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82" r:id="rId4"/>
    <p:sldId id="326" r:id="rId5"/>
    <p:sldId id="965" r:id="rId6"/>
    <p:sldId id="962" r:id="rId7"/>
    <p:sldId id="963" r:id="rId8"/>
    <p:sldId id="964" r:id="rId9"/>
    <p:sldId id="352" r:id="rId10"/>
    <p:sldId id="966" r:id="rId11"/>
    <p:sldId id="967" r:id="rId12"/>
    <p:sldId id="968" r:id="rId13"/>
    <p:sldId id="969" r:id="rId14"/>
    <p:sldId id="360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68" r:id="rId23"/>
    <p:sldId id="958" r:id="rId24"/>
    <p:sldId id="960" r:id="rId25"/>
    <p:sldId id="334" r:id="rId26"/>
    <p:sldId id="961" r:id="rId27"/>
    <p:sldId id="355" r:id="rId28"/>
    <p:sldId id="337" r:id="rId29"/>
    <p:sldId id="338" r:id="rId30"/>
    <p:sldId id="339" r:id="rId31"/>
    <p:sldId id="34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ng hendhi pramono" initials="ahp" lastIdx="1" clrIdx="0">
    <p:extLst>
      <p:ext uri="{19B8F6BF-5375-455C-9EA6-DF929625EA0E}">
        <p15:presenceInfo xmlns:p15="http://schemas.microsoft.com/office/powerpoint/2012/main" userId="fffed46bf347ae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749038896"/>
        <c:axId val="749028016"/>
      </c:barChart>
      <c:catAx>
        <c:axId val="749038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749028016"/>
        <c:crosses val="autoZero"/>
        <c:auto val="1"/>
        <c:lblAlgn val="ctr"/>
        <c:lblOffset val="100"/>
        <c:noMultiLvlLbl val="0"/>
      </c:catAx>
      <c:valAx>
        <c:axId val="7490280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490388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A1F9C-26B5-4BEB-937E-ABC4AF31E90D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2864B-48FC-4A45-B461-A673643DC53E}">
      <dgm:prSet phldrT="[Text]"/>
      <dgm:spPr/>
      <dgm:t>
        <a:bodyPr/>
        <a:lstStyle/>
        <a:p>
          <a:r>
            <a:rPr lang="en-US" dirty="0" err="1"/>
            <a:t>Pelaku</a:t>
          </a:r>
          <a:r>
            <a:rPr lang="en-US" dirty="0"/>
            <a:t> Usaha </a:t>
          </a:r>
          <a:r>
            <a:rPr lang="en-US" dirty="0" err="1"/>
            <a:t>Melengkapi</a:t>
          </a:r>
          <a:r>
            <a:rPr lang="en-US" dirty="0"/>
            <a:t> </a:t>
          </a:r>
          <a:r>
            <a:rPr lang="en-US" dirty="0" err="1"/>
            <a:t>Dokumen</a:t>
          </a:r>
          <a:endParaRPr lang="en-US" dirty="0"/>
        </a:p>
      </dgm:t>
    </dgm:pt>
    <dgm:pt modelId="{836628A8-323A-4E92-B8B8-E4C80D64E5BB}" type="parTrans" cxnId="{1092DA70-B4DD-47B0-8440-F4AD000D6CDE}">
      <dgm:prSet/>
      <dgm:spPr/>
      <dgm:t>
        <a:bodyPr/>
        <a:lstStyle/>
        <a:p>
          <a:endParaRPr lang="en-US"/>
        </a:p>
      </dgm:t>
    </dgm:pt>
    <dgm:pt modelId="{7605C7A3-4699-427B-91D7-18C3B112B0F7}" type="sibTrans" cxnId="{1092DA70-B4DD-47B0-8440-F4AD000D6CDE}">
      <dgm:prSet/>
      <dgm:spPr/>
      <dgm:t>
        <a:bodyPr/>
        <a:lstStyle/>
        <a:p>
          <a:endParaRPr lang="en-US"/>
        </a:p>
      </dgm:t>
    </dgm:pt>
    <dgm:pt modelId="{C490B504-C68B-4117-A952-2A3AB192E60F}">
      <dgm:prSet phldrT="[Text]" custT="1"/>
      <dgm:spPr/>
      <dgm:t>
        <a:bodyPr/>
        <a:lstStyle/>
        <a:p>
          <a:pPr algn="ctr"/>
          <a:r>
            <a:rPr lang="en-US" sz="1400" dirty="0" err="1"/>
            <a:t>Pelaku</a:t>
          </a:r>
          <a:r>
            <a:rPr lang="en-US" sz="1400" dirty="0"/>
            <a:t> Usaha </a:t>
          </a:r>
          <a:r>
            <a:rPr lang="en-US" sz="1400" dirty="0" err="1"/>
            <a:t>Mendaftar</a:t>
          </a:r>
          <a:r>
            <a:rPr lang="en-US" sz="1400" dirty="0"/>
            <a:t> </a:t>
          </a:r>
          <a:r>
            <a:rPr lang="en-US" sz="1400" dirty="0" err="1"/>
            <a:t>Sertifikasi</a:t>
          </a:r>
          <a:r>
            <a:rPr lang="en-US" sz="1400" dirty="0"/>
            <a:t> Halal di ptsp.halal.go.id (SIHALAL)</a:t>
          </a:r>
        </a:p>
      </dgm:t>
    </dgm:pt>
    <dgm:pt modelId="{D3A46AAE-5A2A-4B9E-BBE2-450D561BF6B8}" type="parTrans" cxnId="{03544C01-AD7D-4B57-AA91-3ADA6B65A31F}">
      <dgm:prSet/>
      <dgm:spPr/>
      <dgm:t>
        <a:bodyPr/>
        <a:lstStyle/>
        <a:p>
          <a:endParaRPr lang="en-US"/>
        </a:p>
      </dgm:t>
    </dgm:pt>
    <dgm:pt modelId="{F08277C7-8E2D-45FE-893D-35A2D508D441}" type="sibTrans" cxnId="{03544C01-AD7D-4B57-AA91-3ADA6B65A31F}">
      <dgm:prSet/>
      <dgm:spPr/>
      <dgm:t>
        <a:bodyPr/>
        <a:lstStyle/>
        <a:p>
          <a:endParaRPr lang="en-US"/>
        </a:p>
      </dgm:t>
    </dgm:pt>
    <dgm:pt modelId="{506FF736-50BA-4DC9-B676-BEB7066C6FB7}">
      <dgm:prSet phldrT="[Text]" custT="1"/>
      <dgm:spPr/>
      <dgm:t>
        <a:bodyPr/>
        <a:lstStyle/>
        <a:p>
          <a:r>
            <a:rPr lang="en-US" sz="1400" dirty="0"/>
            <a:t>BPJPH </a:t>
          </a:r>
          <a:r>
            <a:rPr lang="en-US" sz="1400" dirty="0" err="1"/>
            <a:t>Memverifikasi</a:t>
          </a:r>
          <a:r>
            <a:rPr lang="en-US" sz="1400" dirty="0"/>
            <a:t> </a:t>
          </a:r>
          <a:r>
            <a:rPr lang="en-US" sz="1400" dirty="0" err="1"/>
            <a:t>Dokumen</a:t>
          </a:r>
          <a:endParaRPr lang="en-US" sz="1400" dirty="0"/>
        </a:p>
      </dgm:t>
    </dgm:pt>
    <dgm:pt modelId="{3094F536-B6B7-4584-A81D-63CCED7346FE}" type="parTrans" cxnId="{C4265C31-D11C-4B07-8D1A-A654CEC119BE}">
      <dgm:prSet/>
      <dgm:spPr/>
      <dgm:t>
        <a:bodyPr/>
        <a:lstStyle/>
        <a:p>
          <a:endParaRPr lang="en-US"/>
        </a:p>
      </dgm:t>
    </dgm:pt>
    <dgm:pt modelId="{03F01F6A-B1C5-4036-87B4-52B3EE17884A}" type="sibTrans" cxnId="{C4265C31-D11C-4B07-8D1A-A654CEC119BE}">
      <dgm:prSet/>
      <dgm:spPr/>
      <dgm:t>
        <a:bodyPr/>
        <a:lstStyle/>
        <a:p>
          <a:endParaRPr lang="en-US"/>
        </a:p>
      </dgm:t>
    </dgm:pt>
    <dgm:pt modelId="{437DF884-7F7B-4857-9AC2-EF6A146D007B}">
      <dgm:prSet phldrT="[Text]" custT="1"/>
      <dgm:spPr/>
      <dgm:t>
        <a:bodyPr/>
        <a:lstStyle/>
        <a:p>
          <a:r>
            <a:rPr lang="en-US" sz="1400" dirty="0"/>
            <a:t>LPH </a:t>
          </a:r>
          <a:r>
            <a:rPr lang="en-US" sz="1400" dirty="0" err="1"/>
            <a:t>Menghitung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Mengirim</a:t>
          </a:r>
          <a:r>
            <a:rPr lang="en-US" sz="1400" dirty="0"/>
            <a:t> </a:t>
          </a:r>
          <a:r>
            <a:rPr lang="en-US" sz="1400" dirty="0" err="1"/>
            <a:t>Biaya</a:t>
          </a:r>
          <a:r>
            <a:rPr lang="en-US" sz="1400" dirty="0"/>
            <a:t> </a:t>
          </a:r>
          <a:r>
            <a:rPr lang="en-US" sz="1400" dirty="0" err="1"/>
            <a:t>Pemeriksaan</a:t>
          </a:r>
          <a:endParaRPr lang="en-US" sz="1400" dirty="0"/>
        </a:p>
      </dgm:t>
    </dgm:pt>
    <dgm:pt modelId="{0C2C8AF0-9922-4FAB-A678-C0DDA4678704}" type="parTrans" cxnId="{1AA87371-3E2E-4084-9122-38B158612AE9}">
      <dgm:prSet/>
      <dgm:spPr/>
      <dgm:t>
        <a:bodyPr/>
        <a:lstStyle/>
        <a:p>
          <a:endParaRPr lang="en-US"/>
        </a:p>
      </dgm:t>
    </dgm:pt>
    <dgm:pt modelId="{D6B415DF-11E6-41D9-AEE0-DC31271BD86F}" type="sibTrans" cxnId="{1AA87371-3E2E-4084-9122-38B158612AE9}">
      <dgm:prSet/>
      <dgm:spPr/>
      <dgm:t>
        <a:bodyPr/>
        <a:lstStyle/>
        <a:p>
          <a:endParaRPr lang="en-US"/>
        </a:p>
      </dgm:t>
    </dgm:pt>
    <dgm:pt modelId="{58650E5E-D08C-428D-B174-C653AFD40CA1}">
      <dgm:prSet phldrT="[Text]" custT="1"/>
      <dgm:spPr/>
      <dgm:t>
        <a:bodyPr/>
        <a:lstStyle/>
        <a:p>
          <a:r>
            <a:rPr lang="en-US" sz="1400" dirty="0"/>
            <a:t>BPJPH </a:t>
          </a:r>
          <a:r>
            <a:rPr lang="en-US" sz="1400" dirty="0" err="1"/>
            <a:t>Menerbitkan</a:t>
          </a:r>
          <a:r>
            <a:rPr lang="en-US" sz="1400" dirty="0"/>
            <a:t> </a:t>
          </a:r>
          <a:r>
            <a:rPr lang="en-US" sz="1400" dirty="0" err="1"/>
            <a:t>Tagihan</a:t>
          </a:r>
          <a:r>
            <a:rPr lang="en-US" sz="1400" dirty="0"/>
            <a:t> </a:t>
          </a:r>
          <a:r>
            <a:rPr lang="en-US" sz="1400" dirty="0" err="1"/>
            <a:t>Pembayaran</a:t>
          </a:r>
          <a:endParaRPr lang="en-US" sz="1400" dirty="0"/>
        </a:p>
      </dgm:t>
    </dgm:pt>
    <dgm:pt modelId="{4A2EA982-CD41-453E-910A-C0608209385B}" type="parTrans" cxnId="{19CEBF6E-4653-4B0D-8605-B83073DA075B}">
      <dgm:prSet/>
      <dgm:spPr/>
      <dgm:t>
        <a:bodyPr/>
        <a:lstStyle/>
        <a:p>
          <a:endParaRPr lang="en-US"/>
        </a:p>
      </dgm:t>
    </dgm:pt>
    <dgm:pt modelId="{7D710C3D-EF70-4BFE-8C96-BC16E0FE88BD}" type="sibTrans" cxnId="{19CEBF6E-4653-4B0D-8605-B83073DA075B}">
      <dgm:prSet/>
      <dgm:spPr/>
      <dgm:t>
        <a:bodyPr/>
        <a:lstStyle/>
        <a:p>
          <a:endParaRPr lang="en-US"/>
        </a:p>
      </dgm:t>
    </dgm:pt>
    <dgm:pt modelId="{FBEEE02C-7577-46AF-B141-718161441F14}">
      <dgm:prSet phldrT="[Text]" custT="1"/>
      <dgm:spPr/>
      <dgm:t>
        <a:bodyPr/>
        <a:lstStyle/>
        <a:p>
          <a:r>
            <a:rPr lang="en-US" sz="1260" dirty="0" err="1"/>
            <a:t>Pelaku</a:t>
          </a:r>
          <a:r>
            <a:rPr lang="en-US" sz="1260" dirty="0"/>
            <a:t> Usaha </a:t>
          </a:r>
          <a:r>
            <a:rPr lang="en-US" sz="1260" dirty="0" err="1"/>
            <a:t>Melakukan</a:t>
          </a:r>
          <a:r>
            <a:rPr lang="en-US" sz="1260" dirty="0"/>
            <a:t> </a:t>
          </a:r>
          <a:r>
            <a:rPr lang="en-US" sz="1260" dirty="0" err="1"/>
            <a:t>Pembayaran</a:t>
          </a:r>
          <a:r>
            <a:rPr lang="en-US" sz="1260" dirty="0"/>
            <a:t> </a:t>
          </a:r>
          <a:r>
            <a:rPr lang="en-US" sz="1260" dirty="0" err="1"/>
            <a:t>dan</a:t>
          </a:r>
          <a:r>
            <a:rPr lang="en-US" sz="1260" dirty="0"/>
            <a:t> Upload </a:t>
          </a:r>
          <a:r>
            <a:rPr lang="en-US" sz="1260" dirty="0" err="1"/>
            <a:t>Bukti</a:t>
          </a:r>
          <a:r>
            <a:rPr lang="en-US" sz="1260" dirty="0"/>
            <a:t> Bayar di SIHALAL</a:t>
          </a:r>
        </a:p>
      </dgm:t>
    </dgm:pt>
    <dgm:pt modelId="{A8F6B039-CC63-4902-A500-82C5DA9A3271}" type="parTrans" cxnId="{A31A72D9-89BA-46CE-AB6C-B5AC22FF64D6}">
      <dgm:prSet/>
      <dgm:spPr/>
      <dgm:t>
        <a:bodyPr/>
        <a:lstStyle/>
        <a:p>
          <a:endParaRPr lang="en-US"/>
        </a:p>
      </dgm:t>
    </dgm:pt>
    <dgm:pt modelId="{C2D892F5-39E0-4DF7-86AD-7552884812AE}" type="sibTrans" cxnId="{A31A72D9-89BA-46CE-AB6C-B5AC22FF64D6}">
      <dgm:prSet/>
      <dgm:spPr/>
      <dgm:t>
        <a:bodyPr/>
        <a:lstStyle/>
        <a:p>
          <a:endParaRPr lang="en-US"/>
        </a:p>
      </dgm:t>
    </dgm:pt>
    <dgm:pt modelId="{70F3D54A-112F-4DC4-9F09-D49526D7455C}">
      <dgm:prSet phldrT="[Text]" custT="1"/>
      <dgm:spPr/>
      <dgm:t>
        <a:bodyPr/>
        <a:lstStyle/>
        <a:p>
          <a:r>
            <a:rPr lang="en-US" sz="1400" dirty="0"/>
            <a:t>BPJPH </a:t>
          </a:r>
          <a:r>
            <a:rPr lang="en-US" sz="1400" dirty="0" err="1"/>
            <a:t>Melakukan</a:t>
          </a:r>
          <a:r>
            <a:rPr lang="en-US" sz="1400" dirty="0"/>
            <a:t> </a:t>
          </a:r>
          <a:r>
            <a:rPr lang="en-US" sz="1400" dirty="0" err="1"/>
            <a:t>verifikasi</a:t>
          </a:r>
          <a:r>
            <a:rPr lang="en-US" sz="1400" dirty="0"/>
            <a:t> </a:t>
          </a:r>
          <a:r>
            <a:rPr lang="en-US" sz="1400" dirty="0" err="1"/>
            <a:t>Bukti</a:t>
          </a:r>
          <a:r>
            <a:rPr lang="en-US" sz="1400" dirty="0"/>
            <a:t> Bayar</a:t>
          </a:r>
        </a:p>
      </dgm:t>
    </dgm:pt>
    <dgm:pt modelId="{241D8401-D02F-415C-A3EC-989F386495DF}" type="parTrans" cxnId="{ADB82062-0BD5-4629-A70F-858DE4CD0E84}">
      <dgm:prSet/>
      <dgm:spPr/>
      <dgm:t>
        <a:bodyPr/>
        <a:lstStyle/>
        <a:p>
          <a:endParaRPr lang="en-US"/>
        </a:p>
      </dgm:t>
    </dgm:pt>
    <dgm:pt modelId="{41B15098-AC72-464E-B774-0614932ADB49}" type="sibTrans" cxnId="{ADB82062-0BD5-4629-A70F-858DE4CD0E84}">
      <dgm:prSet/>
      <dgm:spPr/>
      <dgm:t>
        <a:bodyPr/>
        <a:lstStyle/>
        <a:p>
          <a:endParaRPr lang="en-US"/>
        </a:p>
      </dgm:t>
    </dgm:pt>
    <dgm:pt modelId="{DC133F07-8F69-4139-BC4F-EC3EEA7858FB}">
      <dgm:prSet phldrT="[Text]" custT="1"/>
      <dgm:spPr/>
      <dgm:t>
        <a:bodyPr/>
        <a:lstStyle/>
        <a:p>
          <a:r>
            <a:rPr lang="en-US" sz="1400" dirty="0"/>
            <a:t>BPJPH </a:t>
          </a:r>
          <a:r>
            <a:rPr lang="en-US" sz="1400" dirty="0" err="1"/>
            <a:t>Menerbitkan</a:t>
          </a:r>
          <a:r>
            <a:rPr lang="en-US" sz="1400" dirty="0"/>
            <a:t> </a:t>
          </a:r>
          <a:r>
            <a:rPr lang="en-US" sz="1400" dirty="0" err="1"/>
            <a:t>Surat</a:t>
          </a:r>
          <a:r>
            <a:rPr lang="en-US" sz="1400" dirty="0"/>
            <a:t> </a:t>
          </a:r>
          <a:r>
            <a:rPr lang="en-US" sz="1400" dirty="0" err="1"/>
            <a:t>Tanda</a:t>
          </a:r>
          <a:r>
            <a:rPr lang="en-US" sz="1400" dirty="0"/>
            <a:t> </a:t>
          </a:r>
          <a:r>
            <a:rPr lang="en-US" sz="1400" dirty="0" err="1"/>
            <a:t>Terima</a:t>
          </a:r>
          <a:r>
            <a:rPr lang="en-US" sz="1400" dirty="0"/>
            <a:t> </a:t>
          </a:r>
          <a:r>
            <a:rPr lang="en-US" sz="1400" dirty="0" err="1"/>
            <a:t>Dokumen</a:t>
          </a:r>
          <a:endParaRPr lang="en-US" sz="1400" dirty="0"/>
        </a:p>
      </dgm:t>
    </dgm:pt>
    <dgm:pt modelId="{6E4EDC08-71C3-40CD-BF3A-96F94084F2EC}" type="parTrans" cxnId="{8229D361-7377-4C92-81DA-3DC9DF0CDBF0}">
      <dgm:prSet/>
      <dgm:spPr/>
      <dgm:t>
        <a:bodyPr/>
        <a:lstStyle/>
        <a:p>
          <a:endParaRPr lang="en-US"/>
        </a:p>
      </dgm:t>
    </dgm:pt>
    <dgm:pt modelId="{8836D4C0-382D-4EFD-9BFF-A7533435A9EC}" type="sibTrans" cxnId="{8229D361-7377-4C92-81DA-3DC9DF0CDBF0}">
      <dgm:prSet/>
      <dgm:spPr/>
      <dgm:t>
        <a:bodyPr/>
        <a:lstStyle/>
        <a:p>
          <a:endParaRPr lang="en-US"/>
        </a:p>
      </dgm:t>
    </dgm:pt>
    <dgm:pt modelId="{0B4A802C-7EA6-4AB7-BDA5-11F4E6115B33}">
      <dgm:prSet phldrT="[Text]" custT="1"/>
      <dgm:spPr/>
      <dgm:t>
        <a:bodyPr/>
        <a:lstStyle/>
        <a:p>
          <a:r>
            <a:rPr lang="en-US" sz="1400" dirty="0"/>
            <a:t>LPH </a:t>
          </a:r>
          <a:r>
            <a:rPr lang="en-US" sz="1400" dirty="0" err="1"/>
            <a:t>Melakukan</a:t>
          </a:r>
          <a:r>
            <a:rPr lang="en-US" sz="1400" dirty="0"/>
            <a:t> </a:t>
          </a:r>
          <a:r>
            <a:rPr lang="en-US" sz="1400" dirty="0" err="1"/>
            <a:t>Pemeriksaan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/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Pengujian</a:t>
          </a:r>
          <a:r>
            <a:rPr lang="en-US" sz="1400" dirty="0"/>
            <a:t> </a:t>
          </a:r>
          <a:r>
            <a:rPr lang="en-US" sz="1400" dirty="0" err="1"/>
            <a:t>Produk</a:t>
          </a:r>
          <a:endParaRPr lang="en-US" sz="1400" dirty="0"/>
        </a:p>
      </dgm:t>
    </dgm:pt>
    <dgm:pt modelId="{A0F53A0A-8EAB-441B-B967-81DB763BB146}" type="parTrans" cxnId="{0DDBC68D-3228-4825-BD49-F40180870543}">
      <dgm:prSet/>
      <dgm:spPr/>
      <dgm:t>
        <a:bodyPr/>
        <a:lstStyle/>
        <a:p>
          <a:endParaRPr lang="en-US"/>
        </a:p>
      </dgm:t>
    </dgm:pt>
    <dgm:pt modelId="{BC1E968C-B20A-4047-945E-DBD0436A5DFD}" type="sibTrans" cxnId="{0DDBC68D-3228-4825-BD49-F40180870543}">
      <dgm:prSet/>
      <dgm:spPr/>
      <dgm:t>
        <a:bodyPr/>
        <a:lstStyle/>
        <a:p>
          <a:endParaRPr lang="en-US"/>
        </a:p>
      </dgm:t>
    </dgm:pt>
    <dgm:pt modelId="{AF61C29A-2EC6-4B88-AEB0-849FE1CBD610}">
      <dgm:prSet custT="1"/>
      <dgm:spPr/>
      <dgm:t>
        <a:bodyPr/>
        <a:lstStyle/>
        <a:p>
          <a:r>
            <a:rPr lang="en-US" sz="1400" dirty="0" err="1"/>
            <a:t>Pelaku</a:t>
          </a:r>
          <a:r>
            <a:rPr lang="en-US" sz="1400" dirty="0"/>
            <a:t> Usaha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Mengunduh</a:t>
          </a:r>
          <a:r>
            <a:rPr lang="en-US" sz="1400" dirty="0"/>
            <a:t> </a:t>
          </a:r>
          <a:r>
            <a:rPr lang="en-US" sz="1400" dirty="0" err="1"/>
            <a:t>Sertifikat</a:t>
          </a:r>
          <a:r>
            <a:rPr lang="en-US" sz="1400" dirty="0"/>
            <a:t> Halal di SIHALAL</a:t>
          </a:r>
        </a:p>
      </dgm:t>
    </dgm:pt>
    <dgm:pt modelId="{AC5BC57A-A2FF-4EEE-A3BA-0267BF203118}" type="parTrans" cxnId="{BD7162FA-8281-430E-8381-04393D134E1D}">
      <dgm:prSet/>
      <dgm:spPr/>
      <dgm:t>
        <a:bodyPr/>
        <a:lstStyle/>
        <a:p>
          <a:endParaRPr lang="en-US"/>
        </a:p>
      </dgm:t>
    </dgm:pt>
    <dgm:pt modelId="{AF1D4676-8EA5-4F50-9031-13746DFD86CD}" type="sibTrans" cxnId="{BD7162FA-8281-430E-8381-04393D134E1D}">
      <dgm:prSet/>
      <dgm:spPr/>
      <dgm:t>
        <a:bodyPr/>
        <a:lstStyle/>
        <a:p>
          <a:endParaRPr lang="en-US"/>
        </a:p>
      </dgm:t>
    </dgm:pt>
    <dgm:pt modelId="{7659ABCC-87CC-4630-A9E7-84F9195AE4E4}">
      <dgm:prSet/>
      <dgm:spPr/>
      <dgm:t>
        <a:bodyPr/>
        <a:lstStyle/>
        <a:p>
          <a:r>
            <a:rPr lang="en-US" dirty="0"/>
            <a:t>MUI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Sidang</a:t>
          </a:r>
          <a:r>
            <a:rPr lang="en-US" dirty="0"/>
            <a:t> Fatwa</a:t>
          </a:r>
        </a:p>
      </dgm:t>
    </dgm:pt>
    <dgm:pt modelId="{BA67FE83-0E9C-4BDB-9320-ABA82795D97D}" type="parTrans" cxnId="{7520268A-D888-4B68-9EA0-A1B7D6C1CB46}">
      <dgm:prSet/>
      <dgm:spPr/>
      <dgm:t>
        <a:bodyPr/>
        <a:lstStyle/>
        <a:p>
          <a:endParaRPr lang="en-US"/>
        </a:p>
      </dgm:t>
    </dgm:pt>
    <dgm:pt modelId="{BD169086-1737-4ACD-BFC2-1F5035F5A704}" type="sibTrans" cxnId="{7520268A-D888-4B68-9EA0-A1B7D6C1CB46}">
      <dgm:prSet/>
      <dgm:spPr/>
      <dgm:t>
        <a:bodyPr/>
        <a:lstStyle/>
        <a:p>
          <a:endParaRPr lang="en-US"/>
        </a:p>
      </dgm:t>
    </dgm:pt>
    <dgm:pt modelId="{9F6EE062-463A-46CC-9199-3DADCD0D6EE2}">
      <dgm:prSet/>
      <dgm:spPr/>
      <dgm:t>
        <a:bodyPr/>
        <a:lstStyle/>
        <a:p>
          <a:r>
            <a:rPr lang="en-US"/>
            <a:t>BPJPH Melakukan Penerbitan Sertifikat Halal</a:t>
          </a:r>
          <a:endParaRPr lang="en-US" dirty="0"/>
        </a:p>
      </dgm:t>
    </dgm:pt>
    <dgm:pt modelId="{9C883532-1688-4493-A1EF-80A9B87F8E39}" type="parTrans" cxnId="{56447CF0-C5AC-4D73-A250-E497E2601BBE}">
      <dgm:prSet/>
      <dgm:spPr/>
      <dgm:t>
        <a:bodyPr/>
        <a:lstStyle/>
        <a:p>
          <a:endParaRPr lang="en-US"/>
        </a:p>
      </dgm:t>
    </dgm:pt>
    <dgm:pt modelId="{2311750A-246E-4955-BB9C-29CD6843EB1B}" type="sibTrans" cxnId="{56447CF0-C5AC-4D73-A250-E497E2601BBE}">
      <dgm:prSet/>
      <dgm:spPr/>
      <dgm:t>
        <a:bodyPr/>
        <a:lstStyle/>
        <a:p>
          <a:endParaRPr lang="en-US"/>
        </a:p>
      </dgm:t>
    </dgm:pt>
    <dgm:pt modelId="{D6498A07-6FF3-4AF1-B358-60E46B88F352}" type="pres">
      <dgm:prSet presAssocID="{C99A1F9C-26B5-4BEB-937E-ABC4AF31E90D}" presName="diagram" presStyleCnt="0">
        <dgm:presLayoutVars>
          <dgm:dir/>
          <dgm:resizeHandles/>
        </dgm:presLayoutVars>
      </dgm:prSet>
      <dgm:spPr/>
    </dgm:pt>
    <dgm:pt modelId="{93A3E3E4-CA14-4BD8-8854-1C9AD64B6378}" type="pres">
      <dgm:prSet presAssocID="{A132864B-48FC-4A45-B461-A673643DC53E}" presName="firstNode" presStyleLbl="node1" presStyleIdx="0" presStyleCnt="12" custScaleX="192361" custScaleY="73288" custLinFactNeighborX="957" custLinFactNeighborY="213">
        <dgm:presLayoutVars>
          <dgm:bulletEnabled val="1"/>
        </dgm:presLayoutVars>
      </dgm:prSet>
      <dgm:spPr>
        <a:prstGeom prst="roundRect">
          <a:avLst/>
        </a:prstGeom>
      </dgm:spPr>
    </dgm:pt>
    <dgm:pt modelId="{0EB37D14-1546-404E-954E-78CBCF4EB727}" type="pres">
      <dgm:prSet presAssocID="{7605C7A3-4699-427B-91D7-18C3B112B0F7}" presName="sibTrans" presStyleLbl="sibTrans2D1" presStyleIdx="0" presStyleCnt="11" custAng="21517391"/>
      <dgm:spPr/>
    </dgm:pt>
    <dgm:pt modelId="{B6B05B41-5A98-4EB9-AF21-855D7CBFE49E}" type="pres">
      <dgm:prSet presAssocID="{C490B504-C68B-4117-A952-2A3AB192E60F}" presName="middleNode" presStyleCnt="0"/>
      <dgm:spPr/>
    </dgm:pt>
    <dgm:pt modelId="{C743ACC0-EFDF-406C-95EF-5C97168C1C44}" type="pres">
      <dgm:prSet presAssocID="{C490B504-C68B-4117-A952-2A3AB192E60F}" presName="padding" presStyleLbl="node1" presStyleIdx="0" presStyleCnt="12"/>
      <dgm:spPr/>
    </dgm:pt>
    <dgm:pt modelId="{836C516B-9A08-487E-8BA9-0B5B3623FFD9}" type="pres">
      <dgm:prSet presAssocID="{C490B504-C68B-4117-A952-2A3AB192E60F}" presName="shape" presStyleLbl="node1" presStyleIdx="1" presStyleCnt="12" custScaleX="341944" custScaleY="113031" custLinFactNeighborX="-20067">
        <dgm:presLayoutVars>
          <dgm:bulletEnabled val="1"/>
        </dgm:presLayoutVars>
      </dgm:prSet>
      <dgm:spPr>
        <a:prstGeom prst="rect">
          <a:avLst/>
        </a:prstGeom>
      </dgm:spPr>
    </dgm:pt>
    <dgm:pt modelId="{C9589752-B676-4B9F-AA55-AF96D0A26BE2}" type="pres">
      <dgm:prSet presAssocID="{F08277C7-8E2D-45FE-893D-35A2D508D441}" presName="sibTrans" presStyleLbl="sibTrans2D1" presStyleIdx="1" presStyleCnt="11"/>
      <dgm:spPr/>
    </dgm:pt>
    <dgm:pt modelId="{0219826D-D597-467C-A74A-107F41C65126}" type="pres">
      <dgm:prSet presAssocID="{506FF736-50BA-4DC9-B676-BEB7066C6FB7}" presName="middleNode" presStyleCnt="0"/>
      <dgm:spPr/>
    </dgm:pt>
    <dgm:pt modelId="{94000DC5-D1B8-4C41-8D1B-28D20F4739F1}" type="pres">
      <dgm:prSet presAssocID="{506FF736-50BA-4DC9-B676-BEB7066C6FB7}" presName="padding" presStyleLbl="node1" presStyleIdx="1" presStyleCnt="12"/>
      <dgm:spPr/>
    </dgm:pt>
    <dgm:pt modelId="{92E65E9A-39B3-42E6-8DE2-22AABD5366FB}" type="pres">
      <dgm:prSet presAssocID="{506FF736-50BA-4DC9-B676-BEB7066C6FB7}" presName="shape" presStyleLbl="node1" presStyleIdx="2" presStyleCnt="12" custScaleX="270088" custScaleY="113031" custLinFactNeighborX="-4005" custLinFactNeighborY="-1997">
        <dgm:presLayoutVars>
          <dgm:bulletEnabled val="1"/>
        </dgm:presLayoutVars>
      </dgm:prSet>
      <dgm:spPr>
        <a:prstGeom prst="rect">
          <a:avLst/>
        </a:prstGeom>
      </dgm:spPr>
    </dgm:pt>
    <dgm:pt modelId="{1D9BBE5C-7E14-4BA4-A3CF-A9D261FA0CED}" type="pres">
      <dgm:prSet presAssocID="{03F01F6A-B1C5-4036-87B4-52B3EE17884A}" presName="sibTrans" presStyleLbl="sibTrans2D1" presStyleIdx="2" presStyleCnt="11"/>
      <dgm:spPr/>
    </dgm:pt>
    <dgm:pt modelId="{9286BA49-2CAB-45E3-BDC5-0AC2AF54B17D}" type="pres">
      <dgm:prSet presAssocID="{437DF884-7F7B-4857-9AC2-EF6A146D007B}" presName="middleNode" presStyleCnt="0"/>
      <dgm:spPr/>
    </dgm:pt>
    <dgm:pt modelId="{5307D3A0-7EE7-4DFE-8910-4AAF40402945}" type="pres">
      <dgm:prSet presAssocID="{437DF884-7F7B-4857-9AC2-EF6A146D007B}" presName="padding" presStyleLbl="node1" presStyleIdx="2" presStyleCnt="12"/>
      <dgm:spPr/>
    </dgm:pt>
    <dgm:pt modelId="{35A725C2-858E-4D3B-BD81-5EBC2E3EDA6F}" type="pres">
      <dgm:prSet presAssocID="{437DF884-7F7B-4857-9AC2-EF6A146D007B}" presName="shape" presStyleLbl="node1" presStyleIdx="3" presStyleCnt="12" custScaleX="389357" custLinFactNeighborX="-20358">
        <dgm:presLayoutVars>
          <dgm:bulletEnabled val="1"/>
        </dgm:presLayoutVars>
      </dgm:prSet>
      <dgm:spPr>
        <a:prstGeom prst="rect">
          <a:avLst/>
        </a:prstGeom>
      </dgm:spPr>
    </dgm:pt>
    <dgm:pt modelId="{068E3B72-7FC7-4590-8FF8-D28EC6D2924B}" type="pres">
      <dgm:prSet presAssocID="{D6B415DF-11E6-41D9-AEE0-DC31271BD86F}" presName="sibTrans" presStyleLbl="sibTrans2D1" presStyleIdx="3" presStyleCnt="11"/>
      <dgm:spPr/>
    </dgm:pt>
    <dgm:pt modelId="{7B5372C2-DEF0-4440-890A-3E879DBCFD4A}" type="pres">
      <dgm:prSet presAssocID="{58650E5E-D08C-428D-B174-C653AFD40CA1}" presName="middleNode" presStyleCnt="0"/>
      <dgm:spPr/>
    </dgm:pt>
    <dgm:pt modelId="{AA2308BD-92B2-4891-9260-A533B7A1E192}" type="pres">
      <dgm:prSet presAssocID="{58650E5E-D08C-428D-B174-C653AFD40CA1}" presName="padding" presStyleLbl="node1" presStyleIdx="3" presStyleCnt="12"/>
      <dgm:spPr/>
    </dgm:pt>
    <dgm:pt modelId="{5B91E442-3D44-4D53-9234-8D1BFC51F192}" type="pres">
      <dgm:prSet presAssocID="{58650E5E-D08C-428D-B174-C653AFD40CA1}" presName="shape" presStyleLbl="node1" presStyleIdx="4" presStyleCnt="12" custScaleX="315156" custScaleY="88848" custLinFactNeighborX="-26413">
        <dgm:presLayoutVars>
          <dgm:bulletEnabled val="1"/>
        </dgm:presLayoutVars>
      </dgm:prSet>
      <dgm:spPr>
        <a:prstGeom prst="rect">
          <a:avLst/>
        </a:prstGeom>
      </dgm:spPr>
    </dgm:pt>
    <dgm:pt modelId="{A872CB55-FE5E-40D6-9DC0-2811A40B0414}" type="pres">
      <dgm:prSet presAssocID="{7D710C3D-EF70-4BFE-8C96-BC16E0FE88BD}" presName="sibTrans" presStyleLbl="sibTrans2D1" presStyleIdx="4" presStyleCnt="11"/>
      <dgm:spPr/>
    </dgm:pt>
    <dgm:pt modelId="{E673AA9D-F84B-40BB-96BC-7140998B977A}" type="pres">
      <dgm:prSet presAssocID="{FBEEE02C-7577-46AF-B141-718161441F14}" presName="middleNode" presStyleCnt="0"/>
      <dgm:spPr/>
    </dgm:pt>
    <dgm:pt modelId="{D20CABC7-7413-4B5E-A1F0-982EE466EFD6}" type="pres">
      <dgm:prSet presAssocID="{FBEEE02C-7577-46AF-B141-718161441F14}" presName="padding" presStyleLbl="node1" presStyleIdx="4" presStyleCnt="12"/>
      <dgm:spPr/>
    </dgm:pt>
    <dgm:pt modelId="{E0C7059A-17D3-447B-B643-1AE3DA10468C}" type="pres">
      <dgm:prSet presAssocID="{FBEEE02C-7577-46AF-B141-718161441F14}" presName="shape" presStyleLbl="node1" presStyleIdx="5" presStyleCnt="12" custScaleX="348002" custScaleY="123626" custLinFactNeighborX="-28775" custLinFactNeighborY="13979">
        <dgm:presLayoutVars>
          <dgm:bulletEnabled val="1"/>
        </dgm:presLayoutVars>
      </dgm:prSet>
      <dgm:spPr>
        <a:prstGeom prst="rect">
          <a:avLst/>
        </a:prstGeom>
      </dgm:spPr>
    </dgm:pt>
    <dgm:pt modelId="{EDE9D62B-FB0F-44BE-A422-FE60708999D2}" type="pres">
      <dgm:prSet presAssocID="{C2D892F5-39E0-4DF7-86AD-7552884812AE}" presName="sibTrans" presStyleLbl="sibTrans2D1" presStyleIdx="5" presStyleCnt="11"/>
      <dgm:spPr/>
    </dgm:pt>
    <dgm:pt modelId="{C3F0CCF9-798F-4137-A857-46195DCF96C7}" type="pres">
      <dgm:prSet presAssocID="{70F3D54A-112F-4DC4-9F09-D49526D7455C}" presName="middleNode" presStyleCnt="0"/>
      <dgm:spPr/>
    </dgm:pt>
    <dgm:pt modelId="{6DC76B8E-6966-44EF-9C27-B3F731E2D176}" type="pres">
      <dgm:prSet presAssocID="{70F3D54A-112F-4DC4-9F09-D49526D7455C}" presName="padding" presStyleLbl="node1" presStyleIdx="5" presStyleCnt="12"/>
      <dgm:spPr/>
    </dgm:pt>
    <dgm:pt modelId="{B4E038D3-51EF-4607-85F5-725111B38616}" type="pres">
      <dgm:prSet presAssocID="{70F3D54A-112F-4DC4-9F09-D49526D7455C}" presName="shape" presStyleLbl="node1" presStyleIdx="6" presStyleCnt="12" custScaleX="266732" custLinFactNeighborX="-5159">
        <dgm:presLayoutVars>
          <dgm:bulletEnabled val="1"/>
        </dgm:presLayoutVars>
      </dgm:prSet>
      <dgm:spPr>
        <a:prstGeom prst="rect">
          <a:avLst/>
        </a:prstGeom>
      </dgm:spPr>
    </dgm:pt>
    <dgm:pt modelId="{E91F0B3D-ED67-466C-A561-2ADBC2245202}" type="pres">
      <dgm:prSet presAssocID="{41B15098-AC72-464E-B774-0614932ADB49}" presName="sibTrans" presStyleLbl="sibTrans2D1" presStyleIdx="6" presStyleCnt="11"/>
      <dgm:spPr/>
    </dgm:pt>
    <dgm:pt modelId="{DBCD3E6B-4611-4D1C-8D7E-1D701C035A85}" type="pres">
      <dgm:prSet presAssocID="{DC133F07-8F69-4139-BC4F-EC3EEA7858FB}" presName="middleNode" presStyleCnt="0"/>
      <dgm:spPr/>
    </dgm:pt>
    <dgm:pt modelId="{5EA1848D-D176-45FD-9B23-C35090505DAE}" type="pres">
      <dgm:prSet presAssocID="{DC133F07-8F69-4139-BC4F-EC3EEA7858FB}" presName="padding" presStyleLbl="node1" presStyleIdx="6" presStyleCnt="12"/>
      <dgm:spPr/>
    </dgm:pt>
    <dgm:pt modelId="{5B9F5D8C-A86A-4A04-A959-62083821317D}" type="pres">
      <dgm:prSet presAssocID="{DC133F07-8F69-4139-BC4F-EC3EEA7858FB}" presName="shape" presStyleLbl="node1" presStyleIdx="7" presStyleCnt="12" custScaleX="328987" custLinFactNeighborX="-12327">
        <dgm:presLayoutVars>
          <dgm:bulletEnabled val="1"/>
        </dgm:presLayoutVars>
      </dgm:prSet>
      <dgm:spPr>
        <a:prstGeom prst="rect">
          <a:avLst/>
        </a:prstGeom>
      </dgm:spPr>
    </dgm:pt>
    <dgm:pt modelId="{ACB3C5A7-DFAA-4744-BFBD-408EF935F235}" type="pres">
      <dgm:prSet presAssocID="{8836D4C0-382D-4EFD-9BFF-A7533435A9EC}" presName="sibTrans" presStyleLbl="sibTrans2D1" presStyleIdx="7" presStyleCnt="11"/>
      <dgm:spPr/>
    </dgm:pt>
    <dgm:pt modelId="{700B2EDB-C126-47AE-B921-66DC837F2C6B}" type="pres">
      <dgm:prSet presAssocID="{0B4A802C-7EA6-4AB7-BDA5-11F4E6115B33}" presName="middleNode" presStyleCnt="0"/>
      <dgm:spPr/>
    </dgm:pt>
    <dgm:pt modelId="{781B2616-12A3-4F99-B143-682EDA279C46}" type="pres">
      <dgm:prSet presAssocID="{0B4A802C-7EA6-4AB7-BDA5-11F4E6115B33}" presName="padding" presStyleLbl="node1" presStyleIdx="7" presStyleCnt="12"/>
      <dgm:spPr/>
    </dgm:pt>
    <dgm:pt modelId="{3217AAA0-22C6-406D-B8B4-17BF0A3B5B78}" type="pres">
      <dgm:prSet presAssocID="{0B4A802C-7EA6-4AB7-BDA5-11F4E6115B33}" presName="shape" presStyleLbl="node1" presStyleIdx="8" presStyleCnt="12" custScaleX="372913" custLinFactNeighborX="-12327">
        <dgm:presLayoutVars>
          <dgm:bulletEnabled val="1"/>
        </dgm:presLayoutVars>
      </dgm:prSet>
      <dgm:spPr>
        <a:prstGeom prst="rect">
          <a:avLst/>
        </a:prstGeom>
      </dgm:spPr>
    </dgm:pt>
    <dgm:pt modelId="{A2584B65-99E6-4BC1-9BF4-7E08E9436C1F}" type="pres">
      <dgm:prSet presAssocID="{BC1E968C-B20A-4047-945E-DBD0436A5DFD}" presName="sibTrans" presStyleLbl="sibTrans2D1" presStyleIdx="8" presStyleCnt="11" custLinFactNeighborX="15157"/>
      <dgm:spPr/>
    </dgm:pt>
    <dgm:pt modelId="{F0675A7A-7C2C-4978-8FF6-C91B7695C016}" type="pres">
      <dgm:prSet presAssocID="{7659ABCC-87CC-4630-A9E7-84F9195AE4E4}" presName="middleNode" presStyleCnt="0"/>
      <dgm:spPr/>
    </dgm:pt>
    <dgm:pt modelId="{1AF8BD55-02D1-485B-AE48-B8ADE0303F8C}" type="pres">
      <dgm:prSet presAssocID="{7659ABCC-87CC-4630-A9E7-84F9195AE4E4}" presName="padding" presStyleLbl="node1" presStyleIdx="8" presStyleCnt="12"/>
      <dgm:spPr/>
    </dgm:pt>
    <dgm:pt modelId="{EF9BE254-34AF-433D-BA7B-8EEC60A8F191}" type="pres">
      <dgm:prSet presAssocID="{7659ABCC-87CC-4630-A9E7-84F9195AE4E4}" presName="shape" presStyleLbl="node1" presStyleIdx="9" presStyleCnt="12" custScaleX="213907" custLinFactNeighborX="2689" custLinFactNeighborY="1801">
        <dgm:presLayoutVars>
          <dgm:bulletEnabled val="1"/>
        </dgm:presLayoutVars>
      </dgm:prSet>
      <dgm:spPr>
        <a:prstGeom prst="rect">
          <a:avLst/>
        </a:prstGeom>
      </dgm:spPr>
    </dgm:pt>
    <dgm:pt modelId="{F34F5CB2-407D-447C-BFB8-E7C0D37E278C}" type="pres">
      <dgm:prSet presAssocID="{BD169086-1737-4ACD-BFC2-1F5035F5A704}" presName="sibTrans" presStyleLbl="sibTrans2D1" presStyleIdx="9" presStyleCnt="11"/>
      <dgm:spPr/>
    </dgm:pt>
    <dgm:pt modelId="{23B1F4EA-5F31-458F-B107-7A415B66A9A0}" type="pres">
      <dgm:prSet presAssocID="{9F6EE062-463A-46CC-9199-3DADCD0D6EE2}" presName="middleNode" presStyleCnt="0"/>
      <dgm:spPr/>
    </dgm:pt>
    <dgm:pt modelId="{EA033BE7-7AA1-4342-B76B-2E2F8BEA7512}" type="pres">
      <dgm:prSet presAssocID="{9F6EE062-463A-46CC-9199-3DADCD0D6EE2}" presName="padding" presStyleLbl="node1" presStyleIdx="9" presStyleCnt="12"/>
      <dgm:spPr/>
    </dgm:pt>
    <dgm:pt modelId="{640EF30F-5F10-4CE0-A4C7-CBF0051AA7B7}" type="pres">
      <dgm:prSet presAssocID="{9F6EE062-463A-46CC-9199-3DADCD0D6EE2}" presName="shape" presStyleLbl="node1" presStyleIdx="10" presStyleCnt="12" custScaleX="303150" custLinFactNeighborX="-1997">
        <dgm:presLayoutVars>
          <dgm:bulletEnabled val="1"/>
        </dgm:presLayoutVars>
      </dgm:prSet>
      <dgm:spPr>
        <a:prstGeom prst="rect">
          <a:avLst/>
        </a:prstGeom>
      </dgm:spPr>
    </dgm:pt>
    <dgm:pt modelId="{E90494CE-D730-4057-88B6-81F68EA03842}" type="pres">
      <dgm:prSet presAssocID="{2311750A-246E-4955-BB9C-29CD6843EB1B}" presName="sibTrans" presStyleLbl="sibTrans2D1" presStyleIdx="10" presStyleCnt="11"/>
      <dgm:spPr/>
    </dgm:pt>
    <dgm:pt modelId="{09B51D63-F9E9-4A52-8AC2-A35E74DEB209}" type="pres">
      <dgm:prSet presAssocID="{AF61C29A-2EC6-4B88-AEB0-849FE1CBD610}" presName="lastNode" presStyleLbl="node1" presStyleIdx="11" presStyleCnt="12" custScaleX="242606" custScaleY="72050" custLinFactNeighborY="58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8568800-D86E-4D42-8735-7A37E5315C11}" type="presOf" srcId="{D6B415DF-11E6-41D9-AEE0-DC31271BD86F}" destId="{068E3B72-7FC7-4590-8FF8-D28EC6D2924B}" srcOrd="0" destOrd="0" presId="urn:microsoft.com/office/officeart/2005/8/layout/bProcess2"/>
    <dgm:cxn modelId="{03544C01-AD7D-4B57-AA91-3ADA6B65A31F}" srcId="{C99A1F9C-26B5-4BEB-937E-ABC4AF31E90D}" destId="{C490B504-C68B-4117-A952-2A3AB192E60F}" srcOrd="1" destOrd="0" parTransId="{D3A46AAE-5A2A-4B9E-BBE2-450D561BF6B8}" sibTransId="{F08277C7-8E2D-45FE-893D-35A2D508D441}"/>
    <dgm:cxn modelId="{A3F84802-6A65-4FA3-9520-362644CB26CF}" type="presOf" srcId="{2311750A-246E-4955-BB9C-29CD6843EB1B}" destId="{E90494CE-D730-4057-88B6-81F68EA03842}" srcOrd="0" destOrd="0" presId="urn:microsoft.com/office/officeart/2005/8/layout/bProcess2"/>
    <dgm:cxn modelId="{0992D425-FDFA-48D7-9E97-BBBBBE7E1EAB}" type="presOf" srcId="{8836D4C0-382D-4EFD-9BFF-A7533435A9EC}" destId="{ACB3C5A7-DFAA-4744-BFBD-408EF935F235}" srcOrd="0" destOrd="0" presId="urn:microsoft.com/office/officeart/2005/8/layout/bProcess2"/>
    <dgm:cxn modelId="{C4265C31-D11C-4B07-8D1A-A654CEC119BE}" srcId="{C99A1F9C-26B5-4BEB-937E-ABC4AF31E90D}" destId="{506FF736-50BA-4DC9-B676-BEB7066C6FB7}" srcOrd="2" destOrd="0" parTransId="{3094F536-B6B7-4584-A81D-63CCED7346FE}" sibTransId="{03F01F6A-B1C5-4036-87B4-52B3EE17884A}"/>
    <dgm:cxn modelId="{4E50B331-E6B6-417A-8C32-2700FDA815C8}" type="presOf" srcId="{70F3D54A-112F-4DC4-9F09-D49526D7455C}" destId="{B4E038D3-51EF-4607-85F5-725111B38616}" srcOrd="0" destOrd="0" presId="urn:microsoft.com/office/officeart/2005/8/layout/bProcess2"/>
    <dgm:cxn modelId="{499B1239-71C3-4367-A460-896CD6A8E7B0}" type="presOf" srcId="{F08277C7-8E2D-45FE-893D-35A2D508D441}" destId="{C9589752-B676-4B9F-AA55-AF96D0A26BE2}" srcOrd="0" destOrd="0" presId="urn:microsoft.com/office/officeart/2005/8/layout/bProcess2"/>
    <dgm:cxn modelId="{8229D361-7377-4C92-81DA-3DC9DF0CDBF0}" srcId="{C99A1F9C-26B5-4BEB-937E-ABC4AF31E90D}" destId="{DC133F07-8F69-4139-BC4F-EC3EEA7858FB}" srcOrd="7" destOrd="0" parTransId="{6E4EDC08-71C3-40CD-BF3A-96F94084F2EC}" sibTransId="{8836D4C0-382D-4EFD-9BFF-A7533435A9EC}"/>
    <dgm:cxn modelId="{ADB82062-0BD5-4629-A70F-858DE4CD0E84}" srcId="{C99A1F9C-26B5-4BEB-937E-ABC4AF31E90D}" destId="{70F3D54A-112F-4DC4-9F09-D49526D7455C}" srcOrd="6" destOrd="0" parTransId="{241D8401-D02F-415C-A3EC-989F386495DF}" sibTransId="{41B15098-AC72-464E-B774-0614932ADB49}"/>
    <dgm:cxn modelId="{CE02F665-8C5E-4135-87DA-A46EB92B4D54}" type="presOf" srcId="{03F01F6A-B1C5-4036-87B4-52B3EE17884A}" destId="{1D9BBE5C-7E14-4BA4-A3CF-A9D261FA0CED}" srcOrd="0" destOrd="0" presId="urn:microsoft.com/office/officeart/2005/8/layout/bProcess2"/>
    <dgm:cxn modelId="{0EA76066-EA29-45FA-B3DB-EAB900B21E17}" type="presOf" srcId="{C2D892F5-39E0-4DF7-86AD-7552884812AE}" destId="{EDE9D62B-FB0F-44BE-A422-FE60708999D2}" srcOrd="0" destOrd="0" presId="urn:microsoft.com/office/officeart/2005/8/layout/bProcess2"/>
    <dgm:cxn modelId="{DCE35868-90EB-4ACB-9B24-02B52CCD3388}" type="presOf" srcId="{AF61C29A-2EC6-4B88-AEB0-849FE1CBD610}" destId="{09B51D63-F9E9-4A52-8AC2-A35E74DEB209}" srcOrd="0" destOrd="0" presId="urn:microsoft.com/office/officeart/2005/8/layout/bProcess2"/>
    <dgm:cxn modelId="{19CEBF6E-4653-4B0D-8605-B83073DA075B}" srcId="{C99A1F9C-26B5-4BEB-937E-ABC4AF31E90D}" destId="{58650E5E-D08C-428D-B174-C653AFD40CA1}" srcOrd="4" destOrd="0" parTransId="{4A2EA982-CD41-453E-910A-C0608209385B}" sibTransId="{7D710C3D-EF70-4BFE-8C96-BC16E0FE88BD}"/>
    <dgm:cxn modelId="{1092DA70-B4DD-47B0-8440-F4AD000D6CDE}" srcId="{C99A1F9C-26B5-4BEB-937E-ABC4AF31E90D}" destId="{A132864B-48FC-4A45-B461-A673643DC53E}" srcOrd="0" destOrd="0" parTransId="{836628A8-323A-4E92-B8B8-E4C80D64E5BB}" sibTransId="{7605C7A3-4699-427B-91D7-18C3B112B0F7}"/>
    <dgm:cxn modelId="{1AA87371-3E2E-4084-9122-38B158612AE9}" srcId="{C99A1F9C-26B5-4BEB-937E-ABC4AF31E90D}" destId="{437DF884-7F7B-4857-9AC2-EF6A146D007B}" srcOrd="3" destOrd="0" parTransId="{0C2C8AF0-9922-4FAB-A678-C0DDA4678704}" sibTransId="{D6B415DF-11E6-41D9-AEE0-DC31271BD86F}"/>
    <dgm:cxn modelId="{76BF3881-10D5-420A-BAF5-1907CD9BF08A}" type="presOf" srcId="{437DF884-7F7B-4857-9AC2-EF6A146D007B}" destId="{35A725C2-858E-4D3B-BD81-5EBC2E3EDA6F}" srcOrd="0" destOrd="0" presId="urn:microsoft.com/office/officeart/2005/8/layout/bProcess2"/>
    <dgm:cxn modelId="{A9978487-1BF3-4780-9578-D17BB7C4639D}" type="presOf" srcId="{7D710C3D-EF70-4BFE-8C96-BC16E0FE88BD}" destId="{A872CB55-FE5E-40D6-9DC0-2811A40B0414}" srcOrd="0" destOrd="0" presId="urn:microsoft.com/office/officeart/2005/8/layout/bProcess2"/>
    <dgm:cxn modelId="{7520268A-D888-4B68-9EA0-A1B7D6C1CB46}" srcId="{C99A1F9C-26B5-4BEB-937E-ABC4AF31E90D}" destId="{7659ABCC-87CC-4630-A9E7-84F9195AE4E4}" srcOrd="9" destOrd="0" parTransId="{BA67FE83-0E9C-4BDB-9320-ABA82795D97D}" sibTransId="{BD169086-1737-4ACD-BFC2-1F5035F5A704}"/>
    <dgm:cxn modelId="{0DDBC68D-3228-4825-BD49-F40180870543}" srcId="{C99A1F9C-26B5-4BEB-937E-ABC4AF31E90D}" destId="{0B4A802C-7EA6-4AB7-BDA5-11F4E6115B33}" srcOrd="8" destOrd="0" parTransId="{A0F53A0A-8EAB-441B-B967-81DB763BB146}" sibTransId="{BC1E968C-B20A-4047-945E-DBD0436A5DFD}"/>
    <dgm:cxn modelId="{F850668E-91AC-41C6-B2F3-F7A26C73B190}" type="presOf" srcId="{9F6EE062-463A-46CC-9199-3DADCD0D6EE2}" destId="{640EF30F-5F10-4CE0-A4C7-CBF0051AA7B7}" srcOrd="0" destOrd="0" presId="urn:microsoft.com/office/officeart/2005/8/layout/bProcess2"/>
    <dgm:cxn modelId="{6BF24B97-8356-4FC4-BD0A-F64FB1DAFCA9}" type="presOf" srcId="{C490B504-C68B-4117-A952-2A3AB192E60F}" destId="{836C516B-9A08-487E-8BA9-0B5B3623FFD9}" srcOrd="0" destOrd="0" presId="urn:microsoft.com/office/officeart/2005/8/layout/bProcess2"/>
    <dgm:cxn modelId="{0DDBADA5-D690-4A1D-9B61-EE0DD9787CFC}" type="presOf" srcId="{BD169086-1737-4ACD-BFC2-1F5035F5A704}" destId="{F34F5CB2-407D-447C-BFB8-E7C0D37E278C}" srcOrd="0" destOrd="0" presId="urn:microsoft.com/office/officeart/2005/8/layout/bProcess2"/>
    <dgm:cxn modelId="{C2B49EA7-C82E-41FA-83F5-3BBC47705FBE}" type="presOf" srcId="{7659ABCC-87CC-4630-A9E7-84F9195AE4E4}" destId="{EF9BE254-34AF-433D-BA7B-8EEC60A8F191}" srcOrd="0" destOrd="0" presId="urn:microsoft.com/office/officeart/2005/8/layout/bProcess2"/>
    <dgm:cxn modelId="{3D2A3EA8-44B5-4EB4-A9BC-64ECF521F378}" type="presOf" srcId="{FBEEE02C-7577-46AF-B141-718161441F14}" destId="{E0C7059A-17D3-447B-B643-1AE3DA10468C}" srcOrd="0" destOrd="0" presId="urn:microsoft.com/office/officeart/2005/8/layout/bProcess2"/>
    <dgm:cxn modelId="{3C0FD8AD-A7F5-4117-93B5-ACA7BE56075B}" type="presOf" srcId="{0B4A802C-7EA6-4AB7-BDA5-11F4E6115B33}" destId="{3217AAA0-22C6-406D-B8B4-17BF0A3B5B78}" srcOrd="0" destOrd="0" presId="urn:microsoft.com/office/officeart/2005/8/layout/bProcess2"/>
    <dgm:cxn modelId="{BBBBCEB1-2316-486C-A8E7-602E5AA1FEED}" type="presOf" srcId="{41B15098-AC72-464E-B774-0614932ADB49}" destId="{E91F0B3D-ED67-466C-A561-2ADBC2245202}" srcOrd="0" destOrd="0" presId="urn:microsoft.com/office/officeart/2005/8/layout/bProcess2"/>
    <dgm:cxn modelId="{981E1EBA-84BA-4618-BA10-E0B41A58F941}" type="presOf" srcId="{506FF736-50BA-4DC9-B676-BEB7066C6FB7}" destId="{92E65E9A-39B3-42E6-8DE2-22AABD5366FB}" srcOrd="0" destOrd="0" presId="urn:microsoft.com/office/officeart/2005/8/layout/bProcess2"/>
    <dgm:cxn modelId="{7867E3BD-A3BF-4F83-9FDF-2E6752EBEFC1}" type="presOf" srcId="{BC1E968C-B20A-4047-945E-DBD0436A5DFD}" destId="{A2584B65-99E6-4BC1-9BF4-7E08E9436C1F}" srcOrd="0" destOrd="0" presId="urn:microsoft.com/office/officeart/2005/8/layout/bProcess2"/>
    <dgm:cxn modelId="{08AAC9D6-C509-4EDB-8A67-126A45552F03}" type="presOf" srcId="{C99A1F9C-26B5-4BEB-937E-ABC4AF31E90D}" destId="{D6498A07-6FF3-4AF1-B358-60E46B88F352}" srcOrd="0" destOrd="0" presId="urn:microsoft.com/office/officeart/2005/8/layout/bProcess2"/>
    <dgm:cxn modelId="{A31A72D9-89BA-46CE-AB6C-B5AC22FF64D6}" srcId="{C99A1F9C-26B5-4BEB-937E-ABC4AF31E90D}" destId="{FBEEE02C-7577-46AF-B141-718161441F14}" srcOrd="5" destOrd="0" parTransId="{A8F6B039-CC63-4902-A500-82C5DA9A3271}" sibTransId="{C2D892F5-39E0-4DF7-86AD-7552884812AE}"/>
    <dgm:cxn modelId="{22DBFAE9-DE41-4B5C-8941-4DA4C15B62C3}" type="presOf" srcId="{58650E5E-D08C-428D-B174-C653AFD40CA1}" destId="{5B91E442-3D44-4D53-9234-8D1BFC51F192}" srcOrd="0" destOrd="0" presId="urn:microsoft.com/office/officeart/2005/8/layout/bProcess2"/>
    <dgm:cxn modelId="{6175A1ED-E61A-4C08-BC6A-8BB121B30D81}" type="presOf" srcId="{7605C7A3-4699-427B-91D7-18C3B112B0F7}" destId="{0EB37D14-1546-404E-954E-78CBCF4EB727}" srcOrd="0" destOrd="0" presId="urn:microsoft.com/office/officeart/2005/8/layout/bProcess2"/>
    <dgm:cxn modelId="{56447CF0-C5AC-4D73-A250-E497E2601BBE}" srcId="{C99A1F9C-26B5-4BEB-937E-ABC4AF31E90D}" destId="{9F6EE062-463A-46CC-9199-3DADCD0D6EE2}" srcOrd="10" destOrd="0" parTransId="{9C883532-1688-4493-A1EF-80A9B87F8E39}" sibTransId="{2311750A-246E-4955-BB9C-29CD6843EB1B}"/>
    <dgm:cxn modelId="{724D7CF6-B24B-4337-88D3-37800176E90A}" type="presOf" srcId="{DC133F07-8F69-4139-BC4F-EC3EEA7858FB}" destId="{5B9F5D8C-A86A-4A04-A959-62083821317D}" srcOrd="0" destOrd="0" presId="urn:microsoft.com/office/officeart/2005/8/layout/bProcess2"/>
    <dgm:cxn modelId="{BD7162FA-8281-430E-8381-04393D134E1D}" srcId="{C99A1F9C-26B5-4BEB-937E-ABC4AF31E90D}" destId="{AF61C29A-2EC6-4B88-AEB0-849FE1CBD610}" srcOrd="11" destOrd="0" parTransId="{AC5BC57A-A2FF-4EEE-A3BA-0267BF203118}" sibTransId="{AF1D4676-8EA5-4F50-9031-13746DFD86CD}"/>
    <dgm:cxn modelId="{DAAC19FF-389B-4D43-8709-58011442315E}" type="presOf" srcId="{A132864B-48FC-4A45-B461-A673643DC53E}" destId="{93A3E3E4-CA14-4BD8-8854-1C9AD64B6378}" srcOrd="0" destOrd="0" presId="urn:microsoft.com/office/officeart/2005/8/layout/bProcess2"/>
    <dgm:cxn modelId="{ECB7BFBE-C793-47DA-9D68-04D74EC5128D}" type="presParOf" srcId="{D6498A07-6FF3-4AF1-B358-60E46B88F352}" destId="{93A3E3E4-CA14-4BD8-8854-1C9AD64B6378}" srcOrd="0" destOrd="0" presId="urn:microsoft.com/office/officeart/2005/8/layout/bProcess2"/>
    <dgm:cxn modelId="{4E07C1C8-8C75-453B-B8A2-1F7F23F78CA1}" type="presParOf" srcId="{D6498A07-6FF3-4AF1-B358-60E46B88F352}" destId="{0EB37D14-1546-404E-954E-78CBCF4EB727}" srcOrd="1" destOrd="0" presId="urn:microsoft.com/office/officeart/2005/8/layout/bProcess2"/>
    <dgm:cxn modelId="{03DA7192-E917-400D-8C18-68188DB45E11}" type="presParOf" srcId="{D6498A07-6FF3-4AF1-B358-60E46B88F352}" destId="{B6B05B41-5A98-4EB9-AF21-855D7CBFE49E}" srcOrd="2" destOrd="0" presId="urn:microsoft.com/office/officeart/2005/8/layout/bProcess2"/>
    <dgm:cxn modelId="{8B55BF54-9F07-4A44-807B-3C12A2C9B44F}" type="presParOf" srcId="{B6B05B41-5A98-4EB9-AF21-855D7CBFE49E}" destId="{C743ACC0-EFDF-406C-95EF-5C97168C1C44}" srcOrd="0" destOrd="0" presId="urn:microsoft.com/office/officeart/2005/8/layout/bProcess2"/>
    <dgm:cxn modelId="{647CA3A8-3CBD-44D8-A559-86A24EB1E9E7}" type="presParOf" srcId="{B6B05B41-5A98-4EB9-AF21-855D7CBFE49E}" destId="{836C516B-9A08-487E-8BA9-0B5B3623FFD9}" srcOrd="1" destOrd="0" presId="urn:microsoft.com/office/officeart/2005/8/layout/bProcess2"/>
    <dgm:cxn modelId="{6F9037C1-77DF-4F25-90DF-2C1E77631CA9}" type="presParOf" srcId="{D6498A07-6FF3-4AF1-B358-60E46B88F352}" destId="{C9589752-B676-4B9F-AA55-AF96D0A26BE2}" srcOrd="3" destOrd="0" presId="urn:microsoft.com/office/officeart/2005/8/layout/bProcess2"/>
    <dgm:cxn modelId="{0B2C9FBD-F9FF-4962-8664-192E573054DD}" type="presParOf" srcId="{D6498A07-6FF3-4AF1-B358-60E46B88F352}" destId="{0219826D-D597-467C-A74A-107F41C65126}" srcOrd="4" destOrd="0" presId="urn:microsoft.com/office/officeart/2005/8/layout/bProcess2"/>
    <dgm:cxn modelId="{19A427C9-111B-4621-942B-E00AF70A79E6}" type="presParOf" srcId="{0219826D-D597-467C-A74A-107F41C65126}" destId="{94000DC5-D1B8-4C41-8D1B-28D20F4739F1}" srcOrd="0" destOrd="0" presId="urn:microsoft.com/office/officeart/2005/8/layout/bProcess2"/>
    <dgm:cxn modelId="{0DDBD94D-4FB2-48BD-9222-05F66EDB0506}" type="presParOf" srcId="{0219826D-D597-467C-A74A-107F41C65126}" destId="{92E65E9A-39B3-42E6-8DE2-22AABD5366FB}" srcOrd="1" destOrd="0" presId="urn:microsoft.com/office/officeart/2005/8/layout/bProcess2"/>
    <dgm:cxn modelId="{B8FBC028-495C-4464-B277-63CA29DD9DDF}" type="presParOf" srcId="{D6498A07-6FF3-4AF1-B358-60E46B88F352}" destId="{1D9BBE5C-7E14-4BA4-A3CF-A9D261FA0CED}" srcOrd="5" destOrd="0" presId="urn:microsoft.com/office/officeart/2005/8/layout/bProcess2"/>
    <dgm:cxn modelId="{1A472D34-6DCD-484B-9283-AF65F3253989}" type="presParOf" srcId="{D6498A07-6FF3-4AF1-B358-60E46B88F352}" destId="{9286BA49-2CAB-45E3-BDC5-0AC2AF54B17D}" srcOrd="6" destOrd="0" presId="urn:microsoft.com/office/officeart/2005/8/layout/bProcess2"/>
    <dgm:cxn modelId="{3E04B27A-84CF-40B9-B89B-34A2020515E0}" type="presParOf" srcId="{9286BA49-2CAB-45E3-BDC5-0AC2AF54B17D}" destId="{5307D3A0-7EE7-4DFE-8910-4AAF40402945}" srcOrd="0" destOrd="0" presId="urn:microsoft.com/office/officeart/2005/8/layout/bProcess2"/>
    <dgm:cxn modelId="{217233A0-C9C5-40C1-9A33-79B374983FB8}" type="presParOf" srcId="{9286BA49-2CAB-45E3-BDC5-0AC2AF54B17D}" destId="{35A725C2-858E-4D3B-BD81-5EBC2E3EDA6F}" srcOrd="1" destOrd="0" presId="urn:microsoft.com/office/officeart/2005/8/layout/bProcess2"/>
    <dgm:cxn modelId="{87BE0277-1A43-46B3-BCC8-C798AE6694D5}" type="presParOf" srcId="{D6498A07-6FF3-4AF1-B358-60E46B88F352}" destId="{068E3B72-7FC7-4590-8FF8-D28EC6D2924B}" srcOrd="7" destOrd="0" presId="urn:microsoft.com/office/officeart/2005/8/layout/bProcess2"/>
    <dgm:cxn modelId="{D4B938FE-9673-45E7-931E-3A8C516AFCBF}" type="presParOf" srcId="{D6498A07-6FF3-4AF1-B358-60E46B88F352}" destId="{7B5372C2-DEF0-4440-890A-3E879DBCFD4A}" srcOrd="8" destOrd="0" presId="urn:microsoft.com/office/officeart/2005/8/layout/bProcess2"/>
    <dgm:cxn modelId="{11D29BF3-5412-485A-9DDD-4B4B79461EB2}" type="presParOf" srcId="{7B5372C2-DEF0-4440-890A-3E879DBCFD4A}" destId="{AA2308BD-92B2-4891-9260-A533B7A1E192}" srcOrd="0" destOrd="0" presId="urn:microsoft.com/office/officeart/2005/8/layout/bProcess2"/>
    <dgm:cxn modelId="{9BE7BFC2-558A-41F3-B985-0328C648DB39}" type="presParOf" srcId="{7B5372C2-DEF0-4440-890A-3E879DBCFD4A}" destId="{5B91E442-3D44-4D53-9234-8D1BFC51F192}" srcOrd="1" destOrd="0" presId="urn:microsoft.com/office/officeart/2005/8/layout/bProcess2"/>
    <dgm:cxn modelId="{4962A66C-C2C2-4141-A319-AA2C95936F34}" type="presParOf" srcId="{D6498A07-6FF3-4AF1-B358-60E46B88F352}" destId="{A872CB55-FE5E-40D6-9DC0-2811A40B0414}" srcOrd="9" destOrd="0" presId="urn:microsoft.com/office/officeart/2005/8/layout/bProcess2"/>
    <dgm:cxn modelId="{63812609-8519-4929-8872-DD4885106957}" type="presParOf" srcId="{D6498A07-6FF3-4AF1-B358-60E46B88F352}" destId="{E673AA9D-F84B-40BB-96BC-7140998B977A}" srcOrd="10" destOrd="0" presId="urn:microsoft.com/office/officeart/2005/8/layout/bProcess2"/>
    <dgm:cxn modelId="{231FB877-5651-4B0C-B831-7088BB7FAE5B}" type="presParOf" srcId="{E673AA9D-F84B-40BB-96BC-7140998B977A}" destId="{D20CABC7-7413-4B5E-A1F0-982EE466EFD6}" srcOrd="0" destOrd="0" presId="urn:microsoft.com/office/officeart/2005/8/layout/bProcess2"/>
    <dgm:cxn modelId="{BB3E8311-7BB6-43CF-B380-4A1B255B6D1E}" type="presParOf" srcId="{E673AA9D-F84B-40BB-96BC-7140998B977A}" destId="{E0C7059A-17D3-447B-B643-1AE3DA10468C}" srcOrd="1" destOrd="0" presId="urn:microsoft.com/office/officeart/2005/8/layout/bProcess2"/>
    <dgm:cxn modelId="{69A87787-7B7E-4C27-BB95-A845B82B29D5}" type="presParOf" srcId="{D6498A07-6FF3-4AF1-B358-60E46B88F352}" destId="{EDE9D62B-FB0F-44BE-A422-FE60708999D2}" srcOrd="11" destOrd="0" presId="urn:microsoft.com/office/officeart/2005/8/layout/bProcess2"/>
    <dgm:cxn modelId="{451A32E0-166F-4F5F-8B32-0481CA17C31A}" type="presParOf" srcId="{D6498A07-6FF3-4AF1-B358-60E46B88F352}" destId="{C3F0CCF9-798F-4137-A857-46195DCF96C7}" srcOrd="12" destOrd="0" presId="urn:microsoft.com/office/officeart/2005/8/layout/bProcess2"/>
    <dgm:cxn modelId="{DF13E5CE-4DFE-4028-B925-E8181533D3D6}" type="presParOf" srcId="{C3F0CCF9-798F-4137-A857-46195DCF96C7}" destId="{6DC76B8E-6966-44EF-9C27-B3F731E2D176}" srcOrd="0" destOrd="0" presId="urn:microsoft.com/office/officeart/2005/8/layout/bProcess2"/>
    <dgm:cxn modelId="{FAAD6E1E-7FB8-4171-AC59-EBFA5411A032}" type="presParOf" srcId="{C3F0CCF9-798F-4137-A857-46195DCF96C7}" destId="{B4E038D3-51EF-4607-85F5-725111B38616}" srcOrd="1" destOrd="0" presId="urn:microsoft.com/office/officeart/2005/8/layout/bProcess2"/>
    <dgm:cxn modelId="{F0ED1988-D046-4B84-A455-1CD56B7706B7}" type="presParOf" srcId="{D6498A07-6FF3-4AF1-B358-60E46B88F352}" destId="{E91F0B3D-ED67-466C-A561-2ADBC2245202}" srcOrd="13" destOrd="0" presId="urn:microsoft.com/office/officeart/2005/8/layout/bProcess2"/>
    <dgm:cxn modelId="{107F648D-5F15-4AFC-BBA1-35C211BC1E08}" type="presParOf" srcId="{D6498A07-6FF3-4AF1-B358-60E46B88F352}" destId="{DBCD3E6B-4611-4D1C-8D7E-1D701C035A85}" srcOrd="14" destOrd="0" presId="urn:microsoft.com/office/officeart/2005/8/layout/bProcess2"/>
    <dgm:cxn modelId="{6EB84A1E-2F31-42AB-8710-35DC42A576A5}" type="presParOf" srcId="{DBCD3E6B-4611-4D1C-8D7E-1D701C035A85}" destId="{5EA1848D-D176-45FD-9B23-C35090505DAE}" srcOrd="0" destOrd="0" presId="urn:microsoft.com/office/officeart/2005/8/layout/bProcess2"/>
    <dgm:cxn modelId="{F18D6093-F79B-45D2-9E99-F44023C67ED4}" type="presParOf" srcId="{DBCD3E6B-4611-4D1C-8D7E-1D701C035A85}" destId="{5B9F5D8C-A86A-4A04-A959-62083821317D}" srcOrd="1" destOrd="0" presId="urn:microsoft.com/office/officeart/2005/8/layout/bProcess2"/>
    <dgm:cxn modelId="{AA46ED39-30F6-431D-9B88-0F7D7616D485}" type="presParOf" srcId="{D6498A07-6FF3-4AF1-B358-60E46B88F352}" destId="{ACB3C5A7-DFAA-4744-BFBD-408EF935F235}" srcOrd="15" destOrd="0" presId="urn:microsoft.com/office/officeart/2005/8/layout/bProcess2"/>
    <dgm:cxn modelId="{76375B29-F474-4CA9-B8FB-C8B67BBD1787}" type="presParOf" srcId="{D6498A07-6FF3-4AF1-B358-60E46B88F352}" destId="{700B2EDB-C126-47AE-B921-66DC837F2C6B}" srcOrd="16" destOrd="0" presId="urn:microsoft.com/office/officeart/2005/8/layout/bProcess2"/>
    <dgm:cxn modelId="{A4B0704F-1468-4ED6-B1D9-74EBD27FE0E6}" type="presParOf" srcId="{700B2EDB-C126-47AE-B921-66DC837F2C6B}" destId="{781B2616-12A3-4F99-B143-682EDA279C46}" srcOrd="0" destOrd="0" presId="urn:microsoft.com/office/officeart/2005/8/layout/bProcess2"/>
    <dgm:cxn modelId="{B3629ECA-6F36-4391-A49B-ADF7A351DD7C}" type="presParOf" srcId="{700B2EDB-C126-47AE-B921-66DC837F2C6B}" destId="{3217AAA0-22C6-406D-B8B4-17BF0A3B5B78}" srcOrd="1" destOrd="0" presId="urn:microsoft.com/office/officeart/2005/8/layout/bProcess2"/>
    <dgm:cxn modelId="{74598125-0505-4BFE-896B-5D5F526E1AC3}" type="presParOf" srcId="{D6498A07-6FF3-4AF1-B358-60E46B88F352}" destId="{A2584B65-99E6-4BC1-9BF4-7E08E9436C1F}" srcOrd="17" destOrd="0" presId="urn:microsoft.com/office/officeart/2005/8/layout/bProcess2"/>
    <dgm:cxn modelId="{25FA8186-DC21-413A-949D-062399739102}" type="presParOf" srcId="{D6498A07-6FF3-4AF1-B358-60E46B88F352}" destId="{F0675A7A-7C2C-4978-8FF6-C91B7695C016}" srcOrd="18" destOrd="0" presId="urn:microsoft.com/office/officeart/2005/8/layout/bProcess2"/>
    <dgm:cxn modelId="{01AF1F09-2145-41BC-99CA-46BE6A4D055A}" type="presParOf" srcId="{F0675A7A-7C2C-4978-8FF6-C91B7695C016}" destId="{1AF8BD55-02D1-485B-AE48-B8ADE0303F8C}" srcOrd="0" destOrd="0" presId="urn:microsoft.com/office/officeart/2005/8/layout/bProcess2"/>
    <dgm:cxn modelId="{DCE4C762-E6C3-4804-864C-3943751F9150}" type="presParOf" srcId="{F0675A7A-7C2C-4978-8FF6-C91B7695C016}" destId="{EF9BE254-34AF-433D-BA7B-8EEC60A8F191}" srcOrd="1" destOrd="0" presId="urn:microsoft.com/office/officeart/2005/8/layout/bProcess2"/>
    <dgm:cxn modelId="{84B58E57-78CD-4752-991F-D81E96053046}" type="presParOf" srcId="{D6498A07-6FF3-4AF1-B358-60E46B88F352}" destId="{F34F5CB2-407D-447C-BFB8-E7C0D37E278C}" srcOrd="19" destOrd="0" presId="urn:microsoft.com/office/officeart/2005/8/layout/bProcess2"/>
    <dgm:cxn modelId="{5C2F55D1-C23C-4B70-8B9E-188C76DEE3C1}" type="presParOf" srcId="{D6498A07-6FF3-4AF1-B358-60E46B88F352}" destId="{23B1F4EA-5F31-458F-B107-7A415B66A9A0}" srcOrd="20" destOrd="0" presId="urn:microsoft.com/office/officeart/2005/8/layout/bProcess2"/>
    <dgm:cxn modelId="{B1E72505-A9C2-4C5D-8206-07E89BCF2F68}" type="presParOf" srcId="{23B1F4EA-5F31-458F-B107-7A415B66A9A0}" destId="{EA033BE7-7AA1-4342-B76B-2E2F8BEA7512}" srcOrd="0" destOrd="0" presId="urn:microsoft.com/office/officeart/2005/8/layout/bProcess2"/>
    <dgm:cxn modelId="{BFF30C46-D649-4C4F-9FFC-778C7EEB3E6D}" type="presParOf" srcId="{23B1F4EA-5F31-458F-B107-7A415B66A9A0}" destId="{640EF30F-5F10-4CE0-A4C7-CBF0051AA7B7}" srcOrd="1" destOrd="0" presId="urn:microsoft.com/office/officeart/2005/8/layout/bProcess2"/>
    <dgm:cxn modelId="{40DFA39A-ACF7-47C2-9500-865BA8215BE8}" type="presParOf" srcId="{D6498A07-6FF3-4AF1-B358-60E46B88F352}" destId="{E90494CE-D730-4057-88B6-81F68EA03842}" srcOrd="21" destOrd="0" presId="urn:microsoft.com/office/officeart/2005/8/layout/bProcess2"/>
    <dgm:cxn modelId="{1A88C0DE-53E2-414F-A7DA-5950B30FC40A}" type="presParOf" srcId="{D6498A07-6FF3-4AF1-B358-60E46B88F352}" destId="{09B51D63-F9E9-4A52-8AC2-A35E74DEB209}" srcOrd="2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CBFC4-09F2-4B59-B4EF-AB780807142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E44CA9-E443-4E01-868C-4F77BB392DF4}">
      <dgm:prSet phldrT="[Text]" custT="1"/>
      <dgm:spPr>
        <a:xfrm>
          <a:off x="2410" y="1114335"/>
          <a:ext cx="2145655" cy="85826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57886E-D193-4E9D-80B8-EB86AFDBFD8E}" type="parTrans" cxnId="{FFB9C94F-5A06-4038-A83C-5E6F547C54C4}">
      <dgm:prSet/>
      <dgm:spPr/>
      <dgm:t>
        <a:bodyPr/>
        <a:lstStyle/>
        <a:p>
          <a:endParaRPr lang="en-ID"/>
        </a:p>
      </dgm:t>
    </dgm:pt>
    <dgm:pt modelId="{4DC8D43B-CF53-4500-A4F5-F71B5FC92FA0}" type="sibTrans" cxnId="{FFB9C94F-5A06-4038-A83C-5E6F547C54C4}">
      <dgm:prSet/>
      <dgm:spPr/>
      <dgm:t>
        <a:bodyPr/>
        <a:lstStyle/>
        <a:p>
          <a:endParaRPr lang="en-ID"/>
        </a:p>
      </dgm:t>
    </dgm:pt>
    <dgm:pt modelId="{F4EC56DC-F570-4365-92B4-99F4AE92880D}">
      <dgm:prSet phldrT="[Text]" custT="1"/>
      <dgm:spPr>
        <a:xfrm>
          <a:off x="1933500" y="1114335"/>
          <a:ext cx="2145655" cy="85826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6C93729-E142-4226-9F88-20D5077C2C75}" type="parTrans" cxnId="{A7F685AF-651B-4574-9C48-6BF1E4ADA1A3}">
      <dgm:prSet/>
      <dgm:spPr/>
      <dgm:t>
        <a:bodyPr/>
        <a:lstStyle/>
        <a:p>
          <a:endParaRPr lang="en-ID"/>
        </a:p>
      </dgm:t>
    </dgm:pt>
    <dgm:pt modelId="{B47D41AF-9E67-4BC7-8B8D-4215BC454D9F}" type="sibTrans" cxnId="{A7F685AF-651B-4574-9C48-6BF1E4ADA1A3}">
      <dgm:prSet/>
      <dgm:spPr/>
      <dgm:t>
        <a:bodyPr/>
        <a:lstStyle/>
        <a:p>
          <a:endParaRPr lang="en-ID"/>
        </a:p>
      </dgm:t>
    </dgm:pt>
    <dgm:pt modelId="{181497F5-CC84-48F2-A957-87BC4B9DC3E1}">
      <dgm:prSet phldrT="[Text]" custT="1"/>
      <dgm:spPr>
        <a:xfrm>
          <a:off x="3864589" y="1114335"/>
          <a:ext cx="2145655" cy="858262"/>
        </a:xfrm>
        <a:prstGeom prst="chevron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986DDA-0BB6-4789-ADF8-7717D7D1EC46}" type="parTrans" cxnId="{3FFA91C0-E6A8-4CFC-959F-ED0C4426CF2C}">
      <dgm:prSet/>
      <dgm:spPr/>
      <dgm:t>
        <a:bodyPr/>
        <a:lstStyle/>
        <a:p>
          <a:endParaRPr lang="en-ID"/>
        </a:p>
      </dgm:t>
    </dgm:pt>
    <dgm:pt modelId="{02CEEA65-6597-429C-B264-4835FF01EC27}" type="sibTrans" cxnId="{3FFA91C0-E6A8-4CFC-959F-ED0C4426CF2C}">
      <dgm:prSet/>
      <dgm:spPr/>
      <dgm:t>
        <a:bodyPr/>
        <a:lstStyle/>
        <a:p>
          <a:endParaRPr lang="en-ID"/>
        </a:p>
      </dgm:t>
    </dgm:pt>
    <dgm:pt modelId="{4F75B6D4-D7F5-47CB-B3A3-79E853E83B51}">
      <dgm:prSet phldrT="[Text]" custT="1"/>
      <dgm:spPr>
        <a:xfrm>
          <a:off x="5795679" y="1114335"/>
          <a:ext cx="2145655" cy="8582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027C6D-BFDD-4986-B54A-5BD2DE5E16DD}" type="parTrans" cxnId="{73A3CD3A-04B1-43FD-87C8-1B7647970785}">
      <dgm:prSet/>
      <dgm:spPr/>
      <dgm:t>
        <a:bodyPr/>
        <a:lstStyle/>
        <a:p>
          <a:endParaRPr lang="en-ID"/>
        </a:p>
      </dgm:t>
    </dgm:pt>
    <dgm:pt modelId="{ADA54A35-A12D-45D0-ADE1-9DE09C021F25}" type="sibTrans" cxnId="{73A3CD3A-04B1-43FD-87C8-1B7647970785}">
      <dgm:prSet/>
      <dgm:spPr/>
      <dgm:t>
        <a:bodyPr/>
        <a:lstStyle/>
        <a:p>
          <a:endParaRPr lang="en-ID"/>
        </a:p>
      </dgm:t>
    </dgm:pt>
    <dgm:pt modelId="{08CD59D8-3D1F-4FC8-911C-D72547D214E1}">
      <dgm:prSet phldrT="[Text]" custT="1"/>
      <dgm:spPr>
        <a:xfrm>
          <a:off x="7726769" y="1114335"/>
          <a:ext cx="2145655" cy="858262"/>
        </a:xfrm>
        <a:prstGeom prst="chevron">
          <a:avLst/>
        </a:prstGeom>
        <a:solidFill>
          <a:sysClr val="windowText" lastClr="000000">
            <a:lumMod val="95000"/>
            <a:lumOff val="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3FE8C8-C541-4A4F-893A-B15596FAE866}" type="parTrans" cxnId="{1D4E29AA-F35F-4C86-952A-99D184A88C2D}">
      <dgm:prSet/>
      <dgm:spPr/>
      <dgm:t>
        <a:bodyPr/>
        <a:lstStyle/>
        <a:p>
          <a:endParaRPr lang="en-ID"/>
        </a:p>
      </dgm:t>
    </dgm:pt>
    <dgm:pt modelId="{795616E8-8328-4841-A7C8-0EC51E8AFBAA}" type="sibTrans" cxnId="{1D4E29AA-F35F-4C86-952A-99D184A88C2D}">
      <dgm:prSet/>
      <dgm:spPr/>
      <dgm:t>
        <a:bodyPr/>
        <a:lstStyle/>
        <a:p>
          <a:endParaRPr lang="en-ID"/>
        </a:p>
      </dgm:t>
    </dgm:pt>
    <dgm:pt modelId="{F12774CD-544C-47AB-867A-57C832440A9B}" type="pres">
      <dgm:prSet presAssocID="{A31CBFC4-09F2-4B59-B4EF-AB780807142D}" presName="Name0" presStyleCnt="0">
        <dgm:presLayoutVars>
          <dgm:dir/>
          <dgm:animLvl val="lvl"/>
          <dgm:resizeHandles val="exact"/>
        </dgm:presLayoutVars>
      </dgm:prSet>
      <dgm:spPr/>
    </dgm:pt>
    <dgm:pt modelId="{5FCEA389-BBE6-46A3-A9AC-E8E4486D528C}" type="pres">
      <dgm:prSet presAssocID="{AEE44CA9-E443-4E01-868C-4F77BB392DF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DF66FD0-042A-43D3-8ECB-3E7AC096DB68}" type="pres">
      <dgm:prSet presAssocID="{4DC8D43B-CF53-4500-A4F5-F71B5FC92FA0}" presName="parTxOnlySpace" presStyleCnt="0"/>
      <dgm:spPr/>
    </dgm:pt>
    <dgm:pt modelId="{33D49357-5C4A-4E3B-86FB-7FFA802EAB6C}" type="pres">
      <dgm:prSet presAssocID="{F4EC56DC-F570-4365-92B4-99F4AE92880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0F36A9D-3FFC-4AA1-9150-1CE0F52DBF86}" type="pres">
      <dgm:prSet presAssocID="{B47D41AF-9E67-4BC7-8B8D-4215BC454D9F}" presName="parTxOnlySpace" presStyleCnt="0"/>
      <dgm:spPr/>
    </dgm:pt>
    <dgm:pt modelId="{453088E9-5EDD-42C7-AD78-90DE6562D646}" type="pres">
      <dgm:prSet presAssocID="{181497F5-CC84-48F2-A957-87BC4B9DC3E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293C8CD-F1F8-44B9-AFC2-1113BD011C39}" type="pres">
      <dgm:prSet presAssocID="{02CEEA65-6597-429C-B264-4835FF01EC27}" presName="parTxOnlySpace" presStyleCnt="0"/>
      <dgm:spPr/>
    </dgm:pt>
    <dgm:pt modelId="{07501EF9-07AC-4D66-AE39-E3E5F41D988B}" type="pres">
      <dgm:prSet presAssocID="{4F75B6D4-D7F5-47CB-B3A3-79E853E83B5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ED471CE-E6F8-466A-B3D3-4CCC3937DD72}" type="pres">
      <dgm:prSet presAssocID="{ADA54A35-A12D-45D0-ADE1-9DE09C021F25}" presName="parTxOnlySpace" presStyleCnt="0"/>
      <dgm:spPr/>
    </dgm:pt>
    <dgm:pt modelId="{7EFB5E03-463C-4C88-80BF-E2E8AE8325BD}" type="pres">
      <dgm:prSet presAssocID="{08CD59D8-3D1F-4FC8-911C-D72547D214E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6A4401C-C069-4C51-9FE3-8BA8389AC11D}" type="presOf" srcId="{181497F5-CC84-48F2-A957-87BC4B9DC3E1}" destId="{453088E9-5EDD-42C7-AD78-90DE6562D646}" srcOrd="0" destOrd="0" presId="urn:microsoft.com/office/officeart/2005/8/layout/chevron1"/>
    <dgm:cxn modelId="{ABA75736-D8AE-49C0-9E21-15C11CE5B64D}" type="presOf" srcId="{4F75B6D4-D7F5-47CB-B3A3-79E853E83B51}" destId="{07501EF9-07AC-4D66-AE39-E3E5F41D988B}" srcOrd="0" destOrd="0" presId="urn:microsoft.com/office/officeart/2005/8/layout/chevron1"/>
    <dgm:cxn modelId="{73A3CD3A-04B1-43FD-87C8-1B7647970785}" srcId="{A31CBFC4-09F2-4B59-B4EF-AB780807142D}" destId="{4F75B6D4-D7F5-47CB-B3A3-79E853E83B51}" srcOrd="3" destOrd="0" parTransId="{CB027C6D-BFDD-4986-B54A-5BD2DE5E16DD}" sibTransId="{ADA54A35-A12D-45D0-ADE1-9DE09C021F25}"/>
    <dgm:cxn modelId="{2F401A46-FD4F-430F-8BF7-55CF760A76A0}" type="presOf" srcId="{08CD59D8-3D1F-4FC8-911C-D72547D214E1}" destId="{7EFB5E03-463C-4C88-80BF-E2E8AE8325BD}" srcOrd="0" destOrd="0" presId="urn:microsoft.com/office/officeart/2005/8/layout/chevron1"/>
    <dgm:cxn modelId="{FE6F094F-1D92-4082-841C-8C0644A45B69}" type="presOf" srcId="{AEE44CA9-E443-4E01-868C-4F77BB392DF4}" destId="{5FCEA389-BBE6-46A3-A9AC-E8E4486D528C}" srcOrd="0" destOrd="0" presId="urn:microsoft.com/office/officeart/2005/8/layout/chevron1"/>
    <dgm:cxn modelId="{FFB9C94F-5A06-4038-A83C-5E6F547C54C4}" srcId="{A31CBFC4-09F2-4B59-B4EF-AB780807142D}" destId="{AEE44CA9-E443-4E01-868C-4F77BB392DF4}" srcOrd="0" destOrd="0" parTransId="{6B57886E-D193-4E9D-80B8-EB86AFDBFD8E}" sibTransId="{4DC8D43B-CF53-4500-A4F5-F71B5FC92FA0}"/>
    <dgm:cxn modelId="{A51B3378-D54D-4563-BFEA-E116728D3F44}" type="presOf" srcId="{F4EC56DC-F570-4365-92B4-99F4AE92880D}" destId="{33D49357-5C4A-4E3B-86FB-7FFA802EAB6C}" srcOrd="0" destOrd="0" presId="urn:microsoft.com/office/officeart/2005/8/layout/chevron1"/>
    <dgm:cxn modelId="{ABD24C85-A1D9-4D2B-8B5C-66DBE817A7D4}" type="presOf" srcId="{A31CBFC4-09F2-4B59-B4EF-AB780807142D}" destId="{F12774CD-544C-47AB-867A-57C832440A9B}" srcOrd="0" destOrd="0" presId="urn:microsoft.com/office/officeart/2005/8/layout/chevron1"/>
    <dgm:cxn modelId="{1D4E29AA-F35F-4C86-952A-99D184A88C2D}" srcId="{A31CBFC4-09F2-4B59-B4EF-AB780807142D}" destId="{08CD59D8-3D1F-4FC8-911C-D72547D214E1}" srcOrd="4" destOrd="0" parTransId="{B93FE8C8-C541-4A4F-893A-B15596FAE866}" sibTransId="{795616E8-8328-4841-A7C8-0EC51E8AFBAA}"/>
    <dgm:cxn modelId="{A7F685AF-651B-4574-9C48-6BF1E4ADA1A3}" srcId="{A31CBFC4-09F2-4B59-B4EF-AB780807142D}" destId="{F4EC56DC-F570-4365-92B4-99F4AE92880D}" srcOrd="1" destOrd="0" parTransId="{C6C93729-E142-4226-9F88-20D5077C2C75}" sibTransId="{B47D41AF-9E67-4BC7-8B8D-4215BC454D9F}"/>
    <dgm:cxn modelId="{3FFA91C0-E6A8-4CFC-959F-ED0C4426CF2C}" srcId="{A31CBFC4-09F2-4B59-B4EF-AB780807142D}" destId="{181497F5-CC84-48F2-A957-87BC4B9DC3E1}" srcOrd="2" destOrd="0" parTransId="{22986DDA-0BB6-4789-ADF8-7717D7D1EC46}" sibTransId="{02CEEA65-6597-429C-B264-4835FF01EC27}"/>
    <dgm:cxn modelId="{04BB63F8-2E1B-4CA1-B70B-C150F1C6CE4D}" type="presParOf" srcId="{F12774CD-544C-47AB-867A-57C832440A9B}" destId="{5FCEA389-BBE6-46A3-A9AC-E8E4486D528C}" srcOrd="0" destOrd="0" presId="urn:microsoft.com/office/officeart/2005/8/layout/chevron1"/>
    <dgm:cxn modelId="{B7DD7CAA-F88C-4F0A-947D-E1A971703F10}" type="presParOf" srcId="{F12774CD-544C-47AB-867A-57C832440A9B}" destId="{7DF66FD0-042A-43D3-8ECB-3E7AC096DB68}" srcOrd="1" destOrd="0" presId="urn:microsoft.com/office/officeart/2005/8/layout/chevron1"/>
    <dgm:cxn modelId="{110C336E-A99D-4489-AA8C-06D8E4697765}" type="presParOf" srcId="{F12774CD-544C-47AB-867A-57C832440A9B}" destId="{33D49357-5C4A-4E3B-86FB-7FFA802EAB6C}" srcOrd="2" destOrd="0" presId="urn:microsoft.com/office/officeart/2005/8/layout/chevron1"/>
    <dgm:cxn modelId="{C9CE7705-B49C-47EF-B706-F86C66B2A4EA}" type="presParOf" srcId="{F12774CD-544C-47AB-867A-57C832440A9B}" destId="{C0F36A9D-3FFC-4AA1-9150-1CE0F52DBF86}" srcOrd="3" destOrd="0" presId="urn:microsoft.com/office/officeart/2005/8/layout/chevron1"/>
    <dgm:cxn modelId="{405FE63D-C797-4630-9533-5B61CCBF5404}" type="presParOf" srcId="{F12774CD-544C-47AB-867A-57C832440A9B}" destId="{453088E9-5EDD-42C7-AD78-90DE6562D646}" srcOrd="4" destOrd="0" presId="urn:microsoft.com/office/officeart/2005/8/layout/chevron1"/>
    <dgm:cxn modelId="{5EBB55D9-C603-4C25-8DB5-41C220AD5433}" type="presParOf" srcId="{F12774CD-544C-47AB-867A-57C832440A9B}" destId="{4293C8CD-F1F8-44B9-AFC2-1113BD011C39}" srcOrd="5" destOrd="0" presId="urn:microsoft.com/office/officeart/2005/8/layout/chevron1"/>
    <dgm:cxn modelId="{7AC8F64C-0F4B-41A0-94BF-AEA60D696B80}" type="presParOf" srcId="{F12774CD-544C-47AB-867A-57C832440A9B}" destId="{07501EF9-07AC-4D66-AE39-E3E5F41D988B}" srcOrd="6" destOrd="0" presId="urn:microsoft.com/office/officeart/2005/8/layout/chevron1"/>
    <dgm:cxn modelId="{4A2429AE-CDBD-4F80-B15B-03B552B85F9C}" type="presParOf" srcId="{F12774CD-544C-47AB-867A-57C832440A9B}" destId="{EED471CE-E6F8-466A-B3D3-4CCC3937DD72}" srcOrd="7" destOrd="0" presId="urn:microsoft.com/office/officeart/2005/8/layout/chevron1"/>
    <dgm:cxn modelId="{933F621C-691F-4493-AFC4-5F7D9883D532}" type="presParOf" srcId="{F12774CD-544C-47AB-867A-57C832440A9B}" destId="{7EFB5E03-463C-4C88-80BF-E2E8AE8325B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E3E4-CA14-4BD8-8854-1C9AD64B6378}">
      <dsp:nvSpPr>
        <dsp:cNvPr id="0" name=""/>
        <dsp:cNvSpPr/>
      </dsp:nvSpPr>
      <dsp:spPr>
        <a:xfrm>
          <a:off x="184583" y="272743"/>
          <a:ext cx="1847196" cy="703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Pelaku</a:t>
          </a:r>
          <a:r>
            <a:rPr lang="en-US" sz="1500" kern="1200" dirty="0"/>
            <a:t> Usaha </a:t>
          </a:r>
          <a:r>
            <a:rPr lang="en-US" sz="1500" kern="1200" dirty="0" err="1"/>
            <a:t>Melengkapi</a:t>
          </a:r>
          <a:r>
            <a:rPr lang="en-US" sz="1500" kern="1200" dirty="0"/>
            <a:t> </a:t>
          </a:r>
          <a:r>
            <a:rPr lang="en-US" sz="1500" kern="1200" dirty="0" err="1"/>
            <a:t>Dokumen</a:t>
          </a:r>
          <a:endParaRPr lang="en-US" sz="1500" kern="1200" dirty="0"/>
        </a:p>
      </dsp:txBody>
      <dsp:txXfrm>
        <a:off x="218938" y="307098"/>
        <a:ext cx="1778486" cy="635056"/>
      </dsp:txXfrm>
    </dsp:sp>
    <dsp:sp modelId="{0EB37D14-1546-404E-954E-78CBCF4EB727}">
      <dsp:nvSpPr>
        <dsp:cNvPr id="0" name=""/>
        <dsp:cNvSpPr/>
      </dsp:nvSpPr>
      <dsp:spPr>
        <a:xfrm rot="10756009">
          <a:off x="933564" y="1089552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C516B-9A08-487E-8BA9-0B5B3623FFD9}">
      <dsp:nvSpPr>
        <dsp:cNvPr id="0" name=""/>
        <dsp:cNvSpPr/>
      </dsp:nvSpPr>
      <dsp:spPr>
        <a:xfrm>
          <a:off x="0" y="1428715"/>
          <a:ext cx="2190165" cy="72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Pelaku</a:t>
          </a:r>
          <a:r>
            <a:rPr lang="en-US" sz="1400" kern="1200" dirty="0"/>
            <a:t> Usaha </a:t>
          </a:r>
          <a:r>
            <a:rPr lang="en-US" sz="1400" kern="1200" dirty="0" err="1"/>
            <a:t>Mendaftar</a:t>
          </a:r>
          <a:r>
            <a:rPr lang="en-US" sz="1400" kern="1200" dirty="0"/>
            <a:t> </a:t>
          </a:r>
          <a:r>
            <a:rPr lang="en-US" sz="1400" kern="1200" dirty="0" err="1"/>
            <a:t>Sertifikasi</a:t>
          </a:r>
          <a:r>
            <a:rPr lang="en-US" sz="1400" kern="1200" dirty="0"/>
            <a:t> Halal di ptsp.halal.go.id (SIHALAL)</a:t>
          </a:r>
        </a:p>
      </dsp:txBody>
      <dsp:txXfrm>
        <a:off x="0" y="1428715"/>
        <a:ext cx="2190165" cy="723968"/>
      </dsp:txXfrm>
    </dsp:sp>
    <dsp:sp modelId="{C9589752-B676-4B9F-AA55-AF96D0A26BE2}">
      <dsp:nvSpPr>
        <dsp:cNvPr id="0" name=""/>
        <dsp:cNvSpPr/>
      </dsp:nvSpPr>
      <dsp:spPr>
        <a:xfrm rot="10858226">
          <a:off x="916048" y="2319431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65E9A-39B3-42E6-8DE2-22AABD5366FB}">
      <dsp:nvSpPr>
        <dsp:cNvPr id="0" name=""/>
        <dsp:cNvSpPr/>
      </dsp:nvSpPr>
      <dsp:spPr>
        <a:xfrm>
          <a:off x="208377" y="2712297"/>
          <a:ext cx="1729924" cy="72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BPJPH </a:t>
          </a:r>
          <a:r>
            <a:rPr lang="en-US" sz="1400" kern="1200" dirty="0" err="1"/>
            <a:t>Memverifikasi</a:t>
          </a:r>
          <a:r>
            <a:rPr lang="en-US" sz="1400" kern="1200" dirty="0"/>
            <a:t> </a:t>
          </a:r>
          <a:r>
            <a:rPr lang="en-US" sz="1400" kern="1200" dirty="0" err="1"/>
            <a:t>Dokumen</a:t>
          </a:r>
          <a:endParaRPr lang="en-US" sz="1400" kern="1200" dirty="0"/>
        </a:p>
      </dsp:txBody>
      <dsp:txXfrm>
        <a:off x="208377" y="2712297"/>
        <a:ext cx="1729924" cy="723968"/>
      </dsp:txXfrm>
    </dsp:sp>
    <dsp:sp modelId="{1D9BBE5C-7E14-4BA4-A3CF-A9D261FA0CED}">
      <dsp:nvSpPr>
        <dsp:cNvPr id="0" name=""/>
        <dsp:cNvSpPr/>
      </dsp:nvSpPr>
      <dsp:spPr>
        <a:xfrm rot="5416181">
          <a:off x="2079873" y="2959966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725C2-858E-4D3B-BD81-5EBC2E3EDA6F}">
      <dsp:nvSpPr>
        <dsp:cNvPr id="0" name=""/>
        <dsp:cNvSpPr/>
      </dsp:nvSpPr>
      <dsp:spPr>
        <a:xfrm>
          <a:off x="2543818" y="2766820"/>
          <a:ext cx="2493847" cy="64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LPH </a:t>
          </a:r>
          <a:r>
            <a:rPr lang="en-US" sz="1400" kern="1200" dirty="0" err="1"/>
            <a:t>Menghitung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Mengirim</a:t>
          </a:r>
          <a:r>
            <a:rPr lang="en-US" sz="1400" kern="1200" dirty="0"/>
            <a:t> </a:t>
          </a:r>
          <a:r>
            <a:rPr lang="en-US" sz="1400" kern="1200" dirty="0" err="1"/>
            <a:t>Biaya</a:t>
          </a:r>
          <a:r>
            <a:rPr lang="en-US" sz="1400" kern="1200" dirty="0"/>
            <a:t> </a:t>
          </a:r>
          <a:r>
            <a:rPr lang="en-US" sz="1400" kern="1200" dirty="0" err="1"/>
            <a:t>Pemeriksaan</a:t>
          </a:r>
          <a:endParaRPr lang="en-US" sz="1400" kern="1200" dirty="0"/>
        </a:p>
      </dsp:txBody>
      <dsp:txXfrm>
        <a:off x="2543818" y="2766820"/>
        <a:ext cx="2493847" cy="640504"/>
      </dsp:txXfrm>
    </dsp:sp>
    <dsp:sp modelId="{068E3B72-7FC7-4590-8FF8-D28EC6D2924B}">
      <dsp:nvSpPr>
        <dsp:cNvPr id="0" name=""/>
        <dsp:cNvSpPr/>
      </dsp:nvSpPr>
      <dsp:spPr>
        <a:xfrm rot="21497186">
          <a:off x="3602565" y="2294404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1E442-3D44-4D53-9234-8D1BFC51F192}">
      <dsp:nvSpPr>
        <dsp:cNvPr id="0" name=""/>
        <dsp:cNvSpPr/>
      </dsp:nvSpPr>
      <dsp:spPr>
        <a:xfrm>
          <a:off x="2742666" y="1506162"/>
          <a:ext cx="2018586" cy="569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BPJPH </a:t>
          </a:r>
          <a:r>
            <a:rPr lang="en-US" sz="1400" kern="1200" dirty="0" err="1"/>
            <a:t>Menerbitkan</a:t>
          </a:r>
          <a:r>
            <a:rPr lang="en-US" sz="1400" kern="1200" dirty="0"/>
            <a:t> </a:t>
          </a:r>
          <a:r>
            <a:rPr lang="en-US" sz="1400" kern="1200" dirty="0" err="1"/>
            <a:t>Tagihan</a:t>
          </a:r>
          <a:r>
            <a:rPr lang="en-US" sz="1400" kern="1200" dirty="0"/>
            <a:t> </a:t>
          </a:r>
          <a:r>
            <a:rPr lang="en-US" sz="1400" kern="1200" dirty="0" err="1"/>
            <a:t>Pembayaran</a:t>
          </a:r>
          <a:endParaRPr lang="en-US" sz="1400" kern="1200" dirty="0"/>
        </a:p>
      </dsp:txBody>
      <dsp:txXfrm>
        <a:off x="2742666" y="1506162"/>
        <a:ext cx="2018586" cy="569074"/>
      </dsp:txXfrm>
    </dsp:sp>
    <dsp:sp modelId="{A872CB55-FE5E-40D6-9DC0-2811A40B0414}">
      <dsp:nvSpPr>
        <dsp:cNvPr id="0" name=""/>
        <dsp:cNvSpPr/>
      </dsp:nvSpPr>
      <dsp:spPr>
        <a:xfrm rot="21556907">
          <a:off x="3576960" y="1116342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7059A-17D3-447B-B643-1AE3DA10468C}">
      <dsp:nvSpPr>
        <dsp:cNvPr id="0" name=""/>
        <dsp:cNvSpPr/>
      </dsp:nvSpPr>
      <dsp:spPr>
        <a:xfrm>
          <a:off x="2622347" y="187948"/>
          <a:ext cx="2228966" cy="791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60" kern="1200" dirty="0" err="1"/>
            <a:t>Pelaku</a:t>
          </a:r>
          <a:r>
            <a:rPr lang="en-US" sz="1260" kern="1200" dirty="0"/>
            <a:t> Usaha </a:t>
          </a:r>
          <a:r>
            <a:rPr lang="en-US" sz="1260" kern="1200" dirty="0" err="1"/>
            <a:t>Melakukan</a:t>
          </a:r>
          <a:r>
            <a:rPr lang="en-US" sz="1260" kern="1200" dirty="0"/>
            <a:t> </a:t>
          </a:r>
          <a:r>
            <a:rPr lang="en-US" sz="1260" kern="1200" dirty="0" err="1"/>
            <a:t>Pembayaran</a:t>
          </a:r>
          <a:r>
            <a:rPr lang="en-US" sz="1260" kern="1200" dirty="0"/>
            <a:t> </a:t>
          </a:r>
          <a:r>
            <a:rPr lang="en-US" sz="1260" kern="1200" dirty="0" err="1"/>
            <a:t>dan</a:t>
          </a:r>
          <a:r>
            <a:rPr lang="en-US" sz="1260" kern="1200" dirty="0"/>
            <a:t> Upload </a:t>
          </a:r>
          <a:r>
            <a:rPr lang="en-US" sz="1260" kern="1200" dirty="0" err="1"/>
            <a:t>Bukti</a:t>
          </a:r>
          <a:r>
            <a:rPr lang="en-US" sz="1260" kern="1200" dirty="0"/>
            <a:t> Bayar di SIHALAL</a:t>
          </a:r>
        </a:p>
      </dsp:txBody>
      <dsp:txXfrm>
        <a:off x="2622347" y="187948"/>
        <a:ext cx="2228966" cy="791829"/>
      </dsp:txXfrm>
    </dsp:sp>
    <dsp:sp modelId="{EDE9D62B-FB0F-44BE-A422-FE60708999D2}">
      <dsp:nvSpPr>
        <dsp:cNvPr id="0" name=""/>
        <dsp:cNvSpPr/>
      </dsp:nvSpPr>
      <dsp:spPr>
        <a:xfrm rot="5299851">
          <a:off x="5241409" y="415279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038D3-51EF-4607-85F5-725111B38616}">
      <dsp:nvSpPr>
        <dsp:cNvPr id="0" name=""/>
        <dsp:cNvSpPr/>
      </dsp:nvSpPr>
      <dsp:spPr>
        <a:xfrm>
          <a:off x="5955200" y="174075"/>
          <a:ext cx="1708429" cy="64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BPJPH </a:t>
          </a:r>
          <a:r>
            <a:rPr lang="en-US" sz="1400" kern="1200" dirty="0" err="1"/>
            <a:t>Melakukan</a:t>
          </a:r>
          <a:r>
            <a:rPr lang="en-US" sz="1400" kern="1200" dirty="0"/>
            <a:t> </a:t>
          </a:r>
          <a:r>
            <a:rPr lang="en-US" sz="1400" kern="1200" dirty="0" err="1"/>
            <a:t>verifikasi</a:t>
          </a:r>
          <a:r>
            <a:rPr lang="en-US" sz="1400" kern="1200" dirty="0"/>
            <a:t> </a:t>
          </a:r>
          <a:r>
            <a:rPr lang="en-US" sz="1400" kern="1200" dirty="0" err="1"/>
            <a:t>Bukti</a:t>
          </a:r>
          <a:r>
            <a:rPr lang="en-US" sz="1400" kern="1200" dirty="0"/>
            <a:t> Bayar</a:t>
          </a:r>
        </a:p>
      </dsp:txBody>
      <dsp:txXfrm>
        <a:off x="5955200" y="174075"/>
        <a:ext cx="1708429" cy="640504"/>
      </dsp:txXfrm>
    </dsp:sp>
    <dsp:sp modelId="{E91F0B3D-ED67-466C-A561-2ADBC2245202}">
      <dsp:nvSpPr>
        <dsp:cNvPr id="0" name=""/>
        <dsp:cNvSpPr/>
      </dsp:nvSpPr>
      <dsp:spPr>
        <a:xfrm rot="10921698">
          <a:off x="6618171" y="1029444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F5D8C-A86A-4A04-A959-62083821317D}">
      <dsp:nvSpPr>
        <dsp:cNvPr id="0" name=""/>
        <dsp:cNvSpPr/>
      </dsp:nvSpPr>
      <dsp:spPr>
        <a:xfrm>
          <a:off x="5709916" y="1470447"/>
          <a:ext cx="2107174" cy="64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BPJPH </a:t>
          </a:r>
          <a:r>
            <a:rPr lang="en-US" sz="1400" kern="1200" dirty="0" err="1"/>
            <a:t>Menerbitkan</a:t>
          </a:r>
          <a:r>
            <a:rPr lang="en-US" sz="1400" kern="1200" dirty="0"/>
            <a:t> </a:t>
          </a:r>
          <a:r>
            <a:rPr lang="en-US" sz="1400" kern="1200" dirty="0" err="1"/>
            <a:t>Surat</a:t>
          </a:r>
          <a:r>
            <a:rPr lang="en-US" sz="1400" kern="1200" dirty="0"/>
            <a:t> </a:t>
          </a:r>
          <a:r>
            <a:rPr lang="en-US" sz="1400" kern="1200" dirty="0" err="1"/>
            <a:t>Tanda</a:t>
          </a:r>
          <a:r>
            <a:rPr lang="en-US" sz="1400" kern="1200" dirty="0"/>
            <a:t> </a:t>
          </a:r>
          <a:r>
            <a:rPr lang="en-US" sz="1400" kern="1200" dirty="0" err="1"/>
            <a:t>Terima</a:t>
          </a:r>
          <a:r>
            <a:rPr lang="en-US" sz="1400" kern="1200" dirty="0"/>
            <a:t> </a:t>
          </a:r>
          <a:r>
            <a:rPr lang="en-US" sz="1400" kern="1200" dirty="0" err="1"/>
            <a:t>Dokumen</a:t>
          </a:r>
          <a:endParaRPr lang="en-US" sz="1400" kern="1200" dirty="0"/>
        </a:p>
      </dsp:txBody>
      <dsp:txXfrm>
        <a:off x="5709916" y="1470447"/>
        <a:ext cx="2107174" cy="640504"/>
      </dsp:txXfrm>
    </dsp:sp>
    <dsp:sp modelId="{ACB3C5A7-DFAA-4744-BFBD-408EF935F235}">
      <dsp:nvSpPr>
        <dsp:cNvPr id="0" name=""/>
        <dsp:cNvSpPr/>
      </dsp:nvSpPr>
      <dsp:spPr>
        <a:xfrm rot="10800000">
          <a:off x="6595455" y="2325826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7AAA0-22C6-406D-B8B4-17BF0A3B5B78}">
      <dsp:nvSpPr>
        <dsp:cNvPr id="0" name=""/>
        <dsp:cNvSpPr/>
      </dsp:nvSpPr>
      <dsp:spPr>
        <a:xfrm>
          <a:off x="5569242" y="2766820"/>
          <a:ext cx="2388522" cy="64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LPH </a:t>
          </a:r>
          <a:r>
            <a:rPr lang="en-US" sz="1400" kern="1200" dirty="0" err="1"/>
            <a:t>Melakukan</a:t>
          </a:r>
          <a:r>
            <a:rPr lang="en-US" sz="1400" kern="1200" dirty="0"/>
            <a:t> </a:t>
          </a:r>
          <a:r>
            <a:rPr lang="en-US" sz="1400" kern="1200" dirty="0" err="1"/>
            <a:t>Pemeriksaan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/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Pengujian</a:t>
          </a:r>
          <a:r>
            <a:rPr lang="en-US" sz="1400" kern="1200" dirty="0"/>
            <a:t> </a:t>
          </a:r>
          <a:r>
            <a:rPr lang="en-US" sz="1400" kern="1200" dirty="0" err="1"/>
            <a:t>Produk</a:t>
          </a:r>
          <a:endParaRPr lang="en-US" sz="1400" kern="1200" dirty="0"/>
        </a:p>
      </dsp:txBody>
      <dsp:txXfrm>
        <a:off x="5569242" y="2766820"/>
        <a:ext cx="2388522" cy="640504"/>
      </dsp:txXfrm>
    </dsp:sp>
    <dsp:sp modelId="{A2584B65-99E6-4BC1-9BF4-7E08E9436C1F}">
      <dsp:nvSpPr>
        <dsp:cNvPr id="0" name=""/>
        <dsp:cNvSpPr/>
      </dsp:nvSpPr>
      <dsp:spPr>
        <a:xfrm rot="5413509">
          <a:off x="8360837" y="2974023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BE254-34AF-433D-BA7B-8EEC60A8F191}">
      <dsp:nvSpPr>
        <dsp:cNvPr id="0" name=""/>
        <dsp:cNvSpPr/>
      </dsp:nvSpPr>
      <dsp:spPr>
        <a:xfrm>
          <a:off x="9013883" y="2778355"/>
          <a:ext cx="1370082" cy="64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MUI </a:t>
          </a:r>
          <a:r>
            <a:rPr lang="en-US" sz="1500" kern="1200" dirty="0" err="1"/>
            <a:t>Melakukan</a:t>
          </a:r>
          <a:r>
            <a:rPr lang="en-US" sz="1500" kern="1200" dirty="0"/>
            <a:t> </a:t>
          </a:r>
          <a:r>
            <a:rPr lang="en-US" sz="1500" kern="1200" dirty="0" err="1"/>
            <a:t>Sidang</a:t>
          </a:r>
          <a:r>
            <a:rPr lang="en-US" sz="1500" kern="1200" dirty="0"/>
            <a:t> Fatwa</a:t>
          </a:r>
        </a:p>
      </dsp:txBody>
      <dsp:txXfrm>
        <a:off x="9013883" y="2778355"/>
        <a:ext cx="1370082" cy="640504"/>
      </dsp:txXfrm>
    </dsp:sp>
    <dsp:sp modelId="{F34F5CB2-407D-447C-BFB8-E7C0D37E278C}">
      <dsp:nvSpPr>
        <dsp:cNvPr id="0" name=""/>
        <dsp:cNvSpPr/>
      </dsp:nvSpPr>
      <dsp:spPr>
        <a:xfrm rot="21521124">
          <a:off x="9515714" y="2318033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EF30F-5F10-4CE0-A4C7-CBF0051AA7B7}">
      <dsp:nvSpPr>
        <dsp:cNvPr id="0" name=""/>
        <dsp:cNvSpPr/>
      </dsp:nvSpPr>
      <dsp:spPr>
        <a:xfrm>
          <a:off x="8698067" y="1470447"/>
          <a:ext cx="1941687" cy="64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BPJPH Melakukan Penerbitan Sertifikat Halal</a:t>
          </a:r>
          <a:endParaRPr lang="en-US" sz="1500" kern="1200" dirty="0"/>
        </a:p>
      </dsp:txBody>
      <dsp:txXfrm>
        <a:off x="8698067" y="1470447"/>
        <a:ext cx="1941687" cy="640504"/>
      </dsp:txXfrm>
    </dsp:sp>
    <dsp:sp modelId="{E90494CE-D730-4057-88B6-81F68EA03842}">
      <dsp:nvSpPr>
        <dsp:cNvPr id="0" name=""/>
        <dsp:cNvSpPr/>
      </dsp:nvSpPr>
      <dsp:spPr>
        <a:xfrm rot="38018">
          <a:off x="9507191" y="1098634"/>
          <a:ext cx="336096" cy="23968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51D63-F9E9-4A52-8AC2-A35E74DEB209}">
      <dsp:nvSpPr>
        <dsp:cNvPr id="0" name=""/>
        <dsp:cNvSpPr/>
      </dsp:nvSpPr>
      <dsp:spPr>
        <a:xfrm>
          <a:off x="8516858" y="288194"/>
          <a:ext cx="2329686" cy="691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Pelaku</a:t>
          </a:r>
          <a:r>
            <a:rPr lang="en-US" sz="1400" kern="1200" dirty="0"/>
            <a:t> Usaha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Mengunduh</a:t>
          </a:r>
          <a:r>
            <a:rPr lang="en-US" sz="1400" kern="1200" dirty="0"/>
            <a:t> </a:t>
          </a:r>
          <a:r>
            <a:rPr lang="en-US" sz="1400" kern="1200" dirty="0" err="1"/>
            <a:t>Sertifikat</a:t>
          </a:r>
          <a:r>
            <a:rPr lang="en-US" sz="1400" kern="1200" dirty="0"/>
            <a:t> Halal di SIHALAL</a:t>
          </a:r>
        </a:p>
      </dsp:txBody>
      <dsp:txXfrm>
        <a:off x="8516858" y="288194"/>
        <a:ext cx="2329686" cy="691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EA389-BBE6-46A3-A9AC-E8E4486D528C}">
      <dsp:nvSpPr>
        <dsp:cNvPr id="0" name=""/>
        <dsp:cNvSpPr/>
      </dsp:nvSpPr>
      <dsp:spPr>
        <a:xfrm>
          <a:off x="2410" y="1114335"/>
          <a:ext cx="2145655" cy="85826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1541" y="1114335"/>
        <a:ext cx="1287393" cy="858262"/>
      </dsp:txXfrm>
    </dsp:sp>
    <dsp:sp modelId="{33D49357-5C4A-4E3B-86FB-7FFA802EAB6C}">
      <dsp:nvSpPr>
        <dsp:cNvPr id="0" name=""/>
        <dsp:cNvSpPr/>
      </dsp:nvSpPr>
      <dsp:spPr>
        <a:xfrm>
          <a:off x="1933500" y="1114335"/>
          <a:ext cx="2145655" cy="85826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62631" y="1114335"/>
        <a:ext cx="1287393" cy="858262"/>
      </dsp:txXfrm>
    </dsp:sp>
    <dsp:sp modelId="{453088E9-5EDD-42C7-AD78-90DE6562D646}">
      <dsp:nvSpPr>
        <dsp:cNvPr id="0" name=""/>
        <dsp:cNvSpPr/>
      </dsp:nvSpPr>
      <dsp:spPr>
        <a:xfrm>
          <a:off x="3864589" y="1114335"/>
          <a:ext cx="2145655" cy="858262"/>
        </a:xfrm>
        <a:prstGeom prst="chevron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93720" y="1114335"/>
        <a:ext cx="1287393" cy="858262"/>
      </dsp:txXfrm>
    </dsp:sp>
    <dsp:sp modelId="{07501EF9-07AC-4D66-AE39-E3E5F41D988B}">
      <dsp:nvSpPr>
        <dsp:cNvPr id="0" name=""/>
        <dsp:cNvSpPr/>
      </dsp:nvSpPr>
      <dsp:spPr>
        <a:xfrm>
          <a:off x="5795679" y="1114335"/>
          <a:ext cx="2145655" cy="8582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24810" y="1114335"/>
        <a:ext cx="1287393" cy="858262"/>
      </dsp:txXfrm>
    </dsp:sp>
    <dsp:sp modelId="{7EFB5E03-463C-4C88-80BF-E2E8AE8325BD}">
      <dsp:nvSpPr>
        <dsp:cNvPr id="0" name=""/>
        <dsp:cNvSpPr/>
      </dsp:nvSpPr>
      <dsp:spPr>
        <a:xfrm>
          <a:off x="7726769" y="1114335"/>
          <a:ext cx="2145655" cy="858262"/>
        </a:xfrm>
        <a:prstGeom prst="chevron">
          <a:avLst/>
        </a:prstGeom>
        <a:solidFill>
          <a:sysClr val="windowText" lastClr="000000">
            <a:lumMod val="95000"/>
            <a:lumOff val="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55900" y="1114335"/>
        <a:ext cx="1287393" cy="858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5332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84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771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33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518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4299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389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876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364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9553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831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FF5AC16-D2EF-4259-9042-67890446F178}" type="datetimeFigureOut">
              <a:rPr lang="id-ID" smtClean="0"/>
              <a:t>17/10/2022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7919829-7E8B-4820-A07D-BBF8E716DAF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47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tsp.halal.go.id/" TargetMode="External"/><Relationship Id="rId2" Type="http://schemas.openxmlformats.org/officeDocument/2006/relationships/hyperlink" Target="https://oss.go.i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7" Type="http://schemas.openxmlformats.org/officeDocument/2006/relationships/image" Target="../media/image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ixabay.com/en/target-dart-aim-objective-success-1414788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3.jpeg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32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1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0.png"/><Relationship Id="rId4" Type="http://schemas.openxmlformats.org/officeDocument/2006/relationships/diagramData" Target="../diagrams/data2.xml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7.tiff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procedures.rdb.rw/procedure/103/step/618?l=en&amp;includeSearch=tru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hyperlink" Target="https://ux.stackexchange.com/questions/11911/what-would-be-an-intuitive-icon-for-expectations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halal_jatim_bot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lal.go.i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9C44B0D-7EEE-4DFB-8560-92D8CD2F7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146221"/>
            <a:ext cx="8361229" cy="1467658"/>
          </a:xfrm>
        </p:spPr>
        <p:txBody>
          <a:bodyPr/>
          <a:lstStyle/>
          <a:p>
            <a:r>
              <a:rPr lang="en-US" sz="4000" dirty="0" err="1"/>
              <a:t>Pentingnya</a:t>
            </a:r>
            <a:r>
              <a:rPr lang="en-US" sz="4000" dirty="0"/>
              <a:t> system </a:t>
            </a:r>
            <a:r>
              <a:rPr lang="en-US" sz="4000" dirty="0" err="1"/>
              <a:t>jaminan</a:t>
            </a:r>
            <a:r>
              <a:rPr lang="en-US" sz="4000" dirty="0"/>
              <a:t> halal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produk</a:t>
            </a:r>
            <a:r>
              <a:rPr lang="en-US" sz="4000" dirty="0"/>
              <a:t> </a:t>
            </a:r>
            <a:r>
              <a:rPr lang="en-US" sz="4000" dirty="0" err="1"/>
              <a:t>umkm</a:t>
            </a:r>
            <a:endParaRPr lang="id-ID" sz="4000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550AA7C3-D89F-4990-99CD-6BCAB1BC9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885881"/>
            <a:ext cx="6831673" cy="2085364"/>
          </a:xfrm>
        </p:spPr>
        <p:txBody>
          <a:bodyPr>
            <a:normAutofit/>
          </a:bodyPr>
          <a:lstStyle/>
          <a:p>
            <a:r>
              <a:rPr lang="id-ID" dirty="0"/>
              <a:t>Dra. Ummu Choiriyah Hanum</a:t>
            </a:r>
          </a:p>
          <a:p>
            <a:r>
              <a:rPr lang="en-US" dirty="0" err="1"/>
              <a:t>Pegiat</a:t>
            </a:r>
            <a:r>
              <a:rPr lang="id-ID" dirty="0"/>
              <a:t> Halal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Timur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MOOC 2022</a:t>
            </a:r>
            <a:endParaRPr lang="id-ID" b="1" dirty="0"/>
          </a:p>
          <a:p>
            <a:endParaRPr lang="en-US" dirty="0"/>
          </a:p>
          <a:p>
            <a:endParaRPr lang="id-ID" dirty="0"/>
          </a:p>
        </p:txBody>
      </p:sp>
      <p:pic>
        <p:nvPicPr>
          <p:cNvPr id="1028" name="Picture 4" descr="OTT KPK Romahurmuziy: Menag Lukman Hakim Saifuddin Pecat Kepala Kantor  Wilayah Kementerian Agama Provinsi Jawa Timur – radarcirebon.com">
            <a:extLst>
              <a:ext uri="{FF2B5EF4-FFF2-40B4-BE49-F238E27FC236}">
                <a16:creationId xmlns:a16="http://schemas.microsoft.com/office/drawing/2014/main" id="{77088D57-3608-44D8-B3A6-8F343A1F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7" y="5390342"/>
            <a:ext cx="2500269" cy="14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menag Provinsi Jawa Timur Perpanjang Masa Belajar Dari Rumah | e-Baca">
            <a:extLst>
              <a:ext uri="{FF2B5EF4-FFF2-40B4-BE49-F238E27FC236}">
                <a16:creationId xmlns:a16="http://schemas.microsoft.com/office/drawing/2014/main" id="{8D7BBD0B-CE01-4D9E-B5EE-4DE605E8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00" y="5390342"/>
            <a:ext cx="2604607" cy="14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ntut OTT Rommy, KPK Geledah Kanwil Kemenag Jatim">
            <a:extLst>
              <a:ext uri="{FF2B5EF4-FFF2-40B4-BE49-F238E27FC236}">
                <a16:creationId xmlns:a16="http://schemas.microsoft.com/office/drawing/2014/main" id="{F3B1C9EB-2701-4A37-8A3D-CBAD287B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01" y="5390342"/>
            <a:ext cx="2504803" cy="14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9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513"/>
          </a:xfrm>
        </p:spPr>
        <p:txBody>
          <a:bodyPr>
            <a:normAutofit/>
          </a:bodyPr>
          <a:lstStyle/>
          <a:p>
            <a:r>
              <a:rPr lang="en-US" sz="4000" dirty="0" err="1"/>
              <a:t>Lanjutan</a:t>
            </a:r>
            <a:r>
              <a:rPr lang="en-US" sz="4000" dirty="0"/>
              <a:t> </a:t>
            </a:r>
            <a:r>
              <a:rPr lang="en-US" sz="4000" dirty="0" err="1"/>
              <a:t>Persyaratan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54558"/>
            <a:ext cx="9601200" cy="40128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6. </a:t>
            </a:r>
            <a:r>
              <a:rPr lang="id-ID" sz="2400" noProof="1">
                <a:solidFill>
                  <a:sysClr val="windowText" lastClr="000000"/>
                </a:solidFill>
              </a:rPr>
              <a:t>Daftar bahan dan produk dalam bentuk matriks.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7.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alir</a:t>
            </a:r>
            <a:r>
              <a:rPr lang="en-US" sz="2400" dirty="0"/>
              <a:t> proses</a:t>
            </a:r>
          </a:p>
          <a:p>
            <a:pPr marL="0" indent="0">
              <a:buNone/>
            </a:pPr>
            <a:r>
              <a:rPr lang="en-US" sz="2400" dirty="0"/>
              <a:t>8. </a:t>
            </a:r>
            <a:r>
              <a:rPr lang="en-US" sz="2400" dirty="0" err="1"/>
              <a:t>Dokumen</a:t>
            </a:r>
            <a:r>
              <a:rPr lang="en-US" sz="2400" dirty="0"/>
              <a:t> manual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Halal (SJPH)</a:t>
            </a:r>
          </a:p>
          <a:p>
            <a:pPr marL="0" indent="0">
              <a:buNone/>
            </a:pPr>
            <a:r>
              <a:rPr lang="en-US" sz="2400" dirty="0"/>
              <a:t>9. </a:t>
            </a:r>
            <a:r>
              <a:rPr lang="en-US" sz="2400" dirty="0" err="1"/>
              <a:t>Lainnya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-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ijin</a:t>
            </a:r>
            <a:r>
              <a:rPr lang="en-US" sz="2400" dirty="0"/>
              <a:t> </a:t>
            </a:r>
            <a:r>
              <a:rPr lang="en-US" sz="2400" dirty="0" err="1"/>
              <a:t>edar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</a:t>
            </a:r>
            <a:r>
              <a:rPr lang="en-US" sz="2400" dirty="0" err="1"/>
              <a:t>laik</a:t>
            </a:r>
            <a:r>
              <a:rPr lang="en-US" sz="2400" dirty="0"/>
              <a:t> </a:t>
            </a:r>
            <a:r>
              <a:rPr lang="en-US" sz="2400" dirty="0" err="1"/>
              <a:t>hygienis</a:t>
            </a:r>
            <a:r>
              <a:rPr lang="en-US" sz="2400" dirty="0"/>
              <a:t> </a:t>
            </a:r>
            <a:r>
              <a:rPr lang="en-US" sz="2400" dirty="0" err="1"/>
              <a:t>sanitasi</a:t>
            </a:r>
            <a:r>
              <a:rPr lang="en-US" sz="2400" dirty="0"/>
              <a:t> (SLHS)</a:t>
            </a:r>
          </a:p>
          <a:p>
            <a:pPr marL="0" indent="0">
              <a:buNone/>
            </a:pPr>
            <a:r>
              <a:rPr lang="en-US" sz="2400" dirty="0"/>
              <a:t>     -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106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9665"/>
          </a:xfrm>
        </p:spPr>
        <p:txBody>
          <a:bodyPr>
            <a:normAutofit/>
          </a:bodyPr>
          <a:lstStyle/>
          <a:p>
            <a:r>
              <a:rPr lang="en-US" sz="4000" dirty="0"/>
              <a:t>Tata Cara </a:t>
            </a:r>
            <a:r>
              <a:rPr lang="en-US" sz="4000" dirty="0" err="1"/>
              <a:t>Permohonan</a:t>
            </a:r>
            <a:r>
              <a:rPr lang="en-US" sz="4000" dirty="0"/>
              <a:t> </a:t>
            </a:r>
            <a:r>
              <a:rPr lang="en-US" sz="4000" dirty="0" err="1"/>
              <a:t>melalui</a:t>
            </a:r>
            <a:r>
              <a:rPr lang="en-US" sz="4000" dirty="0"/>
              <a:t> SIHALAL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90163"/>
            <a:ext cx="9601200" cy="473942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mendaftar</a:t>
            </a:r>
            <a:r>
              <a:rPr lang="en-US" sz="2400" dirty="0"/>
              <a:t> </a:t>
            </a:r>
            <a:r>
              <a:rPr lang="en-US" sz="2400" dirty="0" err="1"/>
              <a:t>pastikan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/ NIB. (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blm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silahkan</a:t>
            </a:r>
            <a:r>
              <a:rPr lang="en-US" sz="2400" dirty="0"/>
              <a:t> </a:t>
            </a:r>
            <a:r>
              <a:rPr lang="en-US" sz="2400" dirty="0" err="1"/>
              <a:t>daftar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https://oss.go.id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akaun</a:t>
            </a:r>
            <a:r>
              <a:rPr lang="en-US" sz="2400" dirty="0"/>
              <a:t> SIHALAL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https://ptsp.halal.go.id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Aktifkan</a:t>
            </a:r>
            <a:r>
              <a:rPr lang="en-US" sz="2400" dirty="0"/>
              <a:t> </a:t>
            </a:r>
            <a:r>
              <a:rPr lang="en-US" sz="2400" dirty="0" err="1"/>
              <a:t>akun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dg </a:t>
            </a:r>
            <a:r>
              <a:rPr lang="en-US" sz="2400" dirty="0" err="1"/>
              <a:t>cek</a:t>
            </a:r>
            <a:r>
              <a:rPr lang="en-US" sz="2400" dirty="0"/>
              <a:t> email </a:t>
            </a:r>
            <a:r>
              <a:rPr lang="en-US" sz="2400" dirty="0" err="1"/>
              <a:t>aktivasi</a:t>
            </a:r>
            <a:r>
              <a:rPr lang="en-US" sz="2400" dirty="0"/>
              <a:t> di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masukatau</a:t>
            </a:r>
            <a:r>
              <a:rPr lang="en-US" sz="2400" dirty="0"/>
              <a:t> spam,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“</a:t>
            </a:r>
            <a:r>
              <a:rPr lang="en-US" sz="2400" dirty="0" err="1"/>
              <a:t>aktifkan</a:t>
            </a:r>
            <a:r>
              <a:rPr lang="en-US" sz="2400" dirty="0"/>
              <a:t> </a:t>
            </a:r>
            <a:r>
              <a:rPr lang="en-US" sz="2400" dirty="0" err="1"/>
              <a:t>akun</a:t>
            </a:r>
            <a:r>
              <a:rPr lang="en-US" sz="2400" dirty="0"/>
              <a:t>” (</a:t>
            </a:r>
            <a:r>
              <a:rPr lang="en-US" sz="2400" dirty="0" err="1"/>
              <a:t>berlaku</a:t>
            </a:r>
            <a:r>
              <a:rPr lang="en-US" sz="2400" dirty="0"/>
              <a:t> 1 x 24 jam)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Login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akun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isikan</a:t>
            </a:r>
            <a:r>
              <a:rPr lang="en-US" sz="2400" dirty="0"/>
              <a:t> NIB </a:t>
            </a:r>
            <a:r>
              <a:rPr lang="en-US" sz="2400" dirty="0" err="1"/>
              <a:t>dan</a:t>
            </a:r>
            <a:r>
              <a:rPr lang="en-US" sz="2400" dirty="0"/>
              <a:t> data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(</a:t>
            </a:r>
            <a:r>
              <a:rPr lang="en-US" sz="2400" dirty="0" err="1"/>
              <a:t>penanggungjawab</a:t>
            </a:r>
            <a:r>
              <a:rPr lang="en-US" sz="2400" dirty="0"/>
              <a:t> </a:t>
            </a:r>
            <a:r>
              <a:rPr lang="en-US" sz="2400" dirty="0" err="1"/>
              <a:t>pabrik</a:t>
            </a:r>
            <a:r>
              <a:rPr lang="en-US" sz="2400" dirty="0"/>
              <a:t>/</a:t>
            </a:r>
            <a:r>
              <a:rPr lang="en-US" sz="2400" dirty="0" err="1"/>
              <a:t>fasilitasi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, </a:t>
            </a:r>
            <a:r>
              <a:rPr lang="en-US" sz="2400" dirty="0" err="1"/>
              <a:t>outlet,penyelia</a:t>
            </a:r>
            <a:r>
              <a:rPr lang="en-US" sz="2400" dirty="0"/>
              <a:t> halal)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mengisi</a:t>
            </a:r>
            <a:r>
              <a:rPr lang="en-US" sz="2400" dirty="0"/>
              <a:t> data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mengunggah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invoice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tagihan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mengunggah</a:t>
            </a:r>
            <a:r>
              <a:rPr lang="en-US" sz="2400" dirty="0"/>
              <a:t> 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bayar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Terima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(STTD)</a:t>
            </a:r>
          </a:p>
        </p:txBody>
      </p:sp>
    </p:spTree>
    <p:extLst>
      <p:ext uri="{BB962C8B-B14F-4D97-AF65-F5344CB8AC3E}">
        <p14:creationId xmlns:p14="http://schemas.microsoft.com/office/powerpoint/2010/main" val="60693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1102"/>
            <a:ext cx="9601200" cy="821028"/>
          </a:xfrm>
        </p:spPr>
        <p:txBody>
          <a:bodyPr>
            <a:normAutofit/>
          </a:bodyPr>
          <a:lstStyle/>
          <a:p>
            <a:r>
              <a:rPr lang="en-US" sz="4000" dirty="0" err="1"/>
              <a:t>Lanjutan</a:t>
            </a:r>
            <a:r>
              <a:rPr lang="en-US" sz="4000" dirty="0"/>
              <a:t> </a:t>
            </a:r>
            <a:r>
              <a:rPr lang="en-US" sz="4000" dirty="0" err="1"/>
              <a:t>Tatacara</a:t>
            </a:r>
            <a:r>
              <a:rPr lang="en-US" sz="4000" dirty="0"/>
              <a:t> </a:t>
            </a:r>
            <a:r>
              <a:rPr lang="en-US" sz="4000" dirty="0" err="1"/>
              <a:t>Permohonan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54558"/>
            <a:ext cx="9601200" cy="40128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dihubungi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LPH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dipilih</a:t>
            </a:r>
            <a:r>
              <a:rPr lang="en-US" sz="2400" dirty="0"/>
              <a:t> </a:t>
            </a:r>
            <a:r>
              <a:rPr lang="en-US" sz="2400" dirty="0" err="1"/>
              <a:t>utk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pengajuan</a:t>
            </a:r>
            <a:r>
              <a:rPr lang="en-US" sz="2400" dirty="0"/>
              <a:t> </a:t>
            </a:r>
            <a:r>
              <a:rPr lang="en-US" sz="2400" dirty="0" err="1"/>
              <a:t>kehalalan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dpt</a:t>
            </a:r>
            <a:r>
              <a:rPr lang="en-US" sz="2400" dirty="0"/>
              <a:t> </a:t>
            </a:r>
            <a:r>
              <a:rPr lang="en-US" sz="2400" dirty="0" err="1"/>
              <a:t>mengunduh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Halal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akun</a:t>
            </a:r>
            <a:r>
              <a:rPr lang="en-US" sz="2400" dirty="0"/>
              <a:t> SIHALAL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688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6938"/>
          </a:xfrm>
        </p:spPr>
        <p:txBody>
          <a:bodyPr>
            <a:normAutofit/>
          </a:bodyPr>
          <a:lstStyle/>
          <a:p>
            <a:r>
              <a:rPr lang="en-US" sz="3600" dirty="0" err="1"/>
              <a:t>Ketentuan</a:t>
            </a:r>
            <a:r>
              <a:rPr lang="en-US" sz="3600" dirty="0"/>
              <a:t> </a:t>
            </a:r>
            <a:r>
              <a:rPr lang="en-US" sz="3600" dirty="0" err="1"/>
              <a:t>Pelaku</a:t>
            </a:r>
            <a:r>
              <a:rPr lang="en-US" sz="3600" dirty="0"/>
              <a:t> Usaha </a:t>
            </a:r>
            <a:r>
              <a:rPr lang="en-US" sz="3600" dirty="0" err="1"/>
              <a:t>Luar</a:t>
            </a:r>
            <a:r>
              <a:rPr lang="en-US" sz="3600" dirty="0"/>
              <a:t> </a:t>
            </a:r>
            <a:r>
              <a:rPr lang="en-US" sz="3600" dirty="0" err="1"/>
              <a:t>Negeri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5921"/>
            <a:ext cx="9601200" cy="40514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Mengisi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data </a:t>
            </a:r>
            <a:r>
              <a:rPr lang="en-US" sz="2800" dirty="0" err="1"/>
              <a:t>milik</a:t>
            </a:r>
            <a:r>
              <a:rPr lang="en-US" sz="2800" dirty="0"/>
              <a:t> </a:t>
            </a:r>
            <a:r>
              <a:rPr lang="en-US" sz="2800" dirty="0" err="1"/>
              <a:t>pelaku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asal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permohonan</a:t>
            </a:r>
            <a:r>
              <a:rPr lang="en-US" sz="2800" dirty="0"/>
              <a:t> </a:t>
            </a:r>
            <a:r>
              <a:rPr lang="en-US" sz="2800" dirty="0" err="1"/>
              <a:t>ditandatangani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importer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perwakilan</a:t>
            </a:r>
            <a:r>
              <a:rPr lang="en-US" sz="2800" dirty="0"/>
              <a:t> </a:t>
            </a:r>
            <a:r>
              <a:rPr lang="en-US" sz="2800" dirty="0" err="1"/>
              <a:t>resmi</a:t>
            </a:r>
            <a:r>
              <a:rPr lang="en-US" sz="2800" dirty="0"/>
              <a:t> di Indonesia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Aspek</a:t>
            </a:r>
            <a:r>
              <a:rPr lang="en-US" sz="2800" dirty="0"/>
              <a:t> legal </a:t>
            </a:r>
            <a:r>
              <a:rPr lang="en-US" sz="2800" dirty="0" err="1"/>
              <a:t>dari</a:t>
            </a:r>
            <a:r>
              <a:rPr lang="en-US" sz="2800" dirty="0"/>
              <a:t> Negara </a:t>
            </a:r>
            <a:r>
              <a:rPr lang="en-US" sz="2800" dirty="0" err="1"/>
              <a:t>asal</a:t>
            </a:r>
            <a:r>
              <a:rPr lang="en-US" sz="2800" dirty="0"/>
              <a:t> </a:t>
            </a:r>
            <a:r>
              <a:rPr lang="en-US" sz="2800" dirty="0" err="1"/>
              <a:t>disertai</a:t>
            </a:r>
            <a:r>
              <a:rPr lang="en-US" sz="2800" dirty="0"/>
              <a:t> NIB </a:t>
            </a:r>
            <a:r>
              <a:rPr lang="en-US" sz="2800" dirty="0" err="1"/>
              <a:t>milik</a:t>
            </a:r>
            <a:r>
              <a:rPr lang="en-US" sz="2800" dirty="0"/>
              <a:t> importer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perwakilan</a:t>
            </a:r>
            <a:r>
              <a:rPr lang="en-US" sz="2800" dirty="0"/>
              <a:t> </a:t>
            </a:r>
            <a:r>
              <a:rPr lang="en-US" sz="2800" dirty="0" err="1"/>
              <a:t>resmi</a:t>
            </a:r>
            <a:r>
              <a:rPr lang="en-US" sz="2800" dirty="0"/>
              <a:t> di Indonesia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Mengunggah</a:t>
            </a:r>
            <a:r>
              <a:rPr lang="en-US" sz="2800" dirty="0"/>
              <a:t> </a:t>
            </a:r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kuasa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pelaku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 </a:t>
            </a:r>
            <a:r>
              <a:rPr lang="en-US" sz="2800" dirty="0" err="1"/>
              <a:t>kpd</a:t>
            </a:r>
            <a:r>
              <a:rPr lang="en-US" sz="2800" dirty="0"/>
              <a:t> importer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perwakilan</a:t>
            </a:r>
            <a:r>
              <a:rPr lang="en-US" sz="2800" dirty="0"/>
              <a:t> </a:t>
            </a:r>
            <a:r>
              <a:rPr lang="en-US" sz="2800" dirty="0" err="1"/>
              <a:t>resmi</a:t>
            </a:r>
            <a:r>
              <a:rPr lang="en-US" sz="2800" dirty="0"/>
              <a:t> di Indonesia</a:t>
            </a:r>
          </a:p>
        </p:txBody>
      </p:sp>
    </p:spTree>
    <p:extLst>
      <p:ext uri="{BB962C8B-B14F-4D97-AF65-F5344CB8AC3E}">
        <p14:creationId xmlns:p14="http://schemas.microsoft.com/office/powerpoint/2010/main" val="369233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122FC-7189-4916-B6F8-714B894D3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1" y="0"/>
            <a:ext cx="34290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7683772-3987-4369-91B8-78D89E6957E8}"/>
              </a:ext>
            </a:extLst>
          </p:cNvPr>
          <p:cNvSpPr/>
          <p:nvPr/>
        </p:nvSpPr>
        <p:spPr>
          <a:xfrm>
            <a:off x="4542020" y="3072984"/>
            <a:ext cx="1948721" cy="13790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Pilih Menu No.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4FAF9-D509-4AB2-B931-F76DAEF7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81" y="0"/>
            <a:ext cx="3429000" cy="6858000"/>
          </a:xfrm>
          <a:prstGeom prst="rect">
            <a:avLst/>
          </a:prstGeom>
        </p:spPr>
      </p:pic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378C6869-AB0B-4F3F-A5B0-EA5C05E9BA12}"/>
              </a:ext>
            </a:extLst>
          </p:cNvPr>
          <p:cNvSpPr/>
          <p:nvPr/>
        </p:nvSpPr>
        <p:spPr>
          <a:xfrm>
            <a:off x="10343213" y="449705"/>
            <a:ext cx="2025548" cy="622091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Pelaku Usaha dapat </a:t>
            </a:r>
            <a:r>
              <a:rPr lang="id-ID" dirty="0" err="1"/>
              <a:t>mendownload</a:t>
            </a:r>
            <a:r>
              <a:rPr lang="id-ID" dirty="0"/>
              <a:t> langsung </a:t>
            </a:r>
            <a:r>
              <a:rPr lang="id-ID" dirty="0" err="1"/>
              <a:t>form-form</a:t>
            </a:r>
            <a:r>
              <a:rPr lang="id-ID" dirty="0"/>
              <a:t> yang dibutuhkan dengan mudah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94133-1979-4B4D-95D1-A646FAE1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800100" y="368300"/>
            <a:ext cx="11391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Surat Permohonan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06800" y="6464300"/>
            <a:ext cx="8585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>
                <a:solidFill>
                  <a:srgbClr val="000000"/>
                </a:solidFill>
                <a:latin typeface="Calibri Bold"/>
                <a:cs typeface="Calibri Bold"/>
              </a:rPr>
              <a:t>BADAN PENYELENGGARA JAMINAN PRODUK HALAL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5599A-F3D6-4A8A-B8DD-899C42DE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371" y="240291"/>
            <a:ext cx="2362529" cy="4709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569200" y="165100"/>
            <a:ext cx="4622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113436"/>
                </a:solidFill>
                <a:latin typeface="Calibri"/>
                <a:cs typeface="Calibri"/>
              </a:rPr>
              <a:t>3. Aspek Legal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01800" y="6388100"/>
            <a:ext cx="10490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9">
                <a:solidFill>
                  <a:srgbClr val="113436"/>
                </a:solidFill>
                <a:latin typeface="Calibri"/>
                <a:cs typeface="Calibri"/>
              </a:rPr>
              <a:t>2. Formulir Pendaftaran</a:t>
            </a:r>
          </a:p>
          <a:p>
            <a:pPr>
              <a:lnSpc>
                <a:spcPts val="2300"/>
              </a:lnSpc>
            </a:pPr>
            <a:endParaRPr lang="en-CA" sz="1999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43AB0-E8E5-4D86-AE55-7002263A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569200" y="165100"/>
            <a:ext cx="4622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113436"/>
                </a:solidFill>
                <a:latin typeface="Calibri"/>
                <a:cs typeface="Calibri"/>
              </a:rPr>
              <a:t>3. Aspek Legal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01800" y="6388100"/>
            <a:ext cx="281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9">
                <a:solidFill>
                  <a:srgbClr val="113436"/>
                </a:solidFill>
                <a:latin typeface="Calibri"/>
                <a:cs typeface="Calibri"/>
              </a:rPr>
              <a:t>2. Formulir Pendaftaran</a:t>
            </a:r>
          </a:p>
          <a:p>
            <a:pPr>
              <a:lnSpc>
                <a:spcPts val="2300"/>
              </a:lnSpc>
            </a:pPr>
            <a:endParaRPr lang="en-CA" sz="1999">
              <a:solidFill>
                <a:srgbClr val="113436"/>
              </a:solidFill>
              <a:latin typeface="Calibri"/>
              <a:cs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81800" y="6388100"/>
            <a:ext cx="1854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113436"/>
                </a:solidFill>
                <a:latin typeface="Calibri"/>
                <a:cs typeface="Calibri"/>
              </a:rPr>
              <a:t>4. Penyelia Halal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113436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540A4-DCC6-4C80-A56C-A9FF00F2C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569200" y="165100"/>
            <a:ext cx="4622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113436"/>
                </a:solidFill>
                <a:latin typeface="Calibri"/>
                <a:cs typeface="Calibri"/>
              </a:rPr>
              <a:t>3. Aspek Legal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01800" y="6388100"/>
            <a:ext cx="281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9">
                <a:solidFill>
                  <a:srgbClr val="113436"/>
                </a:solidFill>
                <a:latin typeface="Calibri"/>
                <a:cs typeface="Calibri"/>
              </a:rPr>
              <a:t>2. Formulir Pendaftaran</a:t>
            </a:r>
          </a:p>
          <a:p>
            <a:pPr>
              <a:lnSpc>
                <a:spcPts val="2300"/>
              </a:lnSpc>
            </a:pPr>
            <a:endParaRPr lang="en-CA" sz="1999">
              <a:solidFill>
                <a:srgbClr val="113436"/>
              </a:solidFill>
              <a:latin typeface="Calibri"/>
              <a:cs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81800" y="6388100"/>
            <a:ext cx="1854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113436"/>
                </a:solidFill>
                <a:latin typeface="Calibri"/>
                <a:cs typeface="Calibri"/>
              </a:rPr>
              <a:t>4. Penyelia Halal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113436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E162D-B95B-4B32-9A82-8446E302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7600" y="127000"/>
            <a:ext cx="11074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40"/>
              </a:lnSpc>
            </a:pPr>
            <a:r>
              <a:rPr lang="en-CA" sz="2410" b="1">
                <a:solidFill>
                  <a:srgbClr val="113436"/>
                </a:solidFill>
                <a:latin typeface="Calibri Bold"/>
                <a:cs typeface="Calibri Bold"/>
              </a:rPr>
              <a:t>5. Daftar Produk dan Bahan yang digunakan</a:t>
            </a:r>
          </a:p>
          <a:p>
            <a:pPr>
              <a:lnSpc>
                <a:spcPts val="254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5F76E-26FE-4ADE-BA95-A3A4B29D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>
            <a:extLst>
              <a:ext uri="{FF2B5EF4-FFF2-40B4-BE49-F238E27FC236}">
                <a16:creationId xmlns:a16="http://schemas.microsoft.com/office/drawing/2014/main" id="{AFD7970D-DE17-4D28-B86A-C8E71986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5324" y="280334"/>
            <a:ext cx="4876800" cy="4876800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DF418FFA-9D11-4920-805D-A98F24DB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Tujuan Penyelenggaraan Jaminan Produk Halal (UU No. 33 Tahun 2014 pasal 3)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0ECB9BC-2D8F-49D9-A186-FAEAD5A7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memberikan kenyamanan, keamanan, keselamatan, dan kepastian ketersediaan Produk Halal bagi masyarakat dalam mengonsumsi dan menggunakan Produk; dan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meningkatkan nilai tambah bagi Pelaku Usaha untuk memproduksi dan menjual Produk Halal.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2A70E741-250A-43B8-BD66-E898808F8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19200" y="3895986"/>
            <a:ext cx="2581013" cy="2581013"/>
          </a:xfrm>
          <a:prstGeom prst="rect">
            <a:avLst/>
          </a:prstGeom>
        </p:spPr>
      </p:pic>
      <p:pic>
        <p:nvPicPr>
          <p:cNvPr id="10" name="Gambar 9">
            <a:extLst>
              <a:ext uri="{FF2B5EF4-FFF2-40B4-BE49-F238E27FC236}">
                <a16:creationId xmlns:a16="http://schemas.microsoft.com/office/drawing/2014/main" id="{4E7AD1D7-C4C2-4B74-93F1-0A0713CCE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03923" y="4055942"/>
            <a:ext cx="2432953" cy="2288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64F17-7A34-4C6F-97BF-82EE7D5A3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752600" y="673100"/>
            <a:ext cx="104394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 b="1">
                <a:solidFill>
                  <a:srgbClr val="000000"/>
                </a:solidFill>
                <a:latin typeface="Calibri Bold"/>
                <a:cs typeface="Calibri Bold"/>
              </a:rPr>
              <a:t>6. Proses Pengolahan Produk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24200" y="2222500"/>
            <a:ext cx="927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Pisang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37100" y="2222500"/>
            <a:ext cx="2870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Pengupasan dan Pengirisan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78800" y="2222500"/>
            <a:ext cx="1511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Perendaman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95600" y="3441700"/>
            <a:ext cx="2057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Pemberian Bumbu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24500" y="3441700"/>
            <a:ext cx="1917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Penirisan Minyak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013700" y="3441700"/>
            <a:ext cx="1663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Penggorengan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400" y="4546600"/>
            <a:ext cx="1485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Pendinginan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24500" y="4546600"/>
            <a:ext cx="1625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Keripik Pisang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2700" y="5969000"/>
            <a:ext cx="10909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000000"/>
                </a:solidFill>
                <a:latin typeface="Calibri"/>
                <a:cs typeface="Calibri"/>
              </a:rPr>
              <a:t>Note : ketentuan dan kebutuhan disesuaikan dari perusahaaan atau pelaku usaha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211910-AE0E-4D30-98F2-31A2967D4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104900" y="711200"/>
            <a:ext cx="568758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 b="1" dirty="0">
                <a:solidFill>
                  <a:srgbClr val="113436"/>
                </a:solidFill>
                <a:latin typeface="Calibri Bold"/>
                <a:cs typeface="Calibri Bold"/>
              </a:rPr>
              <a:t>7. </a:t>
            </a:r>
            <a:r>
              <a:rPr lang="en-CA" sz="2810" b="1" dirty="0" err="1">
                <a:solidFill>
                  <a:srgbClr val="113436"/>
                </a:solidFill>
                <a:latin typeface="Calibri Bold"/>
                <a:cs typeface="Calibri Bold"/>
              </a:rPr>
              <a:t>Sistem</a:t>
            </a:r>
            <a:r>
              <a:rPr lang="en-CA" sz="2810" b="1" dirty="0">
                <a:solidFill>
                  <a:srgbClr val="113436"/>
                </a:solidFill>
                <a:latin typeface="Calibri Bold"/>
                <a:cs typeface="Calibri Bold"/>
              </a:rPr>
              <a:t> </a:t>
            </a:r>
            <a:r>
              <a:rPr lang="en-CA" sz="2810" b="1" dirty="0" err="1">
                <a:solidFill>
                  <a:srgbClr val="113436"/>
                </a:solidFill>
                <a:latin typeface="Calibri Bold"/>
                <a:cs typeface="Calibri Bold"/>
              </a:rPr>
              <a:t>Jaminan</a:t>
            </a:r>
            <a:r>
              <a:rPr lang="en-CA" sz="2810" b="1" dirty="0">
                <a:solidFill>
                  <a:srgbClr val="113436"/>
                </a:solidFill>
                <a:latin typeface="Calibri Bold"/>
                <a:cs typeface="Calibri Bold"/>
              </a:rPr>
              <a:t> </a:t>
            </a:r>
            <a:r>
              <a:rPr lang="en-CA" sz="2810" b="1" dirty="0" err="1">
                <a:solidFill>
                  <a:srgbClr val="113436"/>
                </a:solidFill>
                <a:latin typeface="Calibri Bold"/>
                <a:cs typeface="Calibri Bold"/>
              </a:rPr>
              <a:t>Produk</a:t>
            </a:r>
            <a:r>
              <a:rPr lang="en-CA" sz="2810" b="1" dirty="0">
                <a:solidFill>
                  <a:srgbClr val="113436"/>
                </a:solidFill>
                <a:latin typeface="Calibri Bold"/>
                <a:cs typeface="Calibri Bold"/>
              </a:rPr>
              <a:t> Halal (SJPH)</a:t>
            </a: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4900" y="1930400"/>
            <a:ext cx="110871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  <a:tabLst>
                <a:tab pos="457200" algn="l"/>
              </a:tabLst>
            </a:pPr>
            <a:r>
              <a:rPr lang="en-CA" sz="2800">
                <a:solidFill>
                  <a:srgbClr val="00495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4952"/>
                </a:solidFill>
                <a:latin typeface="Calibri"/>
                <a:cs typeface="Calibri"/>
              </a:rPr>
              <a:t>  Sistem</a:t>
            </a:r>
            <a:r>
              <a:rPr lang="en-CA" sz="2800">
                <a:solidFill>
                  <a:srgbClr val="113436"/>
                </a:solidFill>
                <a:latin typeface="Calibri"/>
                <a:cs typeface="Calibri"/>
              </a:rPr>
              <a:t> Jaminan Produk Halal (SJPH) merupakan dokumen system</a:t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113436"/>
                </a:solidFill>
                <a:latin typeface="Calibri"/>
                <a:cs typeface="Calibri"/>
              </a:rPr>
              <a:t>	manajemen yang disusun, diterapkan dan dipelihara oleh pelaku</a:t>
            </a:r>
          </a:p>
          <a:p>
            <a:pPr>
              <a:lnSpc>
                <a:spcPts val="350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62100" y="2781300"/>
            <a:ext cx="106299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usaha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untuk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menjaga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kesinambungan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proses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produksi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halal.</a:t>
            </a:r>
            <a:br>
              <a:rPr lang="en-CA" sz="2800" dirty="0">
                <a:solidFill>
                  <a:srgbClr val="000000"/>
                </a:solidFill>
                <a:latin typeface="Times New Roman"/>
              </a:rPr>
            </a:b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Sistem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Jaminan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Produk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Halal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ini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akan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ditetapkan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</a:t>
            </a:r>
            <a:r>
              <a:rPr lang="en-CA" sz="2800" dirty="0" err="1">
                <a:solidFill>
                  <a:srgbClr val="113436"/>
                </a:solidFill>
                <a:latin typeface="Calibri"/>
                <a:cs typeface="Calibri"/>
              </a:rPr>
              <a:t>oleh</a:t>
            </a:r>
            <a:r>
              <a:rPr lang="en-CA" sz="2800" dirty="0">
                <a:solidFill>
                  <a:srgbClr val="113436"/>
                </a:solidFill>
                <a:latin typeface="Calibri"/>
                <a:cs typeface="Calibri"/>
              </a:rPr>
              <a:t> BPJPH.</a:t>
            </a:r>
          </a:p>
          <a:p>
            <a:pPr>
              <a:lnSpc>
                <a:spcPts val="35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" y="4089400"/>
            <a:ext cx="11087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113436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113436"/>
                </a:solidFill>
                <a:latin typeface="Calibri"/>
                <a:cs typeface="Calibri"/>
              </a:rPr>
              <a:t>  Berkenaan dengan pemenuhan persyaratan saat ini, dokumen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62100" y="4521200"/>
            <a:ext cx="106299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0">
                <a:solidFill>
                  <a:srgbClr val="113436"/>
                </a:solidFill>
                <a:latin typeface="Calibri"/>
                <a:cs typeface="Calibri"/>
              </a:rPr>
              <a:t>SJPH yang digunakan adalah sistem jaminan halal yang berlaku di</a:t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113436"/>
                </a:solidFill>
                <a:latin typeface="Calibri"/>
                <a:cs typeface="Calibri"/>
              </a:rPr>
              <a:t>LPH saat ini.</a:t>
            </a:r>
          </a:p>
          <a:p>
            <a:pPr>
              <a:lnSpc>
                <a:spcPts val="320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4900" y="5803900"/>
            <a:ext cx="110871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99">
                <a:solidFill>
                  <a:srgbClr val="000000"/>
                </a:solidFill>
                <a:latin typeface="Calibri"/>
                <a:cs typeface="Calibri"/>
              </a:rPr>
              <a:t>#SK Kepala BPJPH 12 Thn 2020</a:t>
            </a:r>
          </a:p>
          <a:p>
            <a:pPr>
              <a:lnSpc>
                <a:spcPts val="1265"/>
              </a:lnSpc>
            </a:pPr>
            <a:endParaRPr lang="en-CA" sz="1099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092974-3037-4317-BEEF-804352CAF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7600" y="3048000"/>
            <a:ext cx="3046090" cy="19620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id-ID" sz="4399" dirty="0">
                <a:solidFill>
                  <a:srgbClr val="FFFFFF"/>
                </a:solidFill>
                <a:latin typeface="Calibri"/>
                <a:cs typeface="Calibri"/>
              </a:rPr>
              <a:t>Tanda Terima</a:t>
            </a:r>
          </a:p>
          <a:p>
            <a:pPr>
              <a:lnSpc>
                <a:spcPts val="5060"/>
              </a:lnSpc>
            </a:pPr>
            <a:r>
              <a:rPr lang="id-ID" sz="4399" dirty="0">
                <a:solidFill>
                  <a:srgbClr val="FFFFFF"/>
                </a:solidFill>
                <a:latin typeface="Calibri"/>
                <a:cs typeface="Calibri"/>
              </a:rPr>
              <a:t>Dokumen</a:t>
            </a:r>
            <a:endParaRPr lang="en-CA" sz="4399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ts val="5060"/>
              </a:lnSpc>
            </a:pPr>
            <a:endParaRPr lang="en-CA" sz="4399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9C064-E71F-4C47-8193-FEE4A09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7F3E0283-6FC1-3E44-988A-69F48570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513" y="758281"/>
            <a:ext cx="5018049" cy="5901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Kotak Teks 2">
            <a:extLst>
              <a:ext uri="{FF2B5EF4-FFF2-40B4-BE49-F238E27FC236}">
                <a16:creationId xmlns:a16="http://schemas.microsoft.com/office/drawing/2014/main" id="{82558391-8B3F-E04F-AC2A-47E4B1E01D84}"/>
              </a:ext>
            </a:extLst>
          </p:cNvPr>
          <p:cNvSpPr txBox="1"/>
          <p:nvPr/>
        </p:nvSpPr>
        <p:spPr>
          <a:xfrm>
            <a:off x="3542872" y="167804"/>
            <a:ext cx="481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rgbClr val="C00000"/>
                </a:solidFill>
                <a:latin typeface="Apple Color Emoji" pitchFamily="2" charset="0"/>
                <a:ea typeface="Apple Color Emoji" pitchFamily="2" charset="0"/>
              </a:rPr>
              <a:t>BLANGKO SERTIFIKAT HALAL</a:t>
            </a:r>
          </a:p>
        </p:txBody>
      </p:sp>
      <p:cxnSp>
        <p:nvCxnSpPr>
          <p:cNvPr id="5" name="Konektor Lengkung 4">
            <a:extLst>
              <a:ext uri="{FF2B5EF4-FFF2-40B4-BE49-F238E27FC236}">
                <a16:creationId xmlns:a16="http://schemas.microsoft.com/office/drawing/2014/main" id="{714F3004-05D2-F043-A9A9-DF13CDB40F1F}"/>
              </a:ext>
            </a:extLst>
          </p:cNvPr>
          <p:cNvCxnSpPr/>
          <p:nvPr/>
        </p:nvCxnSpPr>
        <p:spPr>
          <a:xfrm rot="10800000">
            <a:off x="2419816" y="869796"/>
            <a:ext cx="1349297" cy="13381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Kotak Teks 5">
            <a:extLst>
              <a:ext uri="{FF2B5EF4-FFF2-40B4-BE49-F238E27FC236}">
                <a16:creationId xmlns:a16="http://schemas.microsoft.com/office/drawing/2014/main" id="{E7044A81-4127-984B-B478-FA7C376F9C47}"/>
              </a:ext>
            </a:extLst>
          </p:cNvPr>
          <p:cNvSpPr txBox="1"/>
          <p:nvPr/>
        </p:nvSpPr>
        <p:spPr>
          <a:xfrm>
            <a:off x="1272928" y="640901"/>
            <a:ext cx="143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numerator</a:t>
            </a:r>
            <a:endParaRPr lang="id-ID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5B545BD8-4D80-E64C-8F11-067481D3380A}"/>
              </a:ext>
            </a:extLst>
          </p:cNvPr>
          <p:cNvSpPr/>
          <p:nvPr/>
        </p:nvSpPr>
        <p:spPr>
          <a:xfrm>
            <a:off x="9147717" y="4611249"/>
            <a:ext cx="2237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watermark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gambar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garuda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menyebar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di 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seluruh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kertas</a:t>
            </a:r>
            <a:r>
              <a:rPr lang="id-ID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cxnSp>
        <p:nvCxnSpPr>
          <p:cNvPr id="11" name="Konektor Lengkung 10">
            <a:extLst>
              <a:ext uri="{FF2B5EF4-FFF2-40B4-BE49-F238E27FC236}">
                <a16:creationId xmlns:a16="http://schemas.microsoft.com/office/drawing/2014/main" id="{5BEA113B-85F1-D348-A21A-A55B24638A2A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951536" y="4467196"/>
            <a:ext cx="3196181" cy="60571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nektor Lengkung 15">
            <a:extLst>
              <a:ext uri="{FF2B5EF4-FFF2-40B4-BE49-F238E27FC236}">
                <a16:creationId xmlns:a16="http://schemas.microsoft.com/office/drawing/2014/main" id="{B90CF67A-B651-F64C-A8C1-24CA7FCDE47E}"/>
              </a:ext>
            </a:extLst>
          </p:cNvPr>
          <p:cNvCxnSpPr/>
          <p:nvPr/>
        </p:nvCxnSpPr>
        <p:spPr>
          <a:xfrm>
            <a:off x="6177776" y="1248937"/>
            <a:ext cx="2486722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otak Teks 16">
            <a:extLst>
              <a:ext uri="{FF2B5EF4-FFF2-40B4-BE49-F238E27FC236}">
                <a16:creationId xmlns:a16="http://schemas.microsoft.com/office/drawing/2014/main" id="{4A8D0AA4-463F-4641-8C7D-9C8578F07001}"/>
              </a:ext>
            </a:extLst>
          </p:cNvPr>
          <p:cNvSpPr txBox="1"/>
          <p:nvPr/>
        </p:nvSpPr>
        <p:spPr>
          <a:xfrm>
            <a:off x="8664498" y="920645"/>
            <a:ext cx="207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 Narrow" panose="020B0604020202020204" pitchFamily="34" charset="0"/>
                <a:cs typeface="Arial Narrow" panose="020B0604020202020204" pitchFamily="34" charset="0"/>
              </a:rPr>
              <a:t>logo garuda </a:t>
            </a:r>
            <a:r>
              <a:rPr lang="fi-FI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dengan</a:t>
            </a:r>
            <a:r>
              <a:rPr lang="fi-FI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i-FI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polymas</a:t>
            </a:r>
            <a:r>
              <a:rPr lang="fi-FI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d-ID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lang="fi-FI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mboss</a:t>
            </a:r>
            <a:r>
              <a:rPr lang="id-ID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cxnSp>
        <p:nvCxnSpPr>
          <p:cNvPr id="18" name="Konektor Lengkung 17">
            <a:extLst>
              <a:ext uri="{FF2B5EF4-FFF2-40B4-BE49-F238E27FC236}">
                <a16:creationId xmlns:a16="http://schemas.microsoft.com/office/drawing/2014/main" id="{3E27538A-297B-2447-A0E4-AAD2AF335771}"/>
              </a:ext>
            </a:extLst>
          </p:cNvPr>
          <p:cNvCxnSpPr>
            <a:cxnSpLocks/>
          </p:cNvCxnSpPr>
          <p:nvPr/>
        </p:nvCxnSpPr>
        <p:spPr>
          <a:xfrm rot="10800000">
            <a:off x="2319454" y="2028642"/>
            <a:ext cx="2002826" cy="320555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Kotak Teks 20">
            <a:extLst>
              <a:ext uri="{FF2B5EF4-FFF2-40B4-BE49-F238E27FC236}">
                <a16:creationId xmlns:a16="http://schemas.microsoft.com/office/drawing/2014/main" id="{6656DC1A-0C05-1240-B974-5111A5277F54}"/>
              </a:ext>
            </a:extLst>
          </p:cNvPr>
          <p:cNvSpPr txBox="1"/>
          <p:nvPr/>
        </p:nvSpPr>
        <p:spPr>
          <a:xfrm>
            <a:off x="903249" y="1810522"/>
            <a:ext cx="152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security</a:t>
            </a:r>
            <a:r>
              <a:rPr lang="id-ID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d-ID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paper</a:t>
            </a:r>
            <a:endParaRPr lang="id-ID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Persegi Panjang 22">
            <a:extLst>
              <a:ext uri="{FF2B5EF4-FFF2-40B4-BE49-F238E27FC236}">
                <a16:creationId xmlns:a16="http://schemas.microsoft.com/office/drawing/2014/main" id="{C2A479F2-7809-5B4A-A7C6-5B1C3FF2B034}"/>
              </a:ext>
            </a:extLst>
          </p:cNvPr>
          <p:cNvSpPr/>
          <p:nvPr/>
        </p:nvSpPr>
        <p:spPr>
          <a:xfrm>
            <a:off x="8813681" y="3636199"/>
            <a:ext cx="223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tulisan ’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asli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’ 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vertikal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endParaRPr lang="id-ID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24" name="Konektor Lengkung 23">
            <a:extLst>
              <a:ext uri="{FF2B5EF4-FFF2-40B4-BE49-F238E27FC236}">
                <a16:creationId xmlns:a16="http://schemas.microsoft.com/office/drawing/2014/main" id="{E5EB8DCB-1365-0345-AAC3-5B783B88B9E4}"/>
              </a:ext>
            </a:extLst>
          </p:cNvPr>
          <p:cNvCxnSpPr>
            <a:cxnSpLocks/>
          </p:cNvCxnSpPr>
          <p:nvPr/>
        </p:nvCxnSpPr>
        <p:spPr>
          <a:xfrm flipV="1">
            <a:off x="8051180" y="3820865"/>
            <a:ext cx="1007169" cy="2320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ersegi Panjang 25">
            <a:extLst>
              <a:ext uri="{FF2B5EF4-FFF2-40B4-BE49-F238E27FC236}">
                <a16:creationId xmlns:a16="http://schemas.microsoft.com/office/drawing/2014/main" id="{61DFAA41-693D-8248-B548-69E08B672D98}"/>
              </a:ext>
            </a:extLst>
          </p:cNvPr>
          <p:cNvSpPr/>
          <p:nvPr/>
        </p:nvSpPr>
        <p:spPr>
          <a:xfrm>
            <a:off x="401445" y="3878601"/>
            <a:ext cx="2018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tulisan ’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bpjph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’ </a:t>
            </a:r>
            <a:r>
              <a:rPr lang="fi-FI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vertikal</a:t>
            </a:r>
            <a:r>
              <a:rPr lang="fi-FI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endParaRPr lang="id-ID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27" name="Konektor Lengkung 26">
            <a:extLst>
              <a:ext uri="{FF2B5EF4-FFF2-40B4-BE49-F238E27FC236}">
                <a16:creationId xmlns:a16="http://schemas.microsoft.com/office/drawing/2014/main" id="{7C5782E7-7A2F-B84E-AFE4-FDB6C88609A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19455" y="4052868"/>
            <a:ext cx="1750741" cy="6010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ersegi Panjang 29">
            <a:extLst>
              <a:ext uri="{FF2B5EF4-FFF2-40B4-BE49-F238E27FC236}">
                <a16:creationId xmlns:a16="http://schemas.microsoft.com/office/drawing/2014/main" id="{C766EED4-C945-B342-9391-D2672DD24685}"/>
              </a:ext>
            </a:extLst>
          </p:cNvPr>
          <p:cNvSpPr/>
          <p:nvPr/>
        </p:nvSpPr>
        <p:spPr>
          <a:xfrm>
            <a:off x="972517" y="2718314"/>
            <a:ext cx="185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err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invisible</a:t>
            </a:r>
            <a:r>
              <a:rPr lang="id-ID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fiber  </a:t>
            </a:r>
          </a:p>
          <a:p>
            <a:pPr algn="ctr"/>
            <a:r>
              <a:rPr lang="id-ID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3 warna </a:t>
            </a:r>
            <a:endParaRPr lang="id-ID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31" name="Konektor Lengkung 30">
            <a:extLst>
              <a:ext uri="{FF2B5EF4-FFF2-40B4-BE49-F238E27FC236}">
                <a16:creationId xmlns:a16="http://schemas.microsoft.com/office/drawing/2014/main" id="{A8DD979D-E746-8B4D-AB75-2625323E402E}"/>
              </a:ext>
            </a:extLst>
          </p:cNvPr>
          <p:cNvCxnSpPr>
            <a:cxnSpLocks/>
          </p:cNvCxnSpPr>
          <p:nvPr/>
        </p:nvCxnSpPr>
        <p:spPr>
          <a:xfrm rot="10800000">
            <a:off x="2479458" y="3097525"/>
            <a:ext cx="3472078" cy="611657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5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>
            <a:extLst>
              <a:ext uri="{FF2B5EF4-FFF2-40B4-BE49-F238E27FC236}">
                <a16:creationId xmlns:a16="http://schemas.microsoft.com/office/drawing/2014/main" id="{AE0CEF49-7748-E54F-ABB6-0ABFA56E2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5" y="78060"/>
            <a:ext cx="5002161" cy="6724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ambar 8">
            <a:extLst>
              <a:ext uri="{FF2B5EF4-FFF2-40B4-BE49-F238E27FC236}">
                <a16:creationId xmlns:a16="http://schemas.microsoft.com/office/drawing/2014/main" id="{095F55ED-93D8-5A4B-977D-973A7633E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03" y="66906"/>
            <a:ext cx="5013520" cy="6735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Kotak Teks 9">
            <a:extLst>
              <a:ext uri="{FF2B5EF4-FFF2-40B4-BE49-F238E27FC236}">
                <a16:creationId xmlns:a16="http://schemas.microsoft.com/office/drawing/2014/main" id="{8B579F69-E51C-2D4C-ACFC-67338CAD5D3F}"/>
              </a:ext>
            </a:extLst>
          </p:cNvPr>
          <p:cNvSpPr txBox="1"/>
          <p:nvPr/>
        </p:nvSpPr>
        <p:spPr>
          <a:xfrm>
            <a:off x="5865167" y="340113"/>
            <a:ext cx="461665" cy="620007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  <a:latin typeface="Candara" panose="020E0502030303020204" pitchFamily="34" charset="0"/>
              </a:rPr>
              <a:t>CONTOH SERTIFIKAT HALAL YANG DIKELUARKAN BPJPH</a:t>
            </a:r>
          </a:p>
        </p:txBody>
      </p:sp>
    </p:spTree>
    <p:extLst>
      <p:ext uri="{BB962C8B-B14F-4D97-AF65-F5344CB8AC3E}">
        <p14:creationId xmlns:p14="http://schemas.microsoft.com/office/powerpoint/2010/main" val="169860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id-ID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794BE-CCE7-40EC-939D-FA81D33A23D2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arenR"/>
            </a:pPr>
            <a:r>
              <a:rPr lang="id-ID" noProof="1">
                <a:solidFill>
                  <a:sysClr val="windowText" lastClr="000000"/>
                </a:solidFill>
              </a:rPr>
              <a:t>Biaya Sertifikasi Halal dibebankan kepada Pelaku Usaha yang  mengajukan permohonan Sertifikat Halal.</a:t>
            </a:r>
          </a:p>
          <a:p>
            <a:pPr marL="514350" lvl="0" indent="-514350">
              <a:buFont typeface="+mj-lt"/>
              <a:buAutoNum type="arabicParenR"/>
            </a:pPr>
            <a:r>
              <a:rPr lang="id-ID" noProof="1">
                <a:solidFill>
                  <a:sysClr val="windowText" lastClr="000000"/>
                </a:solidFill>
              </a:rPr>
              <a:t>Dalam hal Pelaku Usaha merupakan usaha mikro dan kecil, biaya Sertifikasi Halal dapat difasilitasi oleh pihak lain.</a:t>
            </a:r>
          </a:p>
          <a:p>
            <a:pPr marL="514350" lvl="0" indent="-514350">
              <a:buFont typeface="+mj-lt"/>
              <a:buAutoNum type="arabicParenR"/>
            </a:pPr>
            <a:r>
              <a:rPr lang="id-ID" noProof="1">
                <a:solidFill>
                  <a:sysClr val="windowText" lastClr="000000"/>
                </a:solidFill>
              </a:rPr>
              <a:t>Ketentuan lebih lanjut mengenai biaya sertifikasi halal diatur dalam Peraturan Pemerintah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DF3C9D06-5609-491F-B159-D202AD37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200" b="1" dirty="0">
                <a:solidFill>
                  <a:srgbClr val="2C3441"/>
                </a:solidFill>
              </a:rPr>
              <a:t>PEMBIAYAAN (UU NO. 33 TAHUN 2014 PASAL 44)</a:t>
            </a:r>
            <a:endParaRPr kumimoji="0" lang="id-ID" altLang="zh-CN" sz="3200" b="1" i="0" u="none" strike="noStrike" kern="1200" cap="none" spc="0" normalizeH="0" baseline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772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宋体"/>
                <a:cs typeface="+mn-cs"/>
              </a:rPr>
              <a:t>BADAN PENYELENGGARA JAMINAN PRODUK HALAL 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宋体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3CBB0F6-4D42-4D4D-88F9-11FD126C5945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Sesuai dalam Pasal 53, 54, 55 UU No. 33 Tahun 2014 tentang JPH serta</a:t>
            </a:r>
            <a:r>
              <a:rPr kumimoji="0" lang="id-ID" sz="2800" b="0" i="0" u="none" strike="noStrike" kern="1200" cap="none" spc="0" normalizeH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dalam UU No. 11 Tahun 2020 tentang Cipta Kerja.</a:t>
            </a:r>
            <a:endParaRPr kumimoji="0" lang="id-ID" sz="28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358775" lvl="0" indent="-358775">
              <a:defRPr/>
            </a:pPr>
            <a:r>
              <a:rPr lang="id-ID" noProof="1">
                <a:solidFill>
                  <a:sysClr val="windowText" lastClr="000000"/>
                </a:solidFill>
              </a:rPr>
              <a:t>Masyarakat dapat berperan serta dalam penyelenggaraan JPH.</a:t>
            </a:r>
          </a:p>
          <a:p>
            <a:pPr marL="358775" lvl="0" indent="-358775">
              <a:defRPr/>
            </a:pPr>
            <a:r>
              <a:rPr lang="id-ID" noProof="1">
                <a:solidFill>
                  <a:sysClr val="windowText" lastClr="000000"/>
                </a:solidFill>
              </a:rPr>
              <a:t>Bentuk </a:t>
            </a: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kegiatannya antara lain:</a:t>
            </a:r>
          </a:p>
          <a:p>
            <a:pPr marL="895350" marR="0" lvl="0" indent="-5143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Sosialisasi JPH</a:t>
            </a:r>
          </a:p>
          <a:p>
            <a:pPr marL="895350" lvl="0" indent="-514350">
              <a:buFont typeface="+mj-lt"/>
              <a:buAutoNum type="alphaLcParenR"/>
              <a:defRPr/>
            </a:pPr>
            <a:r>
              <a:rPr lang="id-ID" noProof="1">
                <a:solidFill>
                  <a:sysClr val="windowText" lastClr="000000"/>
                </a:solidFill>
              </a:rPr>
              <a:t>Pendampingan dalam PPH</a:t>
            </a:r>
          </a:p>
          <a:p>
            <a:pPr marL="895350" lvl="0" indent="-514350">
              <a:buFont typeface="+mj-lt"/>
              <a:buAutoNum type="alphaLcParenR"/>
              <a:defRPr/>
            </a:pPr>
            <a:r>
              <a:rPr lang="id-ID" noProof="1">
                <a:solidFill>
                  <a:sysClr val="windowText" lastClr="000000"/>
                </a:solidFill>
              </a:rPr>
              <a:t>Publikasi bahwa produk berada dalam pendampingan</a:t>
            </a:r>
          </a:p>
          <a:p>
            <a:pPr marL="895350" lvl="0" indent="-514350">
              <a:buFont typeface="+mj-lt"/>
              <a:buAutoNum type="alphaLcParenR"/>
              <a:defRPr/>
            </a:pPr>
            <a:r>
              <a:rPr lang="id-ID" noProof="1">
                <a:solidFill>
                  <a:sysClr val="windowText" lastClr="000000"/>
                </a:solidFill>
              </a:rPr>
              <a:t>Pemasaran dalam jejaring ormas Islam berbadan hukum; dan</a:t>
            </a:r>
            <a:endParaRPr kumimoji="0" lang="id-ID" sz="28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895350" marR="0" lvl="0" indent="-5143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Pengawasan</a:t>
            </a:r>
            <a:r>
              <a:rPr kumimoji="0" lang="id-ID" sz="2800" b="0" i="0" u="none" strike="noStrike" kern="1200" cap="none" spc="0" normalizeH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produk halal yang beredar.</a:t>
            </a: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Pengawasan masyarakat dalam bentuk pengaduan atau pelaporan ke BPJPH.</a:t>
            </a: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Berhak mendapat penghargaan</a:t>
            </a:r>
            <a:r>
              <a:rPr lang="id-ID" noProof="1">
                <a:solidFill>
                  <a:sysClr val="windowText" lastClr="000000"/>
                </a:solidFill>
                <a:latin typeface="Calibri"/>
                <a:ea typeface="宋体"/>
              </a:rPr>
              <a:t>.</a:t>
            </a:r>
            <a:endParaRPr kumimoji="0" lang="id-ID" sz="28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31CDFE85-532C-4D32-A062-70FC4F7D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C344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PERAN MASYARAKAT TENTANG JAMINAN PRODUK HALAL</a:t>
            </a:r>
          </a:p>
        </p:txBody>
      </p:sp>
    </p:spTree>
    <p:extLst>
      <p:ext uri="{BB962C8B-B14F-4D97-AF65-F5344CB8AC3E}">
        <p14:creationId xmlns:p14="http://schemas.microsoft.com/office/powerpoint/2010/main" val="393457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id-ID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B27F8D6-A31E-4E8F-B7B5-D0846F01CBA4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/>
            <a:endParaRPr lang="id-ID" noProof="1">
              <a:solidFill>
                <a:sysClr val="windowText" lastClr="000000"/>
              </a:solidFill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59DC5260-0222-484C-8002-1F61501A5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200" b="1" dirty="0">
                <a:solidFill>
                  <a:srgbClr val="2C3441"/>
                </a:solidFill>
              </a:rPr>
              <a:t>EKOSISTEM HALAL</a:t>
            </a:r>
            <a:endParaRPr kumimoji="0" lang="id-ID" altLang="zh-CN" sz="3200" b="1" i="0" u="none" strike="noStrike" kern="1200" cap="none" spc="0" normalizeH="0" baseline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36552" y="1213023"/>
            <a:ext cx="11905208" cy="5041804"/>
            <a:chOff x="0" y="1332164"/>
            <a:chExt cx="11905208" cy="5041804"/>
          </a:xfrm>
        </p:grpSpPr>
        <p:sp>
          <p:nvSpPr>
            <p:cNvPr id="29" name="Left-Right Arrow 28"/>
            <p:cNvSpPr/>
            <p:nvPr/>
          </p:nvSpPr>
          <p:spPr bwMode="auto">
            <a:xfrm rot="1194057">
              <a:off x="3781683" y="3591926"/>
              <a:ext cx="4073652" cy="692796"/>
            </a:xfrm>
            <a:prstGeom prst="leftRightArrow">
              <a:avLst/>
            </a:prstGeom>
            <a:solidFill>
              <a:srgbClr val="007BC6"/>
            </a:solidFill>
            <a:ln w="9525" cap="flat" cmpd="sng" algn="ctr">
              <a:solidFill>
                <a:srgbClr val="007B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190657" y="1332164"/>
              <a:ext cx="4714551" cy="4884937"/>
              <a:chOff x="7190657" y="1120408"/>
              <a:chExt cx="4714551" cy="488493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190657" y="1121764"/>
                <a:ext cx="1201766" cy="1420566"/>
                <a:chOff x="6160756" y="1256518"/>
                <a:chExt cx="1201766" cy="1420566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48" t="7938" r="8067" b="10474"/>
                <a:stretch/>
              </p:blipFill>
              <p:spPr>
                <a:xfrm>
                  <a:off x="6228937" y="1256518"/>
                  <a:ext cx="1065405" cy="1080000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 flipH="1">
                  <a:off x="6160756" y="2307752"/>
                  <a:ext cx="1201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b="1" dirty="0"/>
                    <a:t>FAKULTAS</a:t>
                  </a:r>
                  <a:endParaRPr lang="en-US" b="1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8947853" y="1120408"/>
                <a:ext cx="1201766" cy="1449332"/>
                <a:chOff x="7917952" y="1255162"/>
                <a:chExt cx="1201766" cy="1449332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48" t="7938" r="8067" b="10474"/>
                <a:stretch/>
              </p:blipFill>
              <p:spPr>
                <a:xfrm>
                  <a:off x="7986133" y="1255162"/>
                  <a:ext cx="1065405" cy="1080000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 flipH="1">
                  <a:off x="7917952" y="2335162"/>
                  <a:ext cx="1201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b="1" dirty="0"/>
                    <a:t>FAKULTAS</a:t>
                  </a:r>
                  <a:endParaRPr lang="en-US" b="1" dirty="0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10703442" y="1120408"/>
                <a:ext cx="1201766" cy="1449332"/>
                <a:chOff x="9673541" y="1255162"/>
                <a:chExt cx="1201766" cy="144933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48" t="7938" r="8067" b="10474"/>
                <a:stretch/>
              </p:blipFill>
              <p:spPr>
                <a:xfrm>
                  <a:off x="9743293" y="1255162"/>
                  <a:ext cx="1065405" cy="1080000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 flipH="1">
                  <a:off x="9673541" y="2335162"/>
                  <a:ext cx="1201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b="1" dirty="0"/>
                    <a:t>FAKULTAS</a:t>
                  </a:r>
                  <a:endParaRPr lang="en-US" b="1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661599" y="2470483"/>
                <a:ext cx="3772667" cy="1361456"/>
                <a:chOff x="6631698" y="2605237"/>
                <a:chExt cx="3772667" cy="1361456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6631698" y="3170497"/>
                  <a:ext cx="3772667" cy="167141"/>
                </a:xfrm>
                <a:prstGeom prst="rect">
                  <a:avLst/>
                </a:prstGeom>
                <a:solidFill>
                  <a:srgbClr val="007BC6"/>
                </a:solidFill>
                <a:ln w="9525" cap="flat" cmpd="sng" algn="ctr">
                  <a:solidFill>
                    <a:srgbClr val="007B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281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6631698" y="2605237"/>
                  <a:ext cx="259882" cy="728035"/>
                </a:xfrm>
                <a:prstGeom prst="rect">
                  <a:avLst/>
                </a:prstGeom>
                <a:solidFill>
                  <a:srgbClr val="007BC6"/>
                </a:solidFill>
                <a:ln w="9525" cap="flat" cmpd="sng" algn="ctr">
                  <a:solidFill>
                    <a:srgbClr val="007B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281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10144483" y="2605237"/>
                  <a:ext cx="259882" cy="728035"/>
                </a:xfrm>
                <a:prstGeom prst="rect">
                  <a:avLst/>
                </a:prstGeom>
                <a:solidFill>
                  <a:srgbClr val="007BC6"/>
                </a:solidFill>
                <a:ln w="9525" cap="flat" cmpd="sng" algn="ctr">
                  <a:solidFill>
                    <a:srgbClr val="007B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281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5" name="Down Arrow 14"/>
                <p:cNvSpPr/>
                <p:nvPr/>
              </p:nvSpPr>
              <p:spPr bwMode="auto">
                <a:xfrm>
                  <a:off x="8307585" y="2605237"/>
                  <a:ext cx="432000" cy="1361456"/>
                </a:xfrm>
                <a:prstGeom prst="downArrow">
                  <a:avLst/>
                </a:prstGeom>
                <a:solidFill>
                  <a:srgbClr val="007BC6"/>
                </a:solidFill>
                <a:ln w="9525" cap="flat" cmpd="sng" algn="ctr">
                  <a:solidFill>
                    <a:srgbClr val="007B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281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877881" y="3908804"/>
                <a:ext cx="3432204" cy="2096541"/>
                <a:chOff x="6847980" y="4043558"/>
                <a:chExt cx="3432204" cy="2096541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0749C7F-7576-45A2-BA79-BE61DCA886B3}"/>
                    </a:ext>
                  </a:extLst>
                </p:cNvPr>
                <p:cNvSpPr/>
                <p:nvPr/>
              </p:nvSpPr>
              <p:spPr bwMode="auto">
                <a:xfrm>
                  <a:off x="6847980" y="4043558"/>
                  <a:ext cx="3388604" cy="94056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000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FFC000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FFC000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lvl="0" algn="ctr">
                    <a:defRPr/>
                  </a:pPr>
                  <a:r>
                    <a:rPr lang="id-ID" sz="2000" b="1" kern="0" dirty="0">
                      <a:solidFill>
                        <a:prstClr val="black"/>
                      </a:solidFill>
                    </a:rPr>
                    <a:t>HALAL CENTER /</a:t>
                  </a:r>
                </a:p>
                <a:p>
                  <a:pPr lvl="0" algn="ctr">
                    <a:defRPr/>
                  </a:pPr>
                  <a:r>
                    <a:rPr lang="id-ID" sz="2000" b="1" kern="0" dirty="0">
                      <a:solidFill>
                        <a:prstClr val="black"/>
                      </a:solidFill>
                    </a:rPr>
                    <a:t>PUSAT KAJIAN HALAL</a:t>
                  </a:r>
                </a:p>
                <a:p>
                  <a:pPr lvl="0" algn="ctr">
                    <a:defRPr/>
                  </a:pPr>
                  <a:r>
                    <a:rPr lang="id-ID" sz="2000" b="1" kern="0" dirty="0">
                      <a:solidFill>
                        <a:prstClr val="black"/>
                      </a:solidFill>
                    </a:rPr>
                    <a:t>(Penyelia Halal)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0749C7F-7576-45A2-BA79-BE61DCA886B3}"/>
                    </a:ext>
                  </a:extLst>
                </p:cNvPr>
                <p:cNvSpPr/>
                <p:nvPr/>
              </p:nvSpPr>
              <p:spPr bwMode="auto">
                <a:xfrm>
                  <a:off x="6891580" y="5600191"/>
                  <a:ext cx="3388604" cy="53990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000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FFC000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FFC000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lvl="0" algn="ctr">
                    <a:defRPr/>
                  </a:pPr>
                  <a:r>
                    <a:rPr lang="id-ID" sz="2000" b="1" kern="0" dirty="0">
                      <a:solidFill>
                        <a:prstClr val="black"/>
                      </a:solidFill>
                    </a:rPr>
                    <a:t>LABORATORIUM</a:t>
                  </a:r>
                </a:p>
                <a:p>
                  <a:pPr lvl="0" algn="ctr">
                    <a:defRPr/>
                  </a:pPr>
                  <a:r>
                    <a:rPr lang="id-ID" sz="2000" b="1" kern="0" dirty="0">
                      <a:solidFill>
                        <a:prstClr val="black"/>
                      </a:solidFill>
                    </a:rPr>
                    <a:t>(ISO 17025)</a:t>
                  </a:r>
                </a:p>
              </p:txBody>
            </p:sp>
            <p:sp>
              <p:nvSpPr>
                <p:cNvPr id="28" name="Down Arrow 27"/>
                <p:cNvSpPr/>
                <p:nvPr/>
              </p:nvSpPr>
              <p:spPr bwMode="auto">
                <a:xfrm flipV="1">
                  <a:off x="8749330" y="5024104"/>
                  <a:ext cx="483881" cy="495432"/>
                </a:xfrm>
                <a:prstGeom prst="downArrow">
                  <a:avLst/>
                </a:prstGeom>
                <a:solidFill>
                  <a:srgbClr val="007BC6"/>
                </a:solidFill>
                <a:ln w="9525" cap="flat" cmpd="sng" algn="ctr">
                  <a:solidFill>
                    <a:srgbClr val="007B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281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6" name="Down Arrow 35"/>
              <p:cNvSpPr/>
              <p:nvPr/>
            </p:nvSpPr>
            <p:spPr bwMode="auto">
              <a:xfrm>
                <a:off x="8993100" y="4889350"/>
                <a:ext cx="483881" cy="495432"/>
              </a:xfrm>
              <a:prstGeom prst="downArrow">
                <a:avLst/>
              </a:prstGeom>
              <a:solidFill>
                <a:srgbClr val="007BC6"/>
              </a:solidFill>
              <a:ln w="9525" cap="flat" cmpd="sng" algn="ctr">
                <a:solidFill>
                  <a:srgbClr val="007B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0" y="1448174"/>
              <a:ext cx="5974129" cy="4925794"/>
              <a:chOff x="0" y="1448174"/>
              <a:chExt cx="5974129" cy="492579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0" y="1448174"/>
                <a:ext cx="5974129" cy="1094156"/>
                <a:chOff x="0" y="1448174"/>
                <a:chExt cx="5974129" cy="1094156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59" t="17426" r="47661" b="8194"/>
                <a:stretch/>
              </p:blipFill>
              <p:spPr>
                <a:xfrm>
                  <a:off x="0" y="1448174"/>
                  <a:ext cx="2586624" cy="1094156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 flipH="1">
                  <a:off x="2654805" y="1533587"/>
                  <a:ext cx="331932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b="1" dirty="0"/>
                    <a:t>PETERNAKAN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d-ID" b="1" dirty="0"/>
                    <a:t>Unggas (SNI 99002:2016)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d-ID" b="1" dirty="0"/>
                    <a:t>Ruminansia (SNI 99003:2018)</a:t>
                  </a:r>
                  <a:endParaRPr lang="en-US" b="1" dirty="0"/>
                </a:p>
              </p:txBody>
            </p:sp>
          </p:grpSp>
          <p:sp>
            <p:nvSpPr>
              <p:cNvPr id="39" name="Down Arrow 38"/>
              <p:cNvSpPr/>
              <p:nvPr/>
            </p:nvSpPr>
            <p:spPr bwMode="auto">
              <a:xfrm>
                <a:off x="622475" y="2509716"/>
                <a:ext cx="474805" cy="383103"/>
              </a:xfrm>
              <a:prstGeom prst="downArrow">
                <a:avLst/>
              </a:prstGeom>
              <a:solidFill>
                <a:srgbClr val="007BC6"/>
              </a:solidFill>
              <a:ln w="9525" cap="flat" cmpd="sng" algn="ctr">
                <a:solidFill>
                  <a:srgbClr val="007B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48550" y="2894419"/>
                <a:ext cx="3776891" cy="1060588"/>
                <a:chOff x="177425" y="3144675"/>
                <a:chExt cx="3776891" cy="1060588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521" y="3144675"/>
                  <a:ext cx="687264" cy="687264"/>
                </a:xfrm>
                <a:prstGeom prst="rect">
                  <a:avLst/>
                </a:prstGeom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 flipH="1">
                  <a:off x="1293312" y="3303641"/>
                  <a:ext cx="2661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b="1" dirty="0"/>
                    <a:t>MASJID (RPU, RPA, RPH)</a:t>
                  </a:r>
                  <a:endParaRPr lang="en-US" b="1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 flipH="1">
                  <a:off x="177425" y="3835931"/>
                  <a:ext cx="2661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b="1" dirty="0"/>
                    <a:t>Juru Sembelih Halal</a:t>
                  </a:r>
                  <a:endParaRPr lang="en-US" b="1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0749C7F-7576-45A2-BA79-BE61DCA886B3}"/>
                  </a:ext>
                </a:extLst>
              </p:cNvPr>
              <p:cNvSpPr/>
              <p:nvPr/>
            </p:nvSpPr>
            <p:spPr bwMode="auto">
              <a:xfrm>
                <a:off x="562265" y="4418643"/>
                <a:ext cx="3388604" cy="288496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id-ID" sz="2000" b="1" kern="0" dirty="0">
                    <a:solidFill>
                      <a:prstClr val="black"/>
                    </a:solidFill>
                  </a:rPr>
                  <a:t>PROCESSING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22475" y="3933772"/>
                <a:ext cx="2274728" cy="383103"/>
                <a:chOff x="635071" y="3933772"/>
                <a:chExt cx="2274728" cy="383103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 flipH="1">
                  <a:off x="1216909" y="3944040"/>
                  <a:ext cx="16928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id-ID" b="1" i="1" dirty="0"/>
                    <a:t>Distribusi</a:t>
                  </a:r>
                  <a:endParaRPr lang="en-US" b="1" i="1" dirty="0"/>
                </a:p>
              </p:txBody>
            </p:sp>
            <p:sp>
              <p:nvSpPr>
                <p:cNvPr id="50" name="Down Arrow 49"/>
                <p:cNvSpPr/>
                <p:nvPr/>
              </p:nvSpPr>
              <p:spPr bwMode="auto">
                <a:xfrm>
                  <a:off x="635071" y="3933772"/>
                  <a:ext cx="474805" cy="383103"/>
                </a:xfrm>
                <a:prstGeom prst="downArrow">
                  <a:avLst/>
                </a:prstGeom>
                <a:solidFill>
                  <a:srgbClr val="007BC6"/>
                </a:solidFill>
                <a:ln w="9525" cap="flat" cmpd="sng" algn="ctr">
                  <a:solidFill>
                    <a:srgbClr val="007B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281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622475" y="4746999"/>
                <a:ext cx="2502999" cy="646331"/>
                <a:chOff x="635071" y="3821259"/>
                <a:chExt cx="2502999" cy="646331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 flipH="1">
                  <a:off x="1216909" y="3821259"/>
                  <a:ext cx="19211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id-ID" b="1" i="1" dirty="0"/>
                    <a:t>Packaging</a:t>
                  </a: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id-ID" b="1" i="1" dirty="0"/>
                    <a:t>Penyajian</a:t>
                  </a:r>
                  <a:endParaRPr lang="en-US" b="1" i="1" dirty="0"/>
                </a:p>
              </p:txBody>
            </p:sp>
            <p:sp>
              <p:nvSpPr>
                <p:cNvPr id="54" name="Down Arrow 53"/>
                <p:cNvSpPr/>
                <p:nvPr/>
              </p:nvSpPr>
              <p:spPr bwMode="auto">
                <a:xfrm>
                  <a:off x="635071" y="3933772"/>
                  <a:ext cx="474805" cy="383103"/>
                </a:xfrm>
                <a:prstGeom prst="downArrow">
                  <a:avLst/>
                </a:prstGeom>
                <a:solidFill>
                  <a:srgbClr val="007BC6"/>
                </a:solidFill>
                <a:ln w="9525" cap="flat" cmpd="sng" algn="ctr">
                  <a:solidFill>
                    <a:srgbClr val="007B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281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562265" y="5465437"/>
                <a:ext cx="3388604" cy="908531"/>
                <a:chOff x="562265" y="5465437"/>
                <a:chExt cx="3388604" cy="908531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0749C7F-7576-45A2-BA79-BE61DCA886B3}"/>
                    </a:ext>
                  </a:extLst>
                </p:cNvPr>
                <p:cNvSpPr/>
                <p:nvPr/>
              </p:nvSpPr>
              <p:spPr bwMode="auto">
                <a:xfrm>
                  <a:off x="562265" y="5465437"/>
                  <a:ext cx="3388604" cy="2884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000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FFC000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FFC000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lvl="0" algn="ctr">
                    <a:defRPr/>
                  </a:pPr>
                  <a:r>
                    <a:rPr lang="id-ID" sz="2000" b="1" kern="0" dirty="0">
                      <a:solidFill>
                        <a:prstClr val="black"/>
                      </a:solidFill>
                    </a:rPr>
                    <a:t>KONSUMEN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 flipH="1">
                  <a:off x="606117" y="5727637"/>
                  <a:ext cx="33193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b="1" dirty="0"/>
                    <a:t>Hotel, Rumah Sakit, Restoran, Cafe, Warung, Kantin dll.</a:t>
                  </a:r>
                  <a:endParaRPr lang="en-US" b="1" dirty="0"/>
                </a:p>
              </p:txBody>
            </p:sp>
          </p:grpSp>
        </p:grpSp>
      </p:grpSp>
      <p:sp>
        <p:nvSpPr>
          <p:cNvPr id="60" name="TextBox 59"/>
          <p:cNvSpPr txBox="1"/>
          <p:nvPr/>
        </p:nvSpPr>
        <p:spPr>
          <a:xfrm flipH="1">
            <a:off x="1264437" y="865578"/>
            <a:ext cx="1031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SISTEM JAMINAN PRODUK HALAL (SJPH)</a:t>
            </a:r>
          </a:p>
          <a:p>
            <a:pPr algn="ctr"/>
            <a:r>
              <a:rPr lang="id-ID" b="1" dirty="0"/>
              <a:t>(Sistem Manajemen Halal (SNI 99001:2016))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2298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id-ID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48E5F4A-9E8D-461A-ADB2-5B8B3CE21823}"/>
              </a:ext>
            </a:extLst>
          </p:cNvPr>
          <p:cNvGrpSpPr/>
          <p:nvPr/>
        </p:nvGrpSpPr>
        <p:grpSpPr>
          <a:xfrm>
            <a:off x="562214" y="1455098"/>
            <a:ext cx="10538377" cy="4961228"/>
            <a:chOff x="562214" y="1455098"/>
            <a:chExt cx="10538377" cy="4961228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10B166D0-E960-4CC1-9403-D492F2A0A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14" y="6108549"/>
              <a:ext cx="6362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1600" lvl="0" algn="ctr" fontAlgn="base">
                <a:spcBef>
                  <a:spcPts val="300"/>
                </a:spcBef>
                <a:spcAft>
                  <a:spcPct val="0"/>
                </a:spcAft>
                <a:buClr>
                  <a:srgbClr val="C7D3E6"/>
                </a:buClr>
                <a:buSzPts val="2000"/>
                <a:defRPr/>
              </a:pPr>
              <a:r>
                <a:rPr lang="id-ID" sz="1400" b="1" kern="0" dirty="0">
                  <a:solidFill>
                    <a:prstClr val="black"/>
                  </a:solidFill>
                  <a:ea typeface="Roboto Condensed Light"/>
                  <a:sym typeface="Roboto Condensed Light"/>
                </a:rPr>
                <a:t>Sumber: Riaz and Chaudry, </a:t>
              </a:r>
              <a:r>
                <a:rPr lang="id-ID" sz="1400" b="1" i="1" kern="0" dirty="0">
                  <a:solidFill>
                    <a:prstClr val="black"/>
                  </a:solidFill>
                  <a:ea typeface="Roboto Condensed Light"/>
                  <a:sym typeface="Roboto Condensed Light"/>
                </a:rPr>
                <a:t>Handbook of Halal Food Production </a:t>
              </a:r>
              <a:r>
                <a:rPr lang="id-ID" sz="1400" b="1" kern="0" dirty="0">
                  <a:solidFill>
                    <a:prstClr val="black"/>
                  </a:solidFill>
                  <a:ea typeface="Roboto Condensed Light"/>
                  <a:sym typeface="Roboto Condensed Light"/>
                </a:rPr>
                <a:t>(2019)</a:t>
              </a:r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3FE16D44-8025-49EE-9DA9-B8517F5BC728}"/>
                </a:ext>
              </a:extLst>
            </p:cNvPr>
            <p:cNvGraphicFramePr/>
            <p:nvPr/>
          </p:nvGraphicFramePr>
          <p:xfrm>
            <a:off x="806202" y="3803313"/>
            <a:ext cx="4333236" cy="1839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F1AABED3-9106-4407-922D-0110F7B6CF80}"/>
                </a:ext>
              </a:extLst>
            </p:cNvPr>
            <p:cNvGraphicFramePr/>
            <p:nvPr/>
          </p:nvGraphicFramePr>
          <p:xfrm>
            <a:off x="1225756" y="2010275"/>
            <a:ext cx="9874835" cy="30869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2" name="Picture 2" descr="Hasil gambar untuk halal">
              <a:extLst>
                <a:ext uri="{FF2B5EF4-FFF2-40B4-BE49-F238E27FC236}">
                  <a16:creationId xmlns:a16="http://schemas.microsoft.com/office/drawing/2014/main" id="{C2147472-3079-49E6-AE3D-EA54181E6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818" y="4089086"/>
              <a:ext cx="576221" cy="57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asil gambar untuk wto">
              <a:extLst>
                <a:ext uri="{FF2B5EF4-FFF2-40B4-BE49-F238E27FC236}">
                  <a16:creationId xmlns:a16="http://schemas.microsoft.com/office/drawing/2014/main" id="{F2F94B27-FE83-4591-9347-DEA27B818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937" y="4089085"/>
              <a:ext cx="576221" cy="57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5A6A7D-5071-44C1-9FEA-EFF782574332}"/>
                </a:ext>
              </a:extLst>
            </p:cNvPr>
            <p:cNvSpPr txBox="1"/>
            <p:nvPr/>
          </p:nvSpPr>
          <p:spPr>
            <a:xfrm>
              <a:off x="1208274" y="4663363"/>
              <a:ext cx="22908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Jaminan halal diakui World Trade Organization (WTO)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85F7EA-1F9D-4589-897A-D910D8486EAA}"/>
                </a:ext>
              </a:extLst>
            </p:cNvPr>
            <p:cNvSpPr txBox="1"/>
            <p:nvPr/>
          </p:nvSpPr>
          <p:spPr>
            <a:xfrm>
              <a:off x="2887884" y="2159832"/>
              <a:ext cx="2781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kern="0" dirty="0">
                  <a:solidFill>
                    <a:prstClr val="black"/>
                  </a:solidFill>
                  <a:cs typeface="Arial" pitchFamily="34" charset="0"/>
                </a:rPr>
                <a:t>Populasi muslim di tahun 2030 sebesar 2,158 M, atau 26 % dari populasi  dunia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BAD4C5-5E51-486B-A549-D686B6D11ECE}"/>
                </a:ext>
              </a:extLst>
            </p:cNvPr>
            <p:cNvSpPr/>
            <p:nvPr/>
          </p:nvSpPr>
          <p:spPr>
            <a:xfrm>
              <a:off x="3472461" y="1455098"/>
              <a:ext cx="1311192" cy="682662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ACACAA-DC7E-4DFF-AE8B-82D7942F2513}"/>
                </a:ext>
              </a:extLst>
            </p:cNvPr>
            <p:cNvSpPr/>
            <p:nvPr/>
          </p:nvSpPr>
          <p:spPr>
            <a:xfrm>
              <a:off x="5669184" y="4063828"/>
              <a:ext cx="1024283" cy="599535"/>
            </a:xfrm>
            <a:prstGeom prst="rect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5000" b="-35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C4B58D-4E6C-4DEF-BC50-FCCA382D210C}"/>
                </a:ext>
              </a:extLst>
            </p:cNvPr>
            <p:cNvSpPr txBox="1"/>
            <p:nvPr/>
          </p:nvSpPr>
          <p:spPr>
            <a:xfrm>
              <a:off x="4921116" y="4650726"/>
              <a:ext cx="25204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Pasar Produk halal Asia-Pasifik 62 %, Afrika 15 %, Timur Tengah 20%, Eropa-US 3%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3F2B9A-4A60-4FDC-BBC6-6B2B4798E869}"/>
                </a:ext>
              </a:extLst>
            </p:cNvPr>
            <p:cNvSpPr txBox="1"/>
            <p:nvPr/>
          </p:nvSpPr>
          <p:spPr>
            <a:xfrm>
              <a:off x="6667501" y="2436831"/>
              <a:ext cx="2677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Halal sudah menjadi gaya hidup masyarakat global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54D377-32F8-4C28-875C-68028EFDC972}"/>
                </a:ext>
              </a:extLst>
            </p:cNvPr>
            <p:cNvSpPr/>
            <p:nvPr/>
          </p:nvSpPr>
          <p:spPr>
            <a:xfrm>
              <a:off x="7210450" y="1531298"/>
              <a:ext cx="1493704" cy="829333"/>
            </a:xfrm>
            <a:prstGeom prst="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A44580-B532-4692-B71D-DE75061DC748}"/>
                </a:ext>
              </a:extLst>
            </p:cNvPr>
            <p:cNvSpPr/>
            <p:nvPr/>
          </p:nvSpPr>
          <p:spPr>
            <a:xfrm>
              <a:off x="9329705" y="4089086"/>
              <a:ext cx="1259267" cy="660617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7000" b="-7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D83EBE-6B8E-4341-93A7-F8A10602BCF3}"/>
                </a:ext>
              </a:extLst>
            </p:cNvPr>
            <p:cNvSpPr txBox="1"/>
            <p:nvPr/>
          </p:nvSpPr>
          <p:spPr>
            <a:xfrm>
              <a:off x="9253505" y="4688145"/>
              <a:ext cx="17213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Mendorong Tumbuhnya Ekonomi syariah</a:t>
              </a:r>
            </a:p>
          </p:txBody>
        </p:sp>
      </p:grpSp>
      <p:sp>
        <p:nvSpPr>
          <p:cNvPr id="23" name="文本框 32">
            <a:extLst>
              <a:ext uri="{FF2B5EF4-FFF2-40B4-BE49-F238E27FC236}">
                <a16:creationId xmlns:a16="http://schemas.microsoft.com/office/drawing/2014/main" id="{CD929109-A52C-427D-9ABF-5529C936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200" b="1" dirty="0">
                <a:solidFill>
                  <a:srgbClr val="2C3441"/>
                </a:solidFill>
              </a:rPr>
              <a:t>URGENSI JAMINAN PRODUK HALAL GLOBAL</a:t>
            </a:r>
            <a:endParaRPr kumimoji="0" lang="id-ID" altLang="zh-CN" sz="3200" b="1" i="0" u="none" strike="noStrike" kern="1200" cap="none" spc="0" normalizeH="0" baseline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995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7">
            <a:extLst>
              <a:ext uri="{FF2B5EF4-FFF2-40B4-BE49-F238E27FC236}">
                <a16:creationId xmlns:a16="http://schemas.microsoft.com/office/drawing/2014/main" id="{744135CC-2CB0-470E-B6EC-EA95DB4E3243}"/>
              </a:ext>
            </a:extLst>
          </p:cNvPr>
          <p:cNvGrpSpPr/>
          <p:nvPr>
            <p:custDataLst>
              <p:tags r:id="rId1"/>
            </p:custDataLst>
          </p:nvPr>
        </p:nvGrpSpPr>
        <p:grpSpPr bwMode="gray">
          <a:xfrm>
            <a:off x="5987152" y="1012661"/>
            <a:ext cx="6154608" cy="3799349"/>
            <a:chOff x="1832768" y="1268759"/>
            <a:chExt cx="6240462" cy="3571875"/>
          </a:xfrm>
          <a:solidFill>
            <a:srgbClr val="44546A">
              <a:alpha val="71000"/>
            </a:srgbClr>
          </a:solidFill>
        </p:grpSpPr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87C659FF-0E5A-4711-884D-053B459C37A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279480" y="4464397"/>
              <a:ext cx="63500" cy="682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1218AB30-3B0C-45E2-9BE7-C7A1098D663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28617" y="3878609"/>
              <a:ext cx="704850" cy="550863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C1BE0DF7-51F1-47DE-B36E-03F3EBC765F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57305" y="4462809"/>
              <a:ext cx="134938" cy="146050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E2318CC1-B64F-4AA2-B873-6EBF80CF2AE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65255" y="4327872"/>
              <a:ext cx="100013" cy="157163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F48C17D-C3F5-41F2-905B-B29BBC7C531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12855" y="4050059"/>
              <a:ext cx="50800" cy="4127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665DC4DD-F8E4-4C8B-ABF2-2AB0A0B6954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965030" y="2859434"/>
              <a:ext cx="192088" cy="9207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39B4EC8E-4EAB-41D5-BE90-AFBBEAC3B3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933280" y="2910234"/>
              <a:ext cx="131763" cy="98425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B9379989-41B3-4BBA-9EF7-D87A715F2AA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995192" y="2930872"/>
              <a:ext cx="4763" cy="6350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71B77A4D-FD10-4588-98C8-CDDEB700E59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006305" y="2934047"/>
              <a:ext cx="4763" cy="317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8B62B563-D5D3-4C4A-A76D-85DA670A8A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987255" y="2937222"/>
              <a:ext cx="3175" cy="31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20D4B686-76F0-44A5-B08A-B256A29CE9B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812630" y="2968972"/>
              <a:ext cx="250825" cy="190500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45979A63-5EC1-43D1-9B5D-B63B7E42A52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419055" y="3594447"/>
              <a:ext cx="188913" cy="2000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8B5E3460-E7C5-4AAF-A8DE-1C868613430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93680" y="3794472"/>
              <a:ext cx="160338" cy="50800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D3460FB8-C4FD-4360-A074-4FF37ACA2C3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57180" y="3616672"/>
              <a:ext cx="173038" cy="147638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2EFCDCF4-BA33-4105-B257-25BB23B7DF3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344567" y="3764309"/>
              <a:ext cx="69850" cy="381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68">
              <a:extLst>
                <a:ext uri="{FF2B5EF4-FFF2-40B4-BE49-F238E27FC236}">
                  <a16:creationId xmlns:a16="http://schemas.microsoft.com/office/drawing/2014/main" id="{02A6A27A-BA17-4DED-BE23-5B13E9F6B50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215980" y="3737322"/>
              <a:ext cx="173038" cy="141288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7" name="Group 69">
              <a:extLst>
                <a:ext uri="{FF2B5EF4-FFF2-40B4-BE49-F238E27FC236}">
                  <a16:creationId xmlns:a16="http://schemas.microsoft.com/office/drawing/2014/main" id="{19A4F1D3-6424-42CF-BD59-6F309D6B29E2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801642" y="3364259"/>
              <a:ext cx="161925" cy="231775"/>
              <a:chOff x="3802" y="2280"/>
              <a:chExt cx="102" cy="146"/>
            </a:xfrm>
            <a:grpFill/>
          </p:grpSpPr>
          <p:sp>
            <p:nvSpPr>
              <p:cNvPr id="383" name="Freeform 70">
                <a:extLst>
                  <a:ext uri="{FF2B5EF4-FFF2-40B4-BE49-F238E27FC236}">
                    <a16:creationId xmlns:a16="http://schemas.microsoft.com/office/drawing/2014/main" id="{E1AA29BF-8512-43F1-94AD-7B1292AE07C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Freeform 71">
                <a:extLst>
                  <a:ext uri="{FF2B5EF4-FFF2-40B4-BE49-F238E27FC236}">
                    <a16:creationId xmlns:a16="http://schemas.microsoft.com/office/drawing/2014/main" id="{57EEE318-A163-42BF-8FFF-66D21E38A92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Freeform 72">
                <a:extLst>
                  <a:ext uri="{FF2B5EF4-FFF2-40B4-BE49-F238E27FC236}">
                    <a16:creationId xmlns:a16="http://schemas.microsoft.com/office/drawing/2014/main" id="{D47AB1A5-15EA-4FBB-9254-676A2B383E0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Freeform 73">
                <a:extLst>
                  <a:ext uri="{FF2B5EF4-FFF2-40B4-BE49-F238E27FC236}">
                    <a16:creationId xmlns:a16="http://schemas.microsoft.com/office/drawing/2014/main" id="{56E43FCD-9BD0-4B6C-86B2-1424B9F8127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Freeform 74">
                <a:extLst>
                  <a:ext uri="{FF2B5EF4-FFF2-40B4-BE49-F238E27FC236}">
                    <a16:creationId xmlns:a16="http://schemas.microsoft.com/office/drawing/2014/main" id="{FA40D0D1-5142-4A9C-805A-D06E6C1F705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Freeform 75">
                <a:extLst>
                  <a:ext uri="{FF2B5EF4-FFF2-40B4-BE49-F238E27FC236}">
                    <a16:creationId xmlns:a16="http://schemas.microsoft.com/office/drawing/2014/main" id="{D6856A20-FDE4-4DF0-A162-407623D6F78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Freeform 76">
                <a:extLst>
                  <a:ext uri="{FF2B5EF4-FFF2-40B4-BE49-F238E27FC236}">
                    <a16:creationId xmlns:a16="http://schemas.microsoft.com/office/drawing/2014/main" id="{9A372D12-6BC4-4D6B-A6EB-03D666CD524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Freeform 77">
                <a:extLst>
                  <a:ext uri="{FF2B5EF4-FFF2-40B4-BE49-F238E27FC236}">
                    <a16:creationId xmlns:a16="http://schemas.microsoft.com/office/drawing/2014/main" id="{5FDE32C6-EE8E-432D-AF70-4C93262A71C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Freeform 78">
                <a:extLst>
                  <a:ext uri="{FF2B5EF4-FFF2-40B4-BE49-F238E27FC236}">
                    <a16:creationId xmlns:a16="http://schemas.microsoft.com/office/drawing/2014/main" id="{8018034F-218F-4432-BEC9-C1FBE03B3C1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Freeform 79">
                <a:extLst>
                  <a:ext uri="{FF2B5EF4-FFF2-40B4-BE49-F238E27FC236}">
                    <a16:creationId xmlns:a16="http://schemas.microsoft.com/office/drawing/2014/main" id="{10C42B02-989F-46F2-A109-2D70E43B0AF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Freeform 80">
                <a:extLst>
                  <a:ext uri="{FF2B5EF4-FFF2-40B4-BE49-F238E27FC236}">
                    <a16:creationId xmlns:a16="http://schemas.microsoft.com/office/drawing/2014/main" id="{2595EA9B-6C93-4E66-9F04-710C6715572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828C45AC-B98C-48F2-AFF6-DDD2B073596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44492" y="3603972"/>
              <a:ext cx="23813" cy="1905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DB10A2F-4612-4889-B777-915E71B03CD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81005" y="3748434"/>
              <a:ext cx="4763" cy="1428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BAD5AD21-BB9F-4522-9AB6-B20C72D9474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31817" y="3837334"/>
              <a:ext cx="42863" cy="1905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00DE4F27-EFBF-4573-AC7D-A024D22AA43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11180" y="3850034"/>
              <a:ext cx="26988" cy="2222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C2352E87-FBC3-4408-965B-547C29E2A3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87380" y="3740497"/>
              <a:ext cx="50800" cy="19050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0CB9658E-27B6-450A-9330-DAF8370B745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30217" y="3662709"/>
              <a:ext cx="109538" cy="12858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74669F24-A37A-4483-BBC4-09EB3F77A4D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77855" y="3653184"/>
              <a:ext cx="25400" cy="539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CD9DB68D-231E-4A2C-BE5E-C914F8FD87A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039767" y="3699222"/>
              <a:ext cx="180975" cy="152400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306855FC-E4A6-44EB-AF69-466B9C515E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387430" y="3737322"/>
              <a:ext cx="41275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CB9FC46E-4B20-420B-BAEE-47414F7190B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38117" y="3280122"/>
              <a:ext cx="125413" cy="26352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3A4D987-C9DA-4B42-B39A-28C873A531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68292" y="3572222"/>
              <a:ext cx="168275" cy="10477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08C72D0D-0DF1-43E0-A371-9686C3979C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04780" y="3575397"/>
              <a:ext cx="71438" cy="9366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8B48528F-7EB4-4DA2-9C81-FECDF23D94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460330" y="3326159"/>
              <a:ext cx="136525" cy="268288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9DF458C9-879A-4AE5-A51C-E908BF65B84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66667" y="3181697"/>
              <a:ext cx="153988" cy="333375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E4A4C0C-A3B7-41F8-A122-38C6DCB4DA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41292" y="3435697"/>
              <a:ext cx="92075" cy="74613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96">
              <a:extLst>
                <a:ext uri="{FF2B5EF4-FFF2-40B4-BE49-F238E27FC236}">
                  <a16:creationId xmlns:a16="http://schemas.microsoft.com/office/drawing/2014/main" id="{841F091A-4684-42CB-BD32-C4295A0B90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04780" y="3292822"/>
              <a:ext cx="125413" cy="15557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4" name="Group 97">
              <a:extLst>
                <a:ext uri="{FF2B5EF4-FFF2-40B4-BE49-F238E27FC236}">
                  <a16:creationId xmlns:a16="http://schemas.microsoft.com/office/drawing/2014/main" id="{863F44D0-AFEF-4154-8020-BD84AD91DA81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818980" y="3002309"/>
              <a:ext cx="636588" cy="587375"/>
              <a:chOff x="3183" y="2052"/>
              <a:chExt cx="401" cy="370"/>
            </a:xfrm>
            <a:grpFill/>
          </p:grpSpPr>
          <p:sp>
            <p:nvSpPr>
              <p:cNvPr id="376" name="Freeform 98">
                <a:extLst>
                  <a:ext uri="{FF2B5EF4-FFF2-40B4-BE49-F238E27FC236}">
                    <a16:creationId xmlns:a16="http://schemas.microsoft.com/office/drawing/2014/main" id="{3C635A24-6F6B-4E57-855B-5079BC6E3AC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Freeform 99">
                <a:extLst>
                  <a:ext uri="{FF2B5EF4-FFF2-40B4-BE49-F238E27FC236}">
                    <a16:creationId xmlns:a16="http://schemas.microsoft.com/office/drawing/2014/main" id="{123A1248-1197-4E76-A831-42D133712E7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solidFill>
                <a:srgbClr val="8D97A4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Freeform 100">
                <a:extLst>
                  <a:ext uri="{FF2B5EF4-FFF2-40B4-BE49-F238E27FC236}">
                    <a16:creationId xmlns:a16="http://schemas.microsoft.com/office/drawing/2014/main" id="{9EDE0280-51D7-4D68-A026-E5C23B212B4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solidFill>
                <a:srgbClr val="8D97A4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Freeform 101">
                <a:extLst>
                  <a:ext uri="{FF2B5EF4-FFF2-40B4-BE49-F238E27FC236}">
                    <a16:creationId xmlns:a16="http://schemas.microsoft.com/office/drawing/2014/main" id="{5C75EA2A-5C76-452B-90B5-38E0BEA8DD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Freeform 102">
                <a:extLst>
                  <a:ext uri="{FF2B5EF4-FFF2-40B4-BE49-F238E27FC236}">
                    <a16:creationId xmlns:a16="http://schemas.microsoft.com/office/drawing/2014/main" id="{C431316D-B318-489F-8377-6E4BFF4FBE4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Freeform 103">
                <a:extLst>
                  <a:ext uri="{FF2B5EF4-FFF2-40B4-BE49-F238E27FC236}">
                    <a16:creationId xmlns:a16="http://schemas.microsoft.com/office/drawing/2014/main" id="{29A7FB25-852E-4F23-AF4E-78480DE8DC4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solidFill>
                <a:srgbClr val="8D97A4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Freeform 104">
                <a:extLst>
                  <a:ext uri="{FF2B5EF4-FFF2-40B4-BE49-F238E27FC236}">
                    <a16:creationId xmlns:a16="http://schemas.microsoft.com/office/drawing/2014/main" id="{BF7B9E30-B281-4095-B7DF-6B54D726800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Freeform 105">
              <a:extLst>
                <a:ext uri="{FF2B5EF4-FFF2-40B4-BE49-F238E27FC236}">
                  <a16:creationId xmlns:a16="http://schemas.microsoft.com/office/drawing/2014/main" id="{E714BB2D-CAE8-4D20-9C06-C27EAC40EF7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50855" y="3240434"/>
              <a:ext cx="30163" cy="635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6" name="Group 106">
              <a:extLst>
                <a:ext uri="{FF2B5EF4-FFF2-40B4-BE49-F238E27FC236}">
                  <a16:creationId xmlns:a16="http://schemas.microsoft.com/office/drawing/2014/main" id="{726F2E3A-C9F5-4E83-9D9B-E5D70BDB384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017542" y="2807047"/>
              <a:ext cx="282575" cy="320675"/>
              <a:chOff x="3938" y="1929"/>
              <a:chExt cx="178" cy="202"/>
            </a:xfrm>
            <a:grpFill/>
          </p:grpSpPr>
          <p:sp>
            <p:nvSpPr>
              <p:cNvPr id="372" name="Freeform 107">
                <a:extLst>
                  <a:ext uri="{FF2B5EF4-FFF2-40B4-BE49-F238E27FC236}">
                    <a16:creationId xmlns:a16="http://schemas.microsoft.com/office/drawing/2014/main" id="{31939EA2-E7E7-4B30-979C-DB59F0CDAC2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Freeform 108">
                <a:extLst>
                  <a:ext uri="{FF2B5EF4-FFF2-40B4-BE49-F238E27FC236}">
                    <a16:creationId xmlns:a16="http://schemas.microsoft.com/office/drawing/2014/main" id="{7D370F3B-E08E-4CDE-9D07-CE66D9AF77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Freeform 109">
                <a:extLst>
                  <a:ext uri="{FF2B5EF4-FFF2-40B4-BE49-F238E27FC236}">
                    <a16:creationId xmlns:a16="http://schemas.microsoft.com/office/drawing/2014/main" id="{A6359FBC-972F-4ED0-97FA-8E078F05BC3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Freeform 110">
                <a:extLst>
                  <a:ext uri="{FF2B5EF4-FFF2-40B4-BE49-F238E27FC236}">
                    <a16:creationId xmlns:a16="http://schemas.microsoft.com/office/drawing/2014/main" id="{27DD1521-8381-4C96-ABD5-081EA77B758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Freeform 111">
              <a:extLst>
                <a:ext uri="{FF2B5EF4-FFF2-40B4-BE49-F238E27FC236}">
                  <a16:creationId xmlns:a16="http://schemas.microsoft.com/office/drawing/2014/main" id="{83A9977E-4877-4BA7-B1F3-A782963F91B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55630" y="2968972"/>
              <a:ext cx="60325" cy="90488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12">
              <a:extLst>
                <a:ext uri="{FF2B5EF4-FFF2-40B4-BE49-F238E27FC236}">
                  <a16:creationId xmlns:a16="http://schemas.microsoft.com/office/drawing/2014/main" id="{4009EB19-A668-4BE4-A861-D7E90D7F829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288880" y="2629247"/>
              <a:ext cx="550863" cy="269875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13">
              <a:extLst>
                <a:ext uri="{FF2B5EF4-FFF2-40B4-BE49-F238E27FC236}">
                  <a16:creationId xmlns:a16="http://schemas.microsoft.com/office/drawing/2014/main" id="{661678EE-4E79-4A1D-990D-90CA82594B2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50830" y="3335684"/>
              <a:ext cx="41275" cy="36513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14">
              <a:extLst>
                <a:ext uri="{FF2B5EF4-FFF2-40B4-BE49-F238E27FC236}">
                  <a16:creationId xmlns:a16="http://schemas.microsoft.com/office/drawing/2014/main" id="{FBCDEFAE-0B2A-43CD-A667-1DF3D414C7E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041230" y="2592734"/>
              <a:ext cx="1066800" cy="741363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rgbClr val="007BC6">
                <a:alpha val="85000"/>
              </a:srgbClr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15">
              <a:extLst>
                <a:ext uri="{FF2B5EF4-FFF2-40B4-BE49-F238E27FC236}">
                  <a16:creationId xmlns:a16="http://schemas.microsoft.com/office/drawing/2014/main" id="{EA27D7D0-3D98-4980-8A80-B3A0732211B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25467" y="2867372"/>
              <a:ext cx="109538" cy="120650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2" name="Group 116">
              <a:extLst>
                <a:ext uri="{FF2B5EF4-FFF2-40B4-BE49-F238E27FC236}">
                  <a16:creationId xmlns:a16="http://schemas.microsoft.com/office/drawing/2014/main" id="{2BFC0347-F992-4EF1-B13B-5BB1589046A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099842" y="1268760"/>
              <a:ext cx="2973388" cy="1638300"/>
              <a:chOff x="2730" y="960"/>
              <a:chExt cx="1873" cy="1032"/>
            </a:xfrm>
            <a:grpFill/>
          </p:grpSpPr>
          <p:grpSp>
            <p:nvGrpSpPr>
              <p:cNvPr id="355" name="Group 117">
                <a:extLst>
                  <a:ext uri="{FF2B5EF4-FFF2-40B4-BE49-F238E27FC236}">
                    <a16:creationId xmlns:a16="http://schemas.microsoft.com/office/drawing/2014/main" id="{DDC10125-E0ED-4942-817C-A921573149B2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59" name="Freeform 118">
                  <a:extLst>
                    <a:ext uri="{FF2B5EF4-FFF2-40B4-BE49-F238E27FC236}">
                      <a16:creationId xmlns:a16="http://schemas.microsoft.com/office/drawing/2014/main" id="{127740D0-B73B-4C14-A4A9-C4DDE7BA24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0" name="Freeform 119">
                  <a:extLst>
                    <a:ext uri="{FF2B5EF4-FFF2-40B4-BE49-F238E27FC236}">
                      <a16:creationId xmlns:a16="http://schemas.microsoft.com/office/drawing/2014/main" id="{F6C1DB45-063F-4543-953C-59635BD85F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1" name="Freeform 120">
                  <a:extLst>
                    <a:ext uri="{FF2B5EF4-FFF2-40B4-BE49-F238E27FC236}">
                      <a16:creationId xmlns:a16="http://schemas.microsoft.com/office/drawing/2014/main" id="{1BE78CB6-E880-46F4-AAFA-0CF7D07DF2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2" name="Freeform 121">
                  <a:extLst>
                    <a:ext uri="{FF2B5EF4-FFF2-40B4-BE49-F238E27FC236}">
                      <a16:creationId xmlns:a16="http://schemas.microsoft.com/office/drawing/2014/main" id="{B730484F-DAD5-4589-A0B8-1F9D1F3E62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3" name="Freeform 122">
                  <a:extLst>
                    <a:ext uri="{FF2B5EF4-FFF2-40B4-BE49-F238E27FC236}">
                      <a16:creationId xmlns:a16="http://schemas.microsoft.com/office/drawing/2014/main" id="{839CED74-DE58-463E-BCA5-E2BE0752C4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4" name="Freeform 123">
                  <a:extLst>
                    <a:ext uri="{FF2B5EF4-FFF2-40B4-BE49-F238E27FC236}">
                      <a16:creationId xmlns:a16="http://schemas.microsoft.com/office/drawing/2014/main" id="{A27C559E-C6C4-49DD-B62F-25D10D1458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5" name="Freeform 124">
                  <a:extLst>
                    <a:ext uri="{FF2B5EF4-FFF2-40B4-BE49-F238E27FC236}">
                      <a16:creationId xmlns:a16="http://schemas.microsoft.com/office/drawing/2014/main" id="{F78909DB-04D8-450C-B39F-CD6A3D83D6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6" name="Freeform 125">
                  <a:extLst>
                    <a:ext uri="{FF2B5EF4-FFF2-40B4-BE49-F238E27FC236}">
                      <a16:creationId xmlns:a16="http://schemas.microsoft.com/office/drawing/2014/main" id="{73B77860-2F3A-4A31-8BA9-9374EFE662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7" name="Freeform 126">
                  <a:extLst>
                    <a:ext uri="{FF2B5EF4-FFF2-40B4-BE49-F238E27FC236}">
                      <a16:creationId xmlns:a16="http://schemas.microsoft.com/office/drawing/2014/main" id="{56BF85BF-E1C4-48EA-A539-BA4F15315A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8" name="Freeform 127">
                  <a:extLst>
                    <a:ext uri="{FF2B5EF4-FFF2-40B4-BE49-F238E27FC236}">
                      <a16:creationId xmlns:a16="http://schemas.microsoft.com/office/drawing/2014/main" id="{397A1D60-F5C9-49AE-BDFA-DD16833988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9" name="Freeform 128">
                  <a:extLst>
                    <a:ext uri="{FF2B5EF4-FFF2-40B4-BE49-F238E27FC236}">
                      <a16:creationId xmlns:a16="http://schemas.microsoft.com/office/drawing/2014/main" id="{8FA63215-525C-4E14-9E14-A677D4BE16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0" name="Freeform 129">
                  <a:extLst>
                    <a:ext uri="{FF2B5EF4-FFF2-40B4-BE49-F238E27FC236}">
                      <a16:creationId xmlns:a16="http://schemas.microsoft.com/office/drawing/2014/main" id="{C4E1BA5E-7FF0-48B9-94B6-5165E81DA9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1" name="Freeform 130">
                  <a:extLst>
                    <a:ext uri="{FF2B5EF4-FFF2-40B4-BE49-F238E27FC236}">
                      <a16:creationId xmlns:a16="http://schemas.microsoft.com/office/drawing/2014/main" id="{FCAB9493-02AB-4C15-8F40-76BB65AB0A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6" name="Freeform 131">
                <a:extLst>
                  <a:ext uri="{FF2B5EF4-FFF2-40B4-BE49-F238E27FC236}">
                    <a16:creationId xmlns:a16="http://schemas.microsoft.com/office/drawing/2014/main" id="{F55D96D0-5429-4052-B869-9585E194727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Freeform 132">
                <a:extLst>
                  <a:ext uri="{FF2B5EF4-FFF2-40B4-BE49-F238E27FC236}">
                    <a16:creationId xmlns:a16="http://schemas.microsoft.com/office/drawing/2014/main" id="{75B1DFA3-BD9F-46AF-99CB-9CA8993585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Freeform 133">
                <a:extLst>
                  <a:ext uri="{FF2B5EF4-FFF2-40B4-BE49-F238E27FC236}">
                    <a16:creationId xmlns:a16="http://schemas.microsoft.com/office/drawing/2014/main" id="{57123E82-EE7E-48A4-9379-AEF8EEF0613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Group 135">
              <a:extLst>
                <a:ext uri="{FF2B5EF4-FFF2-40B4-BE49-F238E27FC236}">
                  <a16:creationId xmlns:a16="http://schemas.microsoft.com/office/drawing/2014/main" id="{5902B51D-DE94-4063-99EA-4A633D7C25D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214142" y="2886422"/>
              <a:ext cx="647700" cy="585788"/>
              <a:chOff x="2802" y="1979"/>
              <a:chExt cx="408" cy="369"/>
            </a:xfrm>
            <a:grpFill/>
          </p:grpSpPr>
          <p:sp>
            <p:nvSpPr>
              <p:cNvPr id="328" name="Freeform 136">
                <a:extLst>
                  <a:ext uri="{FF2B5EF4-FFF2-40B4-BE49-F238E27FC236}">
                    <a16:creationId xmlns:a16="http://schemas.microsoft.com/office/drawing/2014/main" id="{B5E5BD78-F25E-4456-BE6F-EE2E3CA8E6B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29" name="Group 137">
                <a:extLst>
                  <a:ext uri="{FF2B5EF4-FFF2-40B4-BE49-F238E27FC236}">
                    <a16:creationId xmlns:a16="http://schemas.microsoft.com/office/drawing/2014/main" id="{2FEE2B96-F1BD-496B-9729-E4906A6D61F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52" name="Freeform 138">
                  <a:extLst>
                    <a:ext uri="{FF2B5EF4-FFF2-40B4-BE49-F238E27FC236}">
                      <a16:creationId xmlns:a16="http://schemas.microsoft.com/office/drawing/2014/main" id="{763ECE08-BA01-47DC-A76D-75A24289E23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3" name="Freeform 139">
                  <a:extLst>
                    <a:ext uri="{FF2B5EF4-FFF2-40B4-BE49-F238E27FC236}">
                      <a16:creationId xmlns:a16="http://schemas.microsoft.com/office/drawing/2014/main" id="{8DFC0C5E-EAA2-4956-89A3-EC56F308D5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4" name="Freeform 140">
                  <a:extLst>
                    <a:ext uri="{FF2B5EF4-FFF2-40B4-BE49-F238E27FC236}">
                      <a16:creationId xmlns:a16="http://schemas.microsoft.com/office/drawing/2014/main" id="{FBA695CF-B533-4035-859A-15E5A4C876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0" name="Freeform 141">
                <a:extLst>
                  <a:ext uri="{FF2B5EF4-FFF2-40B4-BE49-F238E27FC236}">
                    <a16:creationId xmlns:a16="http://schemas.microsoft.com/office/drawing/2014/main" id="{0FDCF244-1C98-407C-A3FE-D7CE93522D6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Freeform 143">
                <a:extLst>
                  <a:ext uri="{FF2B5EF4-FFF2-40B4-BE49-F238E27FC236}">
                    <a16:creationId xmlns:a16="http://schemas.microsoft.com/office/drawing/2014/main" id="{72E0C409-79E2-4244-9511-F30C0849239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6" y="2116"/>
                <a:ext cx="231" cy="189"/>
              </a:xfrm>
              <a:custGeom>
                <a:avLst/>
                <a:gdLst/>
                <a:ahLst/>
                <a:cxnLst>
                  <a:cxn ang="0">
                    <a:pos x="9706" y="2910"/>
                  </a:cxn>
                  <a:cxn ang="0">
                    <a:pos x="10455" y="3296"/>
                  </a:cxn>
                  <a:cxn ang="0">
                    <a:pos x="10697" y="3824"/>
                  </a:cxn>
                  <a:cxn ang="0">
                    <a:pos x="11100" y="4189"/>
                  </a:cxn>
                  <a:cxn ang="0">
                    <a:pos x="11258" y="4460"/>
                  </a:cxn>
                  <a:cxn ang="0">
                    <a:pos x="11663" y="4798"/>
                  </a:cxn>
                  <a:cxn ang="0">
                    <a:pos x="11788" y="5234"/>
                  </a:cxn>
                  <a:cxn ang="0">
                    <a:pos x="11824" y="5695"/>
                  </a:cxn>
                  <a:cxn ang="0">
                    <a:pos x="12147" y="6336"/>
                  </a:cxn>
                  <a:cxn ang="0">
                    <a:pos x="12348" y="6619"/>
                  </a:cxn>
                  <a:cxn ang="0">
                    <a:pos x="13158" y="7915"/>
                  </a:cxn>
                  <a:cxn ang="0">
                    <a:pos x="15424" y="10363"/>
                  </a:cxn>
                  <a:cxn ang="0">
                    <a:pos x="10244" y="11935"/>
                  </a:cxn>
                  <a:cxn ang="0">
                    <a:pos x="9104" y="12745"/>
                  </a:cxn>
                  <a:cxn ang="0">
                    <a:pos x="7168" y="12457"/>
                  </a:cxn>
                  <a:cxn ang="0">
                    <a:pos x="6570" y="12466"/>
                  </a:cxn>
                  <a:cxn ang="0">
                    <a:pos x="6524" y="12554"/>
                  </a:cxn>
                  <a:cxn ang="0">
                    <a:pos x="6474" y="12661"/>
                  </a:cxn>
                  <a:cxn ang="0">
                    <a:pos x="6461" y="12671"/>
                  </a:cxn>
                  <a:cxn ang="0">
                    <a:pos x="6442" y="12664"/>
                  </a:cxn>
                  <a:cxn ang="0">
                    <a:pos x="6434" y="12672"/>
                  </a:cxn>
                  <a:cxn ang="0">
                    <a:pos x="6449" y="12718"/>
                  </a:cxn>
                  <a:cxn ang="0">
                    <a:pos x="6493" y="12822"/>
                  </a:cxn>
                  <a:cxn ang="0">
                    <a:pos x="6493" y="12849"/>
                  </a:cxn>
                  <a:cxn ang="0">
                    <a:pos x="6127" y="13229"/>
                  </a:cxn>
                  <a:cxn ang="0">
                    <a:pos x="5877" y="12675"/>
                  </a:cxn>
                  <a:cxn ang="0">
                    <a:pos x="5396" y="12043"/>
                  </a:cxn>
                  <a:cxn ang="0">
                    <a:pos x="4967" y="11398"/>
                  </a:cxn>
                  <a:cxn ang="0">
                    <a:pos x="4842" y="10911"/>
                  </a:cxn>
                  <a:cxn ang="0">
                    <a:pos x="4559" y="10532"/>
                  </a:cxn>
                  <a:cxn ang="0">
                    <a:pos x="4050" y="10087"/>
                  </a:cxn>
                  <a:cxn ang="0">
                    <a:pos x="3642" y="9870"/>
                  </a:cxn>
                  <a:cxn ang="0">
                    <a:pos x="3359" y="8893"/>
                  </a:cxn>
                  <a:cxn ang="0">
                    <a:pos x="3366" y="8593"/>
                  </a:cxn>
                  <a:cxn ang="0">
                    <a:pos x="3225" y="8044"/>
                  </a:cxn>
                  <a:cxn ang="0">
                    <a:pos x="3034" y="7550"/>
                  </a:cxn>
                  <a:cxn ang="0">
                    <a:pos x="2492" y="6909"/>
                  </a:cxn>
                  <a:cxn ang="0">
                    <a:pos x="2243" y="6803"/>
                  </a:cxn>
                  <a:cxn ang="0">
                    <a:pos x="2042" y="6580"/>
                  </a:cxn>
                  <a:cxn ang="0">
                    <a:pos x="1833" y="5901"/>
                  </a:cxn>
                  <a:cxn ang="0">
                    <a:pos x="1507" y="5504"/>
                  </a:cxn>
                  <a:cxn ang="0">
                    <a:pos x="1117" y="4757"/>
                  </a:cxn>
                  <a:cxn ang="0">
                    <a:pos x="724" y="4245"/>
                  </a:cxn>
                  <a:cxn ang="0">
                    <a:pos x="242" y="3599"/>
                  </a:cxn>
                  <a:cxn ang="0">
                    <a:pos x="0" y="3649"/>
                  </a:cxn>
                  <a:cxn ang="0">
                    <a:pos x="249" y="2682"/>
                  </a:cxn>
                  <a:cxn ang="0">
                    <a:pos x="1352" y="2467"/>
                  </a:cxn>
                  <a:cxn ang="0">
                    <a:pos x="2171" y="1850"/>
                  </a:cxn>
                  <a:cxn ang="0">
                    <a:pos x="1840" y="685"/>
                  </a:cxn>
                  <a:cxn ang="0">
                    <a:pos x="3424" y="0"/>
                  </a:cxn>
                  <a:cxn ang="0">
                    <a:pos x="6284" y="1324"/>
                  </a:cxn>
                  <a:cxn ang="0">
                    <a:pos x="6826" y="2203"/>
                  </a:cxn>
                </a:cxnLst>
                <a:rect l="0" t="0" r="r" b="b"/>
                <a:pathLst>
                  <a:path w="15957" h="13229">
                    <a:moveTo>
                      <a:pt x="9071" y="2723"/>
                    </a:moveTo>
                    <a:lnTo>
                      <a:pt x="9131" y="2757"/>
                    </a:lnTo>
                    <a:lnTo>
                      <a:pt x="9432" y="2810"/>
                    </a:lnTo>
                    <a:lnTo>
                      <a:pt x="9706" y="2910"/>
                    </a:lnTo>
                    <a:lnTo>
                      <a:pt x="9809" y="2999"/>
                    </a:lnTo>
                    <a:lnTo>
                      <a:pt x="9934" y="3216"/>
                    </a:lnTo>
                    <a:lnTo>
                      <a:pt x="10393" y="3219"/>
                    </a:lnTo>
                    <a:lnTo>
                      <a:pt x="10455" y="3296"/>
                    </a:lnTo>
                    <a:lnTo>
                      <a:pt x="10504" y="3434"/>
                    </a:lnTo>
                    <a:lnTo>
                      <a:pt x="10545" y="3497"/>
                    </a:lnTo>
                    <a:lnTo>
                      <a:pt x="10573" y="3599"/>
                    </a:lnTo>
                    <a:lnTo>
                      <a:pt x="10697" y="3824"/>
                    </a:lnTo>
                    <a:lnTo>
                      <a:pt x="10817" y="3869"/>
                    </a:lnTo>
                    <a:lnTo>
                      <a:pt x="10903" y="4039"/>
                    </a:lnTo>
                    <a:lnTo>
                      <a:pt x="11097" y="4175"/>
                    </a:lnTo>
                    <a:lnTo>
                      <a:pt x="11100" y="4189"/>
                    </a:lnTo>
                    <a:lnTo>
                      <a:pt x="11062" y="4232"/>
                    </a:lnTo>
                    <a:lnTo>
                      <a:pt x="11097" y="4290"/>
                    </a:lnTo>
                    <a:lnTo>
                      <a:pt x="11134" y="4426"/>
                    </a:lnTo>
                    <a:lnTo>
                      <a:pt x="11258" y="4460"/>
                    </a:lnTo>
                    <a:lnTo>
                      <a:pt x="11313" y="4512"/>
                    </a:lnTo>
                    <a:lnTo>
                      <a:pt x="11537" y="4658"/>
                    </a:lnTo>
                    <a:lnTo>
                      <a:pt x="11613" y="4723"/>
                    </a:lnTo>
                    <a:lnTo>
                      <a:pt x="11663" y="4798"/>
                    </a:lnTo>
                    <a:lnTo>
                      <a:pt x="11680" y="4839"/>
                    </a:lnTo>
                    <a:lnTo>
                      <a:pt x="11658" y="4977"/>
                    </a:lnTo>
                    <a:lnTo>
                      <a:pt x="11764" y="5127"/>
                    </a:lnTo>
                    <a:lnTo>
                      <a:pt x="11788" y="5234"/>
                    </a:lnTo>
                    <a:lnTo>
                      <a:pt x="11781" y="5294"/>
                    </a:lnTo>
                    <a:lnTo>
                      <a:pt x="11711" y="5381"/>
                    </a:lnTo>
                    <a:lnTo>
                      <a:pt x="11715" y="5546"/>
                    </a:lnTo>
                    <a:lnTo>
                      <a:pt x="11824" y="5695"/>
                    </a:lnTo>
                    <a:lnTo>
                      <a:pt x="12016" y="5908"/>
                    </a:lnTo>
                    <a:lnTo>
                      <a:pt x="12063" y="6177"/>
                    </a:lnTo>
                    <a:lnTo>
                      <a:pt x="12135" y="6264"/>
                    </a:lnTo>
                    <a:lnTo>
                      <a:pt x="12147" y="6336"/>
                    </a:lnTo>
                    <a:lnTo>
                      <a:pt x="12184" y="6371"/>
                    </a:lnTo>
                    <a:lnTo>
                      <a:pt x="12207" y="6448"/>
                    </a:lnTo>
                    <a:lnTo>
                      <a:pt x="12243" y="6448"/>
                    </a:lnTo>
                    <a:lnTo>
                      <a:pt x="12348" y="6619"/>
                    </a:lnTo>
                    <a:lnTo>
                      <a:pt x="12423" y="6638"/>
                    </a:lnTo>
                    <a:lnTo>
                      <a:pt x="12480" y="6842"/>
                    </a:lnTo>
                    <a:lnTo>
                      <a:pt x="12935" y="7241"/>
                    </a:lnTo>
                    <a:lnTo>
                      <a:pt x="13158" y="7915"/>
                    </a:lnTo>
                    <a:lnTo>
                      <a:pt x="15429" y="8331"/>
                    </a:lnTo>
                    <a:lnTo>
                      <a:pt x="15576" y="8167"/>
                    </a:lnTo>
                    <a:lnTo>
                      <a:pt x="15957" y="8740"/>
                    </a:lnTo>
                    <a:lnTo>
                      <a:pt x="15424" y="10363"/>
                    </a:lnTo>
                    <a:lnTo>
                      <a:pt x="13158" y="11166"/>
                    </a:lnTo>
                    <a:lnTo>
                      <a:pt x="11049" y="11512"/>
                    </a:lnTo>
                    <a:lnTo>
                      <a:pt x="10746" y="11729"/>
                    </a:lnTo>
                    <a:lnTo>
                      <a:pt x="10244" y="11935"/>
                    </a:lnTo>
                    <a:lnTo>
                      <a:pt x="9691" y="12918"/>
                    </a:lnTo>
                    <a:lnTo>
                      <a:pt x="9503" y="13060"/>
                    </a:lnTo>
                    <a:lnTo>
                      <a:pt x="9370" y="13076"/>
                    </a:lnTo>
                    <a:lnTo>
                      <a:pt x="9104" y="12745"/>
                    </a:lnTo>
                    <a:lnTo>
                      <a:pt x="8174" y="12657"/>
                    </a:lnTo>
                    <a:lnTo>
                      <a:pt x="8036" y="12551"/>
                    </a:lnTo>
                    <a:lnTo>
                      <a:pt x="7547" y="12502"/>
                    </a:lnTo>
                    <a:lnTo>
                      <a:pt x="7168" y="12457"/>
                    </a:lnTo>
                    <a:lnTo>
                      <a:pt x="6859" y="12543"/>
                    </a:lnTo>
                    <a:lnTo>
                      <a:pt x="6711" y="12286"/>
                    </a:lnTo>
                    <a:lnTo>
                      <a:pt x="6580" y="12452"/>
                    </a:lnTo>
                    <a:lnTo>
                      <a:pt x="6570" y="12466"/>
                    </a:lnTo>
                    <a:lnTo>
                      <a:pt x="6560" y="12481"/>
                    </a:lnTo>
                    <a:lnTo>
                      <a:pt x="6551" y="12499"/>
                    </a:lnTo>
                    <a:lnTo>
                      <a:pt x="6542" y="12517"/>
                    </a:lnTo>
                    <a:lnTo>
                      <a:pt x="6524" y="12554"/>
                    </a:lnTo>
                    <a:lnTo>
                      <a:pt x="6507" y="12592"/>
                    </a:lnTo>
                    <a:lnTo>
                      <a:pt x="6492" y="12625"/>
                    </a:lnTo>
                    <a:lnTo>
                      <a:pt x="6480" y="12652"/>
                    </a:lnTo>
                    <a:lnTo>
                      <a:pt x="6474" y="12661"/>
                    </a:lnTo>
                    <a:lnTo>
                      <a:pt x="6468" y="12668"/>
                    </a:lnTo>
                    <a:lnTo>
                      <a:pt x="6466" y="12670"/>
                    </a:lnTo>
                    <a:lnTo>
                      <a:pt x="6464" y="12671"/>
                    </a:lnTo>
                    <a:lnTo>
                      <a:pt x="6461" y="12671"/>
                    </a:lnTo>
                    <a:lnTo>
                      <a:pt x="6460" y="12670"/>
                    </a:lnTo>
                    <a:lnTo>
                      <a:pt x="6452" y="12667"/>
                    </a:lnTo>
                    <a:lnTo>
                      <a:pt x="6447" y="12665"/>
                    </a:lnTo>
                    <a:lnTo>
                      <a:pt x="6442" y="12664"/>
                    </a:lnTo>
                    <a:lnTo>
                      <a:pt x="6439" y="12665"/>
                    </a:lnTo>
                    <a:lnTo>
                      <a:pt x="6436" y="12666"/>
                    </a:lnTo>
                    <a:lnTo>
                      <a:pt x="6435" y="12669"/>
                    </a:lnTo>
                    <a:lnTo>
                      <a:pt x="6434" y="12672"/>
                    </a:lnTo>
                    <a:lnTo>
                      <a:pt x="6434" y="12676"/>
                    </a:lnTo>
                    <a:lnTo>
                      <a:pt x="6437" y="12688"/>
                    </a:lnTo>
                    <a:lnTo>
                      <a:pt x="6442" y="12702"/>
                    </a:lnTo>
                    <a:lnTo>
                      <a:pt x="6449" y="12718"/>
                    </a:lnTo>
                    <a:lnTo>
                      <a:pt x="6457" y="12735"/>
                    </a:lnTo>
                    <a:lnTo>
                      <a:pt x="6474" y="12773"/>
                    </a:lnTo>
                    <a:lnTo>
                      <a:pt x="6488" y="12807"/>
                    </a:lnTo>
                    <a:lnTo>
                      <a:pt x="6493" y="12822"/>
                    </a:lnTo>
                    <a:lnTo>
                      <a:pt x="6495" y="12835"/>
                    </a:lnTo>
                    <a:lnTo>
                      <a:pt x="6495" y="12841"/>
                    </a:lnTo>
                    <a:lnTo>
                      <a:pt x="6495" y="12845"/>
                    </a:lnTo>
                    <a:lnTo>
                      <a:pt x="6493" y="12849"/>
                    </a:lnTo>
                    <a:lnTo>
                      <a:pt x="6490" y="12851"/>
                    </a:lnTo>
                    <a:lnTo>
                      <a:pt x="6442" y="13138"/>
                    </a:lnTo>
                    <a:lnTo>
                      <a:pt x="6289" y="13180"/>
                    </a:lnTo>
                    <a:lnTo>
                      <a:pt x="6127" y="13229"/>
                    </a:lnTo>
                    <a:lnTo>
                      <a:pt x="6092" y="13137"/>
                    </a:lnTo>
                    <a:lnTo>
                      <a:pt x="6092" y="13002"/>
                    </a:lnTo>
                    <a:lnTo>
                      <a:pt x="5928" y="12707"/>
                    </a:lnTo>
                    <a:lnTo>
                      <a:pt x="5877" y="12675"/>
                    </a:lnTo>
                    <a:lnTo>
                      <a:pt x="5820" y="12590"/>
                    </a:lnTo>
                    <a:lnTo>
                      <a:pt x="5760" y="12346"/>
                    </a:lnTo>
                    <a:lnTo>
                      <a:pt x="5511" y="12104"/>
                    </a:lnTo>
                    <a:lnTo>
                      <a:pt x="5396" y="12043"/>
                    </a:lnTo>
                    <a:lnTo>
                      <a:pt x="5329" y="11966"/>
                    </a:lnTo>
                    <a:lnTo>
                      <a:pt x="5175" y="11749"/>
                    </a:lnTo>
                    <a:lnTo>
                      <a:pt x="5026" y="11439"/>
                    </a:lnTo>
                    <a:lnTo>
                      <a:pt x="4967" y="11398"/>
                    </a:lnTo>
                    <a:lnTo>
                      <a:pt x="4943" y="11357"/>
                    </a:lnTo>
                    <a:lnTo>
                      <a:pt x="4900" y="11197"/>
                    </a:lnTo>
                    <a:lnTo>
                      <a:pt x="4893" y="11035"/>
                    </a:lnTo>
                    <a:lnTo>
                      <a:pt x="4842" y="10911"/>
                    </a:lnTo>
                    <a:lnTo>
                      <a:pt x="4758" y="10766"/>
                    </a:lnTo>
                    <a:lnTo>
                      <a:pt x="4661" y="10672"/>
                    </a:lnTo>
                    <a:lnTo>
                      <a:pt x="4617" y="10581"/>
                    </a:lnTo>
                    <a:lnTo>
                      <a:pt x="4559" y="10532"/>
                    </a:lnTo>
                    <a:lnTo>
                      <a:pt x="4443" y="10363"/>
                    </a:lnTo>
                    <a:lnTo>
                      <a:pt x="4361" y="10288"/>
                    </a:lnTo>
                    <a:lnTo>
                      <a:pt x="4157" y="10146"/>
                    </a:lnTo>
                    <a:lnTo>
                      <a:pt x="4050" y="10087"/>
                    </a:lnTo>
                    <a:lnTo>
                      <a:pt x="4015" y="10102"/>
                    </a:lnTo>
                    <a:lnTo>
                      <a:pt x="3932" y="10071"/>
                    </a:lnTo>
                    <a:lnTo>
                      <a:pt x="3740" y="9952"/>
                    </a:lnTo>
                    <a:lnTo>
                      <a:pt x="3642" y="9870"/>
                    </a:lnTo>
                    <a:lnTo>
                      <a:pt x="3582" y="9793"/>
                    </a:lnTo>
                    <a:lnTo>
                      <a:pt x="3491" y="9608"/>
                    </a:lnTo>
                    <a:lnTo>
                      <a:pt x="3451" y="9466"/>
                    </a:lnTo>
                    <a:lnTo>
                      <a:pt x="3359" y="8893"/>
                    </a:lnTo>
                    <a:lnTo>
                      <a:pt x="3309" y="8803"/>
                    </a:lnTo>
                    <a:lnTo>
                      <a:pt x="3299" y="8728"/>
                    </a:lnTo>
                    <a:lnTo>
                      <a:pt x="3333" y="8694"/>
                    </a:lnTo>
                    <a:lnTo>
                      <a:pt x="3366" y="8593"/>
                    </a:lnTo>
                    <a:lnTo>
                      <a:pt x="3383" y="8406"/>
                    </a:lnTo>
                    <a:lnTo>
                      <a:pt x="3326" y="8203"/>
                    </a:lnTo>
                    <a:lnTo>
                      <a:pt x="3283" y="8114"/>
                    </a:lnTo>
                    <a:lnTo>
                      <a:pt x="3225" y="8044"/>
                    </a:lnTo>
                    <a:lnTo>
                      <a:pt x="3174" y="7927"/>
                    </a:lnTo>
                    <a:lnTo>
                      <a:pt x="3141" y="7785"/>
                    </a:lnTo>
                    <a:lnTo>
                      <a:pt x="3091" y="7700"/>
                    </a:lnTo>
                    <a:lnTo>
                      <a:pt x="3034" y="7550"/>
                    </a:lnTo>
                    <a:lnTo>
                      <a:pt x="2859" y="7241"/>
                    </a:lnTo>
                    <a:lnTo>
                      <a:pt x="2650" y="7038"/>
                    </a:lnTo>
                    <a:lnTo>
                      <a:pt x="2518" y="6946"/>
                    </a:lnTo>
                    <a:lnTo>
                      <a:pt x="2492" y="6909"/>
                    </a:lnTo>
                    <a:lnTo>
                      <a:pt x="2451" y="6902"/>
                    </a:lnTo>
                    <a:lnTo>
                      <a:pt x="2435" y="6861"/>
                    </a:lnTo>
                    <a:lnTo>
                      <a:pt x="2326" y="6803"/>
                    </a:lnTo>
                    <a:lnTo>
                      <a:pt x="2243" y="6803"/>
                    </a:lnTo>
                    <a:lnTo>
                      <a:pt x="2193" y="6818"/>
                    </a:lnTo>
                    <a:lnTo>
                      <a:pt x="2135" y="6791"/>
                    </a:lnTo>
                    <a:lnTo>
                      <a:pt x="2108" y="6692"/>
                    </a:lnTo>
                    <a:lnTo>
                      <a:pt x="2042" y="6580"/>
                    </a:lnTo>
                    <a:lnTo>
                      <a:pt x="1949" y="6472"/>
                    </a:lnTo>
                    <a:lnTo>
                      <a:pt x="1949" y="6336"/>
                    </a:lnTo>
                    <a:lnTo>
                      <a:pt x="1965" y="6312"/>
                    </a:lnTo>
                    <a:lnTo>
                      <a:pt x="1833" y="5901"/>
                    </a:lnTo>
                    <a:lnTo>
                      <a:pt x="1757" y="5789"/>
                    </a:lnTo>
                    <a:lnTo>
                      <a:pt x="1665" y="5616"/>
                    </a:lnTo>
                    <a:lnTo>
                      <a:pt x="1549" y="5562"/>
                    </a:lnTo>
                    <a:lnTo>
                      <a:pt x="1507" y="5504"/>
                    </a:lnTo>
                    <a:lnTo>
                      <a:pt x="1483" y="5405"/>
                    </a:lnTo>
                    <a:lnTo>
                      <a:pt x="1326" y="5202"/>
                    </a:lnTo>
                    <a:lnTo>
                      <a:pt x="1198" y="4866"/>
                    </a:lnTo>
                    <a:lnTo>
                      <a:pt x="1117" y="4757"/>
                    </a:lnTo>
                    <a:lnTo>
                      <a:pt x="1016" y="4682"/>
                    </a:lnTo>
                    <a:lnTo>
                      <a:pt x="841" y="4447"/>
                    </a:lnTo>
                    <a:lnTo>
                      <a:pt x="824" y="4372"/>
                    </a:lnTo>
                    <a:lnTo>
                      <a:pt x="724" y="4245"/>
                    </a:lnTo>
                    <a:lnTo>
                      <a:pt x="625" y="4019"/>
                    </a:lnTo>
                    <a:lnTo>
                      <a:pt x="434" y="3656"/>
                    </a:lnTo>
                    <a:lnTo>
                      <a:pt x="357" y="3599"/>
                    </a:lnTo>
                    <a:lnTo>
                      <a:pt x="242" y="3599"/>
                    </a:lnTo>
                    <a:lnTo>
                      <a:pt x="125" y="3581"/>
                    </a:lnTo>
                    <a:lnTo>
                      <a:pt x="101" y="3565"/>
                    </a:lnTo>
                    <a:lnTo>
                      <a:pt x="34" y="3581"/>
                    </a:lnTo>
                    <a:lnTo>
                      <a:pt x="0" y="3649"/>
                    </a:lnTo>
                    <a:lnTo>
                      <a:pt x="159" y="3246"/>
                    </a:lnTo>
                    <a:lnTo>
                      <a:pt x="168" y="2943"/>
                    </a:lnTo>
                    <a:lnTo>
                      <a:pt x="192" y="2825"/>
                    </a:lnTo>
                    <a:lnTo>
                      <a:pt x="249" y="2682"/>
                    </a:lnTo>
                    <a:lnTo>
                      <a:pt x="242" y="2477"/>
                    </a:lnTo>
                    <a:lnTo>
                      <a:pt x="276" y="2595"/>
                    </a:lnTo>
                    <a:lnTo>
                      <a:pt x="1117" y="2702"/>
                    </a:lnTo>
                    <a:lnTo>
                      <a:pt x="1352" y="2467"/>
                    </a:lnTo>
                    <a:lnTo>
                      <a:pt x="1366" y="2419"/>
                    </a:lnTo>
                    <a:lnTo>
                      <a:pt x="1567" y="2061"/>
                    </a:lnTo>
                    <a:lnTo>
                      <a:pt x="2145" y="1974"/>
                    </a:lnTo>
                    <a:lnTo>
                      <a:pt x="2171" y="1850"/>
                    </a:lnTo>
                    <a:lnTo>
                      <a:pt x="2255" y="1618"/>
                    </a:lnTo>
                    <a:lnTo>
                      <a:pt x="2560" y="1448"/>
                    </a:lnTo>
                    <a:lnTo>
                      <a:pt x="2569" y="1429"/>
                    </a:lnTo>
                    <a:lnTo>
                      <a:pt x="1840" y="685"/>
                    </a:lnTo>
                    <a:lnTo>
                      <a:pt x="1731" y="590"/>
                    </a:lnTo>
                    <a:lnTo>
                      <a:pt x="2281" y="464"/>
                    </a:lnTo>
                    <a:lnTo>
                      <a:pt x="3197" y="281"/>
                    </a:lnTo>
                    <a:lnTo>
                      <a:pt x="3424" y="0"/>
                    </a:lnTo>
                    <a:lnTo>
                      <a:pt x="4576" y="321"/>
                    </a:lnTo>
                    <a:lnTo>
                      <a:pt x="5434" y="970"/>
                    </a:lnTo>
                    <a:lnTo>
                      <a:pt x="6203" y="1265"/>
                    </a:lnTo>
                    <a:lnTo>
                      <a:pt x="6284" y="1324"/>
                    </a:lnTo>
                    <a:lnTo>
                      <a:pt x="6395" y="1591"/>
                    </a:lnTo>
                    <a:lnTo>
                      <a:pt x="6793" y="1625"/>
                    </a:lnTo>
                    <a:lnTo>
                      <a:pt x="6826" y="1659"/>
                    </a:lnTo>
                    <a:lnTo>
                      <a:pt x="6826" y="2203"/>
                    </a:lnTo>
                    <a:lnTo>
                      <a:pt x="6859" y="2247"/>
                    </a:lnTo>
                    <a:lnTo>
                      <a:pt x="7719" y="2641"/>
                    </a:lnTo>
                    <a:lnTo>
                      <a:pt x="9071" y="2723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32" name="Group 145">
                <a:extLst>
                  <a:ext uri="{FF2B5EF4-FFF2-40B4-BE49-F238E27FC236}">
                    <a16:creationId xmlns:a16="http://schemas.microsoft.com/office/drawing/2014/main" id="{D061EA67-61E6-4624-8455-1069FC0F29CF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50" name="Freeform 146">
                  <a:extLst>
                    <a:ext uri="{FF2B5EF4-FFF2-40B4-BE49-F238E27FC236}">
                      <a16:creationId xmlns:a16="http://schemas.microsoft.com/office/drawing/2014/main" id="{0FF8E3C4-6F5F-452C-B3D1-8E4D514371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1" name="Freeform 147">
                  <a:extLst>
                    <a:ext uri="{FF2B5EF4-FFF2-40B4-BE49-F238E27FC236}">
                      <a16:creationId xmlns:a16="http://schemas.microsoft.com/office/drawing/2014/main" id="{DE5D1470-CB00-4B53-BE4A-2ABCE7E686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3" name="Freeform 148">
                <a:extLst>
                  <a:ext uri="{FF2B5EF4-FFF2-40B4-BE49-F238E27FC236}">
                    <a16:creationId xmlns:a16="http://schemas.microsoft.com/office/drawing/2014/main" id="{F5F973B7-DE08-412E-8446-BA8FAF935F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34" name="Group 149">
                <a:extLst>
                  <a:ext uri="{FF2B5EF4-FFF2-40B4-BE49-F238E27FC236}">
                    <a16:creationId xmlns:a16="http://schemas.microsoft.com/office/drawing/2014/main" id="{F0C658C4-5958-4433-8819-04D61D761217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48" name="Freeform 150">
                  <a:extLst>
                    <a:ext uri="{FF2B5EF4-FFF2-40B4-BE49-F238E27FC236}">
                      <a16:creationId xmlns:a16="http://schemas.microsoft.com/office/drawing/2014/main" id="{58E3855A-5E91-4E2C-B425-23C62B93C92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9" name="Freeform 151">
                  <a:extLst>
                    <a:ext uri="{FF2B5EF4-FFF2-40B4-BE49-F238E27FC236}">
                      <a16:creationId xmlns:a16="http://schemas.microsoft.com/office/drawing/2014/main" id="{002F2481-6A7A-4C8C-A10C-4B349CC015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5" name="Freeform 152">
                <a:extLst>
                  <a:ext uri="{FF2B5EF4-FFF2-40B4-BE49-F238E27FC236}">
                    <a16:creationId xmlns:a16="http://schemas.microsoft.com/office/drawing/2014/main" id="{0717ECC5-8898-4FB4-BC4A-35F0F3D4F61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36" name="Group 153">
                <a:extLst>
                  <a:ext uri="{FF2B5EF4-FFF2-40B4-BE49-F238E27FC236}">
                    <a16:creationId xmlns:a16="http://schemas.microsoft.com/office/drawing/2014/main" id="{FEE2A1AA-3230-4419-BA46-40F4708612C1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46" name="Freeform 154">
                  <a:extLst>
                    <a:ext uri="{FF2B5EF4-FFF2-40B4-BE49-F238E27FC236}">
                      <a16:creationId xmlns:a16="http://schemas.microsoft.com/office/drawing/2014/main" id="{69065DF4-FAE4-441F-A72E-B08F334A9E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7" name="Freeform 155">
                  <a:extLst>
                    <a:ext uri="{FF2B5EF4-FFF2-40B4-BE49-F238E27FC236}">
                      <a16:creationId xmlns:a16="http://schemas.microsoft.com/office/drawing/2014/main" id="{0254A139-C33F-44F9-8979-CAFF338FB8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7" name="Freeform 156">
                <a:extLst>
                  <a:ext uri="{FF2B5EF4-FFF2-40B4-BE49-F238E27FC236}">
                    <a16:creationId xmlns:a16="http://schemas.microsoft.com/office/drawing/2014/main" id="{08F6A619-5406-4965-9E8C-DF4358FC0A8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Freeform 157">
                <a:extLst>
                  <a:ext uri="{FF2B5EF4-FFF2-40B4-BE49-F238E27FC236}">
                    <a16:creationId xmlns:a16="http://schemas.microsoft.com/office/drawing/2014/main" id="{E75F7D7B-418B-460A-A0CE-D9B58FD8424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Freeform 158">
                <a:extLst>
                  <a:ext uri="{FF2B5EF4-FFF2-40B4-BE49-F238E27FC236}">
                    <a16:creationId xmlns:a16="http://schemas.microsoft.com/office/drawing/2014/main" id="{AFB9EADE-101F-43DC-A8FE-B2C08295917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40" name="Group 159">
                <a:extLst>
                  <a:ext uri="{FF2B5EF4-FFF2-40B4-BE49-F238E27FC236}">
                    <a16:creationId xmlns:a16="http://schemas.microsoft.com/office/drawing/2014/main" id="{59964735-214B-4293-9273-1FADC645EF26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44" name="Freeform 160">
                  <a:extLst>
                    <a:ext uri="{FF2B5EF4-FFF2-40B4-BE49-F238E27FC236}">
                      <a16:creationId xmlns:a16="http://schemas.microsoft.com/office/drawing/2014/main" id="{B05C8E48-88C5-4EB8-825A-4D7C433F38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5" name="Freeform 161">
                  <a:extLst>
                    <a:ext uri="{FF2B5EF4-FFF2-40B4-BE49-F238E27FC236}">
                      <a16:creationId xmlns:a16="http://schemas.microsoft.com/office/drawing/2014/main" id="{DE2D99FD-C93C-4939-90EA-7880B2C1C2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41" name="Freeform 162">
                <a:extLst>
                  <a:ext uri="{FF2B5EF4-FFF2-40B4-BE49-F238E27FC236}">
                    <a16:creationId xmlns:a16="http://schemas.microsoft.com/office/drawing/2014/main" id="{3820CC0E-3797-4389-80BE-4AD88A805D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Freeform 163">
                <a:extLst>
                  <a:ext uri="{FF2B5EF4-FFF2-40B4-BE49-F238E27FC236}">
                    <a16:creationId xmlns:a16="http://schemas.microsoft.com/office/drawing/2014/main" id="{48842C41-1C4B-400E-BE75-BD925934ED1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Freeform 164">
                <a:extLst>
                  <a:ext uri="{FF2B5EF4-FFF2-40B4-BE49-F238E27FC236}">
                    <a16:creationId xmlns:a16="http://schemas.microsoft.com/office/drawing/2014/main" id="{38EAFDFA-A96B-45C4-ABE7-85B39A4E2D6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4" name="Freeform 165">
              <a:extLst>
                <a:ext uri="{FF2B5EF4-FFF2-40B4-BE49-F238E27FC236}">
                  <a16:creationId xmlns:a16="http://schemas.microsoft.com/office/drawing/2014/main" id="{6374F677-7DEC-40C1-8F5D-78E4285C600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515767" y="2903884"/>
              <a:ext cx="53975" cy="55563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66">
              <a:extLst>
                <a:ext uri="{FF2B5EF4-FFF2-40B4-BE49-F238E27FC236}">
                  <a16:creationId xmlns:a16="http://schemas.microsoft.com/office/drawing/2014/main" id="{96BA7EBB-D3C9-49A3-8F1C-A20E3AD281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569742" y="2532409"/>
              <a:ext cx="708025" cy="377825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67">
              <a:extLst>
                <a:ext uri="{FF2B5EF4-FFF2-40B4-BE49-F238E27FC236}">
                  <a16:creationId xmlns:a16="http://schemas.microsoft.com/office/drawing/2014/main" id="{19982E3F-63BD-435A-BB09-A9570FAA1B2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53855" y="2851497"/>
              <a:ext cx="117475" cy="57150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68">
              <a:extLst>
                <a:ext uri="{FF2B5EF4-FFF2-40B4-BE49-F238E27FC236}">
                  <a16:creationId xmlns:a16="http://schemas.microsoft.com/office/drawing/2014/main" id="{4C5E0D12-A537-41CE-8032-5115CCDBCC7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734842" y="2802284"/>
              <a:ext cx="298450" cy="19367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69">
              <a:extLst>
                <a:ext uri="{FF2B5EF4-FFF2-40B4-BE49-F238E27FC236}">
                  <a16:creationId xmlns:a16="http://schemas.microsoft.com/office/drawing/2014/main" id="{E6F860EA-3986-4DF3-862A-DD468ACC862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72930" y="2868959"/>
              <a:ext cx="247650" cy="17145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9" name="Group 170">
              <a:extLst>
                <a:ext uri="{FF2B5EF4-FFF2-40B4-BE49-F238E27FC236}">
                  <a16:creationId xmlns:a16="http://schemas.microsoft.com/office/drawing/2014/main" id="{15DEC143-4C8D-4FEE-9A32-FD8F1C363591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39580" y="2891184"/>
              <a:ext cx="96838" cy="77788"/>
              <a:chOff x="3007" y="1982"/>
              <a:chExt cx="61" cy="49"/>
            </a:xfrm>
            <a:grpFill/>
          </p:grpSpPr>
          <p:sp>
            <p:nvSpPr>
              <p:cNvPr id="326" name="Freeform 171">
                <a:extLst>
                  <a:ext uri="{FF2B5EF4-FFF2-40B4-BE49-F238E27FC236}">
                    <a16:creationId xmlns:a16="http://schemas.microsoft.com/office/drawing/2014/main" id="{E825A618-FEF0-4FE6-A10F-368A16C5EFC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Freeform 172">
                <a:extLst>
                  <a:ext uri="{FF2B5EF4-FFF2-40B4-BE49-F238E27FC236}">
                    <a16:creationId xmlns:a16="http://schemas.microsoft.com/office/drawing/2014/main" id="{1004847D-0B98-4488-94EF-1DA035FB7E2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0" name="Freeform 173">
              <a:extLst>
                <a:ext uri="{FF2B5EF4-FFF2-40B4-BE49-F238E27FC236}">
                  <a16:creationId xmlns:a16="http://schemas.microsoft.com/office/drawing/2014/main" id="{52E4623C-AFF6-436D-9EE6-EE1D74C01ED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33081" y="2130772"/>
              <a:ext cx="190500" cy="13017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1" name="Group 222">
              <a:extLst>
                <a:ext uri="{FF2B5EF4-FFF2-40B4-BE49-F238E27FC236}">
                  <a16:creationId xmlns:a16="http://schemas.microsoft.com/office/drawing/2014/main" id="{5C0F539E-3ACA-4C0E-8510-D8AB7AE2FF9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945856" y="1268759"/>
              <a:ext cx="287338" cy="296863"/>
              <a:chOff x="3202" y="1036"/>
              <a:chExt cx="181" cy="187"/>
            </a:xfrm>
            <a:grpFill/>
          </p:grpSpPr>
          <p:sp>
            <p:nvSpPr>
              <p:cNvPr id="320" name="Freeform 223">
                <a:extLst>
                  <a:ext uri="{FF2B5EF4-FFF2-40B4-BE49-F238E27FC236}">
                    <a16:creationId xmlns:a16="http://schemas.microsoft.com/office/drawing/2014/main" id="{2E940F78-9A80-4D7D-8CD2-9BED3F80784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Freeform 224">
                <a:extLst>
                  <a:ext uri="{FF2B5EF4-FFF2-40B4-BE49-F238E27FC236}">
                    <a16:creationId xmlns:a16="http://schemas.microsoft.com/office/drawing/2014/main" id="{C09DD7B2-DF62-4057-8AD3-1924D58F74F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Freeform 225">
                <a:extLst>
                  <a:ext uri="{FF2B5EF4-FFF2-40B4-BE49-F238E27FC236}">
                    <a16:creationId xmlns:a16="http://schemas.microsoft.com/office/drawing/2014/main" id="{8A93F20F-CE4D-4889-9F1D-3389F200356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Freeform 226">
                <a:extLst>
                  <a:ext uri="{FF2B5EF4-FFF2-40B4-BE49-F238E27FC236}">
                    <a16:creationId xmlns:a16="http://schemas.microsoft.com/office/drawing/2014/main" id="{3C321F34-D6FE-4D32-AE72-59CDB80940D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Freeform 227">
                <a:extLst>
                  <a:ext uri="{FF2B5EF4-FFF2-40B4-BE49-F238E27FC236}">
                    <a16:creationId xmlns:a16="http://schemas.microsoft.com/office/drawing/2014/main" id="{291CE868-4E76-4C62-A1B9-EC8B875A406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Freeform 228">
                <a:extLst>
                  <a:ext uri="{FF2B5EF4-FFF2-40B4-BE49-F238E27FC236}">
                    <a16:creationId xmlns:a16="http://schemas.microsoft.com/office/drawing/2014/main" id="{F1ADD37C-5CDE-425E-B522-65C9D6D27BD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" name="Freeform 229">
              <a:extLst>
                <a:ext uri="{FF2B5EF4-FFF2-40B4-BE49-F238E27FC236}">
                  <a16:creationId xmlns:a16="http://schemas.microsoft.com/office/drawing/2014/main" id="{1B01B541-6C67-4415-8212-9475D7EA6CE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3356" y="2386359"/>
              <a:ext cx="6350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230">
              <a:extLst>
                <a:ext uri="{FF2B5EF4-FFF2-40B4-BE49-F238E27FC236}">
                  <a16:creationId xmlns:a16="http://schemas.microsoft.com/office/drawing/2014/main" id="{07922B9A-6137-40DE-9421-E7D7DEA266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31493" y="1810097"/>
              <a:ext cx="46038" cy="4445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231">
              <a:extLst>
                <a:ext uri="{FF2B5EF4-FFF2-40B4-BE49-F238E27FC236}">
                  <a16:creationId xmlns:a16="http://schemas.microsoft.com/office/drawing/2014/main" id="{315B9A33-FC34-4FD0-9E04-5D65D3EDB40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71168" y="1913284"/>
              <a:ext cx="46038" cy="31750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232">
              <a:extLst>
                <a:ext uri="{FF2B5EF4-FFF2-40B4-BE49-F238E27FC236}">
                  <a16:creationId xmlns:a16="http://schemas.microsoft.com/office/drawing/2014/main" id="{54B03CCD-7EA1-44FA-A4DA-819B0DAB507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943" y="2381597"/>
              <a:ext cx="14288" cy="4763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233">
              <a:extLst>
                <a:ext uri="{FF2B5EF4-FFF2-40B4-BE49-F238E27FC236}">
                  <a16:creationId xmlns:a16="http://schemas.microsoft.com/office/drawing/2014/main" id="{7E349B07-14AF-4D94-9A19-A3FB0A56F83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90118" y="1268759"/>
              <a:ext cx="963613" cy="1114425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234">
              <a:extLst>
                <a:ext uri="{FF2B5EF4-FFF2-40B4-BE49-F238E27FC236}">
                  <a16:creationId xmlns:a16="http://schemas.microsoft.com/office/drawing/2014/main" id="{A7CE9FA6-4A6C-48F0-9A58-1A7352FE31A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804443" y="1951384"/>
              <a:ext cx="52388" cy="523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235">
              <a:extLst>
                <a:ext uri="{FF2B5EF4-FFF2-40B4-BE49-F238E27FC236}">
                  <a16:creationId xmlns:a16="http://schemas.microsoft.com/office/drawing/2014/main" id="{A0F962D3-CAC4-4AE2-92BC-B481285E4DA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9968" y="1500534"/>
              <a:ext cx="52388" cy="190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9" name="Group 236">
              <a:extLst>
                <a:ext uri="{FF2B5EF4-FFF2-40B4-BE49-F238E27FC236}">
                  <a16:creationId xmlns:a16="http://schemas.microsoft.com/office/drawing/2014/main" id="{0ECD3C41-6F7F-4EA1-A39F-F43DE252B68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344068" y="3475384"/>
              <a:ext cx="808038" cy="1365250"/>
              <a:chOff x="1624" y="2350"/>
              <a:chExt cx="509" cy="860"/>
            </a:xfrm>
            <a:grpFill/>
          </p:grpSpPr>
          <p:sp>
            <p:nvSpPr>
              <p:cNvPr id="295" name="Freeform 237">
                <a:extLst>
                  <a:ext uri="{FF2B5EF4-FFF2-40B4-BE49-F238E27FC236}">
                    <a16:creationId xmlns:a16="http://schemas.microsoft.com/office/drawing/2014/main" id="{AC221A0D-4D2D-4DB9-9315-414D8E5D9E5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Freeform 238">
                <a:extLst>
                  <a:ext uri="{FF2B5EF4-FFF2-40B4-BE49-F238E27FC236}">
                    <a16:creationId xmlns:a16="http://schemas.microsoft.com/office/drawing/2014/main" id="{6E98231E-8DE0-4AB1-97EF-87DC41B7AD2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Freeform 239">
                <a:extLst>
                  <a:ext uri="{FF2B5EF4-FFF2-40B4-BE49-F238E27FC236}">
                    <a16:creationId xmlns:a16="http://schemas.microsoft.com/office/drawing/2014/main" id="{1D5F62D0-5304-40B4-96BC-233B1D3992E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240">
                <a:extLst>
                  <a:ext uri="{FF2B5EF4-FFF2-40B4-BE49-F238E27FC236}">
                    <a16:creationId xmlns:a16="http://schemas.microsoft.com/office/drawing/2014/main" id="{25817B07-3C73-4DE8-9673-AB91753F5B4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241">
                <a:extLst>
                  <a:ext uri="{FF2B5EF4-FFF2-40B4-BE49-F238E27FC236}">
                    <a16:creationId xmlns:a16="http://schemas.microsoft.com/office/drawing/2014/main" id="{BF557A8B-7146-4F67-8B0B-58BB4CBA4E2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Freeform 242">
                <a:extLst>
                  <a:ext uri="{FF2B5EF4-FFF2-40B4-BE49-F238E27FC236}">
                    <a16:creationId xmlns:a16="http://schemas.microsoft.com/office/drawing/2014/main" id="{779D15BF-1A0C-4861-8112-6C151B1B5CE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Freeform 243">
                <a:extLst>
                  <a:ext uri="{FF2B5EF4-FFF2-40B4-BE49-F238E27FC236}">
                    <a16:creationId xmlns:a16="http://schemas.microsoft.com/office/drawing/2014/main" id="{81C520AB-A3FA-4C39-900F-3A657F3A599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Freeform 244">
                <a:extLst>
                  <a:ext uri="{FF2B5EF4-FFF2-40B4-BE49-F238E27FC236}">
                    <a16:creationId xmlns:a16="http://schemas.microsoft.com/office/drawing/2014/main" id="{33BF7EFA-D28B-47DF-9D08-6893226DF0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Freeform 245">
                <a:extLst>
                  <a:ext uri="{FF2B5EF4-FFF2-40B4-BE49-F238E27FC236}">
                    <a16:creationId xmlns:a16="http://schemas.microsoft.com/office/drawing/2014/main" id="{1B971EA5-81A2-4DE3-B005-17A5035EA66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Freeform 246">
                <a:extLst>
                  <a:ext uri="{FF2B5EF4-FFF2-40B4-BE49-F238E27FC236}">
                    <a16:creationId xmlns:a16="http://schemas.microsoft.com/office/drawing/2014/main" id="{0A351FE8-ACDF-434C-97DA-35654350849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Freeform 247">
                <a:extLst>
                  <a:ext uri="{FF2B5EF4-FFF2-40B4-BE49-F238E27FC236}">
                    <a16:creationId xmlns:a16="http://schemas.microsoft.com/office/drawing/2014/main" id="{B5CB1341-408C-4084-92E6-261045AAFC1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Freeform 248">
                <a:extLst>
                  <a:ext uri="{FF2B5EF4-FFF2-40B4-BE49-F238E27FC236}">
                    <a16:creationId xmlns:a16="http://schemas.microsoft.com/office/drawing/2014/main" id="{3B9A00EC-2591-42AC-BF7A-FDAD26B2D41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Freeform 249">
                <a:extLst>
                  <a:ext uri="{FF2B5EF4-FFF2-40B4-BE49-F238E27FC236}">
                    <a16:creationId xmlns:a16="http://schemas.microsoft.com/office/drawing/2014/main" id="{06411E28-8F0B-4416-BAA2-2786687CC33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250">
                <a:extLst>
                  <a:ext uri="{FF2B5EF4-FFF2-40B4-BE49-F238E27FC236}">
                    <a16:creationId xmlns:a16="http://schemas.microsoft.com/office/drawing/2014/main" id="{4D9FF5FE-D82F-4A8C-8BFB-B2B81437324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251">
                <a:extLst>
                  <a:ext uri="{FF2B5EF4-FFF2-40B4-BE49-F238E27FC236}">
                    <a16:creationId xmlns:a16="http://schemas.microsoft.com/office/drawing/2014/main" id="{410083FA-9387-4ACD-B883-383EC3FCBC4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Freeform 252">
                <a:extLst>
                  <a:ext uri="{FF2B5EF4-FFF2-40B4-BE49-F238E27FC236}">
                    <a16:creationId xmlns:a16="http://schemas.microsoft.com/office/drawing/2014/main" id="{C76D4BF2-8CFB-4C20-9747-4E371F00656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Freeform 253">
                <a:extLst>
                  <a:ext uri="{FF2B5EF4-FFF2-40B4-BE49-F238E27FC236}">
                    <a16:creationId xmlns:a16="http://schemas.microsoft.com/office/drawing/2014/main" id="{0AE1DBC8-89FA-46C1-8DFA-BC1DDC5657A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Freeform 254">
                <a:extLst>
                  <a:ext uri="{FF2B5EF4-FFF2-40B4-BE49-F238E27FC236}">
                    <a16:creationId xmlns:a16="http://schemas.microsoft.com/office/drawing/2014/main" id="{A67B77EF-D266-4D25-8496-D0AAE10937F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Freeform 255">
                <a:extLst>
                  <a:ext uri="{FF2B5EF4-FFF2-40B4-BE49-F238E27FC236}">
                    <a16:creationId xmlns:a16="http://schemas.microsoft.com/office/drawing/2014/main" id="{C6F08885-A6C7-4207-A780-9EAD0DCCCCC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Freeform 256">
                <a:extLst>
                  <a:ext uri="{FF2B5EF4-FFF2-40B4-BE49-F238E27FC236}">
                    <a16:creationId xmlns:a16="http://schemas.microsoft.com/office/drawing/2014/main" id="{D7FEFECA-2780-4BB0-9F08-4B32B226FC4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Freeform 257">
                <a:extLst>
                  <a:ext uri="{FF2B5EF4-FFF2-40B4-BE49-F238E27FC236}">
                    <a16:creationId xmlns:a16="http://schemas.microsoft.com/office/drawing/2014/main" id="{B35576FE-9263-4B1A-A26A-58CB39100AA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Freeform 258">
                <a:extLst>
                  <a:ext uri="{FF2B5EF4-FFF2-40B4-BE49-F238E27FC236}">
                    <a16:creationId xmlns:a16="http://schemas.microsoft.com/office/drawing/2014/main" id="{13A3928F-BE12-4684-81F8-0C94FC3FCB7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Freeform 259">
                <a:extLst>
                  <a:ext uri="{FF2B5EF4-FFF2-40B4-BE49-F238E27FC236}">
                    <a16:creationId xmlns:a16="http://schemas.microsoft.com/office/drawing/2014/main" id="{41DA7BF2-51A0-4D63-948C-ACD214E0FC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Freeform 260">
                <a:extLst>
                  <a:ext uri="{FF2B5EF4-FFF2-40B4-BE49-F238E27FC236}">
                    <a16:creationId xmlns:a16="http://schemas.microsoft.com/office/drawing/2014/main" id="{EA966334-A6ED-42E6-ACE3-7AD801D278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Freeform 261">
                <a:extLst>
                  <a:ext uri="{FF2B5EF4-FFF2-40B4-BE49-F238E27FC236}">
                    <a16:creationId xmlns:a16="http://schemas.microsoft.com/office/drawing/2014/main" id="{DAF18C2A-3B73-4BAE-9B60-B9AF78D7311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" name="Freeform 262">
              <a:extLst>
                <a:ext uri="{FF2B5EF4-FFF2-40B4-BE49-F238E27FC236}">
                  <a16:creationId xmlns:a16="http://schemas.microsoft.com/office/drawing/2014/main" id="{D1A52851-A1A8-4814-9313-F255687DE0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34531" y="3429347"/>
              <a:ext cx="74613" cy="7461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263">
              <a:extLst>
                <a:ext uri="{FF2B5EF4-FFF2-40B4-BE49-F238E27FC236}">
                  <a16:creationId xmlns:a16="http://schemas.microsoft.com/office/drawing/2014/main" id="{D4E08EAB-C009-48E2-A57F-0529E80351D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13906" y="3524597"/>
              <a:ext cx="101600" cy="4286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264">
              <a:extLst>
                <a:ext uri="{FF2B5EF4-FFF2-40B4-BE49-F238E27FC236}">
                  <a16:creationId xmlns:a16="http://schemas.microsoft.com/office/drawing/2014/main" id="{FE1DF3CC-36EF-40BE-B3FF-B50E415CCA6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153568" y="3378547"/>
              <a:ext cx="68263" cy="74613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265">
              <a:extLst>
                <a:ext uri="{FF2B5EF4-FFF2-40B4-BE49-F238E27FC236}">
                  <a16:creationId xmlns:a16="http://schemas.microsoft.com/office/drawing/2014/main" id="{438739C4-C72C-4183-8F23-3CED2B121F9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05956" y="3367434"/>
              <a:ext cx="19050" cy="460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266">
              <a:extLst>
                <a:ext uri="{FF2B5EF4-FFF2-40B4-BE49-F238E27FC236}">
                  <a16:creationId xmlns:a16="http://schemas.microsoft.com/office/drawing/2014/main" id="{B1C9EDFB-F244-431A-831F-F877790BB38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191668" y="3440459"/>
              <a:ext cx="39688" cy="222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267">
              <a:extLst>
                <a:ext uri="{FF2B5EF4-FFF2-40B4-BE49-F238E27FC236}">
                  <a16:creationId xmlns:a16="http://schemas.microsoft.com/office/drawing/2014/main" id="{EA6F04C6-F53D-43AF-813A-E104B2D6CB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64693" y="3497609"/>
              <a:ext cx="57150" cy="50800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268">
              <a:extLst>
                <a:ext uri="{FF2B5EF4-FFF2-40B4-BE49-F238E27FC236}">
                  <a16:creationId xmlns:a16="http://schemas.microsoft.com/office/drawing/2014/main" id="{0E7CC6EC-E6DF-4809-AF9D-E28AD705E6F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02781" y="3411884"/>
              <a:ext cx="106363" cy="53975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269">
              <a:extLst>
                <a:ext uri="{FF2B5EF4-FFF2-40B4-BE49-F238E27FC236}">
                  <a16:creationId xmlns:a16="http://schemas.microsoft.com/office/drawing/2014/main" id="{B84290E2-847D-46E0-A74F-A894FBF4D6D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721768" y="3094384"/>
              <a:ext cx="525463" cy="342900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8" name="Group 270">
              <a:extLst>
                <a:ext uri="{FF2B5EF4-FFF2-40B4-BE49-F238E27FC236}">
                  <a16:creationId xmlns:a16="http://schemas.microsoft.com/office/drawing/2014/main" id="{16B6861D-0AE9-4A1E-9ED0-AB871F14E83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832768" y="1897409"/>
              <a:ext cx="1765300" cy="1346200"/>
              <a:chOff x="672" y="1356"/>
              <a:chExt cx="1112" cy="848"/>
            </a:xfrm>
            <a:grpFill/>
          </p:grpSpPr>
          <p:grpSp>
            <p:nvGrpSpPr>
              <p:cNvPr id="283" name="Group 271">
                <a:extLst>
                  <a:ext uri="{FF2B5EF4-FFF2-40B4-BE49-F238E27FC236}">
                    <a16:creationId xmlns:a16="http://schemas.microsoft.com/office/drawing/2014/main" id="{1FFBDEE7-0B3E-4859-8D75-91686D26C519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290" name="Freeform 272">
                  <a:extLst>
                    <a:ext uri="{FF2B5EF4-FFF2-40B4-BE49-F238E27FC236}">
                      <a16:creationId xmlns:a16="http://schemas.microsoft.com/office/drawing/2014/main" id="{08BBD00E-6E0A-45E8-A154-CAFE2E328E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1" name="Freeform 273">
                  <a:extLst>
                    <a:ext uri="{FF2B5EF4-FFF2-40B4-BE49-F238E27FC236}">
                      <a16:creationId xmlns:a16="http://schemas.microsoft.com/office/drawing/2014/main" id="{F37D7715-6DF2-4EEB-91F3-DAA9C74B68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2" name="Freeform 274">
                  <a:extLst>
                    <a:ext uri="{FF2B5EF4-FFF2-40B4-BE49-F238E27FC236}">
                      <a16:creationId xmlns:a16="http://schemas.microsoft.com/office/drawing/2014/main" id="{E074E48B-29FA-440D-9FC0-9C92A79AE9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3" name="Freeform 275">
                  <a:extLst>
                    <a:ext uri="{FF2B5EF4-FFF2-40B4-BE49-F238E27FC236}">
                      <a16:creationId xmlns:a16="http://schemas.microsoft.com/office/drawing/2014/main" id="{5F9FEC20-DE04-4FFD-A8D6-4087B9E7CF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4" name="Freeform 276">
                  <a:extLst>
                    <a:ext uri="{FF2B5EF4-FFF2-40B4-BE49-F238E27FC236}">
                      <a16:creationId xmlns:a16="http://schemas.microsoft.com/office/drawing/2014/main" id="{BA0BA193-DBF8-4139-BD80-761D4827BF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84" name="Group 277">
                <a:extLst>
                  <a:ext uri="{FF2B5EF4-FFF2-40B4-BE49-F238E27FC236}">
                    <a16:creationId xmlns:a16="http://schemas.microsoft.com/office/drawing/2014/main" id="{BAFA427A-7D21-4CA8-9C63-FFF67B810A0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85" name="Freeform 278">
                  <a:extLst>
                    <a:ext uri="{FF2B5EF4-FFF2-40B4-BE49-F238E27FC236}">
                      <a16:creationId xmlns:a16="http://schemas.microsoft.com/office/drawing/2014/main" id="{817F3283-1486-419F-8477-C8939AE181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6" name="Freeform 279">
                  <a:extLst>
                    <a:ext uri="{FF2B5EF4-FFF2-40B4-BE49-F238E27FC236}">
                      <a16:creationId xmlns:a16="http://schemas.microsoft.com/office/drawing/2014/main" id="{DB66A04B-EEA4-486E-917A-385CA3CBE6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7" name="Freeform 280">
                  <a:extLst>
                    <a:ext uri="{FF2B5EF4-FFF2-40B4-BE49-F238E27FC236}">
                      <a16:creationId xmlns:a16="http://schemas.microsoft.com/office/drawing/2014/main" id="{7E42D11C-B0EC-4794-B6D8-14F04B32E7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8" name="Freeform 281">
                  <a:extLst>
                    <a:ext uri="{FF2B5EF4-FFF2-40B4-BE49-F238E27FC236}">
                      <a16:creationId xmlns:a16="http://schemas.microsoft.com/office/drawing/2014/main" id="{98EE32D6-6E3F-47D1-B566-84123A7272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9" name="Freeform 282">
                  <a:extLst>
                    <a:ext uri="{FF2B5EF4-FFF2-40B4-BE49-F238E27FC236}">
                      <a16:creationId xmlns:a16="http://schemas.microsoft.com/office/drawing/2014/main" id="{A0D522DC-836F-4BCD-A0FC-BCD05C697A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9" name="Group 283">
              <a:extLst>
                <a:ext uri="{FF2B5EF4-FFF2-40B4-BE49-F238E27FC236}">
                  <a16:creationId xmlns:a16="http://schemas.microsoft.com/office/drawing/2014/main" id="{FFB4E7AE-F888-4368-9629-C881880A47A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304256" y="1268759"/>
              <a:ext cx="1538288" cy="1622425"/>
              <a:chOff x="969" y="960"/>
              <a:chExt cx="969" cy="1022"/>
            </a:xfrm>
            <a:grpFill/>
          </p:grpSpPr>
          <p:sp>
            <p:nvSpPr>
              <p:cNvPr id="254" name="Freeform 284">
                <a:extLst>
                  <a:ext uri="{FF2B5EF4-FFF2-40B4-BE49-F238E27FC236}">
                    <a16:creationId xmlns:a16="http://schemas.microsoft.com/office/drawing/2014/main" id="{8C2213BF-0444-48D5-9E21-8B4C83B3A95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Freeform 285">
                <a:extLst>
                  <a:ext uri="{FF2B5EF4-FFF2-40B4-BE49-F238E27FC236}">
                    <a16:creationId xmlns:a16="http://schemas.microsoft.com/office/drawing/2014/main" id="{B80D41B9-209E-4DC8-83D8-07E878C4010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Freeform 286">
                <a:extLst>
                  <a:ext uri="{FF2B5EF4-FFF2-40B4-BE49-F238E27FC236}">
                    <a16:creationId xmlns:a16="http://schemas.microsoft.com/office/drawing/2014/main" id="{DFB60EA7-F90E-410A-B8F5-6D256A5F03A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Freeform 287">
                <a:extLst>
                  <a:ext uri="{FF2B5EF4-FFF2-40B4-BE49-F238E27FC236}">
                    <a16:creationId xmlns:a16="http://schemas.microsoft.com/office/drawing/2014/main" id="{93F4FAFF-FDA1-4DE7-A3F6-4077749AA23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288">
                <a:extLst>
                  <a:ext uri="{FF2B5EF4-FFF2-40B4-BE49-F238E27FC236}">
                    <a16:creationId xmlns:a16="http://schemas.microsoft.com/office/drawing/2014/main" id="{2A0290B1-D0A0-473F-BF02-0C0D9198564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289">
                <a:extLst>
                  <a:ext uri="{FF2B5EF4-FFF2-40B4-BE49-F238E27FC236}">
                    <a16:creationId xmlns:a16="http://schemas.microsoft.com/office/drawing/2014/main" id="{CADB9625-619E-4F38-80BA-79E810BB952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Freeform 290">
                <a:extLst>
                  <a:ext uri="{FF2B5EF4-FFF2-40B4-BE49-F238E27FC236}">
                    <a16:creationId xmlns:a16="http://schemas.microsoft.com/office/drawing/2014/main" id="{7BBD6058-9C7D-450E-AFE4-765BA998E9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Freeform 291">
                <a:extLst>
                  <a:ext uri="{FF2B5EF4-FFF2-40B4-BE49-F238E27FC236}">
                    <a16:creationId xmlns:a16="http://schemas.microsoft.com/office/drawing/2014/main" id="{ADADC87C-E1F7-4EC7-A16E-003D07A60B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292">
                <a:extLst>
                  <a:ext uri="{FF2B5EF4-FFF2-40B4-BE49-F238E27FC236}">
                    <a16:creationId xmlns:a16="http://schemas.microsoft.com/office/drawing/2014/main" id="{A8BDA965-1BB7-4669-938F-7CB017BC5ED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Freeform 293">
                <a:extLst>
                  <a:ext uri="{FF2B5EF4-FFF2-40B4-BE49-F238E27FC236}">
                    <a16:creationId xmlns:a16="http://schemas.microsoft.com/office/drawing/2014/main" id="{F53EBA5D-8950-43E2-B94B-F9C0C80AADD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Freeform 294">
                <a:extLst>
                  <a:ext uri="{FF2B5EF4-FFF2-40B4-BE49-F238E27FC236}">
                    <a16:creationId xmlns:a16="http://schemas.microsoft.com/office/drawing/2014/main" id="{0CA7ABB3-968A-4BC1-AF05-B506DE1F8BF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295">
                <a:extLst>
                  <a:ext uri="{FF2B5EF4-FFF2-40B4-BE49-F238E27FC236}">
                    <a16:creationId xmlns:a16="http://schemas.microsoft.com/office/drawing/2014/main" id="{04F076BF-A469-4D4D-9322-A57C9F1D9F5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Freeform 296">
                <a:extLst>
                  <a:ext uri="{FF2B5EF4-FFF2-40B4-BE49-F238E27FC236}">
                    <a16:creationId xmlns:a16="http://schemas.microsoft.com/office/drawing/2014/main" id="{4CFCD8A5-6797-4886-9DD3-9CA58FA6CC5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Freeform 297">
                <a:extLst>
                  <a:ext uri="{FF2B5EF4-FFF2-40B4-BE49-F238E27FC236}">
                    <a16:creationId xmlns:a16="http://schemas.microsoft.com/office/drawing/2014/main" id="{D65CD503-4B75-4488-BA2E-66FC872E454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298">
                <a:extLst>
                  <a:ext uri="{FF2B5EF4-FFF2-40B4-BE49-F238E27FC236}">
                    <a16:creationId xmlns:a16="http://schemas.microsoft.com/office/drawing/2014/main" id="{C6470732-BAD6-4357-8D9B-EECE090708E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299">
                <a:extLst>
                  <a:ext uri="{FF2B5EF4-FFF2-40B4-BE49-F238E27FC236}">
                    <a16:creationId xmlns:a16="http://schemas.microsoft.com/office/drawing/2014/main" id="{67F1A4B2-8E12-43C6-889F-A0F55B3101B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Freeform 300">
                <a:extLst>
                  <a:ext uri="{FF2B5EF4-FFF2-40B4-BE49-F238E27FC236}">
                    <a16:creationId xmlns:a16="http://schemas.microsoft.com/office/drawing/2014/main" id="{E50A67DC-A77B-4DFE-99C4-54DFBEA3983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301">
                <a:extLst>
                  <a:ext uri="{FF2B5EF4-FFF2-40B4-BE49-F238E27FC236}">
                    <a16:creationId xmlns:a16="http://schemas.microsoft.com/office/drawing/2014/main" id="{5E1E369C-0D10-4C21-94D6-EEC965EC58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302">
                <a:extLst>
                  <a:ext uri="{FF2B5EF4-FFF2-40B4-BE49-F238E27FC236}">
                    <a16:creationId xmlns:a16="http://schemas.microsoft.com/office/drawing/2014/main" id="{B9B15BFE-6F6C-4912-AF5F-155B9E3AC63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Freeform 303">
                <a:extLst>
                  <a:ext uri="{FF2B5EF4-FFF2-40B4-BE49-F238E27FC236}">
                    <a16:creationId xmlns:a16="http://schemas.microsoft.com/office/drawing/2014/main" id="{2C0A5261-F843-4AD6-AB3F-FAED8FD9490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304">
                <a:extLst>
                  <a:ext uri="{FF2B5EF4-FFF2-40B4-BE49-F238E27FC236}">
                    <a16:creationId xmlns:a16="http://schemas.microsoft.com/office/drawing/2014/main" id="{55BE27FE-B722-48E5-A364-A96C57C6E3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305">
                <a:extLst>
                  <a:ext uri="{FF2B5EF4-FFF2-40B4-BE49-F238E27FC236}">
                    <a16:creationId xmlns:a16="http://schemas.microsoft.com/office/drawing/2014/main" id="{467E900E-127E-4924-918C-0AF9893A8DB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306">
                <a:extLst>
                  <a:ext uri="{FF2B5EF4-FFF2-40B4-BE49-F238E27FC236}">
                    <a16:creationId xmlns:a16="http://schemas.microsoft.com/office/drawing/2014/main" id="{27262C0F-52AD-477B-BE4D-0567356ED68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307">
                <a:extLst>
                  <a:ext uri="{FF2B5EF4-FFF2-40B4-BE49-F238E27FC236}">
                    <a16:creationId xmlns:a16="http://schemas.microsoft.com/office/drawing/2014/main" id="{FF350047-5089-4032-AAE4-7B81D8A2C57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308">
                <a:extLst>
                  <a:ext uri="{FF2B5EF4-FFF2-40B4-BE49-F238E27FC236}">
                    <a16:creationId xmlns:a16="http://schemas.microsoft.com/office/drawing/2014/main" id="{EBCE92C4-69ED-45F1-9667-30516300D9F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309">
                <a:extLst>
                  <a:ext uri="{FF2B5EF4-FFF2-40B4-BE49-F238E27FC236}">
                    <a16:creationId xmlns:a16="http://schemas.microsoft.com/office/drawing/2014/main" id="{E8F39C0B-E7C8-4999-8087-0AD223959B1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310">
                <a:extLst>
                  <a:ext uri="{FF2B5EF4-FFF2-40B4-BE49-F238E27FC236}">
                    <a16:creationId xmlns:a16="http://schemas.microsoft.com/office/drawing/2014/main" id="{9C5E2463-3E1B-4C8E-B525-996B826A5F1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311">
                <a:extLst>
                  <a:ext uri="{FF2B5EF4-FFF2-40B4-BE49-F238E27FC236}">
                    <a16:creationId xmlns:a16="http://schemas.microsoft.com/office/drawing/2014/main" id="{EBA3773A-6072-4102-8EDA-C8FFAF9DD1E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312">
                <a:extLst>
                  <a:ext uri="{FF2B5EF4-FFF2-40B4-BE49-F238E27FC236}">
                    <a16:creationId xmlns:a16="http://schemas.microsoft.com/office/drawing/2014/main" id="{6A82941A-FC61-4679-A30B-D1C9E90EB39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0" name="Freeform 313">
              <a:extLst>
                <a:ext uri="{FF2B5EF4-FFF2-40B4-BE49-F238E27FC236}">
                  <a16:creationId xmlns:a16="http://schemas.microsoft.com/office/drawing/2014/main" id="{E4FA2A79-B564-4B42-B841-56F5430DD6E8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399631" y="3186459"/>
              <a:ext cx="12700" cy="6350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314">
              <a:extLst>
                <a:ext uri="{FF2B5EF4-FFF2-40B4-BE49-F238E27FC236}">
                  <a16:creationId xmlns:a16="http://schemas.microsoft.com/office/drawing/2014/main" id="{322A7B09-F529-4ED2-B60C-46F2C166B660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20268" y="3188047"/>
              <a:ext cx="1588" cy="15875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315">
              <a:extLst>
                <a:ext uri="{FF2B5EF4-FFF2-40B4-BE49-F238E27FC236}">
                  <a16:creationId xmlns:a16="http://schemas.microsoft.com/office/drawing/2014/main" id="{9E5464A2-F19A-4C84-9E6F-2D945B206EA8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20268" y="3224559"/>
              <a:ext cx="3175" cy="1588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316">
              <a:extLst>
                <a:ext uri="{FF2B5EF4-FFF2-40B4-BE49-F238E27FC236}">
                  <a16:creationId xmlns:a16="http://schemas.microsoft.com/office/drawing/2014/main" id="{FCCAB181-9F6F-4984-A7EA-9548D9F6C68A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12331" y="3222972"/>
              <a:ext cx="6350" cy="19050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317">
              <a:extLst>
                <a:ext uri="{FF2B5EF4-FFF2-40B4-BE49-F238E27FC236}">
                  <a16:creationId xmlns:a16="http://schemas.microsoft.com/office/drawing/2014/main" id="{7D734BD3-B934-4867-B379-83181FCA50F2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20268" y="3245197"/>
              <a:ext cx="1588" cy="95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318">
              <a:extLst>
                <a:ext uri="{FF2B5EF4-FFF2-40B4-BE49-F238E27FC236}">
                  <a16:creationId xmlns:a16="http://schemas.microsoft.com/office/drawing/2014/main" id="{EEF2235E-0288-4D56-986E-91C3183FF6EC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34556" y="3218209"/>
              <a:ext cx="1588" cy="127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319">
              <a:extLst>
                <a:ext uri="{FF2B5EF4-FFF2-40B4-BE49-F238E27FC236}">
                  <a16:creationId xmlns:a16="http://schemas.microsoft.com/office/drawing/2014/main" id="{89F884D8-E36E-4D62-9E4C-7E56685ED873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42493" y="3229322"/>
              <a:ext cx="4763" cy="14288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320">
              <a:extLst>
                <a:ext uri="{FF2B5EF4-FFF2-40B4-BE49-F238E27FC236}">
                  <a16:creationId xmlns:a16="http://schemas.microsoft.com/office/drawing/2014/main" id="{6A4B4F02-69CE-4DC8-A7D1-6239E9BE8E9A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56781" y="3240434"/>
              <a:ext cx="3175" cy="31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321">
              <a:extLst>
                <a:ext uri="{FF2B5EF4-FFF2-40B4-BE49-F238E27FC236}">
                  <a16:creationId xmlns:a16="http://schemas.microsoft.com/office/drawing/2014/main" id="{69F433BA-EB27-4DFE-B94D-C4DC33DF5205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50431" y="3254722"/>
              <a:ext cx="47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322">
              <a:extLst>
                <a:ext uri="{FF2B5EF4-FFF2-40B4-BE49-F238E27FC236}">
                  <a16:creationId xmlns:a16="http://schemas.microsoft.com/office/drawing/2014/main" id="{54564E74-924C-425A-A274-DEE10344AF74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64718" y="3269009"/>
              <a:ext cx="4763" cy="14288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323">
              <a:extLst>
                <a:ext uri="{FF2B5EF4-FFF2-40B4-BE49-F238E27FC236}">
                  <a16:creationId xmlns:a16="http://schemas.microsoft.com/office/drawing/2014/main" id="{665C0DBE-4475-4A5C-9AF8-1C962974EEFE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77418" y="3278534"/>
              <a:ext cx="4763" cy="1588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324">
              <a:extLst>
                <a:ext uri="{FF2B5EF4-FFF2-40B4-BE49-F238E27FC236}">
                  <a16:creationId xmlns:a16="http://schemas.microsoft.com/office/drawing/2014/main" id="{0D101BB4-0666-474E-BEFE-CB74C03C6D90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88531" y="3284884"/>
              <a:ext cx="9525" cy="6350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325">
              <a:extLst>
                <a:ext uri="{FF2B5EF4-FFF2-40B4-BE49-F238E27FC236}">
                  <a16:creationId xmlns:a16="http://schemas.microsoft.com/office/drawing/2014/main" id="{CFFF0DBF-300A-4D18-A597-E0218631471F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75831" y="3302347"/>
              <a:ext cx="6350" cy="952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326">
              <a:extLst>
                <a:ext uri="{FF2B5EF4-FFF2-40B4-BE49-F238E27FC236}">
                  <a16:creationId xmlns:a16="http://schemas.microsoft.com/office/drawing/2014/main" id="{353E35E3-1B4A-424D-B041-A958A6ABE320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18681" y="3243609"/>
              <a:ext cx="3175" cy="4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327">
              <a:extLst>
                <a:ext uri="{FF2B5EF4-FFF2-40B4-BE49-F238E27FC236}">
                  <a16:creationId xmlns:a16="http://schemas.microsoft.com/office/drawing/2014/main" id="{CEF52F8A-846A-44FC-AF0E-23A6749C1DCE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386931" y="3227734"/>
              <a:ext cx="1588" cy="6350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328">
              <a:extLst>
                <a:ext uri="{FF2B5EF4-FFF2-40B4-BE49-F238E27FC236}">
                  <a16:creationId xmlns:a16="http://schemas.microsoft.com/office/drawing/2014/main" id="{E193CA95-70B9-4E24-8DAE-B4F87ED06420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383756" y="3235672"/>
              <a:ext cx="3175" cy="31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329">
              <a:extLst>
                <a:ext uri="{FF2B5EF4-FFF2-40B4-BE49-F238E27FC236}">
                  <a16:creationId xmlns:a16="http://schemas.microsoft.com/office/drawing/2014/main" id="{2A7F14C1-8BED-4F41-BB6E-153533512FD8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374231" y="3238847"/>
              <a:ext cx="6350" cy="6350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330">
              <a:extLst>
                <a:ext uri="{FF2B5EF4-FFF2-40B4-BE49-F238E27FC236}">
                  <a16:creationId xmlns:a16="http://schemas.microsoft.com/office/drawing/2014/main" id="{593CB910-B72D-419B-9DFE-4598CC5BBC66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417093" y="3375372"/>
              <a:ext cx="23813" cy="17463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331">
              <a:extLst>
                <a:ext uri="{FF2B5EF4-FFF2-40B4-BE49-F238E27FC236}">
                  <a16:creationId xmlns:a16="http://schemas.microsoft.com/office/drawing/2014/main" id="{6A103C1F-15BF-4DCF-84BD-4515A1CCE71B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482181" y="3318222"/>
              <a:ext cx="38100" cy="52388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332">
              <a:extLst>
                <a:ext uri="{FF2B5EF4-FFF2-40B4-BE49-F238E27FC236}">
                  <a16:creationId xmlns:a16="http://schemas.microsoft.com/office/drawing/2014/main" id="{43E3693C-548E-41C1-947B-4EE3FFF23A26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96481" y="3349972"/>
              <a:ext cx="1588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333">
              <a:extLst>
                <a:ext uri="{FF2B5EF4-FFF2-40B4-BE49-F238E27FC236}">
                  <a16:creationId xmlns:a16="http://schemas.microsoft.com/office/drawing/2014/main" id="{71E0D2D2-7D96-410E-A5E1-EFFF1E8BE6C4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18706" y="3392834"/>
              <a:ext cx="3175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334">
              <a:extLst>
                <a:ext uri="{FF2B5EF4-FFF2-40B4-BE49-F238E27FC236}">
                  <a16:creationId xmlns:a16="http://schemas.microsoft.com/office/drawing/2014/main" id="{B55DBF4B-D807-49B7-B25E-6EEBFD0750DA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42518" y="3470622"/>
              <a:ext cx="3175" cy="47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335">
              <a:extLst>
                <a:ext uri="{FF2B5EF4-FFF2-40B4-BE49-F238E27FC236}">
                  <a16:creationId xmlns:a16="http://schemas.microsoft.com/office/drawing/2014/main" id="{AFD60F39-3F88-47EF-BF32-7C8E94545A01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36168" y="3484909"/>
              <a:ext cx="9525" cy="15875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336">
              <a:extLst>
                <a:ext uri="{FF2B5EF4-FFF2-40B4-BE49-F238E27FC236}">
                  <a16:creationId xmlns:a16="http://schemas.microsoft.com/office/drawing/2014/main" id="{78830442-7C49-4CEE-B1DD-AF5BFD89BD6E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463131" y="3324572"/>
              <a:ext cx="1588" cy="3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34" name="Group 337">
              <a:extLst>
                <a:ext uri="{FF2B5EF4-FFF2-40B4-BE49-F238E27FC236}">
                  <a16:creationId xmlns:a16="http://schemas.microsoft.com/office/drawing/2014/main" id="{36A70A5C-B911-4AB3-A1F9-7C06C3FC8EB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455193" y="3327747"/>
              <a:ext cx="28575" cy="44450"/>
              <a:chOff x="1694" y="2257"/>
              <a:chExt cx="18" cy="28"/>
            </a:xfrm>
            <a:grpFill/>
          </p:grpSpPr>
          <p:sp>
            <p:nvSpPr>
              <p:cNvPr id="252" name="Freeform 338">
                <a:extLst>
                  <a:ext uri="{FF2B5EF4-FFF2-40B4-BE49-F238E27FC236}">
                    <a16:creationId xmlns:a16="http://schemas.microsoft.com/office/drawing/2014/main" id="{62B04598-E564-4DBC-99A5-410F45FE04B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Freeform 339">
                <a:extLst>
                  <a:ext uri="{FF2B5EF4-FFF2-40B4-BE49-F238E27FC236}">
                    <a16:creationId xmlns:a16="http://schemas.microsoft.com/office/drawing/2014/main" id="{66FF5B7B-69E3-48EA-8151-2614353EF6C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5" name="Freeform 340">
              <a:extLst>
                <a:ext uri="{FF2B5EF4-FFF2-40B4-BE49-F238E27FC236}">
                  <a16:creationId xmlns:a16="http://schemas.microsoft.com/office/drawing/2014/main" id="{42C9EECD-293A-42EB-8464-DD88D982BDA3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32981" y="3337272"/>
              <a:ext cx="15875" cy="127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341">
              <a:extLst>
                <a:ext uri="{FF2B5EF4-FFF2-40B4-BE49-F238E27FC236}">
                  <a16:creationId xmlns:a16="http://schemas.microsoft.com/office/drawing/2014/main" id="{B10A44E1-A690-4FAE-8187-79F019F7B4DF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29818" y="3429347"/>
              <a:ext cx="0" cy="47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342">
              <a:extLst>
                <a:ext uri="{FF2B5EF4-FFF2-40B4-BE49-F238E27FC236}">
                  <a16:creationId xmlns:a16="http://schemas.microsoft.com/office/drawing/2014/main" id="{18FF4F7F-86BA-487D-955B-7A2EFE8116EE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02831" y="3362672"/>
              <a:ext cx="4763" cy="111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343">
              <a:extLst>
                <a:ext uri="{FF2B5EF4-FFF2-40B4-BE49-F238E27FC236}">
                  <a16:creationId xmlns:a16="http://schemas.microsoft.com/office/drawing/2014/main" id="{A3206C91-414F-43BC-AB34-8C6B0EFD927B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56793" y="3334097"/>
              <a:ext cx="0" cy="158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344">
              <a:extLst>
                <a:ext uri="{FF2B5EF4-FFF2-40B4-BE49-F238E27FC236}">
                  <a16:creationId xmlns:a16="http://schemas.microsoft.com/office/drawing/2014/main" id="{E5966D5E-A100-4707-B945-613CCFC2132D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59968" y="3346797"/>
              <a:ext cx="1588" cy="31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345">
              <a:extLst>
                <a:ext uri="{FF2B5EF4-FFF2-40B4-BE49-F238E27FC236}">
                  <a16:creationId xmlns:a16="http://schemas.microsoft.com/office/drawing/2014/main" id="{A2414283-0144-4767-A526-2D49D5D33AD3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10768" y="3380134"/>
              <a:ext cx="3175" cy="79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346">
              <a:extLst>
                <a:ext uri="{FF2B5EF4-FFF2-40B4-BE49-F238E27FC236}">
                  <a16:creationId xmlns:a16="http://schemas.microsoft.com/office/drawing/2014/main" id="{A7493ACE-4EFA-4E62-96EC-2B8B8324305D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29818" y="3454747"/>
              <a:ext cx="1588" cy="47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347">
              <a:extLst>
                <a:ext uri="{FF2B5EF4-FFF2-40B4-BE49-F238E27FC236}">
                  <a16:creationId xmlns:a16="http://schemas.microsoft.com/office/drawing/2014/main" id="{7B993936-0381-4041-9411-E42AEAB70821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325018" y="3280122"/>
              <a:ext cx="117475" cy="77788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348">
              <a:extLst>
                <a:ext uri="{FF2B5EF4-FFF2-40B4-BE49-F238E27FC236}">
                  <a16:creationId xmlns:a16="http://schemas.microsoft.com/office/drawing/2014/main" id="{056A5528-102F-4F97-A5AD-E8FF6492DA1B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344068" y="3321397"/>
              <a:ext cx="4763" cy="9525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349">
              <a:extLst>
                <a:ext uri="{FF2B5EF4-FFF2-40B4-BE49-F238E27FC236}">
                  <a16:creationId xmlns:a16="http://schemas.microsoft.com/office/drawing/2014/main" id="{03D9D725-1D22-474F-9CAE-9349BC4C9DEA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386931" y="3289647"/>
              <a:ext cx="11113" cy="14288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350">
              <a:extLst>
                <a:ext uri="{FF2B5EF4-FFF2-40B4-BE49-F238E27FC236}">
                  <a16:creationId xmlns:a16="http://schemas.microsoft.com/office/drawing/2014/main" id="{A8FB33FE-CCC1-45C5-889C-6BE8F0BBF591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85368" y="3346797"/>
              <a:ext cx="0" cy="47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351">
              <a:extLst>
                <a:ext uri="{FF2B5EF4-FFF2-40B4-BE49-F238E27FC236}">
                  <a16:creationId xmlns:a16="http://schemas.microsoft.com/office/drawing/2014/main" id="{13744C3E-92D3-49FE-B8D2-775FB7C9BBF7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26643" y="3413472"/>
              <a:ext cx="1588" cy="63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47" name="Group 362">
              <a:extLst>
                <a:ext uri="{FF2B5EF4-FFF2-40B4-BE49-F238E27FC236}">
                  <a16:creationId xmlns:a16="http://schemas.microsoft.com/office/drawing/2014/main" id="{CDA5EA2D-915E-4405-8C36-7212943AAFA7}"/>
                </a:ext>
              </a:extLst>
            </p:cNvPr>
            <p:cNvGrpSpPr/>
            <p:nvPr/>
          </p:nvGrpSpPr>
          <p:grpSpPr bwMode="gray">
            <a:xfrm>
              <a:off x="4580731" y="1911697"/>
              <a:ext cx="879476" cy="1109663"/>
              <a:chOff x="4580731" y="1911697"/>
              <a:chExt cx="879476" cy="1109663"/>
            </a:xfrm>
            <a:grpFill/>
          </p:grpSpPr>
          <p:sp>
            <p:nvSpPr>
              <p:cNvPr id="203" name="Freeform 175">
                <a:extLst>
                  <a:ext uri="{FF2B5EF4-FFF2-40B4-BE49-F238E27FC236}">
                    <a16:creationId xmlns:a16="http://schemas.microsoft.com/office/drawing/2014/main" id="{F27F8EE4-8A2B-4E2C-895D-8B1FFB357F7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176">
                <a:extLst>
                  <a:ext uri="{FF2B5EF4-FFF2-40B4-BE49-F238E27FC236}">
                    <a16:creationId xmlns:a16="http://schemas.microsoft.com/office/drawing/2014/main" id="{6679433E-34B4-445F-9942-4849671A727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77">
                <a:extLst>
                  <a:ext uri="{FF2B5EF4-FFF2-40B4-BE49-F238E27FC236}">
                    <a16:creationId xmlns:a16="http://schemas.microsoft.com/office/drawing/2014/main" id="{B5F2D7F7-68DE-4BA8-9923-C0033C45C6E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06" name="Group 178">
                <a:extLst>
                  <a:ext uri="{FF2B5EF4-FFF2-40B4-BE49-F238E27FC236}">
                    <a16:creationId xmlns:a16="http://schemas.microsoft.com/office/drawing/2014/main" id="{5C45C8A3-E239-48AC-86BC-76C04C232518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49" name="Freeform 179">
                  <a:extLst>
                    <a:ext uri="{FF2B5EF4-FFF2-40B4-BE49-F238E27FC236}">
                      <a16:creationId xmlns:a16="http://schemas.microsoft.com/office/drawing/2014/main" id="{AB9DFA5D-D063-41CE-A1AF-E2E3285FD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0" name="Freeform 180">
                  <a:extLst>
                    <a:ext uri="{FF2B5EF4-FFF2-40B4-BE49-F238E27FC236}">
                      <a16:creationId xmlns:a16="http://schemas.microsoft.com/office/drawing/2014/main" id="{2FAF2F92-3B8C-4A5B-A124-9DD253DFDC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1" name="Freeform 181">
                  <a:extLst>
                    <a:ext uri="{FF2B5EF4-FFF2-40B4-BE49-F238E27FC236}">
                      <a16:creationId xmlns:a16="http://schemas.microsoft.com/office/drawing/2014/main" id="{E64C6660-DAC4-40CA-9B5F-1D650D1945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7" name="Freeform 182">
                <a:extLst>
                  <a:ext uri="{FF2B5EF4-FFF2-40B4-BE49-F238E27FC236}">
                    <a16:creationId xmlns:a16="http://schemas.microsoft.com/office/drawing/2014/main" id="{12B667A7-6179-4B24-8182-4F8888552D7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183">
                <a:extLst>
                  <a:ext uri="{FF2B5EF4-FFF2-40B4-BE49-F238E27FC236}">
                    <a16:creationId xmlns:a16="http://schemas.microsoft.com/office/drawing/2014/main" id="{1714406F-66AB-4783-A2FB-95AECCFDF5C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184">
                <a:extLst>
                  <a:ext uri="{FF2B5EF4-FFF2-40B4-BE49-F238E27FC236}">
                    <a16:creationId xmlns:a16="http://schemas.microsoft.com/office/drawing/2014/main" id="{EE6559C6-0C9B-4F58-842B-90542207C34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185">
                <a:extLst>
                  <a:ext uri="{FF2B5EF4-FFF2-40B4-BE49-F238E27FC236}">
                    <a16:creationId xmlns:a16="http://schemas.microsoft.com/office/drawing/2014/main" id="{911146C3-BF13-4F38-9BEB-ED69CB34A8B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186">
                <a:extLst>
                  <a:ext uri="{FF2B5EF4-FFF2-40B4-BE49-F238E27FC236}">
                    <a16:creationId xmlns:a16="http://schemas.microsoft.com/office/drawing/2014/main" id="{F32FC026-1F84-4C25-89CE-BA1D0E345FE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187">
                <a:extLst>
                  <a:ext uri="{FF2B5EF4-FFF2-40B4-BE49-F238E27FC236}">
                    <a16:creationId xmlns:a16="http://schemas.microsoft.com/office/drawing/2014/main" id="{F2DF7B12-5254-4CE7-9A38-7625AB93C8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188">
                <a:extLst>
                  <a:ext uri="{FF2B5EF4-FFF2-40B4-BE49-F238E27FC236}">
                    <a16:creationId xmlns:a16="http://schemas.microsoft.com/office/drawing/2014/main" id="{032483FA-B196-4629-B153-71AB8F57FBA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14" name="Group 189">
                <a:extLst>
                  <a:ext uri="{FF2B5EF4-FFF2-40B4-BE49-F238E27FC236}">
                    <a16:creationId xmlns:a16="http://schemas.microsoft.com/office/drawing/2014/main" id="{0B0D38E7-952B-497C-9349-C17AEC24DDB9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47" name="Freeform 190">
                  <a:extLst>
                    <a:ext uri="{FF2B5EF4-FFF2-40B4-BE49-F238E27FC236}">
                      <a16:creationId xmlns:a16="http://schemas.microsoft.com/office/drawing/2014/main" id="{3A2C002E-EBAE-4DD7-9157-0621B4BDB1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8" name="Freeform 191">
                  <a:extLst>
                    <a:ext uri="{FF2B5EF4-FFF2-40B4-BE49-F238E27FC236}">
                      <a16:creationId xmlns:a16="http://schemas.microsoft.com/office/drawing/2014/main" id="{5F8B8A9D-9DBC-45F4-B606-011AEC54F8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" name="Group 192">
                <a:extLst>
                  <a:ext uri="{FF2B5EF4-FFF2-40B4-BE49-F238E27FC236}">
                    <a16:creationId xmlns:a16="http://schemas.microsoft.com/office/drawing/2014/main" id="{BBDA21E8-0198-41A6-9AEC-83F7E6E9751A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45" name="Freeform 193">
                  <a:extLst>
                    <a:ext uri="{FF2B5EF4-FFF2-40B4-BE49-F238E27FC236}">
                      <a16:creationId xmlns:a16="http://schemas.microsoft.com/office/drawing/2014/main" id="{38C2AFB7-B363-4288-8917-3BB66AC619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rgbClr val="007BC6"/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6" name="Freeform 194">
                  <a:extLst>
                    <a:ext uri="{FF2B5EF4-FFF2-40B4-BE49-F238E27FC236}">
                      <a16:creationId xmlns:a16="http://schemas.microsoft.com/office/drawing/2014/main" id="{D50B6E85-F99D-481D-B484-63DB65D222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6" name="Freeform 195">
                <a:extLst>
                  <a:ext uri="{FF2B5EF4-FFF2-40B4-BE49-F238E27FC236}">
                    <a16:creationId xmlns:a16="http://schemas.microsoft.com/office/drawing/2014/main" id="{B08916D8-64A6-4B3B-8BC2-696C0730483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196">
                <a:extLst>
                  <a:ext uri="{FF2B5EF4-FFF2-40B4-BE49-F238E27FC236}">
                    <a16:creationId xmlns:a16="http://schemas.microsoft.com/office/drawing/2014/main" id="{4898BB77-B8DB-4689-B1E2-ECB4066E17F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197">
                <a:extLst>
                  <a:ext uri="{FF2B5EF4-FFF2-40B4-BE49-F238E27FC236}">
                    <a16:creationId xmlns:a16="http://schemas.microsoft.com/office/drawing/2014/main" id="{629AE97B-970C-462D-BBBD-06AC4E9BD25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198">
                <a:extLst>
                  <a:ext uri="{FF2B5EF4-FFF2-40B4-BE49-F238E27FC236}">
                    <a16:creationId xmlns:a16="http://schemas.microsoft.com/office/drawing/2014/main" id="{9AF938E9-CE91-4533-B8BF-24E037D8C62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20" name="Group 199">
                <a:extLst>
                  <a:ext uri="{FF2B5EF4-FFF2-40B4-BE49-F238E27FC236}">
                    <a16:creationId xmlns:a16="http://schemas.microsoft.com/office/drawing/2014/main" id="{18456B5F-27A7-477D-BA46-454E8D03AD0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43" name="Freeform 200">
                  <a:extLst>
                    <a:ext uri="{FF2B5EF4-FFF2-40B4-BE49-F238E27FC236}">
                      <a16:creationId xmlns:a16="http://schemas.microsoft.com/office/drawing/2014/main" id="{76330190-0CCD-4C5F-8017-87A62A35BA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4" name="Freeform 201">
                  <a:extLst>
                    <a:ext uri="{FF2B5EF4-FFF2-40B4-BE49-F238E27FC236}">
                      <a16:creationId xmlns:a16="http://schemas.microsoft.com/office/drawing/2014/main" id="{9EC393CF-D894-4084-B6EC-96978BA7F4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1" name="Freeform 202">
                <a:extLst>
                  <a:ext uri="{FF2B5EF4-FFF2-40B4-BE49-F238E27FC236}">
                    <a16:creationId xmlns:a16="http://schemas.microsoft.com/office/drawing/2014/main" id="{66DE5C3A-6D96-41FE-AF40-D6E352FF978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203">
                <a:extLst>
                  <a:ext uri="{FF2B5EF4-FFF2-40B4-BE49-F238E27FC236}">
                    <a16:creationId xmlns:a16="http://schemas.microsoft.com/office/drawing/2014/main" id="{8FBB8B7E-0871-4181-9C64-3BAF03F4136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204">
                <a:extLst>
                  <a:ext uri="{FF2B5EF4-FFF2-40B4-BE49-F238E27FC236}">
                    <a16:creationId xmlns:a16="http://schemas.microsoft.com/office/drawing/2014/main" id="{5FE052E3-D018-42FD-969E-8B522CEA472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205">
                <a:extLst>
                  <a:ext uri="{FF2B5EF4-FFF2-40B4-BE49-F238E27FC236}">
                    <a16:creationId xmlns:a16="http://schemas.microsoft.com/office/drawing/2014/main" id="{BF7F64A6-984B-4970-8C35-51CF619BB3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206">
                <a:extLst>
                  <a:ext uri="{FF2B5EF4-FFF2-40B4-BE49-F238E27FC236}">
                    <a16:creationId xmlns:a16="http://schemas.microsoft.com/office/drawing/2014/main" id="{26F8360E-7BA5-49F2-B74C-2B74E63ECD2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207">
                <a:extLst>
                  <a:ext uri="{FF2B5EF4-FFF2-40B4-BE49-F238E27FC236}">
                    <a16:creationId xmlns:a16="http://schemas.microsoft.com/office/drawing/2014/main" id="{FAB7A836-C89E-465A-AF07-4AC7C0C4D48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208">
                <a:extLst>
                  <a:ext uri="{FF2B5EF4-FFF2-40B4-BE49-F238E27FC236}">
                    <a16:creationId xmlns:a16="http://schemas.microsoft.com/office/drawing/2014/main" id="{08286A84-CD6D-46AE-8D71-506CC32CD0F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209">
                <a:extLst>
                  <a:ext uri="{FF2B5EF4-FFF2-40B4-BE49-F238E27FC236}">
                    <a16:creationId xmlns:a16="http://schemas.microsoft.com/office/drawing/2014/main" id="{A9957D3E-89D5-459B-8C65-FEF9D47DD42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210">
                <a:extLst>
                  <a:ext uri="{FF2B5EF4-FFF2-40B4-BE49-F238E27FC236}">
                    <a16:creationId xmlns:a16="http://schemas.microsoft.com/office/drawing/2014/main" id="{B019AC9E-980E-408E-AC47-8CB75B2B595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Freeform 211">
                <a:extLst>
                  <a:ext uri="{FF2B5EF4-FFF2-40B4-BE49-F238E27FC236}">
                    <a16:creationId xmlns:a16="http://schemas.microsoft.com/office/drawing/2014/main" id="{9664D097-88D0-4507-BC9E-69B55C5C447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13">
                <a:extLst>
                  <a:ext uri="{FF2B5EF4-FFF2-40B4-BE49-F238E27FC236}">
                    <a16:creationId xmlns:a16="http://schemas.microsoft.com/office/drawing/2014/main" id="{8164FBD5-4AC4-4202-A8AF-63AF4071D8E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Freeform 214">
                <a:extLst>
                  <a:ext uri="{FF2B5EF4-FFF2-40B4-BE49-F238E27FC236}">
                    <a16:creationId xmlns:a16="http://schemas.microsoft.com/office/drawing/2014/main" id="{711113C2-53E0-4A27-AEA8-A276873FE8B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215">
                <a:extLst>
                  <a:ext uri="{FF2B5EF4-FFF2-40B4-BE49-F238E27FC236}">
                    <a16:creationId xmlns:a16="http://schemas.microsoft.com/office/drawing/2014/main" id="{1E8AE114-6AAB-49EA-8FE3-6431E5366E5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Freeform 216">
                <a:extLst>
                  <a:ext uri="{FF2B5EF4-FFF2-40B4-BE49-F238E27FC236}">
                    <a16:creationId xmlns:a16="http://schemas.microsoft.com/office/drawing/2014/main" id="{3701A014-E0ED-4942-86C9-C3393E22D9F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217">
                <a:extLst>
                  <a:ext uri="{FF2B5EF4-FFF2-40B4-BE49-F238E27FC236}">
                    <a16:creationId xmlns:a16="http://schemas.microsoft.com/office/drawing/2014/main" id="{573C38F6-C386-4A88-A2CC-54B986A30FC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Freeform 218">
                <a:extLst>
                  <a:ext uri="{FF2B5EF4-FFF2-40B4-BE49-F238E27FC236}">
                    <a16:creationId xmlns:a16="http://schemas.microsoft.com/office/drawing/2014/main" id="{4216B32F-DA68-4C08-8562-2C1F1EA6A44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219">
                <a:extLst>
                  <a:ext uri="{FF2B5EF4-FFF2-40B4-BE49-F238E27FC236}">
                    <a16:creationId xmlns:a16="http://schemas.microsoft.com/office/drawing/2014/main" id="{43C2BD50-0ADF-4CE3-B29D-660AB3EF7A1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220">
                <a:extLst>
                  <a:ext uri="{FF2B5EF4-FFF2-40B4-BE49-F238E27FC236}">
                    <a16:creationId xmlns:a16="http://schemas.microsoft.com/office/drawing/2014/main" id="{75015F1F-79BB-4BA8-8874-07E8D302204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221">
                <a:extLst>
                  <a:ext uri="{FF2B5EF4-FFF2-40B4-BE49-F238E27FC236}">
                    <a16:creationId xmlns:a16="http://schemas.microsoft.com/office/drawing/2014/main" id="{8AD484C2-FD42-41EC-9A66-1F4A4B67581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40" name="Group 359">
                <a:extLst>
                  <a:ext uri="{FF2B5EF4-FFF2-40B4-BE49-F238E27FC236}">
                    <a16:creationId xmlns:a16="http://schemas.microsoft.com/office/drawing/2014/main" id="{51C91555-32DE-4B35-A84B-0B3EF5E3C78C}"/>
                  </a:ext>
                </a:extLst>
              </p:cNvPr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41" name="Freeform 45">
                  <a:extLst>
                    <a:ext uri="{FF2B5EF4-FFF2-40B4-BE49-F238E27FC236}">
                      <a16:creationId xmlns:a16="http://schemas.microsoft.com/office/drawing/2014/main" id="{4A65B4F0-FB29-49EE-9387-76581C401A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2" name="Freeform 46">
                  <a:extLst>
                    <a:ext uri="{FF2B5EF4-FFF2-40B4-BE49-F238E27FC236}">
                      <a16:creationId xmlns:a16="http://schemas.microsoft.com/office/drawing/2014/main" id="{957BFCA6-8FBD-4AAA-A85F-0F4200422C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8" name="Group 368">
              <a:extLst>
                <a:ext uri="{FF2B5EF4-FFF2-40B4-BE49-F238E27FC236}">
                  <a16:creationId xmlns:a16="http://schemas.microsoft.com/office/drawing/2014/main" id="{E7AB2E9B-92FD-4A23-A88B-2FDFFA231486}"/>
                </a:ext>
              </a:extLst>
            </p:cNvPr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149" name="Freeform 153">
                <a:extLst>
                  <a:ext uri="{FF2B5EF4-FFF2-40B4-BE49-F238E27FC236}">
                    <a16:creationId xmlns:a16="http://schemas.microsoft.com/office/drawing/2014/main" id="{77351865-9C81-4EA3-9DA4-8F9F6E12A85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154">
                <a:extLst>
                  <a:ext uri="{FF2B5EF4-FFF2-40B4-BE49-F238E27FC236}">
                    <a16:creationId xmlns:a16="http://schemas.microsoft.com/office/drawing/2014/main" id="{A61DA1DF-7D9F-4AF8-9E77-061CCC34DB5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151" name="Group 367">
                <a:extLst>
                  <a:ext uri="{FF2B5EF4-FFF2-40B4-BE49-F238E27FC236}">
                    <a16:creationId xmlns:a16="http://schemas.microsoft.com/office/drawing/2014/main" id="{0EE6ED5B-C300-4DC3-BBDA-81573DD0B191}"/>
                  </a:ext>
                </a:extLst>
              </p:cNvPr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52" name="Freeform 156">
                  <a:extLst>
                    <a:ext uri="{FF2B5EF4-FFF2-40B4-BE49-F238E27FC236}">
                      <a16:creationId xmlns:a16="http://schemas.microsoft.com/office/drawing/2014/main" id="{33D0752B-0EFA-442B-AFA6-4751955914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" name="Freeform 157">
                  <a:extLst>
                    <a:ext uri="{FF2B5EF4-FFF2-40B4-BE49-F238E27FC236}">
                      <a16:creationId xmlns:a16="http://schemas.microsoft.com/office/drawing/2014/main" id="{D0DFBAB3-B6B8-477A-AE61-0EDB916851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58">
                  <a:extLst>
                    <a:ext uri="{FF2B5EF4-FFF2-40B4-BE49-F238E27FC236}">
                      <a16:creationId xmlns:a16="http://schemas.microsoft.com/office/drawing/2014/main" id="{884373A0-8D76-40A0-8D7B-E3BAF0AE33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" name="Freeform 159">
                  <a:extLst>
                    <a:ext uri="{FF2B5EF4-FFF2-40B4-BE49-F238E27FC236}">
                      <a16:creationId xmlns:a16="http://schemas.microsoft.com/office/drawing/2014/main" id="{EF14B861-77E6-4767-9481-4B344AAC1F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" name="Freeform 160">
                  <a:extLst>
                    <a:ext uri="{FF2B5EF4-FFF2-40B4-BE49-F238E27FC236}">
                      <a16:creationId xmlns:a16="http://schemas.microsoft.com/office/drawing/2014/main" id="{58E579A2-59E4-4AA4-8504-6573B8408D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" name="Freeform 161">
                  <a:extLst>
                    <a:ext uri="{FF2B5EF4-FFF2-40B4-BE49-F238E27FC236}">
                      <a16:creationId xmlns:a16="http://schemas.microsoft.com/office/drawing/2014/main" id="{5127B40C-E698-497D-8953-79128A7655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" name="Freeform 162">
                  <a:extLst>
                    <a:ext uri="{FF2B5EF4-FFF2-40B4-BE49-F238E27FC236}">
                      <a16:creationId xmlns:a16="http://schemas.microsoft.com/office/drawing/2014/main" id="{EEEDF07A-A6EA-4473-83A8-96681F271A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" name="Freeform 163">
                  <a:extLst>
                    <a:ext uri="{FF2B5EF4-FFF2-40B4-BE49-F238E27FC236}">
                      <a16:creationId xmlns:a16="http://schemas.microsoft.com/office/drawing/2014/main" id="{F1073102-411B-42D2-884C-56482BF5B3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Freeform 164">
                  <a:extLst>
                    <a:ext uri="{FF2B5EF4-FFF2-40B4-BE49-F238E27FC236}">
                      <a16:creationId xmlns:a16="http://schemas.microsoft.com/office/drawing/2014/main" id="{8DDA2CDF-4996-4113-A473-E8E9DE2799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solidFill>
                  <a:srgbClr val="8D97A4"/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" name="Freeform 165">
                  <a:extLst>
                    <a:ext uri="{FF2B5EF4-FFF2-40B4-BE49-F238E27FC236}">
                      <a16:creationId xmlns:a16="http://schemas.microsoft.com/office/drawing/2014/main" id="{EA038209-CCC4-4E42-9FE9-F6BFF11067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" name="Freeform 166">
                  <a:extLst>
                    <a:ext uri="{FF2B5EF4-FFF2-40B4-BE49-F238E27FC236}">
                      <a16:creationId xmlns:a16="http://schemas.microsoft.com/office/drawing/2014/main" id="{23DF9589-F153-490A-87CC-C324ABEEC3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" name="Freeform 167">
                  <a:extLst>
                    <a:ext uri="{FF2B5EF4-FFF2-40B4-BE49-F238E27FC236}">
                      <a16:creationId xmlns:a16="http://schemas.microsoft.com/office/drawing/2014/main" id="{356589D5-1519-426C-8D8A-C577CBED23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" name="Freeform 168">
                  <a:extLst>
                    <a:ext uri="{FF2B5EF4-FFF2-40B4-BE49-F238E27FC236}">
                      <a16:creationId xmlns:a16="http://schemas.microsoft.com/office/drawing/2014/main" id="{081E5A48-55A1-4F50-B7B1-9378AECED1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" name="Freeform 169">
                  <a:extLst>
                    <a:ext uri="{FF2B5EF4-FFF2-40B4-BE49-F238E27FC236}">
                      <a16:creationId xmlns:a16="http://schemas.microsoft.com/office/drawing/2014/main" id="{409C2038-1B74-48CD-B34A-938DBA71A7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18">
                  <a:extLst>
                    <a:ext uri="{FF2B5EF4-FFF2-40B4-BE49-F238E27FC236}">
                      <a16:creationId xmlns:a16="http://schemas.microsoft.com/office/drawing/2014/main" id="{F83C793E-C66E-499E-94AC-FF72348217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" name="Freeform 171">
                  <a:extLst>
                    <a:ext uri="{FF2B5EF4-FFF2-40B4-BE49-F238E27FC236}">
                      <a16:creationId xmlns:a16="http://schemas.microsoft.com/office/drawing/2014/main" id="{24E1BBDC-A486-48ED-9011-DD5148F5CD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" name="Freeform 172">
                  <a:extLst>
                    <a:ext uri="{FF2B5EF4-FFF2-40B4-BE49-F238E27FC236}">
                      <a16:creationId xmlns:a16="http://schemas.microsoft.com/office/drawing/2014/main" id="{83D1274B-7A37-4906-9483-D10CBAE9EC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" name="Freeform 173">
                  <a:extLst>
                    <a:ext uri="{FF2B5EF4-FFF2-40B4-BE49-F238E27FC236}">
                      <a16:creationId xmlns:a16="http://schemas.microsoft.com/office/drawing/2014/main" id="{4A647A72-D822-43B7-96D2-4EA3074941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" name="Freeform 174">
                  <a:extLst>
                    <a:ext uri="{FF2B5EF4-FFF2-40B4-BE49-F238E27FC236}">
                      <a16:creationId xmlns:a16="http://schemas.microsoft.com/office/drawing/2014/main" id="{8C621F7E-3C04-40B1-BEAD-CF820BFC07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71" name="Group 25">
                  <a:extLst>
                    <a:ext uri="{FF2B5EF4-FFF2-40B4-BE49-F238E27FC236}">
                      <a16:creationId xmlns:a16="http://schemas.microsoft.com/office/drawing/2014/main" id="{3CB1C97E-92CB-427C-A6A0-17BB174E7BE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201" name="Freeform 26">
                    <a:extLst>
                      <a:ext uri="{FF2B5EF4-FFF2-40B4-BE49-F238E27FC236}">
                        <a16:creationId xmlns:a16="http://schemas.microsoft.com/office/drawing/2014/main" id="{ACA50EE4-774C-4064-B106-7595466758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Freeform 27">
                    <a:extLst>
                      <a:ext uri="{FF2B5EF4-FFF2-40B4-BE49-F238E27FC236}">
                        <a16:creationId xmlns:a16="http://schemas.microsoft.com/office/drawing/2014/main" id="{D4D1F452-B670-4C4A-ABA4-4C274A7DDA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2" name="Freeform 28">
                  <a:extLst>
                    <a:ext uri="{FF2B5EF4-FFF2-40B4-BE49-F238E27FC236}">
                      <a16:creationId xmlns:a16="http://schemas.microsoft.com/office/drawing/2014/main" id="{E6E11211-F53B-4AC6-9CD1-5B8494979D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29">
                  <a:extLst>
                    <a:ext uri="{FF2B5EF4-FFF2-40B4-BE49-F238E27FC236}">
                      <a16:creationId xmlns:a16="http://schemas.microsoft.com/office/drawing/2014/main" id="{803B809E-64ED-4C0A-9E9B-F09E7B9EE9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" name="Freeform 30">
                  <a:extLst>
                    <a:ext uri="{FF2B5EF4-FFF2-40B4-BE49-F238E27FC236}">
                      <a16:creationId xmlns:a16="http://schemas.microsoft.com/office/drawing/2014/main" id="{214109D0-BBB8-446A-810F-110BBAA04B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" name="Freeform 31">
                  <a:extLst>
                    <a:ext uri="{FF2B5EF4-FFF2-40B4-BE49-F238E27FC236}">
                      <a16:creationId xmlns:a16="http://schemas.microsoft.com/office/drawing/2014/main" id="{82A23218-038F-4A26-837F-C5C8A073E02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" name="Freeform 32">
                  <a:extLst>
                    <a:ext uri="{FF2B5EF4-FFF2-40B4-BE49-F238E27FC236}">
                      <a16:creationId xmlns:a16="http://schemas.microsoft.com/office/drawing/2014/main" id="{C62E2666-CA8F-4029-9A63-0B412C2B2B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" name="Freeform 33">
                  <a:extLst>
                    <a:ext uri="{FF2B5EF4-FFF2-40B4-BE49-F238E27FC236}">
                      <a16:creationId xmlns:a16="http://schemas.microsoft.com/office/drawing/2014/main" id="{52A124A4-A26D-4C12-8B54-812353CD7A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4">
                  <a:extLst>
                    <a:ext uri="{FF2B5EF4-FFF2-40B4-BE49-F238E27FC236}">
                      <a16:creationId xmlns:a16="http://schemas.microsoft.com/office/drawing/2014/main" id="{DA87A70C-EA84-4BE8-BE81-3925C64CF9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" name="Freeform 35">
                  <a:extLst>
                    <a:ext uri="{FF2B5EF4-FFF2-40B4-BE49-F238E27FC236}">
                      <a16:creationId xmlns:a16="http://schemas.microsoft.com/office/drawing/2014/main" id="{560B6412-736F-46F7-A083-01F2C607DB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" name="Freeform 36">
                  <a:extLst>
                    <a:ext uri="{FF2B5EF4-FFF2-40B4-BE49-F238E27FC236}">
                      <a16:creationId xmlns:a16="http://schemas.microsoft.com/office/drawing/2014/main" id="{D4C5EAD1-6001-420E-A4DA-77D2AB58AA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" name="Freeform 37">
                  <a:extLst>
                    <a:ext uri="{FF2B5EF4-FFF2-40B4-BE49-F238E27FC236}">
                      <a16:creationId xmlns:a16="http://schemas.microsoft.com/office/drawing/2014/main" id="{0AD9AA66-CF91-4365-8D62-3E29631667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" name="Freeform 38">
                  <a:extLst>
                    <a:ext uri="{FF2B5EF4-FFF2-40B4-BE49-F238E27FC236}">
                      <a16:creationId xmlns:a16="http://schemas.microsoft.com/office/drawing/2014/main" id="{3F568CCF-88B2-4DEE-A131-2A6D5E9D67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" name="Freeform 39">
                  <a:extLst>
                    <a:ext uri="{FF2B5EF4-FFF2-40B4-BE49-F238E27FC236}">
                      <a16:creationId xmlns:a16="http://schemas.microsoft.com/office/drawing/2014/main" id="{68B13F6A-6EA9-472B-8795-3A57B73F25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" name="Freeform 40">
                  <a:extLst>
                    <a:ext uri="{FF2B5EF4-FFF2-40B4-BE49-F238E27FC236}">
                      <a16:creationId xmlns:a16="http://schemas.microsoft.com/office/drawing/2014/main" id="{E81675C6-E39C-4D6D-BD11-AD8BEF960D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" name="Freeform 41">
                  <a:extLst>
                    <a:ext uri="{FF2B5EF4-FFF2-40B4-BE49-F238E27FC236}">
                      <a16:creationId xmlns:a16="http://schemas.microsoft.com/office/drawing/2014/main" id="{B3455CAA-C5CD-40E0-B8DF-5E445F6D94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" name="Freeform 42">
                  <a:extLst>
                    <a:ext uri="{FF2B5EF4-FFF2-40B4-BE49-F238E27FC236}">
                      <a16:creationId xmlns:a16="http://schemas.microsoft.com/office/drawing/2014/main" id="{357740D8-B5F7-4CE2-AEF6-68833FB35C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" name="Freeform 43">
                  <a:extLst>
                    <a:ext uri="{FF2B5EF4-FFF2-40B4-BE49-F238E27FC236}">
                      <a16:creationId xmlns:a16="http://schemas.microsoft.com/office/drawing/2014/main" id="{8C26290F-4158-49A5-9C1A-C6057A072B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" name="Freeform 44">
                  <a:extLst>
                    <a:ext uri="{FF2B5EF4-FFF2-40B4-BE49-F238E27FC236}">
                      <a16:creationId xmlns:a16="http://schemas.microsoft.com/office/drawing/2014/main" id="{15D931A5-F231-4F8E-9593-30D7390A12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45">
                  <a:extLst>
                    <a:ext uri="{FF2B5EF4-FFF2-40B4-BE49-F238E27FC236}">
                      <a16:creationId xmlns:a16="http://schemas.microsoft.com/office/drawing/2014/main" id="{98FF0842-957F-4B63-9A10-2CF585E6D7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" name="Freeform 46">
                  <a:extLst>
                    <a:ext uri="{FF2B5EF4-FFF2-40B4-BE49-F238E27FC236}">
                      <a16:creationId xmlns:a16="http://schemas.microsoft.com/office/drawing/2014/main" id="{EEE87895-52A6-4C99-B640-90C811EB17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47">
                  <a:extLst>
                    <a:ext uri="{FF2B5EF4-FFF2-40B4-BE49-F238E27FC236}">
                      <a16:creationId xmlns:a16="http://schemas.microsoft.com/office/drawing/2014/main" id="{D672E634-788A-4EDE-8D77-3F41B84563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" name="Freeform 48">
                  <a:extLst>
                    <a:ext uri="{FF2B5EF4-FFF2-40B4-BE49-F238E27FC236}">
                      <a16:creationId xmlns:a16="http://schemas.microsoft.com/office/drawing/2014/main" id="{85DDA762-32CF-4EF8-A977-B2E6B952E8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" name="Freeform 49">
                  <a:extLst>
                    <a:ext uri="{FF2B5EF4-FFF2-40B4-BE49-F238E27FC236}">
                      <a16:creationId xmlns:a16="http://schemas.microsoft.com/office/drawing/2014/main" id="{2169A0DF-CE0F-4C9C-8E00-B7A80B8783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" name="Freeform 50">
                  <a:extLst>
                    <a:ext uri="{FF2B5EF4-FFF2-40B4-BE49-F238E27FC236}">
                      <a16:creationId xmlns:a16="http://schemas.microsoft.com/office/drawing/2014/main" id="{BD8987FB-62A9-489D-A7E4-2037D9655A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" name="Freeform 51">
                  <a:extLst>
                    <a:ext uri="{FF2B5EF4-FFF2-40B4-BE49-F238E27FC236}">
                      <a16:creationId xmlns:a16="http://schemas.microsoft.com/office/drawing/2014/main" id="{45B95372-BB8B-40FE-9308-5B68CD8B4F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52">
                  <a:extLst>
                    <a:ext uri="{FF2B5EF4-FFF2-40B4-BE49-F238E27FC236}">
                      <a16:creationId xmlns:a16="http://schemas.microsoft.com/office/drawing/2014/main" id="{E81E9456-C27D-4547-A9B2-898669DAFC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134">
                  <a:extLst>
                    <a:ext uri="{FF2B5EF4-FFF2-40B4-BE49-F238E27FC236}">
                      <a16:creationId xmlns:a16="http://schemas.microsoft.com/office/drawing/2014/main" id="{6B3AF098-123A-478C-A947-769F0D1864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98" name="Group 364">
                  <a:extLst>
                    <a:ext uri="{FF2B5EF4-FFF2-40B4-BE49-F238E27FC236}">
                      <a16:creationId xmlns:a16="http://schemas.microsoft.com/office/drawing/2014/main" id="{1893086E-43B7-4E24-8997-65EBAF567B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99" name="Freeform 6">
                    <a:extLst>
                      <a:ext uri="{FF2B5EF4-FFF2-40B4-BE49-F238E27FC236}">
                        <a16:creationId xmlns:a16="http://schemas.microsoft.com/office/drawing/2014/main" id="{E27716C1-C8DE-45BA-900C-FCC9EE68FB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Freeform 9">
                    <a:extLst>
                      <a:ext uri="{FF2B5EF4-FFF2-40B4-BE49-F238E27FC236}">
                        <a16:creationId xmlns:a16="http://schemas.microsoft.com/office/drawing/2014/main" id="{DDAD736C-9095-4D37-9E3D-97F1699160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id-ID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95253-0C2B-41A6-8B1D-16AFC10B7B8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9FE54EAE-158B-4FE1-B394-B81FC85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200" b="1" dirty="0">
                <a:solidFill>
                  <a:srgbClr val="2C3441"/>
                </a:solidFill>
              </a:rPr>
              <a:t>PANDANGAN DUNIA TERHADAP EKONOMI SYARIAH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5E9FC3-5607-4F9D-90B2-4A7C9F7C4BD5}"/>
              </a:ext>
            </a:extLst>
          </p:cNvPr>
          <p:cNvGrpSpPr/>
          <p:nvPr/>
        </p:nvGrpSpPr>
        <p:grpSpPr>
          <a:xfrm>
            <a:off x="593437" y="5291178"/>
            <a:ext cx="6008034" cy="464944"/>
            <a:chOff x="5945486" y="5296554"/>
            <a:chExt cx="6008034" cy="464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DD4C10-801A-4136-8529-9463C9E45CA9}"/>
                </a:ext>
              </a:extLst>
            </p:cNvPr>
            <p:cNvSpPr txBox="1"/>
            <p:nvPr/>
          </p:nvSpPr>
          <p:spPr>
            <a:xfrm>
              <a:off x="6434004" y="5334563"/>
              <a:ext cx="5519516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Brazil: Pemasok daging unggas halal terbesar 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ke Timur Tengah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42CBD-289A-45AA-99E6-56044064E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486" y="5296554"/>
              <a:ext cx="464944" cy="4649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68A77A-6595-481A-9D82-EA3039E806F4}"/>
              </a:ext>
            </a:extLst>
          </p:cNvPr>
          <p:cNvGrpSpPr/>
          <p:nvPr/>
        </p:nvGrpSpPr>
        <p:grpSpPr>
          <a:xfrm>
            <a:off x="593437" y="2394611"/>
            <a:ext cx="5964785" cy="513505"/>
            <a:chOff x="5930369" y="2711679"/>
            <a:chExt cx="5964785" cy="5135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288FF4-EF89-4313-8325-09DDD62CC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369" y="2711679"/>
              <a:ext cx="513505" cy="51350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7515F8-E5BB-43DF-8412-7012D54C9DBD}"/>
                </a:ext>
              </a:extLst>
            </p:cNvPr>
            <p:cNvSpPr txBox="1"/>
            <p:nvPr/>
          </p:nvSpPr>
          <p:spPr>
            <a:xfrm>
              <a:off x="6415633" y="2799152"/>
              <a:ext cx="5479521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Jepang: Industri Halal 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sebagai kontributor kunci di 2020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433F83-378C-40F9-B7E6-AD5723B59167}"/>
              </a:ext>
            </a:extLst>
          </p:cNvPr>
          <p:cNvGrpSpPr/>
          <p:nvPr/>
        </p:nvGrpSpPr>
        <p:grpSpPr>
          <a:xfrm>
            <a:off x="574872" y="1391282"/>
            <a:ext cx="5718170" cy="466573"/>
            <a:chOff x="5948722" y="4796020"/>
            <a:chExt cx="5718170" cy="46657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8FDA10-35C1-452E-86DD-ADE37A53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722" y="4796020"/>
              <a:ext cx="466573" cy="46657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6BCD5E-DAF1-4AF7-B0BB-5BDD05C5F6F4}"/>
                </a:ext>
              </a:extLst>
            </p:cNvPr>
            <p:cNvSpPr txBox="1"/>
            <p:nvPr/>
          </p:nvSpPr>
          <p:spPr>
            <a:xfrm>
              <a:off x="6473582" y="4873067"/>
              <a:ext cx="5193310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Thailand: 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Visi menjadi 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Dapur Halal Dunia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AD6745-107A-4588-9A68-D4F671E254F6}"/>
              </a:ext>
            </a:extLst>
          </p:cNvPr>
          <p:cNvGrpSpPr/>
          <p:nvPr/>
        </p:nvGrpSpPr>
        <p:grpSpPr>
          <a:xfrm>
            <a:off x="574872" y="4802301"/>
            <a:ext cx="7526716" cy="498058"/>
            <a:chOff x="338288" y="5097904"/>
            <a:chExt cx="7526716" cy="4980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630241-C126-45CB-8469-47C8082CDF88}"/>
                </a:ext>
              </a:extLst>
            </p:cNvPr>
            <p:cNvSpPr txBox="1"/>
            <p:nvPr/>
          </p:nvSpPr>
          <p:spPr>
            <a:xfrm>
              <a:off x="838200" y="5097904"/>
              <a:ext cx="7026804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Malaysia: 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Visi menjadi 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Pusat Industri Halal dan Keuangan Syariah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 Global di 2020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B273E0-401F-40C2-B320-1B73EF149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88" y="5129389"/>
              <a:ext cx="475867" cy="46657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FF1F2E-B302-4D76-9F74-941EBD875346}"/>
              </a:ext>
            </a:extLst>
          </p:cNvPr>
          <p:cNvGrpSpPr/>
          <p:nvPr/>
        </p:nvGrpSpPr>
        <p:grpSpPr>
          <a:xfrm>
            <a:off x="548571" y="4332874"/>
            <a:ext cx="6680920" cy="518111"/>
            <a:chOff x="605124" y="1542259"/>
            <a:chExt cx="6680920" cy="5181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AA7DD2-6860-4663-8E61-8438DC7D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24" y="1542259"/>
              <a:ext cx="518111" cy="51811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E8AA28-1591-4D46-9535-25B2033C121F}"/>
                </a:ext>
              </a:extLst>
            </p:cNvPr>
            <p:cNvSpPr txBox="1"/>
            <p:nvPr/>
          </p:nvSpPr>
          <p:spPr>
            <a:xfrm>
              <a:off x="1094603" y="1616654"/>
              <a:ext cx="6191441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nn-NO" sz="1600" b="1" dirty="0">
                  <a:solidFill>
                    <a:prstClr val="black"/>
                  </a:solidFill>
                  <a:cs typeface="Arial" charset="0"/>
                </a:rPr>
                <a:t>Tiongkok: Ekspor baju muslim tertinggi </a:t>
              </a:r>
              <a:r>
                <a:rPr lang="nn-NO" sz="1600" dirty="0">
                  <a:solidFill>
                    <a:prstClr val="black"/>
                  </a:solidFill>
                  <a:cs typeface="Arial" charset="0"/>
                </a:rPr>
                <a:t>ke Timur Tengah ($28 milyar)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499262-CC28-4662-B642-11A30CAD9BBB}"/>
              </a:ext>
            </a:extLst>
          </p:cNvPr>
          <p:cNvGrpSpPr/>
          <p:nvPr/>
        </p:nvGrpSpPr>
        <p:grpSpPr>
          <a:xfrm>
            <a:off x="593437" y="1868221"/>
            <a:ext cx="5754694" cy="518111"/>
            <a:chOff x="603618" y="2838228"/>
            <a:chExt cx="5754694" cy="51811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151EFB5-F35E-45AF-A37C-43AAC3E4D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18" y="2838228"/>
              <a:ext cx="518111" cy="51811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D64032-B9AD-43E1-9119-DEFA511FFFFE}"/>
                </a:ext>
              </a:extLst>
            </p:cNvPr>
            <p:cNvSpPr txBox="1"/>
            <p:nvPr/>
          </p:nvSpPr>
          <p:spPr>
            <a:xfrm>
              <a:off x="1089047" y="2889825"/>
              <a:ext cx="5269265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Korea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: Visi menjadi 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Destinasi Utama Pariwisata Halal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761FA0-AB69-4016-BCC4-7409297700B7}"/>
              </a:ext>
            </a:extLst>
          </p:cNvPr>
          <p:cNvGrpSpPr/>
          <p:nvPr/>
        </p:nvGrpSpPr>
        <p:grpSpPr>
          <a:xfrm>
            <a:off x="593437" y="3430346"/>
            <a:ext cx="5737960" cy="464944"/>
            <a:chOff x="5950689" y="3280457"/>
            <a:chExt cx="5737960" cy="4649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EBA34B1-74B2-488F-998D-29A95BE94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689" y="3280457"/>
              <a:ext cx="464944" cy="46494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F65421-64D8-4E9D-8907-BDE0043D61DF}"/>
                </a:ext>
              </a:extLst>
            </p:cNvPr>
            <p:cNvSpPr txBox="1"/>
            <p:nvPr/>
          </p:nvSpPr>
          <p:spPr>
            <a:xfrm>
              <a:off x="6415633" y="3310268"/>
              <a:ext cx="5273016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UAE: 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Dubai (UAE) sebagai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 Ibu Kota Ekonomi Syariah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D328E0-9A1E-4D99-B080-CF630FEFF0A7}"/>
              </a:ext>
            </a:extLst>
          </p:cNvPr>
          <p:cNvGrpSpPr/>
          <p:nvPr/>
        </p:nvGrpSpPr>
        <p:grpSpPr>
          <a:xfrm>
            <a:off x="593437" y="3896156"/>
            <a:ext cx="3775084" cy="464944"/>
            <a:chOff x="5994126" y="3069875"/>
            <a:chExt cx="3775084" cy="4649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FE1195-68FB-4ABE-923C-511D39F0F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126" y="3069875"/>
              <a:ext cx="464944" cy="46494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9093F2-3BAD-4B00-AE69-D55496070251}"/>
                </a:ext>
              </a:extLst>
            </p:cNvPr>
            <p:cNvSpPr txBox="1"/>
            <p:nvPr/>
          </p:nvSpPr>
          <p:spPr>
            <a:xfrm>
              <a:off x="6491239" y="3073281"/>
              <a:ext cx="3277971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>
                  <a:solidFill>
                    <a:prstClr val="black"/>
                  </a:solidFill>
                  <a:cs typeface="Arial" charset="0"/>
                </a:rPr>
                <a:t>Arab Saudi:  Pusat Islam Dunia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719813-BD80-4255-88EB-406DF100FEA3}"/>
              </a:ext>
            </a:extLst>
          </p:cNvPr>
          <p:cNvGrpSpPr/>
          <p:nvPr/>
        </p:nvGrpSpPr>
        <p:grpSpPr>
          <a:xfrm>
            <a:off x="593437" y="2910282"/>
            <a:ext cx="6570144" cy="487385"/>
            <a:chOff x="601662" y="2115815"/>
            <a:chExt cx="6570144" cy="48738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544CDF0-3C9B-42E1-89D2-718CDF6D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62" y="2115815"/>
              <a:ext cx="487385" cy="48738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246E48-D366-49B4-A0A8-1CE02D591BB1}"/>
                </a:ext>
              </a:extLst>
            </p:cNvPr>
            <p:cNvSpPr txBox="1"/>
            <p:nvPr/>
          </p:nvSpPr>
          <p:spPr>
            <a:xfrm>
              <a:off x="1128673" y="2181614"/>
              <a:ext cx="6043133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Inggris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: London sebagai 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Pusat Keuangan Syariah 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di Barat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7D7508-4EB9-401E-A5B1-A1542E6B6A2F}"/>
              </a:ext>
            </a:extLst>
          </p:cNvPr>
          <p:cNvGrpSpPr/>
          <p:nvPr/>
        </p:nvGrpSpPr>
        <p:grpSpPr>
          <a:xfrm>
            <a:off x="574872" y="5705040"/>
            <a:ext cx="6088655" cy="486226"/>
            <a:chOff x="5942688" y="5699794"/>
            <a:chExt cx="6088655" cy="48622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36FF488-08A4-4117-B0CD-39E3E90DF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688" y="5719447"/>
              <a:ext cx="466573" cy="46657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954126-AFF5-4692-9079-E58E48CC47C7}"/>
                </a:ext>
              </a:extLst>
            </p:cNvPr>
            <p:cNvSpPr txBox="1"/>
            <p:nvPr/>
          </p:nvSpPr>
          <p:spPr>
            <a:xfrm>
              <a:off x="6511827" y="5699794"/>
              <a:ext cx="5519516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Australia: Pemasok daging sapi halal terbesar 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ke Timur Tengah</a:t>
              </a:r>
            </a:p>
          </p:txBody>
        </p:sp>
      </p:grpSp>
      <p:sp>
        <p:nvSpPr>
          <p:cNvPr id="394" name="Subtitle 2">
            <a:extLst>
              <a:ext uri="{FF2B5EF4-FFF2-40B4-BE49-F238E27FC236}">
                <a16:creationId xmlns:a16="http://schemas.microsoft.com/office/drawing/2014/main" id="{E696CCD3-0820-4CF8-B60C-5467FB0E8D36}"/>
              </a:ext>
            </a:extLst>
          </p:cNvPr>
          <p:cNvSpPr txBox="1">
            <a:spLocks/>
          </p:cNvSpPr>
          <p:nvPr/>
        </p:nvSpPr>
        <p:spPr>
          <a:xfrm>
            <a:off x="8966274" y="6029090"/>
            <a:ext cx="3555800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d-ID" sz="1400" b="1" dirty="0">
                <a:solidFill>
                  <a:prstClr val="black"/>
                </a:solidFill>
                <a:latin typeface="Arial"/>
                <a:ea typeface="Arial Unicode MS"/>
              </a:rPr>
              <a:t>Sumber : Bank Indonesia Juni 2019</a:t>
            </a:r>
          </a:p>
        </p:txBody>
      </p:sp>
    </p:spTree>
    <p:extLst>
      <p:ext uri="{BB962C8B-B14F-4D97-AF65-F5344CB8AC3E}">
        <p14:creationId xmlns:p14="http://schemas.microsoft.com/office/powerpoint/2010/main" val="118634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5189374D-2CA8-4472-A74D-BA56F24F6AC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8191" y="1913390"/>
            <a:ext cx="4876800" cy="4876800"/>
          </a:xfrm>
          <a:prstGeom prst="rect">
            <a:avLst/>
          </a:prstGeom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id="{4B581FEA-CFF9-4C7E-AC45-E89B099DAF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50023" y="425159"/>
            <a:ext cx="3229936" cy="3003841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A6708E8A-BCCC-432A-A1D6-45D180A1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Manfaat Halal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52AEE03-59CB-4AA4-91EB-22897DCE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72935"/>
            <a:ext cx="9601200" cy="4876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d-ID" sz="3600" dirty="0">
                <a:solidFill>
                  <a:schemeClr val="tx1"/>
                </a:solidFill>
              </a:rPr>
              <a:t>Memenuhi hak konsumen muslim untuk mendapatkan produk yang terjamin kehalalannya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3600" dirty="0">
                <a:solidFill>
                  <a:schemeClr val="tx1"/>
                </a:solidFill>
              </a:rPr>
              <a:t>Bentuk kepatuhan terhadap aturan negara, sehingga terhindar dari pelanggaran hukum ketika kewajiban sertifikasi halal sudah sepenuhnya terimplementasi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3600" dirty="0">
                <a:solidFill>
                  <a:schemeClr val="tx1"/>
                </a:solidFill>
              </a:rPr>
              <a:t>Nilai untuk memperluas pasar, contoh: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d-ID" sz="3600" i="0" dirty="0">
                <a:solidFill>
                  <a:schemeClr val="tx1"/>
                </a:solidFill>
              </a:rPr>
              <a:t>Pasar ekspor yang </a:t>
            </a:r>
            <a:r>
              <a:rPr lang="id-ID" sz="3600" i="0" dirty="0" err="1">
                <a:solidFill>
                  <a:schemeClr val="tx1"/>
                </a:solidFill>
              </a:rPr>
              <a:t>mempersyaratkan</a:t>
            </a:r>
            <a:r>
              <a:rPr lang="id-ID" sz="3600" i="0" dirty="0">
                <a:solidFill>
                  <a:schemeClr val="tx1"/>
                </a:solidFill>
              </a:rPr>
              <a:t> sertifikat halal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d-ID" sz="3600" i="0" dirty="0">
                <a:solidFill>
                  <a:schemeClr val="tx1"/>
                </a:solidFill>
              </a:rPr>
              <a:t>Persyaratan masuk </a:t>
            </a:r>
            <a:r>
              <a:rPr lang="id-ID" sz="3600" i="0" dirty="0" err="1">
                <a:solidFill>
                  <a:schemeClr val="tx1"/>
                </a:solidFill>
              </a:rPr>
              <a:t>hyper</a:t>
            </a:r>
            <a:r>
              <a:rPr lang="id-ID" sz="3600" i="0" dirty="0">
                <a:solidFill>
                  <a:schemeClr val="tx1"/>
                </a:solidFill>
              </a:rPr>
              <a:t>/supermarket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d-ID" sz="3600" i="0" dirty="0">
                <a:solidFill>
                  <a:schemeClr val="tx1"/>
                </a:solidFill>
              </a:rPr>
              <a:t>Persyaratan menjadi pemasok  produsen bersertifikat halal (bahan baku, </a:t>
            </a:r>
            <a:r>
              <a:rPr lang="id-ID" sz="3600" i="0" dirty="0" err="1">
                <a:solidFill>
                  <a:schemeClr val="tx1"/>
                </a:solidFill>
              </a:rPr>
              <a:t>catering</a:t>
            </a:r>
            <a:r>
              <a:rPr lang="id-ID" sz="3600" i="0" dirty="0">
                <a:solidFill>
                  <a:schemeClr val="tx1"/>
                </a:solidFill>
              </a:rPr>
              <a:t> pegawai, kantin, </a:t>
            </a:r>
            <a:r>
              <a:rPr lang="id-ID" sz="3600" i="0" dirty="0" err="1">
                <a:solidFill>
                  <a:schemeClr val="tx1"/>
                </a:solidFill>
              </a:rPr>
              <a:t>dsb</a:t>
            </a:r>
            <a:r>
              <a:rPr lang="id-ID" sz="3600" i="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3600" dirty="0">
                <a:solidFill>
                  <a:schemeClr val="tx1"/>
                </a:solidFill>
              </a:rPr>
              <a:t>Sebagai dasar ijin </a:t>
            </a:r>
            <a:r>
              <a:rPr lang="id-ID" sz="3600" dirty="0" err="1">
                <a:solidFill>
                  <a:schemeClr val="tx1"/>
                </a:solidFill>
              </a:rPr>
              <a:t>pencatuman</a:t>
            </a:r>
            <a:r>
              <a:rPr lang="id-ID" sz="3600" dirty="0">
                <a:solidFill>
                  <a:schemeClr val="tx1"/>
                </a:solidFill>
              </a:rPr>
              <a:t> logo halal</a:t>
            </a:r>
            <a:endParaRPr lang="id-ID" sz="3600" i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3425F-AA41-4E0B-9020-C2AC54053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4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id-ID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95253-0C2B-41A6-8B1D-16AFC10B7B8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9FE54EAE-158B-4FE1-B394-B81FC85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200" b="1" dirty="0">
                <a:solidFill>
                  <a:srgbClr val="2C3441"/>
                </a:solidFill>
              </a:rPr>
              <a:t>TREND MASYARAKAT DUNIA TENTANG PRODUK HALAL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9B1B552-9571-4D6D-AFB8-8745FE9F0CF1}"/>
              </a:ext>
            </a:extLst>
          </p:cNvPr>
          <p:cNvSpPr/>
          <p:nvPr/>
        </p:nvSpPr>
        <p:spPr>
          <a:xfrm>
            <a:off x="5794253" y="1512579"/>
            <a:ext cx="5890692" cy="2143434"/>
          </a:xfrm>
          <a:prstGeom prst="parallelogram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"Muslims are the fastest growing consumer segment in the world. Any company that is not considering how to serve them is missing a significant opportunity to affect both its top and bottom line growth"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9" name="Picture 2" descr="https://yt3.ggpht.com/a-/AN66SAzNkNpJMLE9xjsUl1Oz3PuMBrsOF7zD4Rl8hQ=s288-mo-c-c0xffffffff-rj-k-no">
            <a:extLst>
              <a:ext uri="{FF2B5EF4-FFF2-40B4-BE49-F238E27FC236}">
                <a16:creationId xmlns:a16="http://schemas.microsoft.com/office/drawing/2014/main" id="{8E7FD09B-8863-408A-9DFA-38A94A68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70" y="1903204"/>
            <a:ext cx="2612164" cy="26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4E03592E-9B69-4993-89C7-45A19179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76" y="4977912"/>
            <a:ext cx="4385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1600" algn="ctr" fontAlgn="base">
              <a:spcBef>
                <a:spcPts val="300"/>
              </a:spcBef>
              <a:spcAft>
                <a:spcPct val="0"/>
              </a:spcAft>
              <a:buClr>
                <a:srgbClr val="C7D3E6"/>
              </a:buClr>
              <a:buSzPts val="2000"/>
            </a:pPr>
            <a:r>
              <a:rPr lang="id-ID" sz="1400" b="1" dirty="0">
                <a:solidFill>
                  <a:prstClr val="black"/>
                </a:solidFill>
                <a:ea typeface="Roboto Condensed Light"/>
                <a:sym typeface="Roboto Condensed Light"/>
              </a:rPr>
              <a:t>Sumber : A.T. Kearney, Addressing the Muslim Market: Can You Afford Not To? (2008)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C94319-EA06-400E-A6B2-6802B7C0C32D}"/>
              </a:ext>
            </a:extLst>
          </p:cNvPr>
          <p:cNvSpPr/>
          <p:nvPr/>
        </p:nvSpPr>
        <p:spPr>
          <a:xfrm>
            <a:off x="5794253" y="3767046"/>
            <a:ext cx="5495415" cy="211484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Muslim adalah segmen konsumen dengan pertumbuhan tercepat di dunia. Setiap perusahaan yang tidak mempertimbangkan bagaimana melayani mereka akan kehilangan kesempatan yang signifikan dari hulu sampai ke hilir.</a:t>
            </a:r>
          </a:p>
        </p:txBody>
      </p:sp>
    </p:spTree>
    <p:extLst>
      <p:ext uri="{BB962C8B-B14F-4D97-AF65-F5344CB8AC3E}">
        <p14:creationId xmlns:p14="http://schemas.microsoft.com/office/powerpoint/2010/main" val="2115656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95253-0C2B-41A6-8B1D-16AFC10B7B8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9FE54EAE-158B-4FE1-B394-B81FC85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200" b="1" dirty="0">
                <a:solidFill>
                  <a:srgbClr val="2C3441"/>
                </a:solidFill>
              </a:rPr>
              <a:t>INDUSTRI HALAL GLOBAL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378" y="769061"/>
            <a:ext cx="12113622" cy="5715276"/>
            <a:chOff x="78378" y="769061"/>
            <a:chExt cx="12113622" cy="57152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511BA8-4302-4750-8BA8-E7B0DB177450}"/>
                </a:ext>
              </a:extLst>
            </p:cNvPr>
            <p:cNvGrpSpPr/>
            <p:nvPr/>
          </p:nvGrpSpPr>
          <p:grpSpPr>
            <a:xfrm>
              <a:off x="78378" y="769061"/>
              <a:ext cx="12113622" cy="5715276"/>
              <a:chOff x="78378" y="769061"/>
              <a:chExt cx="12113622" cy="5715276"/>
            </a:xfrm>
          </p:grpSpPr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D65FD50F-D62A-4893-B5B4-9084A82119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8200" y="1607127"/>
                <a:ext cx="11208798" cy="447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lvl="0" indent="-358775">
                  <a:tabLst>
                    <a:tab pos="1698625" algn="l"/>
                  </a:tabLst>
                </a:pPr>
                <a:endParaRPr lang="es-ES" noProof="1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" name="그룹 298">
                <a:extLst>
                  <a:ext uri="{FF2B5EF4-FFF2-40B4-BE49-F238E27FC236}">
                    <a16:creationId xmlns:a16="http://schemas.microsoft.com/office/drawing/2014/main" id="{94FB5D4B-0B7B-4A9E-B33F-09729ED0D990}"/>
                  </a:ext>
                </a:extLst>
              </p:cNvPr>
              <p:cNvGrpSpPr/>
              <p:nvPr/>
            </p:nvGrpSpPr>
            <p:grpSpPr>
              <a:xfrm>
                <a:off x="78378" y="828729"/>
                <a:ext cx="12113622" cy="5587849"/>
                <a:chOff x="635000" y="1382713"/>
                <a:chExt cx="7869238" cy="4572000"/>
              </a:xfrm>
              <a:solidFill>
                <a:sysClr val="window" lastClr="FFFFFF">
                  <a:lumMod val="85000"/>
                  <a:alpha val="75000"/>
                </a:sysClr>
              </a:solidFill>
            </p:grpSpPr>
            <p:sp>
              <p:nvSpPr>
                <p:cNvPr id="43" name="Freeform 8">
                  <a:extLst>
                    <a:ext uri="{FF2B5EF4-FFF2-40B4-BE49-F238E27FC236}">
                      <a16:creationId xmlns:a16="http://schemas.microsoft.com/office/drawing/2014/main" id="{4F722E4F-D6C5-4116-875A-2578EC1676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1213" y="3267075"/>
                  <a:ext cx="7478713" cy="2654300"/>
                </a:xfrm>
                <a:custGeom>
                  <a:avLst/>
                  <a:gdLst>
                    <a:gd name="T0" fmla="*/ 1383 w 4711"/>
                    <a:gd name="T1" fmla="*/ 1616 h 1672"/>
                    <a:gd name="T2" fmla="*/ 4289 w 4711"/>
                    <a:gd name="T3" fmla="*/ 1370 h 1672"/>
                    <a:gd name="T4" fmla="*/ 4547 w 4711"/>
                    <a:gd name="T5" fmla="*/ 1482 h 1672"/>
                    <a:gd name="T6" fmla="*/ 4645 w 4711"/>
                    <a:gd name="T7" fmla="*/ 1305 h 1672"/>
                    <a:gd name="T8" fmla="*/ 4596 w 4711"/>
                    <a:gd name="T9" fmla="*/ 1330 h 1672"/>
                    <a:gd name="T10" fmla="*/ 4699 w 4711"/>
                    <a:gd name="T11" fmla="*/ 1014 h 1672"/>
                    <a:gd name="T12" fmla="*/ 2870 w 4711"/>
                    <a:gd name="T13" fmla="*/ 1134 h 1672"/>
                    <a:gd name="T14" fmla="*/ 4455 w 4711"/>
                    <a:gd name="T15" fmla="*/ 918 h 1672"/>
                    <a:gd name="T16" fmla="*/ 4359 w 4711"/>
                    <a:gd name="T17" fmla="*/ 1140 h 1672"/>
                    <a:gd name="T18" fmla="*/ 4144 w 4711"/>
                    <a:gd name="T19" fmla="*/ 1286 h 1672"/>
                    <a:gd name="T20" fmla="*/ 3936 w 4711"/>
                    <a:gd name="T21" fmla="*/ 1271 h 1672"/>
                    <a:gd name="T22" fmla="*/ 3802 w 4711"/>
                    <a:gd name="T23" fmla="*/ 1080 h 1672"/>
                    <a:gd name="T24" fmla="*/ 4059 w 4711"/>
                    <a:gd name="T25" fmla="*/ 932 h 1672"/>
                    <a:gd name="T26" fmla="*/ 4430 w 4711"/>
                    <a:gd name="T27" fmla="*/ 909 h 1672"/>
                    <a:gd name="T28" fmla="*/ 3982 w 4711"/>
                    <a:gd name="T29" fmla="*/ 883 h 1672"/>
                    <a:gd name="T30" fmla="*/ 3891 w 4711"/>
                    <a:gd name="T31" fmla="*/ 883 h 1672"/>
                    <a:gd name="T32" fmla="*/ 4388 w 4711"/>
                    <a:gd name="T33" fmla="*/ 864 h 1672"/>
                    <a:gd name="T34" fmla="*/ 4362 w 4711"/>
                    <a:gd name="T35" fmla="*/ 825 h 1672"/>
                    <a:gd name="T36" fmla="*/ 3994 w 4711"/>
                    <a:gd name="T37" fmla="*/ 817 h 1672"/>
                    <a:gd name="T38" fmla="*/ 4270 w 4711"/>
                    <a:gd name="T39" fmla="*/ 855 h 1672"/>
                    <a:gd name="T40" fmla="*/ 4132 w 4711"/>
                    <a:gd name="T41" fmla="*/ 887 h 1672"/>
                    <a:gd name="T42" fmla="*/ 1563 w 4711"/>
                    <a:gd name="T43" fmla="*/ 787 h 1672"/>
                    <a:gd name="T44" fmla="*/ 3886 w 4711"/>
                    <a:gd name="T45" fmla="*/ 778 h 1672"/>
                    <a:gd name="T46" fmla="*/ 3870 w 4711"/>
                    <a:gd name="T47" fmla="*/ 845 h 1672"/>
                    <a:gd name="T48" fmla="*/ 3987 w 4711"/>
                    <a:gd name="T49" fmla="*/ 764 h 1672"/>
                    <a:gd name="T50" fmla="*/ 3821 w 4711"/>
                    <a:gd name="T51" fmla="*/ 885 h 1672"/>
                    <a:gd name="T52" fmla="*/ 3860 w 4711"/>
                    <a:gd name="T53" fmla="*/ 710 h 1672"/>
                    <a:gd name="T54" fmla="*/ 3786 w 4711"/>
                    <a:gd name="T55" fmla="*/ 726 h 1672"/>
                    <a:gd name="T56" fmla="*/ 3331 w 4711"/>
                    <a:gd name="T57" fmla="*/ 700 h 1672"/>
                    <a:gd name="T58" fmla="*/ 3957 w 4711"/>
                    <a:gd name="T59" fmla="*/ 677 h 1672"/>
                    <a:gd name="T60" fmla="*/ 1245 w 4711"/>
                    <a:gd name="T61" fmla="*/ 637 h 1672"/>
                    <a:gd name="T62" fmla="*/ 1351 w 4711"/>
                    <a:gd name="T63" fmla="*/ 529 h 1672"/>
                    <a:gd name="T64" fmla="*/ 3942 w 4711"/>
                    <a:gd name="T65" fmla="*/ 620 h 1672"/>
                    <a:gd name="T66" fmla="*/ 3942 w 4711"/>
                    <a:gd name="T67" fmla="*/ 602 h 1672"/>
                    <a:gd name="T68" fmla="*/ 1173 w 4711"/>
                    <a:gd name="T69" fmla="*/ 511 h 1672"/>
                    <a:gd name="T70" fmla="*/ 1255 w 4711"/>
                    <a:gd name="T71" fmla="*/ 515 h 1672"/>
                    <a:gd name="T72" fmla="*/ 96 w 4711"/>
                    <a:gd name="T73" fmla="*/ 454 h 1672"/>
                    <a:gd name="T74" fmla="*/ 1088 w 4711"/>
                    <a:gd name="T75" fmla="*/ 445 h 1672"/>
                    <a:gd name="T76" fmla="*/ 1166 w 4711"/>
                    <a:gd name="T77" fmla="*/ 429 h 1672"/>
                    <a:gd name="T78" fmla="*/ 1149 w 4711"/>
                    <a:gd name="T79" fmla="*/ 400 h 1672"/>
                    <a:gd name="T80" fmla="*/ 2694 w 4711"/>
                    <a:gd name="T81" fmla="*/ 262 h 1672"/>
                    <a:gd name="T82" fmla="*/ 2256 w 4711"/>
                    <a:gd name="T83" fmla="*/ 181 h 1672"/>
                    <a:gd name="T84" fmla="*/ 2353 w 4711"/>
                    <a:gd name="T85" fmla="*/ 119 h 1672"/>
                    <a:gd name="T86" fmla="*/ 4183 w 4711"/>
                    <a:gd name="T87" fmla="*/ 162 h 1672"/>
                    <a:gd name="T88" fmla="*/ 4046 w 4711"/>
                    <a:gd name="T89" fmla="*/ 288 h 1672"/>
                    <a:gd name="T90" fmla="*/ 4128 w 4711"/>
                    <a:gd name="T91" fmla="*/ 225 h 1672"/>
                    <a:gd name="T92" fmla="*/ 2400 w 4711"/>
                    <a:gd name="T93" fmla="*/ 78 h 1672"/>
                    <a:gd name="T94" fmla="*/ 2425 w 4711"/>
                    <a:gd name="T95" fmla="*/ 227 h 1672"/>
                    <a:gd name="T96" fmla="*/ 2247 w 4711"/>
                    <a:gd name="T97" fmla="*/ 148 h 1672"/>
                    <a:gd name="T98" fmla="*/ 2167 w 4711"/>
                    <a:gd name="T99" fmla="*/ 232 h 1672"/>
                    <a:gd name="T100" fmla="*/ 2489 w 4711"/>
                    <a:gd name="T101" fmla="*/ 332 h 1672"/>
                    <a:gd name="T102" fmla="*/ 2720 w 4711"/>
                    <a:gd name="T103" fmla="*/ 234 h 1672"/>
                    <a:gd name="T104" fmla="*/ 2577 w 4711"/>
                    <a:gd name="T105" fmla="*/ 157 h 1672"/>
                    <a:gd name="T106" fmla="*/ 2533 w 4711"/>
                    <a:gd name="T107" fmla="*/ 232 h 1672"/>
                    <a:gd name="T108" fmla="*/ 1210 w 4711"/>
                    <a:gd name="T109" fmla="*/ 78 h 1672"/>
                    <a:gd name="T110" fmla="*/ 2798 w 4711"/>
                    <a:gd name="T111" fmla="*/ 145 h 1672"/>
                    <a:gd name="T112" fmla="*/ 2903 w 4711"/>
                    <a:gd name="T113" fmla="*/ 147 h 1672"/>
                    <a:gd name="T114" fmla="*/ 2943 w 4711"/>
                    <a:gd name="T115" fmla="*/ 127 h 1672"/>
                    <a:gd name="T116" fmla="*/ 1393 w 4711"/>
                    <a:gd name="T117" fmla="*/ 66 h 1672"/>
                    <a:gd name="T118" fmla="*/ 1028 w 4711"/>
                    <a:gd name="T119" fmla="*/ 126 h 1672"/>
                    <a:gd name="T120" fmla="*/ 1194 w 4711"/>
                    <a:gd name="T121" fmla="*/ 89 h 1672"/>
                    <a:gd name="T122" fmla="*/ 1076 w 4711"/>
                    <a:gd name="T123" fmla="*/ 54 h 1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711" h="1672">
                      <a:moveTo>
                        <a:pt x="1290" y="1620"/>
                      </a:moveTo>
                      <a:lnTo>
                        <a:pt x="1304" y="1628"/>
                      </a:lnTo>
                      <a:lnTo>
                        <a:pt x="1318" y="1641"/>
                      </a:lnTo>
                      <a:lnTo>
                        <a:pt x="1332" y="1653"/>
                      </a:lnTo>
                      <a:lnTo>
                        <a:pt x="1348" y="1662"/>
                      </a:lnTo>
                      <a:lnTo>
                        <a:pt x="1348" y="1670"/>
                      </a:lnTo>
                      <a:lnTo>
                        <a:pt x="1339" y="1670"/>
                      </a:lnTo>
                      <a:lnTo>
                        <a:pt x="1330" y="1672"/>
                      </a:lnTo>
                      <a:lnTo>
                        <a:pt x="1316" y="1672"/>
                      </a:lnTo>
                      <a:lnTo>
                        <a:pt x="1304" y="1669"/>
                      </a:lnTo>
                      <a:lnTo>
                        <a:pt x="1297" y="1667"/>
                      </a:lnTo>
                      <a:lnTo>
                        <a:pt x="1294" y="1653"/>
                      </a:lnTo>
                      <a:lnTo>
                        <a:pt x="1290" y="1635"/>
                      </a:lnTo>
                      <a:lnTo>
                        <a:pt x="1290" y="1620"/>
                      </a:lnTo>
                      <a:close/>
                      <a:moveTo>
                        <a:pt x="1402" y="1590"/>
                      </a:moveTo>
                      <a:lnTo>
                        <a:pt x="1416" y="1593"/>
                      </a:lnTo>
                      <a:lnTo>
                        <a:pt x="1432" y="1599"/>
                      </a:lnTo>
                      <a:lnTo>
                        <a:pt x="1444" y="1604"/>
                      </a:lnTo>
                      <a:lnTo>
                        <a:pt x="1440" y="1604"/>
                      </a:lnTo>
                      <a:lnTo>
                        <a:pt x="1428" y="1611"/>
                      </a:lnTo>
                      <a:lnTo>
                        <a:pt x="1416" y="1616"/>
                      </a:lnTo>
                      <a:lnTo>
                        <a:pt x="1402" y="1620"/>
                      </a:lnTo>
                      <a:lnTo>
                        <a:pt x="1402" y="1613"/>
                      </a:lnTo>
                      <a:lnTo>
                        <a:pt x="1404" y="1611"/>
                      </a:lnTo>
                      <a:lnTo>
                        <a:pt x="1407" y="1609"/>
                      </a:lnTo>
                      <a:lnTo>
                        <a:pt x="1409" y="1607"/>
                      </a:lnTo>
                      <a:lnTo>
                        <a:pt x="1409" y="1606"/>
                      </a:lnTo>
                      <a:lnTo>
                        <a:pt x="1411" y="1604"/>
                      </a:lnTo>
                      <a:lnTo>
                        <a:pt x="1412" y="1600"/>
                      </a:lnTo>
                      <a:lnTo>
                        <a:pt x="1409" y="1600"/>
                      </a:lnTo>
                      <a:lnTo>
                        <a:pt x="1400" y="1609"/>
                      </a:lnTo>
                      <a:lnTo>
                        <a:pt x="1392" y="1614"/>
                      </a:lnTo>
                      <a:lnTo>
                        <a:pt x="1383" y="1616"/>
                      </a:lnTo>
                      <a:lnTo>
                        <a:pt x="1371" y="1620"/>
                      </a:lnTo>
                      <a:lnTo>
                        <a:pt x="1371" y="1604"/>
                      </a:lnTo>
                      <a:lnTo>
                        <a:pt x="1381" y="1600"/>
                      </a:lnTo>
                      <a:lnTo>
                        <a:pt x="1392" y="1595"/>
                      </a:lnTo>
                      <a:lnTo>
                        <a:pt x="1402" y="1590"/>
                      </a:lnTo>
                      <a:close/>
                      <a:moveTo>
                        <a:pt x="1374" y="1393"/>
                      </a:moveTo>
                      <a:lnTo>
                        <a:pt x="1378" y="1396"/>
                      </a:lnTo>
                      <a:lnTo>
                        <a:pt x="1381" y="1398"/>
                      </a:lnTo>
                      <a:lnTo>
                        <a:pt x="1383" y="1400"/>
                      </a:lnTo>
                      <a:lnTo>
                        <a:pt x="1385" y="1403"/>
                      </a:lnTo>
                      <a:lnTo>
                        <a:pt x="1385" y="1407"/>
                      </a:lnTo>
                      <a:lnTo>
                        <a:pt x="1386" y="1412"/>
                      </a:lnTo>
                      <a:lnTo>
                        <a:pt x="1378" y="1412"/>
                      </a:lnTo>
                      <a:lnTo>
                        <a:pt x="1376" y="1408"/>
                      </a:lnTo>
                      <a:lnTo>
                        <a:pt x="1374" y="1405"/>
                      </a:lnTo>
                      <a:lnTo>
                        <a:pt x="1374" y="1403"/>
                      </a:lnTo>
                      <a:lnTo>
                        <a:pt x="1372" y="1401"/>
                      </a:lnTo>
                      <a:lnTo>
                        <a:pt x="1374" y="1398"/>
                      </a:lnTo>
                      <a:lnTo>
                        <a:pt x="1374" y="1393"/>
                      </a:lnTo>
                      <a:close/>
                      <a:moveTo>
                        <a:pt x="4289" y="1370"/>
                      </a:moveTo>
                      <a:lnTo>
                        <a:pt x="4294" y="1384"/>
                      </a:lnTo>
                      <a:lnTo>
                        <a:pt x="4296" y="1400"/>
                      </a:lnTo>
                      <a:lnTo>
                        <a:pt x="4292" y="1415"/>
                      </a:lnTo>
                      <a:lnTo>
                        <a:pt x="4284" y="1424"/>
                      </a:lnTo>
                      <a:lnTo>
                        <a:pt x="4275" y="1429"/>
                      </a:lnTo>
                      <a:lnTo>
                        <a:pt x="4263" y="1435"/>
                      </a:lnTo>
                      <a:lnTo>
                        <a:pt x="4258" y="1414"/>
                      </a:lnTo>
                      <a:lnTo>
                        <a:pt x="4251" y="1393"/>
                      </a:lnTo>
                      <a:lnTo>
                        <a:pt x="4244" y="1374"/>
                      </a:lnTo>
                      <a:lnTo>
                        <a:pt x="4258" y="1374"/>
                      </a:lnTo>
                      <a:lnTo>
                        <a:pt x="4270" y="1381"/>
                      </a:lnTo>
                      <a:lnTo>
                        <a:pt x="4280" y="1379"/>
                      </a:lnTo>
                      <a:lnTo>
                        <a:pt x="4289" y="1370"/>
                      </a:lnTo>
                      <a:close/>
                      <a:moveTo>
                        <a:pt x="4577" y="1367"/>
                      </a:moveTo>
                      <a:lnTo>
                        <a:pt x="4580" y="1368"/>
                      </a:lnTo>
                      <a:lnTo>
                        <a:pt x="4584" y="1370"/>
                      </a:lnTo>
                      <a:lnTo>
                        <a:pt x="4586" y="1372"/>
                      </a:lnTo>
                      <a:lnTo>
                        <a:pt x="4587" y="1374"/>
                      </a:lnTo>
                      <a:lnTo>
                        <a:pt x="4589" y="1375"/>
                      </a:lnTo>
                      <a:lnTo>
                        <a:pt x="4593" y="1379"/>
                      </a:lnTo>
                      <a:lnTo>
                        <a:pt x="4593" y="1377"/>
                      </a:lnTo>
                      <a:lnTo>
                        <a:pt x="4594" y="1375"/>
                      </a:lnTo>
                      <a:lnTo>
                        <a:pt x="4596" y="1372"/>
                      </a:lnTo>
                      <a:lnTo>
                        <a:pt x="4596" y="1370"/>
                      </a:lnTo>
                      <a:lnTo>
                        <a:pt x="4598" y="1370"/>
                      </a:lnTo>
                      <a:lnTo>
                        <a:pt x="4600" y="1370"/>
                      </a:lnTo>
                      <a:lnTo>
                        <a:pt x="4600" y="1374"/>
                      </a:lnTo>
                      <a:lnTo>
                        <a:pt x="4601" y="1377"/>
                      </a:lnTo>
                      <a:lnTo>
                        <a:pt x="4603" y="1382"/>
                      </a:lnTo>
                      <a:lnTo>
                        <a:pt x="4603" y="1388"/>
                      </a:lnTo>
                      <a:lnTo>
                        <a:pt x="4603" y="1393"/>
                      </a:lnTo>
                      <a:lnTo>
                        <a:pt x="4591" y="1407"/>
                      </a:lnTo>
                      <a:lnTo>
                        <a:pt x="4580" y="1424"/>
                      </a:lnTo>
                      <a:lnTo>
                        <a:pt x="4584" y="1435"/>
                      </a:lnTo>
                      <a:lnTo>
                        <a:pt x="4582" y="1438"/>
                      </a:lnTo>
                      <a:lnTo>
                        <a:pt x="4577" y="1442"/>
                      </a:lnTo>
                      <a:lnTo>
                        <a:pt x="4572" y="1443"/>
                      </a:lnTo>
                      <a:lnTo>
                        <a:pt x="4567" y="1445"/>
                      </a:lnTo>
                      <a:lnTo>
                        <a:pt x="4561" y="1449"/>
                      </a:lnTo>
                      <a:lnTo>
                        <a:pt x="4558" y="1450"/>
                      </a:lnTo>
                      <a:lnTo>
                        <a:pt x="4554" y="1456"/>
                      </a:lnTo>
                      <a:lnTo>
                        <a:pt x="4554" y="1461"/>
                      </a:lnTo>
                      <a:lnTo>
                        <a:pt x="4553" y="1466"/>
                      </a:lnTo>
                      <a:lnTo>
                        <a:pt x="4553" y="1471"/>
                      </a:lnTo>
                      <a:lnTo>
                        <a:pt x="4551" y="1478"/>
                      </a:lnTo>
                      <a:lnTo>
                        <a:pt x="4547" y="1482"/>
                      </a:lnTo>
                      <a:lnTo>
                        <a:pt x="4542" y="1485"/>
                      </a:lnTo>
                      <a:lnTo>
                        <a:pt x="4537" y="1489"/>
                      </a:lnTo>
                      <a:lnTo>
                        <a:pt x="4532" y="1492"/>
                      </a:lnTo>
                      <a:lnTo>
                        <a:pt x="4526" y="1497"/>
                      </a:lnTo>
                      <a:lnTo>
                        <a:pt x="4519" y="1497"/>
                      </a:lnTo>
                      <a:lnTo>
                        <a:pt x="4511" y="1491"/>
                      </a:lnTo>
                      <a:lnTo>
                        <a:pt x="4502" y="1485"/>
                      </a:lnTo>
                      <a:lnTo>
                        <a:pt x="4495" y="1480"/>
                      </a:lnTo>
                      <a:lnTo>
                        <a:pt x="4488" y="1470"/>
                      </a:lnTo>
                      <a:lnTo>
                        <a:pt x="4493" y="1466"/>
                      </a:lnTo>
                      <a:lnTo>
                        <a:pt x="4495" y="1461"/>
                      </a:lnTo>
                      <a:lnTo>
                        <a:pt x="4497" y="1457"/>
                      </a:lnTo>
                      <a:lnTo>
                        <a:pt x="4498" y="1452"/>
                      </a:lnTo>
                      <a:lnTo>
                        <a:pt x="4500" y="1447"/>
                      </a:lnTo>
                      <a:lnTo>
                        <a:pt x="4504" y="1443"/>
                      </a:lnTo>
                      <a:lnTo>
                        <a:pt x="4514" y="1440"/>
                      </a:lnTo>
                      <a:lnTo>
                        <a:pt x="4525" y="1438"/>
                      </a:lnTo>
                      <a:lnTo>
                        <a:pt x="4535" y="1435"/>
                      </a:lnTo>
                      <a:lnTo>
                        <a:pt x="4540" y="1429"/>
                      </a:lnTo>
                      <a:lnTo>
                        <a:pt x="4549" y="1417"/>
                      </a:lnTo>
                      <a:lnTo>
                        <a:pt x="4556" y="1403"/>
                      </a:lnTo>
                      <a:lnTo>
                        <a:pt x="4565" y="1389"/>
                      </a:lnTo>
                      <a:lnTo>
                        <a:pt x="4572" y="1375"/>
                      </a:lnTo>
                      <a:lnTo>
                        <a:pt x="4577" y="1367"/>
                      </a:lnTo>
                      <a:close/>
                      <a:moveTo>
                        <a:pt x="4570" y="1239"/>
                      </a:moveTo>
                      <a:lnTo>
                        <a:pt x="4577" y="1239"/>
                      </a:lnTo>
                      <a:lnTo>
                        <a:pt x="4593" y="1255"/>
                      </a:lnTo>
                      <a:lnTo>
                        <a:pt x="4607" y="1269"/>
                      </a:lnTo>
                      <a:lnTo>
                        <a:pt x="4621" y="1285"/>
                      </a:lnTo>
                      <a:lnTo>
                        <a:pt x="4631" y="1305"/>
                      </a:lnTo>
                      <a:lnTo>
                        <a:pt x="4636" y="1305"/>
                      </a:lnTo>
                      <a:lnTo>
                        <a:pt x="4642" y="1305"/>
                      </a:lnTo>
                      <a:lnTo>
                        <a:pt x="4645" y="1305"/>
                      </a:lnTo>
                      <a:lnTo>
                        <a:pt x="4647" y="1305"/>
                      </a:lnTo>
                      <a:lnTo>
                        <a:pt x="4650" y="1305"/>
                      </a:lnTo>
                      <a:lnTo>
                        <a:pt x="4654" y="1302"/>
                      </a:lnTo>
                      <a:lnTo>
                        <a:pt x="4656" y="1299"/>
                      </a:lnTo>
                      <a:lnTo>
                        <a:pt x="4657" y="1293"/>
                      </a:lnTo>
                      <a:lnTo>
                        <a:pt x="4661" y="1293"/>
                      </a:lnTo>
                      <a:lnTo>
                        <a:pt x="4661" y="1316"/>
                      </a:lnTo>
                      <a:lnTo>
                        <a:pt x="4659" y="1321"/>
                      </a:lnTo>
                      <a:lnTo>
                        <a:pt x="4657" y="1326"/>
                      </a:lnTo>
                      <a:lnTo>
                        <a:pt x="4656" y="1332"/>
                      </a:lnTo>
                      <a:lnTo>
                        <a:pt x="4654" y="1335"/>
                      </a:lnTo>
                      <a:lnTo>
                        <a:pt x="4642" y="1335"/>
                      </a:lnTo>
                      <a:lnTo>
                        <a:pt x="4642" y="1347"/>
                      </a:lnTo>
                      <a:lnTo>
                        <a:pt x="4631" y="1358"/>
                      </a:lnTo>
                      <a:lnTo>
                        <a:pt x="4622" y="1368"/>
                      </a:lnTo>
                      <a:lnTo>
                        <a:pt x="4612" y="1379"/>
                      </a:lnTo>
                      <a:lnTo>
                        <a:pt x="4612" y="1374"/>
                      </a:lnTo>
                      <a:lnTo>
                        <a:pt x="4610" y="1370"/>
                      </a:lnTo>
                      <a:lnTo>
                        <a:pt x="4610" y="1367"/>
                      </a:lnTo>
                      <a:lnTo>
                        <a:pt x="4610" y="1361"/>
                      </a:lnTo>
                      <a:lnTo>
                        <a:pt x="4612" y="1358"/>
                      </a:lnTo>
                      <a:lnTo>
                        <a:pt x="4612" y="1354"/>
                      </a:lnTo>
                      <a:lnTo>
                        <a:pt x="4612" y="1351"/>
                      </a:lnTo>
                      <a:lnTo>
                        <a:pt x="4610" y="1349"/>
                      </a:lnTo>
                      <a:lnTo>
                        <a:pt x="4607" y="1347"/>
                      </a:lnTo>
                      <a:lnTo>
                        <a:pt x="4603" y="1346"/>
                      </a:lnTo>
                      <a:lnTo>
                        <a:pt x="4600" y="1344"/>
                      </a:lnTo>
                      <a:lnTo>
                        <a:pt x="4596" y="1342"/>
                      </a:lnTo>
                      <a:lnTo>
                        <a:pt x="4593" y="1340"/>
                      </a:lnTo>
                      <a:lnTo>
                        <a:pt x="4591" y="1339"/>
                      </a:lnTo>
                      <a:lnTo>
                        <a:pt x="4591" y="1337"/>
                      </a:lnTo>
                      <a:lnTo>
                        <a:pt x="4593" y="1335"/>
                      </a:lnTo>
                      <a:lnTo>
                        <a:pt x="4596" y="1330"/>
                      </a:lnTo>
                      <a:lnTo>
                        <a:pt x="4601" y="1326"/>
                      </a:lnTo>
                      <a:lnTo>
                        <a:pt x="4607" y="1321"/>
                      </a:lnTo>
                      <a:lnTo>
                        <a:pt x="4612" y="1316"/>
                      </a:lnTo>
                      <a:lnTo>
                        <a:pt x="4605" y="1309"/>
                      </a:lnTo>
                      <a:lnTo>
                        <a:pt x="4598" y="1297"/>
                      </a:lnTo>
                      <a:lnTo>
                        <a:pt x="4587" y="1279"/>
                      </a:lnTo>
                      <a:lnTo>
                        <a:pt x="4579" y="1264"/>
                      </a:lnTo>
                      <a:lnTo>
                        <a:pt x="4574" y="1250"/>
                      </a:lnTo>
                      <a:lnTo>
                        <a:pt x="4570" y="1239"/>
                      </a:lnTo>
                      <a:close/>
                      <a:moveTo>
                        <a:pt x="4507" y="1056"/>
                      </a:moveTo>
                      <a:lnTo>
                        <a:pt x="4516" y="1056"/>
                      </a:lnTo>
                      <a:lnTo>
                        <a:pt x="4532" y="1068"/>
                      </a:lnTo>
                      <a:lnTo>
                        <a:pt x="4551" y="1079"/>
                      </a:lnTo>
                      <a:lnTo>
                        <a:pt x="4551" y="1089"/>
                      </a:lnTo>
                      <a:lnTo>
                        <a:pt x="4539" y="1089"/>
                      </a:lnTo>
                      <a:lnTo>
                        <a:pt x="4530" y="1082"/>
                      </a:lnTo>
                      <a:lnTo>
                        <a:pt x="4521" y="1075"/>
                      </a:lnTo>
                      <a:lnTo>
                        <a:pt x="4514" y="1066"/>
                      </a:lnTo>
                      <a:lnTo>
                        <a:pt x="4507" y="1056"/>
                      </a:lnTo>
                      <a:close/>
                      <a:moveTo>
                        <a:pt x="4692" y="995"/>
                      </a:moveTo>
                      <a:lnTo>
                        <a:pt x="4696" y="995"/>
                      </a:lnTo>
                      <a:lnTo>
                        <a:pt x="4699" y="997"/>
                      </a:lnTo>
                      <a:lnTo>
                        <a:pt x="4699" y="997"/>
                      </a:lnTo>
                      <a:lnTo>
                        <a:pt x="4701" y="998"/>
                      </a:lnTo>
                      <a:lnTo>
                        <a:pt x="4701" y="1000"/>
                      </a:lnTo>
                      <a:lnTo>
                        <a:pt x="4703" y="1002"/>
                      </a:lnTo>
                      <a:lnTo>
                        <a:pt x="4704" y="1005"/>
                      </a:lnTo>
                      <a:lnTo>
                        <a:pt x="4708" y="1011"/>
                      </a:lnTo>
                      <a:lnTo>
                        <a:pt x="4710" y="1017"/>
                      </a:lnTo>
                      <a:lnTo>
                        <a:pt x="4711" y="1024"/>
                      </a:lnTo>
                      <a:lnTo>
                        <a:pt x="4704" y="1024"/>
                      </a:lnTo>
                      <a:lnTo>
                        <a:pt x="4704" y="1017"/>
                      </a:lnTo>
                      <a:lnTo>
                        <a:pt x="4699" y="1014"/>
                      </a:lnTo>
                      <a:lnTo>
                        <a:pt x="4697" y="1009"/>
                      </a:lnTo>
                      <a:lnTo>
                        <a:pt x="4696" y="1005"/>
                      </a:lnTo>
                      <a:lnTo>
                        <a:pt x="4694" y="1000"/>
                      </a:lnTo>
                      <a:lnTo>
                        <a:pt x="4692" y="995"/>
                      </a:lnTo>
                      <a:close/>
                      <a:moveTo>
                        <a:pt x="4532" y="974"/>
                      </a:moveTo>
                      <a:lnTo>
                        <a:pt x="4535" y="974"/>
                      </a:lnTo>
                      <a:lnTo>
                        <a:pt x="4537" y="976"/>
                      </a:lnTo>
                      <a:lnTo>
                        <a:pt x="4537" y="977"/>
                      </a:lnTo>
                      <a:lnTo>
                        <a:pt x="4539" y="977"/>
                      </a:lnTo>
                      <a:lnTo>
                        <a:pt x="4540" y="977"/>
                      </a:lnTo>
                      <a:lnTo>
                        <a:pt x="4542" y="979"/>
                      </a:lnTo>
                      <a:lnTo>
                        <a:pt x="4544" y="984"/>
                      </a:lnTo>
                      <a:lnTo>
                        <a:pt x="4544" y="990"/>
                      </a:lnTo>
                      <a:lnTo>
                        <a:pt x="4546" y="993"/>
                      </a:lnTo>
                      <a:lnTo>
                        <a:pt x="4547" y="997"/>
                      </a:lnTo>
                      <a:lnTo>
                        <a:pt x="4549" y="1000"/>
                      </a:lnTo>
                      <a:lnTo>
                        <a:pt x="4551" y="1005"/>
                      </a:lnTo>
                      <a:lnTo>
                        <a:pt x="4539" y="1005"/>
                      </a:lnTo>
                      <a:lnTo>
                        <a:pt x="4537" y="997"/>
                      </a:lnTo>
                      <a:lnTo>
                        <a:pt x="4533" y="991"/>
                      </a:lnTo>
                      <a:lnTo>
                        <a:pt x="4532" y="984"/>
                      </a:lnTo>
                      <a:lnTo>
                        <a:pt x="4532" y="974"/>
                      </a:lnTo>
                      <a:close/>
                      <a:moveTo>
                        <a:pt x="2907" y="967"/>
                      </a:moveTo>
                      <a:lnTo>
                        <a:pt x="2907" y="974"/>
                      </a:lnTo>
                      <a:lnTo>
                        <a:pt x="2915" y="993"/>
                      </a:lnTo>
                      <a:lnTo>
                        <a:pt x="2915" y="1014"/>
                      </a:lnTo>
                      <a:lnTo>
                        <a:pt x="2910" y="1033"/>
                      </a:lnTo>
                      <a:lnTo>
                        <a:pt x="2901" y="1052"/>
                      </a:lnTo>
                      <a:lnTo>
                        <a:pt x="2891" y="1070"/>
                      </a:lnTo>
                      <a:lnTo>
                        <a:pt x="2882" y="1087"/>
                      </a:lnTo>
                      <a:lnTo>
                        <a:pt x="2875" y="1101"/>
                      </a:lnTo>
                      <a:lnTo>
                        <a:pt x="2872" y="1119"/>
                      </a:lnTo>
                      <a:lnTo>
                        <a:pt x="2870" y="1134"/>
                      </a:lnTo>
                      <a:lnTo>
                        <a:pt x="2868" y="1147"/>
                      </a:lnTo>
                      <a:lnTo>
                        <a:pt x="2861" y="1157"/>
                      </a:lnTo>
                      <a:lnTo>
                        <a:pt x="2849" y="1166"/>
                      </a:lnTo>
                      <a:lnTo>
                        <a:pt x="2849" y="1162"/>
                      </a:lnTo>
                      <a:lnTo>
                        <a:pt x="2842" y="1161"/>
                      </a:lnTo>
                      <a:lnTo>
                        <a:pt x="2837" y="1159"/>
                      </a:lnTo>
                      <a:lnTo>
                        <a:pt x="2832" y="1155"/>
                      </a:lnTo>
                      <a:lnTo>
                        <a:pt x="2828" y="1150"/>
                      </a:lnTo>
                      <a:lnTo>
                        <a:pt x="2826" y="1143"/>
                      </a:lnTo>
                      <a:lnTo>
                        <a:pt x="2819" y="1129"/>
                      </a:lnTo>
                      <a:lnTo>
                        <a:pt x="2818" y="1115"/>
                      </a:lnTo>
                      <a:lnTo>
                        <a:pt x="2823" y="1103"/>
                      </a:lnTo>
                      <a:lnTo>
                        <a:pt x="2828" y="1089"/>
                      </a:lnTo>
                      <a:lnTo>
                        <a:pt x="2833" y="1075"/>
                      </a:lnTo>
                      <a:lnTo>
                        <a:pt x="2833" y="1066"/>
                      </a:lnTo>
                      <a:lnTo>
                        <a:pt x="2832" y="1052"/>
                      </a:lnTo>
                      <a:lnTo>
                        <a:pt x="2830" y="1038"/>
                      </a:lnTo>
                      <a:lnTo>
                        <a:pt x="2830" y="1024"/>
                      </a:lnTo>
                      <a:lnTo>
                        <a:pt x="2849" y="1024"/>
                      </a:lnTo>
                      <a:lnTo>
                        <a:pt x="2854" y="1016"/>
                      </a:lnTo>
                      <a:lnTo>
                        <a:pt x="2865" y="1005"/>
                      </a:lnTo>
                      <a:lnTo>
                        <a:pt x="2875" y="993"/>
                      </a:lnTo>
                      <a:lnTo>
                        <a:pt x="2887" y="981"/>
                      </a:lnTo>
                      <a:lnTo>
                        <a:pt x="2898" y="972"/>
                      </a:lnTo>
                      <a:lnTo>
                        <a:pt x="2907" y="967"/>
                      </a:lnTo>
                      <a:close/>
                      <a:moveTo>
                        <a:pt x="4455" y="913"/>
                      </a:moveTo>
                      <a:lnTo>
                        <a:pt x="4469" y="918"/>
                      </a:lnTo>
                      <a:lnTo>
                        <a:pt x="4469" y="925"/>
                      </a:lnTo>
                      <a:lnTo>
                        <a:pt x="4458" y="925"/>
                      </a:lnTo>
                      <a:lnTo>
                        <a:pt x="4458" y="921"/>
                      </a:lnTo>
                      <a:lnTo>
                        <a:pt x="4457" y="920"/>
                      </a:lnTo>
                      <a:lnTo>
                        <a:pt x="4457" y="918"/>
                      </a:lnTo>
                      <a:lnTo>
                        <a:pt x="4455" y="918"/>
                      </a:lnTo>
                      <a:lnTo>
                        <a:pt x="4455" y="916"/>
                      </a:lnTo>
                      <a:lnTo>
                        <a:pt x="4455" y="913"/>
                      </a:lnTo>
                      <a:close/>
                      <a:moveTo>
                        <a:pt x="4205" y="909"/>
                      </a:moveTo>
                      <a:lnTo>
                        <a:pt x="4209" y="909"/>
                      </a:lnTo>
                      <a:lnTo>
                        <a:pt x="4210" y="918"/>
                      </a:lnTo>
                      <a:lnTo>
                        <a:pt x="4212" y="930"/>
                      </a:lnTo>
                      <a:lnTo>
                        <a:pt x="4217" y="944"/>
                      </a:lnTo>
                      <a:lnTo>
                        <a:pt x="4221" y="956"/>
                      </a:lnTo>
                      <a:lnTo>
                        <a:pt x="4224" y="963"/>
                      </a:lnTo>
                      <a:lnTo>
                        <a:pt x="4226" y="965"/>
                      </a:lnTo>
                      <a:lnTo>
                        <a:pt x="4231" y="967"/>
                      </a:lnTo>
                      <a:lnTo>
                        <a:pt x="4235" y="967"/>
                      </a:lnTo>
                      <a:lnTo>
                        <a:pt x="4240" y="969"/>
                      </a:lnTo>
                      <a:lnTo>
                        <a:pt x="4244" y="969"/>
                      </a:lnTo>
                      <a:lnTo>
                        <a:pt x="4247" y="970"/>
                      </a:lnTo>
                      <a:lnTo>
                        <a:pt x="4247" y="976"/>
                      </a:lnTo>
                      <a:lnTo>
                        <a:pt x="4251" y="988"/>
                      </a:lnTo>
                      <a:lnTo>
                        <a:pt x="4254" y="1002"/>
                      </a:lnTo>
                      <a:lnTo>
                        <a:pt x="4259" y="1019"/>
                      </a:lnTo>
                      <a:lnTo>
                        <a:pt x="4263" y="1031"/>
                      </a:lnTo>
                      <a:lnTo>
                        <a:pt x="4266" y="1040"/>
                      </a:lnTo>
                      <a:lnTo>
                        <a:pt x="4275" y="1040"/>
                      </a:lnTo>
                      <a:lnTo>
                        <a:pt x="4280" y="1042"/>
                      </a:lnTo>
                      <a:lnTo>
                        <a:pt x="4286" y="1044"/>
                      </a:lnTo>
                      <a:lnTo>
                        <a:pt x="4289" y="1047"/>
                      </a:lnTo>
                      <a:lnTo>
                        <a:pt x="4292" y="1052"/>
                      </a:lnTo>
                      <a:lnTo>
                        <a:pt x="4301" y="1065"/>
                      </a:lnTo>
                      <a:lnTo>
                        <a:pt x="4305" y="1082"/>
                      </a:lnTo>
                      <a:lnTo>
                        <a:pt x="4324" y="1082"/>
                      </a:lnTo>
                      <a:lnTo>
                        <a:pt x="4331" y="1100"/>
                      </a:lnTo>
                      <a:lnTo>
                        <a:pt x="4341" y="1112"/>
                      </a:lnTo>
                      <a:lnTo>
                        <a:pt x="4350" y="1124"/>
                      </a:lnTo>
                      <a:lnTo>
                        <a:pt x="4359" y="1140"/>
                      </a:lnTo>
                      <a:lnTo>
                        <a:pt x="4362" y="1166"/>
                      </a:lnTo>
                      <a:lnTo>
                        <a:pt x="4361" y="1187"/>
                      </a:lnTo>
                      <a:lnTo>
                        <a:pt x="4355" y="1208"/>
                      </a:lnTo>
                      <a:lnTo>
                        <a:pt x="4347" y="1227"/>
                      </a:lnTo>
                      <a:lnTo>
                        <a:pt x="4338" y="1248"/>
                      </a:lnTo>
                      <a:lnTo>
                        <a:pt x="4327" y="1271"/>
                      </a:lnTo>
                      <a:lnTo>
                        <a:pt x="4324" y="1285"/>
                      </a:lnTo>
                      <a:lnTo>
                        <a:pt x="4319" y="1299"/>
                      </a:lnTo>
                      <a:lnTo>
                        <a:pt x="4315" y="1314"/>
                      </a:lnTo>
                      <a:lnTo>
                        <a:pt x="4310" y="1326"/>
                      </a:lnTo>
                      <a:lnTo>
                        <a:pt x="4301" y="1335"/>
                      </a:lnTo>
                      <a:lnTo>
                        <a:pt x="4291" y="1340"/>
                      </a:lnTo>
                      <a:lnTo>
                        <a:pt x="4279" y="1346"/>
                      </a:lnTo>
                      <a:lnTo>
                        <a:pt x="4266" y="1351"/>
                      </a:lnTo>
                      <a:lnTo>
                        <a:pt x="4258" y="1354"/>
                      </a:lnTo>
                      <a:lnTo>
                        <a:pt x="4247" y="1346"/>
                      </a:lnTo>
                      <a:lnTo>
                        <a:pt x="4235" y="1335"/>
                      </a:lnTo>
                      <a:lnTo>
                        <a:pt x="4226" y="1342"/>
                      </a:lnTo>
                      <a:lnTo>
                        <a:pt x="4216" y="1346"/>
                      </a:lnTo>
                      <a:lnTo>
                        <a:pt x="4203" y="1344"/>
                      </a:lnTo>
                      <a:lnTo>
                        <a:pt x="4190" y="1342"/>
                      </a:lnTo>
                      <a:lnTo>
                        <a:pt x="4174" y="1340"/>
                      </a:lnTo>
                      <a:lnTo>
                        <a:pt x="4167" y="1305"/>
                      </a:lnTo>
                      <a:lnTo>
                        <a:pt x="4162" y="1304"/>
                      </a:lnTo>
                      <a:lnTo>
                        <a:pt x="4156" y="1302"/>
                      </a:lnTo>
                      <a:lnTo>
                        <a:pt x="4151" y="1300"/>
                      </a:lnTo>
                      <a:lnTo>
                        <a:pt x="4148" y="1297"/>
                      </a:lnTo>
                      <a:lnTo>
                        <a:pt x="4144" y="1295"/>
                      </a:lnTo>
                      <a:lnTo>
                        <a:pt x="4142" y="1293"/>
                      </a:lnTo>
                      <a:lnTo>
                        <a:pt x="4142" y="1292"/>
                      </a:lnTo>
                      <a:lnTo>
                        <a:pt x="4144" y="1290"/>
                      </a:lnTo>
                      <a:lnTo>
                        <a:pt x="4144" y="1288"/>
                      </a:lnTo>
                      <a:lnTo>
                        <a:pt x="4144" y="1286"/>
                      </a:lnTo>
                      <a:lnTo>
                        <a:pt x="4142" y="1285"/>
                      </a:lnTo>
                      <a:lnTo>
                        <a:pt x="4141" y="1283"/>
                      </a:lnTo>
                      <a:lnTo>
                        <a:pt x="4135" y="1281"/>
                      </a:lnTo>
                      <a:lnTo>
                        <a:pt x="4134" y="1283"/>
                      </a:lnTo>
                      <a:lnTo>
                        <a:pt x="4134" y="1285"/>
                      </a:lnTo>
                      <a:lnTo>
                        <a:pt x="4134" y="1285"/>
                      </a:lnTo>
                      <a:lnTo>
                        <a:pt x="4132" y="1286"/>
                      </a:lnTo>
                      <a:lnTo>
                        <a:pt x="4130" y="1286"/>
                      </a:lnTo>
                      <a:lnTo>
                        <a:pt x="4128" y="1286"/>
                      </a:lnTo>
                      <a:lnTo>
                        <a:pt x="4128" y="1281"/>
                      </a:lnTo>
                      <a:lnTo>
                        <a:pt x="4123" y="1281"/>
                      </a:lnTo>
                      <a:lnTo>
                        <a:pt x="4123" y="1278"/>
                      </a:lnTo>
                      <a:lnTo>
                        <a:pt x="4130" y="1274"/>
                      </a:lnTo>
                      <a:lnTo>
                        <a:pt x="4135" y="1269"/>
                      </a:lnTo>
                      <a:lnTo>
                        <a:pt x="4139" y="1264"/>
                      </a:lnTo>
                      <a:lnTo>
                        <a:pt x="4135" y="1264"/>
                      </a:lnTo>
                      <a:lnTo>
                        <a:pt x="4135" y="1258"/>
                      </a:lnTo>
                      <a:lnTo>
                        <a:pt x="4127" y="1267"/>
                      </a:lnTo>
                      <a:lnTo>
                        <a:pt x="4118" y="1272"/>
                      </a:lnTo>
                      <a:lnTo>
                        <a:pt x="4104" y="1278"/>
                      </a:lnTo>
                      <a:lnTo>
                        <a:pt x="4099" y="1267"/>
                      </a:lnTo>
                      <a:lnTo>
                        <a:pt x="4092" y="1257"/>
                      </a:lnTo>
                      <a:lnTo>
                        <a:pt x="4083" y="1248"/>
                      </a:lnTo>
                      <a:lnTo>
                        <a:pt x="4071" y="1241"/>
                      </a:lnTo>
                      <a:lnTo>
                        <a:pt x="4055" y="1239"/>
                      </a:lnTo>
                      <a:lnTo>
                        <a:pt x="4045" y="1236"/>
                      </a:lnTo>
                      <a:lnTo>
                        <a:pt x="4031" y="1234"/>
                      </a:lnTo>
                      <a:lnTo>
                        <a:pt x="4011" y="1236"/>
                      </a:lnTo>
                      <a:lnTo>
                        <a:pt x="3992" y="1237"/>
                      </a:lnTo>
                      <a:lnTo>
                        <a:pt x="3973" y="1241"/>
                      </a:lnTo>
                      <a:lnTo>
                        <a:pt x="3956" y="1244"/>
                      </a:lnTo>
                      <a:lnTo>
                        <a:pt x="3943" y="1248"/>
                      </a:lnTo>
                      <a:lnTo>
                        <a:pt x="3936" y="1271"/>
                      </a:lnTo>
                      <a:lnTo>
                        <a:pt x="3919" y="1271"/>
                      </a:lnTo>
                      <a:lnTo>
                        <a:pt x="3903" y="1269"/>
                      </a:lnTo>
                      <a:lnTo>
                        <a:pt x="3886" y="1271"/>
                      </a:lnTo>
                      <a:lnTo>
                        <a:pt x="3874" y="1274"/>
                      </a:lnTo>
                      <a:lnTo>
                        <a:pt x="3861" y="1279"/>
                      </a:lnTo>
                      <a:lnTo>
                        <a:pt x="3851" y="1285"/>
                      </a:lnTo>
                      <a:lnTo>
                        <a:pt x="3839" y="1286"/>
                      </a:lnTo>
                      <a:lnTo>
                        <a:pt x="3825" y="1286"/>
                      </a:lnTo>
                      <a:lnTo>
                        <a:pt x="3821" y="1279"/>
                      </a:lnTo>
                      <a:lnTo>
                        <a:pt x="3818" y="1274"/>
                      </a:lnTo>
                      <a:lnTo>
                        <a:pt x="3812" y="1269"/>
                      </a:lnTo>
                      <a:lnTo>
                        <a:pt x="3809" y="1264"/>
                      </a:lnTo>
                      <a:lnTo>
                        <a:pt x="3818" y="1251"/>
                      </a:lnTo>
                      <a:lnTo>
                        <a:pt x="3819" y="1236"/>
                      </a:lnTo>
                      <a:lnTo>
                        <a:pt x="3818" y="1218"/>
                      </a:lnTo>
                      <a:lnTo>
                        <a:pt x="3811" y="1201"/>
                      </a:lnTo>
                      <a:lnTo>
                        <a:pt x="3804" y="1182"/>
                      </a:lnTo>
                      <a:lnTo>
                        <a:pt x="3795" y="1164"/>
                      </a:lnTo>
                      <a:lnTo>
                        <a:pt x="3790" y="1148"/>
                      </a:lnTo>
                      <a:lnTo>
                        <a:pt x="3786" y="1136"/>
                      </a:lnTo>
                      <a:lnTo>
                        <a:pt x="3790" y="1136"/>
                      </a:lnTo>
                      <a:lnTo>
                        <a:pt x="3793" y="1138"/>
                      </a:lnTo>
                      <a:lnTo>
                        <a:pt x="3795" y="1138"/>
                      </a:lnTo>
                      <a:lnTo>
                        <a:pt x="3797" y="1140"/>
                      </a:lnTo>
                      <a:lnTo>
                        <a:pt x="3797" y="1140"/>
                      </a:lnTo>
                      <a:lnTo>
                        <a:pt x="3799" y="1138"/>
                      </a:lnTo>
                      <a:lnTo>
                        <a:pt x="3800" y="1136"/>
                      </a:lnTo>
                      <a:lnTo>
                        <a:pt x="3802" y="1133"/>
                      </a:lnTo>
                      <a:lnTo>
                        <a:pt x="3793" y="1124"/>
                      </a:lnTo>
                      <a:lnTo>
                        <a:pt x="3790" y="1113"/>
                      </a:lnTo>
                      <a:lnTo>
                        <a:pt x="3786" y="1101"/>
                      </a:lnTo>
                      <a:lnTo>
                        <a:pt x="3795" y="1091"/>
                      </a:lnTo>
                      <a:lnTo>
                        <a:pt x="3802" y="1080"/>
                      </a:lnTo>
                      <a:lnTo>
                        <a:pt x="3809" y="1070"/>
                      </a:lnTo>
                      <a:lnTo>
                        <a:pt x="3819" y="1061"/>
                      </a:lnTo>
                      <a:lnTo>
                        <a:pt x="3832" y="1056"/>
                      </a:lnTo>
                      <a:lnTo>
                        <a:pt x="3840" y="1056"/>
                      </a:lnTo>
                      <a:lnTo>
                        <a:pt x="3854" y="1054"/>
                      </a:lnTo>
                      <a:lnTo>
                        <a:pt x="3872" y="1051"/>
                      </a:lnTo>
                      <a:lnTo>
                        <a:pt x="3888" y="1047"/>
                      </a:lnTo>
                      <a:lnTo>
                        <a:pt x="3902" y="1044"/>
                      </a:lnTo>
                      <a:lnTo>
                        <a:pt x="3907" y="1031"/>
                      </a:lnTo>
                      <a:lnTo>
                        <a:pt x="3915" y="1017"/>
                      </a:lnTo>
                      <a:lnTo>
                        <a:pt x="3926" y="1007"/>
                      </a:lnTo>
                      <a:lnTo>
                        <a:pt x="3940" y="1002"/>
                      </a:lnTo>
                      <a:lnTo>
                        <a:pt x="3940" y="990"/>
                      </a:lnTo>
                      <a:lnTo>
                        <a:pt x="3947" y="986"/>
                      </a:lnTo>
                      <a:lnTo>
                        <a:pt x="3956" y="977"/>
                      </a:lnTo>
                      <a:lnTo>
                        <a:pt x="3966" y="969"/>
                      </a:lnTo>
                      <a:lnTo>
                        <a:pt x="3977" y="962"/>
                      </a:lnTo>
                      <a:lnTo>
                        <a:pt x="3987" y="956"/>
                      </a:lnTo>
                      <a:lnTo>
                        <a:pt x="3994" y="960"/>
                      </a:lnTo>
                      <a:lnTo>
                        <a:pt x="3996" y="962"/>
                      </a:lnTo>
                      <a:lnTo>
                        <a:pt x="3996" y="965"/>
                      </a:lnTo>
                      <a:lnTo>
                        <a:pt x="3996" y="969"/>
                      </a:lnTo>
                      <a:lnTo>
                        <a:pt x="3998" y="974"/>
                      </a:lnTo>
                      <a:lnTo>
                        <a:pt x="4003" y="976"/>
                      </a:lnTo>
                      <a:lnTo>
                        <a:pt x="4008" y="976"/>
                      </a:lnTo>
                      <a:lnTo>
                        <a:pt x="4011" y="977"/>
                      </a:lnTo>
                      <a:lnTo>
                        <a:pt x="4017" y="979"/>
                      </a:lnTo>
                      <a:lnTo>
                        <a:pt x="4020" y="963"/>
                      </a:lnTo>
                      <a:lnTo>
                        <a:pt x="4025" y="955"/>
                      </a:lnTo>
                      <a:lnTo>
                        <a:pt x="4032" y="949"/>
                      </a:lnTo>
                      <a:lnTo>
                        <a:pt x="4041" y="944"/>
                      </a:lnTo>
                      <a:lnTo>
                        <a:pt x="4050" y="941"/>
                      </a:lnTo>
                      <a:lnTo>
                        <a:pt x="4059" y="932"/>
                      </a:lnTo>
                      <a:lnTo>
                        <a:pt x="4055" y="930"/>
                      </a:lnTo>
                      <a:lnTo>
                        <a:pt x="4055" y="928"/>
                      </a:lnTo>
                      <a:lnTo>
                        <a:pt x="4053" y="927"/>
                      </a:lnTo>
                      <a:lnTo>
                        <a:pt x="4052" y="925"/>
                      </a:lnTo>
                      <a:lnTo>
                        <a:pt x="4066" y="925"/>
                      </a:lnTo>
                      <a:lnTo>
                        <a:pt x="4080" y="932"/>
                      </a:lnTo>
                      <a:lnTo>
                        <a:pt x="4095" y="934"/>
                      </a:lnTo>
                      <a:lnTo>
                        <a:pt x="4111" y="934"/>
                      </a:lnTo>
                      <a:lnTo>
                        <a:pt x="4128" y="932"/>
                      </a:lnTo>
                      <a:lnTo>
                        <a:pt x="4128" y="941"/>
                      </a:lnTo>
                      <a:lnTo>
                        <a:pt x="4116" y="956"/>
                      </a:lnTo>
                      <a:lnTo>
                        <a:pt x="4109" y="979"/>
                      </a:lnTo>
                      <a:lnTo>
                        <a:pt x="4121" y="986"/>
                      </a:lnTo>
                      <a:lnTo>
                        <a:pt x="4137" y="995"/>
                      </a:lnTo>
                      <a:lnTo>
                        <a:pt x="4153" y="1004"/>
                      </a:lnTo>
                      <a:lnTo>
                        <a:pt x="4169" y="1009"/>
                      </a:lnTo>
                      <a:lnTo>
                        <a:pt x="4181" y="1009"/>
                      </a:lnTo>
                      <a:lnTo>
                        <a:pt x="4190" y="995"/>
                      </a:lnTo>
                      <a:lnTo>
                        <a:pt x="4195" y="972"/>
                      </a:lnTo>
                      <a:lnTo>
                        <a:pt x="4196" y="949"/>
                      </a:lnTo>
                      <a:lnTo>
                        <a:pt x="4200" y="927"/>
                      </a:lnTo>
                      <a:lnTo>
                        <a:pt x="4205" y="909"/>
                      </a:lnTo>
                      <a:close/>
                      <a:moveTo>
                        <a:pt x="4439" y="897"/>
                      </a:moveTo>
                      <a:lnTo>
                        <a:pt x="4443" y="901"/>
                      </a:lnTo>
                      <a:lnTo>
                        <a:pt x="4446" y="904"/>
                      </a:lnTo>
                      <a:lnTo>
                        <a:pt x="4450" y="906"/>
                      </a:lnTo>
                      <a:lnTo>
                        <a:pt x="4450" y="913"/>
                      </a:lnTo>
                      <a:lnTo>
                        <a:pt x="4443" y="913"/>
                      </a:lnTo>
                      <a:lnTo>
                        <a:pt x="4441" y="913"/>
                      </a:lnTo>
                      <a:lnTo>
                        <a:pt x="4439" y="911"/>
                      </a:lnTo>
                      <a:lnTo>
                        <a:pt x="4437" y="911"/>
                      </a:lnTo>
                      <a:lnTo>
                        <a:pt x="4436" y="911"/>
                      </a:lnTo>
                      <a:lnTo>
                        <a:pt x="4430" y="909"/>
                      </a:lnTo>
                      <a:lnTo>
                        <a:pt x="4432" y="906"/>
                      </a:lnTo>
                      <a:lnTo>
                        <a:pt x="4432" y="902"/>
                      </a:lnTo>
                      <a:lnTo>
                        <a:pt x="4432" y="902"/>
                      </a:lnTo>
                      <a:lnTo>
                        <a:pt x="4432" y="901"/>
                      </a:lnTo>
                      <a:lnTo>
                        <a:pt x="4434" y="901"/>
                      </a:lnTo>
                      <a:lnTo>
                        <a:pt x="4436" y="901"/>
                      </a:lnTo>
                      <a:lnTo>
                        <a:pt x="4439" y="897"/>
                      </a:lnTo>
                      <a:close/>
                      <a:moveTo>
                        <a:pt x="3867" y="897"/>
                      </a:moveTo>
                      <a:lnTo>
                        <a:pt x="3874" y="899"/>
                      </a:lnTo>
                      <a:lnTo>
                        <a:pt x="3879" y="899"/>
                      </a:lnTo>
                      <a:lnTo>
                        <a:pt x="3884" y="899"/>
                      </a:lnTo>
                      <a:lnTo>
                        <a:pt x="3888" y="901"/>
                      </a:lnTo>
                      <a:lnTo>
                        <a:pt x="3893" y="902"/>
                      </a:lnTo>
                      <a:lnTo>
                        <a:pt x="3893" y="909"/>
                      </a:lnTo>
                      <a:lnTo>
                        <a:pt x="3889" y="909"/>
                      </a:lnTo>
                      <a:lnTo>
                        <a:pt x="3889" y="913"/>
                      </a:lnTo>
                      <a:lnTo>
                        <a:pt x="3884" y="911"/>
                      </a:lnTo>
                      <a:lnTo>
                        <a:pt x="3879" y="909"/>
                      </a:lnTo>
                      <a:lnTo>
                        <a:pt x="3874" y="906"/>
                      </a:lnTo>
                      <a:lnTo>
                        <a:pt x="3870" y="902"/>
                      </a:lnTo>
                      <a:lnTo>
                        <a:pt x="3867" y="897"/>
                      </a:lnTo>
                      <a:close/>
                      <a:moveTo>
                        <a:pt x="4443" y="887"/>
                      </a:moveTo>
                      <a:lnTo>
                        <a:pt x="4455" y="887"/>
                      </a:lnTo>
                      <a:lnTo>
                        <a:pt x="4462" y="909"/>
                      </a:lnTo>
                      <a:lnTo>
                        <a:pt x="4455" y="909"/>
                      </a:lnTo>
                      <a:lnTo>
                        <a:pt x="4455" y="906"/>
                      </a:lnTo>
                      <a:lnTo>
                        <a:pt x="4450" y="902"/>
                      </a:lnTo>
                      <a:lnTo>
                        <a:pt x="4448" y="899"/>
                      </a:lnTo>
                      <a:lnTo>
                        <a:pt x="4446" y="895"/>
                      </a:lnTo>
                      <a:lnTo>
                        <a:pt x="4444" y="892"/>
                      </a:lnTo>
                      <a:lnTo>
                        <a:pt x="4443" y="887"/>
                      </a:lnTo>
                      <a:close/>
                      <a:moveTo>
                        <a:pt x="3963" y="883"/>
                      </a:moveTo>
                      <a:lnTo>
                        <a:pt x="3982" y="883"/>
                      </a:lnTo>
                      <a:lnTo>
                        <a:pt x="3982" y="887"/>
                      </a:lnTo>
                      <a:lnTo>
                        <a:pt x="3978" y="887"/>
                      </a:lnTo>
                      <a:lnTo>
                        <a:pt x="3966" y="895"/>
                      </a:lnTo>
                      <a:lnTo>
                        <a:pt x="3952" y="904"/>
                      </a:lnTo>
                      <a:lnTo>
                        <a:pt x="3940" y="913"/>
                      </a:lnTo>
                      <a:lnTo>
                        <a:pt x="3936" y="913"/>
                      </a:lnTo>
                      <a:lnTo>
                        <a:pt x="3935" y="911"/>
                      </a:lnTo>
                      <a:lnTo>
                        <a:pt x="3935" y="911"/>
                      </a:lnTo>
                      <a:lnTo>
                        <a:pt x="3933" y="911"/>
                      </a:lnTo>
                      <a:lnTo>
                        <a:pt x="3931" y="909"/>
                      </a:lnTo>
                      <a:lnTo>
                        <a:pt x="3928" y="909"/>
                      </a:lnTo>
                      <a:lnTo>
                        <a:pt x="3928" y="906"/>
                      </a:lnTo>
                      <a:lnTo>
                        <a:pt x="3945" y="895"/>
                      </a:lnTo>
                      <a:lnTo>
                        <a:pt x="3963" y="883"/>
                      </a:lnTo>
                      <a:close/>
                      <a:moveTo>
                        <a:pt x="3917" y="878"/>
                      </a:moveTo>
                      <a:lnTo>
                        <a:pt x="3921" y="881"/>
                      </a:lnTo>
                      <a:lnTo>
                        <a:pt x="3922" y="881"/>
                      </a:lnTo>
                      <a:lnTo>
                        <a:pt x="3922" y="881"/>
                      </a:lnTo>
                      <a:lnTo>
                        <a:pt x="3922" y="883"/>
                      </a:lnTo>
                      <a:lnTo>
                        <a:pt x="3922" y="883"/>
                      </a:lnTo>
                      <a:lnTo>
                        <a:pt x="3922" y="887"/>
                      </a:lnTo>
                      <a:lnTo>
                        <a:pt x="3924" y="890"/>
                      </a:lnTo>
                      <a:lnTo>
                        <a:pt x="3917" y="890"/>
                      </a:lnTo>
                      <a:lnTo>
                        <a:pt x="3905" y="894"/>
                      </a:lnTo>
                      <a:lnTo>
                        <a:pt x="3891" y="894"/>
                      </a:lnTo>
                      <a:lnTo>
                        <a:pt x="3879" y="890"/>
                      </a:lnTo>
                      <a:lnTo>
                        <a:pt x="3879" y="888"/>
                      </a:lnTo>
                      <a:lnTo>
                        <a:pt x="3881" y="888"/>
                      </a:lnTo>
                      <a:lnTo>
                        <a:pt x="3881" y="888"/>
                      </a:lnTo>
                      <a:lnTo>
                        <a:pt x="3881" y="888"/>
                      </a:lnTo>
                      <a:lnTo>
                        <a:pt x="3881" y="888"/>
                      </a:lnTo>
                      <a:lnTo>
                        <a:pt x="3882" y="887"/>
                      </a:lnTo>
                      <a:lnTo>
                        <a:pt x="3891" y="883"/>
                      </a:lnTo>
                      <a:lnTo>
                        <a:pt x="3900" y="883"/>
                      </a:lnTo>
                      <a:lnTo>
                        <a:pt x="3908" y="883"/>
                      </a:lnTo>
                      <a:lnTo>
                        <a:pt x="3917" y="878"/>
                      </a:lnTo>
                      <a:close/>
                      <a:moveTo>
                        <a:pt x="3851" y="878"/>
                      </a:moveTo>
                      <a:lnTo>
                        <a:pt x="3858" y="880"/>
                      </a:lnTo>
                      <a:lnTo>
                        <a:pt x="3861" y="881"/>
                      </a:lnTo>
                      <a:lnTo>
                        <a:pt x="3865" y="883"/>
                      </a:lnTo>
                      <a:lnTo>
                        <a:pt x="3868" y="887"/>
                      </a:lnTo>
                      <a:lnTo>
                        <a:pt x="3870" y="890"/>
                      </a:lnTo>
                      <a:lnTo>
                        <a:pt x="3867" y="890"/>
                      </a:lnTo>
                      <a:lnTo>
                        <a:pt x="3858" y="894"/>
                      </a:lnTo>
                      <a:lnTo>
                        <a:pt x="3847" y="894"/>
                      </a:lnTo>
                      <a:lnTo>
                        <a:pt x="3835" y="894"/>
                      </a:lnTo>
                      <a:lnTo>
                        <a:pt x="3835" y="887"/>
                      </a:lnTo>
                      <a:lnTo>
                        <a:pt x="3840" y="885"/>
                      </a:lnTo>
                      <a:lnTo>
                        <a:pt x="3846" y="883"/>
                      </a:lnTo>
                      <a:lnTo>
                        <a:pt x="3847" y="881"/>
                      </a:lnTo>
                      <a:lnTo>
                        <a:pt x="3851" y="878"/>
                      </a:lnTo>
                      <a:close/>
                      <a:moveTo>
                        <a:pt x="4411" y="871"/>
                      </a:moveTo>
                      <a:lnTo>
                        <a:pt x="4418" y="874"/>
                      </a:lnTo>
                      <a:lnTo>
                        <a:pt x="4422" y="876"/>
                      </a:lnTo>
                      <a:lnTo>
                        <a:pt x="4427" y="880"/>
                      </a:lnTo>
                      <a:lnTo>
                        <a:pt x="4430" y="883"/>
                      </a:lnTo>
                      <a:lnTo>
                        <a:pt x="4432" y="888"/>
                      </a:lnTo>
                      <a:lnTo>
                        <a:pt x="4436" y="894"/>
                      </a:lnTo>
                      <a:lnTo>
                        <a:pt x="4430" y="894"/>
                      </a:lnTo>
                      <a:lnTo>
                        <a:pt x="4427" y="890"/>
                      </a:lnTo>
                      <a:lnTo>
                        <a:pt x="4422" y="887"/>
                      </a:lnTo>
                      <a:lnTo>
                        <a:pt x="4418" y="883"/>
                      </a:lnTo>
                      <a:lnTo>
                        <a:pt x="4415" y="878"/>
                      </a:lnTo>
                      <a:lnTo>
                        <a:pt x="4411" y="871"/>
                      </a:lnTo>
                      <a:close/>
                      <a:moveTo>
                        <a:pt x="4385" y="864"/>
                      </a:moveTo>
                      <a:lnTo>
                        <a:pt x="4388" y="864"/>
                      </a:lnTo>
                      <a:lnTo>
                        <a:pt x="4390" y="866"/>
                      </a:lnTo>
                      <a:lnTo>
                        <a:pt x="4392" y="866"/>
                      </a:lnTo>
                      <a:lnTo>
                        <a:pt x="4394" y="867"/>
                      </a:lnTo>
                      <a:lnTo>
                        <a:pt x="4394" y="869"/>
                      </a:lnTo>
                      <a:lnTo>
                        <a:pt x="4397" y="871"/>
                      </a:lnTo>
                      <a:lnTo>
                        <a:pt x="4401" y="871"/>
                      </a:lnTo>
                      <a:lnTo>
                        <a:pt x="4401" y="874"/>
                      </a:lnTo>
                      <a:lnTo>
                        <a:pt x="4395" y="873"/>
                      </a:lnTo>
                      <a:lnTo>
                        <a:pt x="4392" y="871"/>
                      </a:lnTo>
                      <a:lnTo>
                        <a:pt x="4390" y="869"/>
                      </a:lnTo>
                      <a:lnTo>
                        <a:pt x="4388" y="867"/>
                      </a:lnTo>
                      <a:lnTo>
                        <a:pt x="4385" y="864"/>
                      </a:lnTo>
                      <a:close/>
                      <a:moveTo>
                        <a:pt x="4081" y="845"/>
                      </a:moveTo>
                      <a:lnTo>
                        <a:pt x="4094" y="848"/>
                      </a:lnTo>
                      <a:lnTo>
                        <a:pt x="4094" y="855"/>
                      </a:lnTo>
                      <a:lnTo>
                        <a:pt x="4085" y="860"/>
                      </a:lnTo>
                      <a:lnTo>
                        <a:pt x="4085" y="860"/>
                      </a:lnTo>
                      <a:lnTo>
                        <a:pt x="4083" y="862"/>
                      </a:lnTo>
                      <a:lnTo>
                        <a:pt x="4083" y="862"/>
                      </a:lnTo>
                      <a:lnTo>
                        <a:pt x="4083" y="862"/>
                      </a:lnTo>
                      <a:lnTo>
                        <a:pt x="4083" y="862"/>
                      </a:lnTo>
                      <a:lnTo>
                        <a:pt x="4081" y="864"/>
                      </a:lnTo>
                      <a:lnTo>
                        <a:pt x="4081" y="845"/>
                      </a:lnTo>
                      <a:close/>
                      <a:moveTo>
                        <a:pt x="4362" y="825"/>
                      </a:moveTo>
                      <a:lnTo>
                        <a:pt x="4373" y="832"/>
                      </a:lnTo>
                      <a:lnTo>
                        <a:pt x="4380" y="843"/>
                      </a:lnTo>
                      <a:lnTo>
                        <a:pt x="4385" y="855"/>
                      </a:lnTo>
                      <a:lnTo>
                        <a:pt x="4382" y="855"/>
                      </a:lnTo>
                      <a:lnTo>
                        <a:pt x="4382" y="860"/>
                      </a:lnTo>
                      <a:lnTo>
                        <a:pt x="4369" y="855"/>
                      </a:lnTo>
                      <a:lnTo>
                        <a:pt x="4366" y="846"/>
                      </a:lnTo>
                      <a:lnTo>
                        <a:pt x="4364" y="838"/>
                      </a:lnTo>
                      <a:lnTo>
                        <a:pt x="4362" y="825"/>
                      </a:lnTo>
                      <a:close/>
                      <a:moveTo>
                        <a:pt x="4331" y="825"/>
                      </a:moveTo>
                      <a:lnTo>
                        <a:pt x="4340" y="825"/>
                      </a:lnTo>
                      <a:lnTo>
                        <a:pt x="4340" y="845"/>
                      </a:lnTo>
                      <a:lnTo>
                        <a:pt x="4305" y="855"/>
                      </a:lnTo>
                      <a:lnTo>
                        <a:pt x="4299" y="853"/>
                      </a:lnTo>
                      <a:lnTo>
                        <a:pt x="4294" y="852"/>
                      </a:lnTo>
                      <a:lnTo>
                        <a:pt x="4287" y="850"/>
                      </a:lnTo>
                      <a:lnTo>
                        <a:pt x="4282" y="848"/>
                      </a:lnTo>
                      <a:lnTo>
                        <a:pt x="4282" y="841"/>
                      </a:lnTo>
                      <a:lnTo>
                        <a:pt x="4303" y="839"/>
                      </a:lnTo>
                      <a:lnTo>
                        <a:pt x="4319" y="834"/>
                      </a:lnTo>
                      <a:lnTo>
                        <a:pt x="4331" y="825"/>
                      </a:lnTo>
                      <a:close/>
                      <a:moveTo>
                        <a:pt x="3966" y="810"/>
                      </a:moveTo>
                      <a:lnTo>
                        <a:pt x="3982" y="810"/>
                      </a:lnTo>
                      <a:lnTo>
                        <a:pt x="3984" y="812"/>
                      </a:lnTo>
                      <a:lnTo>
                        <a:pt x="3984" y="812"/>
                      </a:lnTo>
                      <a:lnTo>
                        <a:pt x="3984" y="812"/>
                      </a:lnTo>
                      <a:lnTo>
                        <a:pt x="3984" y="812"/>
                      </a:lnTo>
                      <a:lnTo>
                        <a:pt x="3984" y="812"/>
                      </a:lnTo>
                      <a:lnTo>
                        <a:pt x="3985" y="813"/>
                      </a:lnTo>
                      <a:lnTo>
                        <a:pt x="3985" y="820"/>
                      </a:lnTo>
                      <a:lnTo>
                        <a:pt x="3966" y="820"/>
                      </a:lnTo>
                      <a:lnTo>
                        <a:pt x="3966" y="810"/>
                      </a:lnTo>
                      <a:close/>
                      <a:moveTo>
                        <a:pt x="3994" y="806"/>
                      </a:moveTo>
                      <a:lnTo>
                        <a:pt x="4032" y="810"/>
                      </a:lnTo>
                      <a:lnTo>
                        <a:pt x="4032" y="813"/>
                      </a:lnTo>
                      <a:lnTo>
                        <a:pt x="4034" y="817"/>
                      </a:lnTo>
                      <a:lnTo>
                        <a:pt x="4034" y="820"/>
                      </a:lnTo>
                      <a:lnTo>
                        <a:pt x="4036" y="825"/>
                      </a:lnTo>
                      <a:lnTo>
                        <a:pt x="4032" y="825"/>
                      </a:lnTo>
                      <a:lnTo>
                        <a:pt x="4022" y="819"/>
                      </a:lnTo>
                      <a:lnTo>
                        <a:pt x="4010" y="817"/>
                      </a:lnTo>
                      <a:lnTo>
                        <a:pt x="3994" y="817"/>
                      </a:lnTo>
                      <a:lnTo>
                        <a:pt x="3994" y="806"/>
                      </a:lnTo>
                      <a:close/>
                      <a:moveTo>
                        <a:pt x="4312" y="798"/>
                      </a:moveTo>
                      <a:lnTo>
                        <a:pt x="4331" y="798"/>
                      </a:lnTo>
                      <a:lnTo>
                        <a:pt x="4340" y="808"/>
                      </a:lnTo>
                      <a:lnTo>
                        <a:pt x="4347" y="819"/>
                      </a:lnTo>
                      <a:lnTo>
                        <a:pt x="4350" y="832"/>
                      </a:lnTo>
                      <a:lnTo>
                        <a:pt x="4347" y="832"/>
                      </a:lnTo>
                      <a:lnTo>
                        <a:pt x="4338" y="824"/>
                      </a:lnTo>
                      <a:lnTo>
                        <a:pt x="4329" y="815"/>
                      </a:lnTo>
                      <a:lnTo>
                        <a:pt x="4319" y="808"/>
                      </a:lnTo>
                      <a:lnTo>
                        <a:pt x="4312" y="798"/>
                      </a:lnTo>
                      <a:close/>
                      <a:moveTo>
                        <a:pt x="4057" y="777"/>
                      </a:moveTo>
                      <a:lnTo>
                        <a:pt x="4067" y="777"/>
                      </a:lnTo>
                      <a:lnTo>
                        <a:pt x="4081" y="778"/>
                      </a:lnTo>
                      <a:lnTo>
                        <a:pt x="4085" y="791"/>
                      </a:lnTo>
                      <a:lnTo>
                        <a:pt x="4090" y="801"/>
                      </a:lnTo>
                      <a:lnTo>
                        <a:pt x="4097" y="810"/>
                      </a:lnTo>
                      <a:lnTo>
                        <a:pt x="4097" y="813"/>
                      </a:lnTo>
                      <a:lnTo>
                        <a:pt x="4100" y="813"/>
                      </a:lnTo>
                      <a:lnTo>
                        <a:pt x="4100" y="810"/>
                      </a:lnTo>
                      <a:lnTo>
                        <a:pt x="4109" y="801"/>
                      </a:lnTo>
                      <a:lnTo>
                        <a:pt x="4118" y="796"/>
                      </a:lnTo>
                      <a:lnTo>
                        <a:pt x="4130" y="792"/>
                      </a:lnTo>
                      <a:lnTo>
                        <a:pt x="4148" y="791"/>
                      </a:lnTo>
                      <a:lnTo>
                        <a:pt x="4162" y="799"/>
                      </a:lnTo>
                      <a:lnTo>
                        <a:pt x="4179" y="806"/>
                      </a:lnTo>
                      <a:lnTo>
                        <a:pt x="4200" y="813"/>
                      </a:lnTo>
                      <a:lnTo>
                        <a:pt x="4217" y="824"/>
                      </a:lnTo>
                      <a:lnTo>
                        <a:pt x="4231" y="834"/>
                      </a:lnTo>
                      <a:lnTo>
                        <a:pt x="4238" y="848"/>
                      </a:lnTo>
                      <a:lnTo>
                        <a:pt x="4251" y="850"/>
                      </a:lnTo>
                      <a:lnTo>
                        <a:pt x="4259" y="853"/>
                      </a:lnTo>
                      <a:lnTo>
                        <a:pt x="4270" y="855"/>
                      </a:lnTo>
                      <a:lnTo>
                        <a:pt x="4270" y="864"/>
                      </a:lnTo>
                      <a:lnTo>
                        <a:pt x="4268" y="864"/>
                      </a:lnTo>
                      <a:lnTo>
                        <a:pt x="4265" y="866"/>
                      </a:lnTo>
                      <a:lnTo>
                        <a:pt x="4261" y="866"/>
                      </a:lnTo>
                      <a:lnTo>
                        <a:pt x="4259" y="867"/>
                      </a:lnTo>
                      <a:lnTo>
                        <a:pt x="4258" y="869"/>
                      </a:lnTo>
                      <a:lnTo>
                        <a:pt x="4259" y="869"/>
                      </a:lnTo>
                      <a:lnTo>
                        <a:pt x="4263" y="871"/>
                      </a:lnTo>
                      <a:lnTo>
                        <a:pt x="4275" y="888"/>
                      </a:lnTo>
                      <a:lnTo>
                        <a:pt x="4292" y="902"/>
                      </a:lnTo>
                      <a:lnTo>
                        <a:pt x="4312" y="913"/>
                      </a:lnTo>
                      <a:lnTo>
                        <a:pt x="4312" y="921"/>
                      </a:lnTo>
                      <a:lnTo>
                        <a:pt x="4289" y="921"/>
                      </a:lnTo>
                      <a:lnTo>
                        <a:pt x="4286" y="918"/>
                      </a:lnTo>
                      <a:lnTo>
                        <a:pt x="4282" y="916"/>
                      </a:lnTo>
                      <a:lnTo>
                        <a:pt x="4279" y="916"/>
                      </a:lnTo>
                      <a:lnTo>
                        <a:pt x="4275" y="916"/>
                      </a:lnTo>
                      <a:lnTo>
                        <a:pt x="4272" y="915"/>
                      </a:lnTo>
                      <a:lnTo>
                        <a:pt x="4266" y="913"/>
                      </a:lnTo>
                      <a:lnTo>
                        <a:pt x="4261" y="909"/>
                      </a:lnTo>
                      <a:lnTo>
                        <a:pt x="4258" y="906"/>
                      </a:lnTo>
                      <a:lnTo>
                        <a:pt x="4254" y="899"/>
                      </a:lnTo>
                      <a:lnTo>
                        <a:pt x="4251" y="894"/>
                      </a:lnTo>
                      <a:lnTo>
                        <a:pt x="4247" y="890"/>
                      </a:lnTo>
                      <a:lnTo>
                        <a:pt x="4233" y="883"/>
                      </a:lnTo>
                      <a:lnTo>
                        <a:pt x="4223" y="883"/>
                      </a:lnTo>
                      <a:lnTo>
                        <a:pt x="4210" y="887"/>
                      </a:lnTo>
                      <a:lnTo>
                        <a:pt x="4198" y="894"/>
                      </a:lnTo>
                      <a:lnTo>
                        <a:pt x="4186" y="897"/>
                      </a:lnTo>
                      <a:lnTo>
                        <a:pt x="4174" y="890"/>
                      </a:lnTo>
                      <a:lnTo>
                        <a:pt x="4162" y="887"/>
                      </a:lnTo>
                      <a:lnTo>
                        <a:pt x="4149" y="885"/>
                      </a:lnTo>
                      <a:lnTo>
                        <a:pt x="4132" y="887"/>
                      </a:lnTo>
                      <a:lnTo>
                        <a:pt x="4134" y="880"/>
                      </a:lnTo>
                      <a:lnTo>
                        <a:pt x="4135" y="874"/>
                      </a:lnTo>
                      <a:lnTo>
                        <a:pt x="4137" y="871"/>
                      </a:lnTo>
                      <a:lnTo>
                        <a:pt x="4139" y="867"/>
                      </a:lnTo>
                      <a:lnTo>
                        <a:pt x="4141" y="864"/>
                      </a:lnTo>
                      <a:lnTo>
                        <a:pt x="4139" y="860"/>
                      </a:lnTo>
                      <a:lnTo>
                        <a:pt x="4130" y="845"/>
                      </a:lnTo>
                      <a:lnTo>
                        <a:pt x="4118" y="836"/>
                      </a:lnTo>
                      <a:lnTo>
                        <a:pt x="4104" y="832"/>
                      </a:lnTo>
                      <a:lnTo>
                        <a:pt x="4088" y="827"/>
                      </a:lnTo>
                      <a:lnTo>
                        <a:pt x="4073" y="824"/>
                      </a:lnTo>
                      <a:lnTo>
                        <a:pt x="4060" y="817"/>
                      </a:lnTo>
                      <a:lnTo>
                        <a:pt x="4052" y="806"/>
                      </a:lnTo>
                      <a:lnTo>
                        <a:pt x="4055" y="805"/>
                      </a:lnTo>
                      <a:lnTo>
                        <a:pt x="4057" y="805"/>
                      </a:lnTo>
                      <a:lnTo>
                        <a:pt x="4059" y="803"/>
                      </a:lnTo>
                      <a:lnTo>
                        <a:pt x="4059" y="803"/>
                      </a:lnTo>
                      <a:lnTo>
                        <a:pt x="4060" y="801"/>
                      </a:lnTo>
                      <a:lnTo>
                        <a:pt x="4062" y="798"/>
                      </a:lnTo>
                      <a:lnTo>
                        <a:pt x="4052" y="796"/>
                      </a:lnTo>
                      <a:lnTo>
                        <a:pt x="4041" y="791"/>
                      </a:lnTo>
                      <a:lnTo>
                        <a:pt x="4032" y="787"/>
                      </a:lnTo>
                      <a:lnTo>
                        <a:pt x="4032" y="778"/>
                      </a:lnTo>
                      <a:lnTo>
                        <a:pt x="4046" y="777"/>
                      </a:lnTo>
                      <a:lnTo>
                        <a:pt x="4057" y="777"/>
                      </a:lnTo>
                      <a:close/>
                      <a:moveTo>
                        <a:pt x="1543" y="756"/>
                      </a:moveTo>
                      <a:lnTo>
                        <a:pt x="1536" y="768"/>
                      </a:lnTo>
                      <a:lnTo>
                        <a:pt x="1531" y="768"/>
                      </a:lnTo>
                      <a:lnTo>
                        <a:pt x="1531" y="771"/>
                      </a:lnTo>
                      <a:lnTo>
                        <a:pt x="1542" y="775"/>
                      </a:lnTo>
                      <a:lnTo>
                        <a:pt x="1552" y="780"/>
                      </a:lnTo>
                      <a:lnTo>
                        <a:pt x="1559" y="785"/>
                      </a:lnTo>
                      <a:lnTo>
                        <a:pt x="1563" y="787"/>
                      </a:lnTo>
                      <a:lnTo>
                        <a:pt x="1564" y="785"/>
                      </a:lnTo>
                      <a:lnTo>
                        <a:pt x="1564" y="784"/>
                      </a:lnTo>
                      <a:lnTo>
                        <a:pt x="1564" y="784"/>
                      </a:lnTo>
                      <a:lnTo>
                        <a:pt x="1566" y="782"/>
                      </a:lnTo>
                      <a:lnTo>
                        <a:pt x="1566" y="778"/>
                      </a:lnTo>
                      <a:lnTo>
                        <a:pt x="1559" y="778"/>
                      </a:lnTo>
                      <a:lnTo>
                        <a:pt x="1557" y="778"/>
                      </a:lnTo>
                      <a:lnTo>
                        <a:pt x="1556" y="777"/>
                      </a:lnTo>
                      <a:lnTo>
                        <a:pt x="1554" y="777"/>
                      </a:lnTo>
                      <a:lnTo>
                        <a:pt x="1550" y="777"/>
                      </a:lnTo>
                      <a:lnTo>
                        <a:pt x="1547" y="775"/>
                      </a:lnTo>
                      <a:lnTo>
                        <a:pt x="1547" y="756"/>
                      </a:lnTo>
                      <a:lnTo>
                        <a:pt x="1543" y="756"/>
                      </a:lnTo>
                      <a:close/>
                      <a:moveTo>
                        <a:pt x="3952" y="743"/>
                      </a:moveTo>
                      <a:lnTo>
                        <a:pt x="3954" y="743"/>
                      </a:lnTo>
                      <a:lnTo>
                        <a:pt x="3954" y="745"/>
                      </a:lnTo>
                      <a:lnTo>
                        <a:pt x="3954" y="747"/>
                      </a:lnTo>
                      <a:lnTo>
                        <a:pt x="3956" y="747"/>
                      </a:lnTo>
                      <a:lnTo>
                        <a:pt x="3956" y="749"/>
                      </a:lnTo>
                      <a:lnTo>
                        <a:pt x="3959" y="749"/>
                      </a:lnTo>
                      <a:lnTo>
                        <a:pt x="3957" y="750"/>
                      </a:lnTo>
                      <a:lnTo>
                        <a:pt x="3957" y="750"/>
                      </a:lnTo>
                      <a:lnTo>
                        <a:pt x="3957" y="750"/>
                      </a:lnTo>
                      <a:lnTo>
                        <a:pt x="3957" y="750"/>
                      </a:lnTo>
                      <a:lnTo>
                        <a:pt x="3956" y="750"/>
                      </a:lnTo>
                      <a:lnTo>
                        <a:pt x="3956" y="752"/>
                      </a:lnTo>
                      <a:lnTo>
                        <a:pt x="3950" y="757"/>
                      </a:lnTo>
                      <a:lnTo>
                        <a:pt x="3945" y="763"/>
                      </a:lnTo>
                      <a:lnTo>
                        <a:pt x="3940" y="768"/>
                      </a:lnTo>
                      <a:lnTo>
                        <a:pt x="3921" y="766"/>
                      </a:lnTo>
                      <a:lnTo>
                        <a:pt x="3905" y="766"/>
                      </a:lnTo>
                      <a:lnTo>
                        <a:pt x="3886" y="768"/>
                      </a:lnTo>
                      <a:lnTo>
                        <a:pt x="3886" y="778"/>
                      </a:lnTo>
                      <a:lnTo>
                        <a:pt x="3889" y="780"/>
                      </a:lnTo>
                      <a:lnTo>
                        <a:pt x="3889" y="782"/>
                      </a:lnTo>
                      <a:lnTo>
                        <a:pt x="3891" y="784"/>
                      </a:lnTo>
                      <a:lnTo>
                        <a:pt x="3893" y="787"/>
                      </a:lnTo>
                      <a:lnTo>
                        <a:pt x="3912" y="780"/>
                      </a:lnTo>
                      <a:lnTo>
                        <a:pt x="3931" y="775"/>
                      </a:lnTo>
                      <a:lnTo>
                        <a:pt x="3931" y="784"/>
                      </a:lnTo>
                      <a:lnTo>
                        <a:pt x="3928" y="784"/>
                      </a:lnTo>
                      <a:lnTo>
                        <a:pt x="3922" y="787"/>
                      </a:lnTo>
                      <a:lnTo>
                        <a:pt x="3915" y="791"/>
                      </a:lnTo>
                      <a:lnTo>
                        <a:pt x="3908" y="794"/>
                      </a:lnTo>
                      <a:lnTo>
                        <a:pt x="3914" y="806"/>
                      </a:lnTo>
                      <a:lnTo>
                        <a:pt x="3921" y="817"/>
                      </a:lnTo>
                      <a:lnTo>
                        <a:pt x="3924" y="827"/>
                      </a:lnTo>
                      <a:lnTo>
                        <a:pt x="3928" y="845"/>
                      </a:lnTo>
                      <a:lnTo>
                        <a:pt x="3924" y="845"/>
                      </a:lnTo>
                      <a:lnTo>
                        <a:pt x="3924" y="848"/>
                      </a:lnTo>
                      <a:lnTo>
                        <a:pt x="3921" y="846"/>
                      </a:lnTo>
                      <a:lnTo>
                        <a:pt x="3919" y="846"/>
                      </a:lnTo>
                      <a:lnTo>
                        <a:pt x="3919" y="846"/>
                      </a:lnTo>
                      <a:lnTo>
                        <a:pt x="3919" y="845"/>
                      </a:lnTo>
                      <a:lnTo>
                        <a:pt x="3917" y="845"/>
                      </a:lnTo>
                      <a:lnTo>
                        <a:pt x="3907" y="834"/>
                      </a:lnTo>
                      <a:lnTo>
                        <a:pt x="3898" y="822"/>
                      </a:lnTo>
                      <a:lnTo>
                        <a:pt x="3889" y="810"/>
                      </a:lnTo>
                      <a:lnTo>
                        <a:pt x="3889" y="848"/>
                      </a:lnTo>
                      <a:lnTo>
                        <a:pt x="3874" y="848"/>
                      </a:lnTo>
                      <a:lnTo>
                        <a:pt x="3874" y="846"/>
                      </a:lnTo>
                      <a:lnTo>
                        <a:pt x="3872" y="846"/>
                      </a:lnTo>
                      <a:lnTo>
                        <a:pt x="3872" y="846"/>
                      </a:lnTo>
                      <a:lnTo>
                        <a:pt x="3872" y="846"/>
                      </a:lnTo>
                      <a:lnTo>
                        <a:pt x="3872" y="845"/>
                      </a:lnTo>
                      <a:lnTo>
                        <a:pt x="3870" y="845"/>
                      </a:lnTo>
                      <a:lnTo>
                        <a:pt x="3872" y="832"/>
                      </a:lnTo>
                      <a:lnTo>
                        <a:pt x="3870" y="825"/>
                      </a:lnTo>
                      <a:lnTo>
                        <a:pt x="3867" y="819"/>
                      </a:lnTo>
                      <a:lnTo>
                        <a:pt x="3863" y="810"/>
                      </a:lnTo>
                      <a:lnTo>
                        <a:pt x="3863" y="801"/>
                      </a:lnTo>
                      <a:lnTo>
                        <a:pt x="3868" y="791"/>
                      </a:lnTo>
                      <a:lnTo>
                        <a:pt x="3875" y="777"/>
                      </a:lnTo>
                      <a:lnTo>
                        <a:pt x="3882" y="764"/>
                      </a:lnTo>
                      <a:lnTo>
                        <a:pt x="3889" y="754"/>
                      </a:lnTo>
                      <a:lnTo>
                        <a:pt x="3893" y="749"/>
                      </a:lnTo>
                      <a:lnTo>
                        <a:pt x="3910" y="754"/>
                      </a:lnTo>
                      <a:lnTo>
                        <a:pt x="3921" y="754"/>
                      </a:lnTo>
                      <a:lnTo>
                        <a:pt x="3929" y="752"/>
                      </a:lnTo>
                      <a:lnTo>
                        <a:pt x="3940" y="749"/>
                      </a:lnTo>
                      <a:lnTo>
                        <a:pt x="3950" y="743"/>
                      </a:lnTo>
                      <a:lnTo>
                        <a:pt x="3952" y="743"/>
                      </a:lnTo>
                      <a:close/>
                      <a:moveTo>
                        <a:pt x="3989" y="740"/>
                      </a:moveTo>
                      <a:lnTo>
                        <a:pt x="3996" y="743"/>
                      </a:lnTo>
                      <a:lnTo>
                        <a:pt x="3999" y="745"/>
                      </a:lnTo>
                      <a:lnTo>
                        <a:pt x="4003" y="749"/>
                      </a:lnTo>
                      <a:lnTo>
                        <a:pt x="4004" y="752"/>
                      </a:lnTo>
                      <a:lnTo>
                        <a:pt x="4004" y="759"/>
                      </a:lnTo>
                      <a:lnTo>
                        <a:pt x="4004" y="768"/>
                      </a:lnTo>
                      <a:lnTo>
                        <a:pt x="4001" y="770"/>
                      </a:lnTo>
                      <a:lnTo>
                        <a:pt x="3999" y="771"/>
                      </a:lnTo>
                      <a:lnTo>
                        <a:pt x="3999" y="773"/>
                      </a:lnTo>
                      <a:lnTo>
                        <a:pt x="3999" y="775"/>
                      </a:lnTo>
                      <a:lnTo>
                        <a:pt x="3999" y="777"/>
                      </a:lnTo>
                      <a:lnTo>
                        <a:pt x="3999" y="778"/>
                      </a:lnTo>
                      <a:lnTo>
                        <a:pt x="3998" y="780"/>
                      </a:lnTo>
                      <a:lnTo>
                        <a:pt x="3994" y="784"/>
                      </a:lnTo>
                      <a:lnTo>
                        <a:pt x="3994" y="775"/>
                      </a:lnTo>
                      <a:lnTo>
                        <a:pt x="3987" y="764"/>
                      </a:lnTo>
                      <a:lnTo>
                        <a:pt x="3987" y="752"/>
                      </a:lnTo>
                      <a:lnTo>
                        <a:pt x="3989" y="740"/>
                      </a:lnTo>
                      <a:close/>
                      <a:moveTo>
                        <a:pt x="3533" y="691"/>
                      </a:moveTo>
                      <a:lnTo>
                        <a:pt x="3566" y="695"/>
                      </a:lnTo>
                      <a:lnTo>
                        <a:pt x="3579" y="710"/>
                      </a:lnTo>
                      <a:lnTo>
                        <a:pt x="3593" y="719"/>
                      </a:lnTo>
                      <a:lnTo>
                        <a:pt x="3607" y="728"/>
                      </a:lnTo>
                      <a:lnTo>
                        <a:pt x="3624" y="736"/>
                      </a:lnTo>
                      <a:lnTo>
                        <a:pt x="3629" y="740"/>
                      </a:lnTo>
                      <a:lnTo>
                        <a:pt x="3629" y="742"/>
                      </a:lnTo>
                      <a:lnTo>
                        <a:pt x="3631" y="742"/>
                      </a:lnTo>
                      <a:lnTo>
                        <a:pt x="3638" y="749"/>
                      </a:lnTo>
                      <a:lnTo>
                        <a:pt x="3650" y="763"/>
                      </a:lnTo>
                      <a:lnTo>
                        <a:pt x="3661" y="778"/>
                      </a:lnTo>
                      <a:lnTo>
                        <a:pt x="3673" y="796"/>
                      </a:lnTo>
                      <a:lnTo>
                        <a:pt x="3690" y="810"/>
                      </a:lnTo>
                      <a:lnTo>
                        <a:pt x="3687" y="827"/>
                      </a:lnTo>
                      <a:lnTo>
                        <a:pt x="3687" y="848"/>
                      </a:lnTo>
                      <a:lnTo>
                        <a:pt x="3701" y="850"/>
                      </a:lnTo>
                      <a:lnTo>
                        <a:pt x="3710" y="853"/>
                      </a:lnTo>
                      <a:lnTo>
                        <a:pt x="3716" y="859"/>
                      </a:lnTo>
                      <a:lnTo>
                        <a:pt x="3725" y="864"/>
                      </a:lnTo>
                      <a:lnTo>
                        <a:pt x="3736" y="864"/>
                      </a:lnTo>
                      <a:lnTo>
                        <a:pt x="3744" y="860"/>
                      </a:lnTo>
                      <a:lnTo>
                        <a:pt x="3751" y="857"/>
                      </a:lnTo>
                      <a:lnTo>
                        <a:pt x="3758" y="855"/>
                      </a:lnTo>
                      <a:lnTo>
                        <a:pt x="3774" y="860"/>
                      </a:lnTo>
                      <a:lnTo>
                        <a:pt x="3792" y="867"/>
                      </a:lnTo>
                      <a:lnTo>
                        <a:pt x="3809" y="876"/>
                      </a:lnTo>
                      <a:lnTo>
                        <a:pt x="3825" y="883"/>
                      </a:lnTo>
                      <a:lnTo>
                        <a:pt x="3823" y="883"/>
                      </a:lnTo>
                      <a:lnTo>
                        <a:pt x="3821" y="885"/>
                      </a:lnTo>
                      <a:lnTo>
                        <a:pt x="3821" y="885"/>
                      </a:lnTo>
                      <a:lnTo>
                        <a:pt x="3819" y="885"/>
                      </a:lnTo>
                      <a:lnTo>
                        <a:pt x="3816" y="887"/>
                      </a:lnTo>
                      <a:lnTo>
                        <a:pt x="3806" y="890"/>
                      </a:lnTo>
                      <a:lnTo>
                        <a:pt x="3786" y="890"/>
                      </a:lnTo>
                      <a:lnTo>
                        <a:pt x="3764" y="887"/>
                      </a:lnTo>
                      <a:lnTo>
                        <a:pt x="3741" y="881"/>
                      </a:lnTo>
                      <a:lnTo>
                        <a:pt x="3716" y="876"/>
                      </a:lnTo>
                      <a:lnTo>
                        <a:pt x="3697" y="871"/>
                      </a:lnTo>
                      <a:lnTo>
                        <a:pt x="3682" y="864"/>
                      </a:lnTo>
                      <a:lnTo>
                        <a:pt x="3675" y="860"/>
                      </a:lnTo>
                      <a:lnTo>
                        <a:pt x="3678" y="857"/>
                      </a:lnTo>
                      <a:lnTo>
                        <a:pt x="3678" y="857"/>
                      </a:lnTo>
                      <a:lnTo>
                        <a:pt x="3680" y="855"/>
                      </a:lnTo>
                      <a:lnTo>
                        <a:pt x="3682" y="852"/>
                      </a:lnTo>
                      <a:lnTo>
                        <a:pt x="3661" y="846"/>
                      </a:lnTo>
                      <a:lnTo>
                        <a:pt x="3643" y="836"/>
                      </a:lnTo>
                      <a:lnTo>
                        <a:pt x="3627" y="820"/>
                      </a:lnTo>
                      <a:lnTo>
                        <a:pt x="3615" y="803"/>
                      </a:lnTo>
                      <a:lnTo>
                        <a:pt x="3603" y="784"/>
                      </a:lnTo>
                      <a:lnTo>
                        <a:pt x="3593" y="764"/>
                      </a:lnTo>
                      <a:lnTo>
                        <a:pt x="3582" y="749"/>
                      </a:lnTo>
                      <a:lnTo>
                        <a:pt x="3572" y="736"/>
                      </a:lnTo>
                      <a:lnTo>
                        <a:pt x="3561" y="728"/>
                      </a:lnTo>
                      <a:lnTo>
                        <a:pt x="3549" y="717"/>
                      </a:lnTo>
                      <a:lnTo>
                        <a:pt x="3538" y="707"/>
                      </a:lnTo>
                      <a:lnTo>
                        <a:pt x="3533" y="691"/>
                      </a:lnTo>
                      <a:close/>
                      <a:moveTo>
                        <a:pt x="3832" y="672"/>
                      </a:moveTo>
                      <a:lnTo>
                        <a:pt x="3842" y="675"/>
                      </a:lnTo>
                      <a:lnTo>
                        <a:pt x="3854" y="682"/>
                      </a:lnTo>
                      <a:lnTo>
                        <a:pt x="3865" y="693"/>
                      </a:lnTo>
                      <a:lnTo>
                        <a:pt x="3870" y="702"/>
                      </a:lnTo>
                      <a:lnTo>
                        <a:pt x="3865" y="705"/>
                      </a:lnTo>
                      <a:lnTo>
                        <a:pt x="3860" y="710"/>
                      </a:lnTo>
                      <a:lnTo>
                        <a:pt x="3854" y="714"/>
                      </a:lnTo>
                      <a:lnTo>
                        <a:pt x="3847" y="717"/>
                      </a:lnTo>
                      <a:lnTo>
                        <a:pt x="3853" y="733"/>
                      </a:lnTo>
                      <a:lnTo>
                        <a:pt x="3860" y="745"/>
                      </a:lnTo>
                      <a:lnTo>
                        <a:pt x="3867" y="759"/>
                      </a:lnTo>
                      <a:lnTo>
                        <a:pt x="3861" y="761"/>
                      </a:lnTo>
                      <a:lnTo>
                        <a:pt x="3858" y="761"/>
                      </a:lnTo>
                      <a:lnTo>
                        <a:pt x="3856" y="761"/>
                      </a:lnTo>
                      <a:lnTo>
                        <a:pt x="3856" y="761"/>
                      </a:lnTo>
                      <a:lnTo>
                        <a:pt x="3854" y="763"/>
                      </a:lnTo>
                      <a:lnTo>
                        <a:pt x="3853" y="764"/>
                      </a:lnTo>
                      <a:lnTo>
                        <a:pt x="3851" y="768"/>
                      </a:lnTo>
                      <a:lnTo>
                        <a:pt x="3842" y="784"/>
                      </a:lnTo>
                      <a:lnTo>
                        <a:pt x="3837" y="803"/>
                      </a:lnTo>
                      <a:lnTo>
                        <a:pt x="3828" y="820"/>
                      </a:lnTo>
                      <a:lnTo>
                        <a:pt x="3823" y="824"/>
                      </a:lnTo>
                      <a:lnTo>
                        <a:pt x="3818" y="824"/>
                      </a:lnTo>
                      <a:lnTo>
                        <a:pt x="3812" y="825"/>
                      </a:lnTo>
                      <a:lnTo>
                        <a:pt x="3806" y="825"/>
                      </a:lnTo>
                      <a:lnTo>
                        <a:pt x="3795" y="819"/>
                      </a:lnTo>
                      <a:lnTo>
                        <a:pt x="3785" y="817"/>
                      </a:lnTo>
                      <a:lnTo>
                        <a:pt x="3772" y="817"/>
                      </a:lnTo>
                      <a:lnTo>
                        <a:pt x="3760" y="815"/>
                      </a:lnTo>
                      <a:lnTo>
                        <a:pt x="3748" y="810"/>
                      </a:lnTo>
                      <a:lnTo>
                        <a:pt x="3736" y="794"/>
                      </a:lnTo>
                      <a:lnTo>
                        <a:pt x="3727" y="773"/>
                      </a:lnTo>
                      <a:lnTo>
                        <a:pt x="3725" y="749"/>
                      </a:lnTo>
                      <a:lnTo>
                        <a:pt x="3734" y="745"/>
                      </a:lnTo>
                      <a:lnTo>
                        <a:pt x="3741" y="745"/>
                      </a:lnTo>
                      <a:lnTo>
                        <a:pt x="3748" y="747"/>
                      </a:lnTo>
                      <a:lnTo>
                        <a:pt x="3755" y="743"/>
                      </a:lnTo>
                      <a:lnTo>
                        <a:pt x="3764" y="729"/>
                      </a:lnTo>
                      <a:lnTo>
                        <a:pt x="3786" y="726"/>
                      </a:lnTo>
                      <a:lnTo>
                        <a:pt x="3790" y="723"/>
                      </a:lnTo>
                      <a:lnTo>
                        <a:pt x="3793" y="719"/>
                      </a:lnTo>
                      <a:lnTo>
                        <a:pt x="3793" y="717"/>
                      </a:lnTo>
                      <a:lnTo>
                        <a:pt x="3795" y="716"/>
                      </a:lnTo>
                      <a:lnTo>
                        <a:pt x="3795" y="714"/>
                      </a:lnTo>
                      <a:lnTo>
                        <a:pt x="3795" y="712"/>
                      </a:lnTo>
                      <a:lnTo>
                        <a:pt x="3797" y="710"/>
                      </a:lnTo>
                      <a:lnTo>
                        <a:pt x="3797" y="710"/>
                      </a:lnTo>
                      <a:lnTo>
                        <a:pt x="3800" y="710"/>
                      </a:lnTo>
                      <a:lnTo>
                        <a:pt x="3806" y="710"/>
                      </a:lnTo>
                      <a:lnTo>
                        <a:pt x="3812" y="710"/>
                      </a:lnTo>
                      <a:lnTo>
                        <a:pt x="3816" y="698"/>
                      </a:lnTo>
                      <a:lnTo>
                        <a:pt x="3821" y="689"/>
                      </a:lnTo>
                      <a:lnTo>
                        <a:pt x="3826" y="681"/>
                      </a:lnTo>
                      <a:lnTo>
                        <a:pt x="3832" y="672"/>
                      </a:lnTo>
                      <a:close/>
                      <a:moveTo>
                        <a:pt x="3329" y="649"/>
                      </a:moveTo>
                      <a:lnTo>
                        <a:pt x="3339" y="656"/>
                      </a:lnTo>
                      <a:lnTo>
                        <a:pt x="3345" y="668"/>
                      </a:lnTo>
                      <a:lnTo>
                        <a:pt x="3345" y="686"/>
                      </a:lnTo>
                      <a:lnTo>
                        <a:pt x="3345" y="688"/>
                      </a:lnTo>
                      <a:lnTo>
                        <a:pt x="3346" y="688"/>
                      </a:lnTo>
                      <a:lnTo>
                        <a:pt x="3348" y="689"/>
                      </a:lnTo>
                      <a:lnTo>
                        <a:pt x="3348" y="689"/>
                      </a:lnTo>
                      <a:lnTo>
                        <a:pt x="3348" y="691"/>
                      </a:lnTo>
                      <a:lnTo>
                        <a:pt x="3348" y="695"/>
                      </a:lnTo>
                      <a:lnTo>
                        <a:pt x="3345" y="695"/>
                      </a:lnTo>
                      <a:lnTo>
                        <a:pt x="3341" y="696"/>
                      </a:lnTo>
                      <a:lnTo>
                        <a:pt x="3339" y="700"/>
                      </a:lnTo>
                      <a:lnTo>
                        <a:pt x="3336" y="702"/>
                      </a:lnTo>
                      <a:lnTo>
                        <a:pt x="3334" y="702"/>
                      </a:lnTo>
                      <a:lnTo>
                        <a:pt x="3332" y="700"/>
                      </a:lnTo>
                      <a:lnTo>
                        <a:pt x="3331" y="700"/>
                      </a:lnTo>
                      <a:lnTo>
                        <a:pt x="3331" y="700"/>
                      </a:lnTo>
                      <a:lnTo>
                        <a:pt x="3329" y="698"/>
                      </a:lnTo>
                      <a:lnTo>
                        <a:pt x="3322" y="684"/>
                      </a:lnTo>
                      <a:lnTo>
                        <a:pt x="3322" y="663"/>
                      </a:lnTo>
                      <a:lnTo>
                        <a:pt x="3324" y="660"/>
                      </a:lnTo>
                      <a:lnTo>
                        <a:pt x="3326" y="658"/>
                      </a:lnTo>
                      <a:lnTo>
                        <a:pt x="3327" y="654"/>
                      </a:lnTo>
                      <a:lnTo>
                        <a:pt x="3329" y="649"/>
                      </a:lnTo>
                      <a:close/>
                      <a:moveTo>
                        <a:pt x="3956" y="628"/>
                      </a:moveTo>
                      <a:lnTo>
                        <a:pt x="3964" y="637"/>
                      </a:lnTo>
                      <a:lnTo>
                        <a:pt x="3970" y="647"/>
                      </a:lnTo>
                      <a:lnTo>
                        <a:pt x="3970" y="663"/>
                      </a:lnTo>
                      <a:lnTo>
                        <a:pt x="3971" y="667"/>
                      </a:lnTo>
                      <a:lnTo>
                        <a:pt x="3973" y="667"/>
                      </a:lnTo>
                      <a:lnTo>
                        <a:pt x="3973" y="668"/>
                      </a:lnTo>
                      <a:lnTo>
                        <a:pt x="3973" y="668"/>
                      </a:lnTo>
                      <a:lnTo>
                        <a:pt x="3971" y="668"/>
                      </a:lnTo>
                      <a:lnTo>
                        <a:pt x="3970" y="672"/>
                      </a:lnTo>
                      <a:lnTo>
                        <a:pt x="3970" y="675"/>
                      </a:lnTo>
                      <a:lnTo>
                        <a:pt x="3968" y="675"/>
                      </a:lnTo>
                      <a:lnTo>
                        <a:pt x="3968" y="677"/>
                      </a:lnTo>
                      <a:lnTo>
                        <a:pt x="3968" y="677"/>
                      </a:lnTo>
                      <a:lnTo>
                        <a:pt x="3968" y="677"/>
                      </a:lnTo>
                      <a:lnTo>
                        <a:pt x="3966" y="677"/>
                      </a:lnTo>
                      <a:lnTo>
                        <a:pt x="3963" y="679"/>
                      </a:lnTo>
                      <a:lnTo>
                        <a:pt x="3961" y="675"/>
                      </a:lnTo>
                      <a:lnTo>
                        <a:pt x="3961" y="674"/>
                      </a:lnTo>
                      <a:lnTo>
                        <a:pt x="3961" y="674"/>
                      </a:lnTo>
                      <a:lnTo>
                        <a:pt x="3961" y="674"/>
                      </a:lnTo>
                      <a:lnTo>
                        <a:pt x="3959" y="674"/>
                      </a:lnTo>
                      <a:lnTo>
                        <a:pt x="3957" y="674"/>
                      </a:lnTo>
                      <a:lnTo>
                        <a:pt x="3956" y="672"/>
                      </a:lnTo>
                      <a:lnTo>
                        <a:pt x="3956" y="675"/>
                      </a:lnTo>
                      <a:lnTo>
                        <a:pt x="3957" y="677"/>
                      </a:lnTo>
                      <a:lnTo>
                        <a:pt x="3959" y="679"/>
                      </a:lnTo>
                      <a:lnTo>
                        <a:pt x="3961" y="681"/>
                      </a:lnTo>
                      <a:lnTo>
                        <a:pt x="3961" y="681"/>
                      </a:lnTo>
                      <a:lnTo>
                        <a:pt x="3959" y="682"/>
                      </a:lnTo>
                      <a:lnTo>
                        <a:pt x="3959" y="684"/>
                      </a:lnTo>
                      <a:lnTo>
                        <a:pt x="3959" y="686"/>
                      </a:lnTo>
                      <a:lnTo>
                        <a:pt x="3959" y="691"/>
                      </a:lnTo>
                      <a:lnTo>
                        <a:pt x="3950" y="691"/>
                      </a:lnTo>
                      <a:lnTo>
                        <a:pt x="3950" y="686"/>
                      </a:lnTo>
                      <a:lnTo>
                        <a:pt x="3945" y="684"/>
                      </a:lnTo>
                      <a:lnTo>
                        <a:pt x="3940" y="681"/>
                      </a:lnTo>
                      <a:lnTo>
                        <a:pt x="3938" y="677"/>
                      </a:lnTo>
                      <a:lnTo>
                        <a:pt x="3936" y="672"/>
                      </a:lnTo>
                      <a:lnTo>
                        <a:pt x="3935" y="667"/>
                      </a:lnTo>
                      <a:lnTo>
                        <a:pt x="3931" y="660"/>
                      </a:lnTo>
                      <a:lnTo>
                        <a:pt x="3926" y="663"/>
                      </a:lnTo>
                      <a:lnTo>
                        <a:pt x="3919" y="667"/>
                      </a:lnTo>
                      <a:lnTo>
                        <a:pt x="3912" y="668"/>
                      </a:lnTo>
                      <a:lnTo>
                        <a:pt x="3905" y="672"/>
                      </a:lnTo>
                      <a:lnTo>
                        <a:pt x="3905" y="663"/>
                      </a:lnTo>
                      <a:lnTo>
                        <a:pt x="3907" y="661"/>
                      </a:lnTo>
                      <a:lnTo>
                        <a:pt x="3907" y="661"/>
                      </a:lnTo>
                      <a:lnTo>
                        <a:pt x="3907" y="660"/>
                      </a:lnTo>
                      <a:lnTo>
                        <a:pt x="3908" y="660"/>
                      </a:lnTo>
                      <a:lnTo>
                        <a:pt x="3908" y="656"/>
                      </a:lnTo>
                      <a:lnTo>
                        <a:pt x="3922" y="651"/>
                      </a:lnTo>
                      <a:lnTo>
                        <a:pt x="3935" y="647"/>
                      </a:lnTo>
                      <a:lnTo>
                        <a:pt x="3947" y="640"/>
                      </a:lnTo>
                      <a:lnTo>
                        <a:pt x="3956" y="628"/>
                      </a:lnTo>
                      <a:close/>
                      <a:moveTo>
                        <a:pt x="1243" y="628"/>
                      </a:moveTo>
                      <a:lnTo>
                        <a:pt x="1245" y="633"/>
                      </a:lnTo>
                      <a:lnTo>
                        <a:pt x="1245" y="635"/>
                      </a:lnTo>
                      <a:lnTo>
                        <a:pt x="1245" y="637"/>
                      </a:lnTo>
                      <a:lnTo>
                        <a:pt x="1245" y="637"/>
                      </a:lnTo>
                      <a:lnTo>
                        <a:pt x="1247" y="639"/>
                      </a:lnTo>
                      <a:lnTo>
                        <a:pt x="1248" y="639"/>
                      </a:lnTo>
                      <a:lnTo>
                        <a:pt x="1252" y="640"/>
                      </a:lnTo>
                      <a:lnTo>
                        <a:pt x="1252" y="633"/>
                      </a:lnTo>
                      <a:lnTo>
                        <a:pt x="1243" y="628"/>
                      </a:lnTo>
                      <a:close/>
                      <a:moveTo>
                        <a:pt x="3870" y="609"/>
                      </a:moveTo>
                      <a:lnTo>
                        <a:pt x="3874" y="613"/>
                      </a:lnTo>
                      <a:lnTo>
                        <a:pt x="3875" y="613"/>
                      </a:lnTo>
                      <a:lnTo>
                        <a:pt x="3877" y="613"/>
                      </a:lnTo>
                      <a:lnTo>
                        <a:pt x="3877" y="614"/>
                      </a:lnTo>
                      <a:lnTo>
                        <a:pt x="3877" y="614"/>
                      </a:lnTo>
                      <a:lnTo>
                        <a:pt x="3877" y="618"/>
                      </a:lnTo>
                      <a:lnTo>
                        <a:pt x="3879" y="621"/>
                      </a:lnTo>
                      <a:lnTo>
                        <a:pt x="3868" y="630"/>
                      </a:lnTo>
                      <a:lnTo>
                        <a:pt x="3861" y="639"/>
                      </a:lnTo>
                      <a:lnTo>
                        <a:pt x="3853" y="646"/>
                      </a:lnTo>
                      <a:lnTo>
                        <a:pt x="3840" y="653"/>
                      </a:lnTo>
                      <a:lnTo>
                        <a:pt x="3840" y="649"/>
                      </a:lnTo>
                      <a:lnTo>
                        <a:pt x="3851" y="637"/>
                      </a:lnTo>
                      <a:lnTo>
                        <a:pt x="3863" y="625"/>
                      </a:lnTo>
                      <a:lnTo>
                        <a:pt x="3870" y="609"/>
                      </a:lnTo>
                      <a:close/>
                      <a:moveTo>
                        <a:pt x="1371" y="517"/>
                      </a:moveTo>
                      <a:lnTo>
                        <a:pt x="1378" y="518"/>
                      </a:lnTo>
                      <a:lnTo>
                        <a:pt x="1386" y="522"/>
                      </a:lnTo>
                      <a:lnTo>
                        <a:pt x="1383" y="524"/>
                      </a:lnTo>
                      <a:lnTo>
                        <a:pt x="1381" y="527"/>
                      </a:lnTo>
                      <a:lnTo>
                        <a:pt x="1378" y="529"/>
                      </a:lnTo>
                      <a:lnTo>
                        <a:pt x="1372" y="529"/>
                      </a:lnTo>
                      <a:lnTo>
                        <a:pt x="1367" y="527"/>
                      </a:lnTo>
                      <a:lnTo>
                        <a:pt x="1362" y="527"/>
                      </a:lnTo>
                      <a:lnTo>
                        <a:pt x="1357" y="527"/>
                      </a:lnTo>
                      <a:lnTo>
                        <a:pt x="1351" y="529"/>
                      </a:lnTo>
                      <a:lnTo>
                        <a:pt x="1351" y="518"/>
                      </a:lnTo>
                      <a:lnTo>
                        <a:pt x="1364" y="517"/>
                      </a:lnTo>
                      <a:lnTo>
                        <a:pt x="1371" y="517"/>
                      </a:lnTo>
                      <a:close/>
                      <a:moveTo>
                        <a:pt x="3912" y="506"/>
                      </a:moveTo>
                      <a:lnTo>
                        <a:pt x="3912" y="524"/>
                      </a:lnTo>
                      <a:lnTo>
                        <a:pt x="3910" y="536"/>
                      </a:lnTo>
                      <a:lnTo>
                        <a:pt x="3907" y="546"/>
                      </a:lnTo>
                      <a:lnTo>
                        <a:pt x="3905" y="564"/>
                      </a:lnTo>
                      <a:lnTo>
                        <a:pt x="3908" y="564"/>
                      </a:lnTo>
                      <a:lnTo>
                        <a:pt x="3908" y="567"/>
                      </a:lnTo>
                      <a:lnTo>
                        <a:pt x="3915" y="567"/>
                      </a:lnTo>
                      <a:lnTo>
                        <a:pt x="3919" y="567"/>
                      </a:lnTo>
                      <a:lnTo>
                        <a:pt x="3922" y="567"/>
                      </a:lnTo>
                      <a:lnTo>
                        <a:pt x="3926" y="569"/>
                      </a:lnTo>
                      <a:lnTo>
                        <a:pt x="3929" y="571"/>
                      </a:lnTo>
                      <a:lnTo>
                        <a:pt x="3936" y="572"/>
                      </a:lnTo>
                      <a:lnTo>
                        <a:pt x="3940" y="585"/>
                      </a:lnTo>
                      <a:lnTo>
                        <a:pt x="3947" y="593"/>
                      </a:lnTo>
                      <a:lnTo>
                        <a:pt x="3956" y="602"/>
                      </a:lnTo>
                      <a:lnTo>
                        <a:pt x="3963" y="614"/>
                      </a:lnTo>
                      <a:lnTo>
                        <a:pt x="3957" y="616"/>
                      </a:lnTo>
                      <a:lnTo>
                        <a:pt x="3954" y="618"/>
                      </a:lnTo>
                      <a:lnTo>
                        <a:pt x="3952" y="618"/>
                      </a:lnTo>
                      <a:lnTo>
                        <a:pt x="3952" y="620"/>
                      </a:lnTo>
                      <a:lnTo>
                        <a:pt x="3952" y="621"/>
                      </a:lnTo>
                      <a:lnTo>
                        <a:pt x="3952" y="621"/>
                      </a:lnTo>
                      <a:lnTo>
                        <a:pt x="3952" y="623"/>
                      </a:lnTo>
                      <a:lnTo>
                        <a:pt x="3949" y="623"/>
                      </a:lnTo>
                      <a:lnTo>
                        <a:pt x="3943" y="625"/>
                      </a:lnTo>
                      <a:lnTo>
                        <a:pt x="3942" y="621"/>
                      </a:lnTo>
                      <a:lnTo>
                        <a:pt x="3942" y="621"/>
                      </a:lnTo>
                      <a:lnTo>
                        <a:pt x="3942" y="620"/>
                      </a:lnTo>
                      <a:lnTo>
                        <a:pt x="3942" y="620"/>
                      </a:lnTo>
                      <a:lnTo>
                        <a:pt x="3940" y="620"/>
                      </a:lnTo>
                      <a:lnTo>
                        <a:pt x="3938" y="620"/>
                      </a:lnTo>
                      <a:lnTo>
                        <a:pt x="3936" y="618"/>
                      </a:lnTo>
                      <a:lnTo>
                        <a:pt x="3933" y="625"/>
                      </a:lnTo>
                      <a:lnTo>
                        <a:pt x="3931" y="630"/>
                      </a:lnTo>
                      <a:lnTo>
                        <a:pt x="3928" y="635"/>
                      </a:lnTo>
                      <a:lnTo>
                        <a:pt x="3922" y="637"/>
                      </a:lnTo>
                      <a:lnTo>
                        <a:pt x="3917" y="640"/>
                      </a:lnTo>
                      <a:lnTo>
                        <a:pt x="3917" y="637"/>
                      </a:lnTo>
                      <a:lnTo>
                        <a:pt x="3914" y="633"/>
                      </a:lnTo>
                      <a:lnTo>
                        <a:pt x="3914" y="630"/>
                      </a:lnTo>
                      <a:lnTo>
                        <a:pt x="3914" y="628"/>
                      </a:lnTo>
                      <a:lnTo>
                        <a:pt x="3914" y="627"/>
                      </a:lnTo>
                      <a:lnTo>
                        <a:pt x="3914" y="627"/>
                      </a:lnTo>
                      <a:lnTo>
                        <a:pt x="3914" y="625"/>
                      </a:lnTo>
                      <a:lnTo>
                        <a:pt x="3912" y="623"/>
                      </a:lnTo>
                      <a:lnTo>
                        <a:pt x="3910" y="623"/>
                      </a:lnTo>
                      <a:lnTo>
                        <a:pt x="3905" y="621"/>
                      </a:lnTo>
                      <a:lnTo>
                        <a:pt x="3905" y="616"/>
                      </a:lnTo>
                      <a:lnTo>
                        <a:pt x="3905" y="611"/>
                      </a:lnTo>
                      <a:lnTo>
                        <a:pt x="3907" y="607"/>
                      </a:lnTo>
                      <a:lnTo>
                        <a:pt x="3907" y="606"/>
                      </a:lnTo>
                      <a:lnTo>
                        <a:pt x="3908" y="604"/>
                      </a:lnTo>
                      <a:lnTo>
                        <a:pt x="3912" y="604"/>
                      </a:lnTo>
                      <a:lnTo>
                        <a:pt x="3917" y="602"/>
                      </a:lnTo>
                      <a:lnTo>
                        <a:pt x="3924" y="602"/>
                      </a:lnTo>
                      <a:lnTo>
                        <a:pt x="3924" y="614"/>
                      </a:lnTo>
                      <a:lnTo>
                        <a:pt x="3936" y="614"/>
                      </a:lnTo>
                      <a:lnTo>
                        <a:pt x="3936" y="611"/>
                      </a:lnTo>
                      <a:lnTo>
                        <a:pt x="3938" y="607"/>
                      </a:lnTo>
                      <a:lnTo>
                        <a:pt x="3940" y="606"/>
                      </a:lnTo>
                      <a:lnTo>
                        <a:pt x="3940" y="604"/>
                      </a:lnTo>
                      <a:lnTo>
                        <a:pt x="3942" y="602"/>
                      </a:lnTo>
                      <a:lnTo>
                        <a:pt x="3943" y="599"/>
                      </a:lnTo>
                      <a:lnTo>
                        <a:pt x="3940" y="599"/>
                      </a:lnTo>
                      <a:lnTo>
                        <a:pt x="3922" y="585"/>
                      </a:lnTo>
                      <a:lnTo>
                        <a:pt x="3902" y="576"/>
                      </a:lnTo>
                      <a:lnTo>
                        <a:pt x="3902" y="583"/>
                      </a:lnTo>
                      <a:lnTo>
                        <a:pt x="3900" y="588"/>
                      </a:lnTo>
                      <a:lnTo>
                        <a:pt x="3898" y="593"/>
                      </a:lnTo>
                      <a:lnTo>
                        <a:pt x="3898" y="599"/>
                      </a:lnTo>
                      <a:lnTo>
                        <a:pt x="3896" y="597"/>
                      </a:lnTo>
                      <a:lnTo>
                        <a:pt x="3895" y="595"/>
                      </a:lnTo>
                      <a:lnTo>
                        <a:pt x="3895" y="595"/>
                      </a:lnTo>
                      <a:lnTo>
                        <a:pt x="3895" y="593"/>
                      </a:lnTo>
                      <a:lnTo>
                        <a:pt x="3893" y="592"/>
                      </a:lnTo>
                      <a:lnTo>
                        <a:pt x="3888" y="579"/>
                      </a:lnTo>
                      <a:lnTo>
                        <a:pt x="3882" y="564"/>
                      </a:lnTo>
                      <a:lnTo>
                        <a:pt x="3881" y="544"/>
                      </a:lnTo>
                      <a:lnTo>
                        <a:pt x="3882" y="527"/>
                      </a:lnTo>
                      <a:lnTo>
                        <a:pt x="3889" y="510"/>
                      </a:lnTo>
                      <a:lnTo>
                        <a:pt x="3895" y="508"/>
                      </a:lnTo>
                      <a:lnTo>
                        <a:pt x="3900" y="506"/>
                      </a:lnTo>
                      <a:lnTo>
                        <a:pt x="3905" y="506"/>
                      </a:lnTo>
                      <a:lnTo>
                        <a:pt x="3912" y="506"/>
                      </a:lnTo>
                      <a:close/>
                      <a:moveTo>
                        <a:pt x="1306" y="506"/>
                      </a:moveTo>
                      <a:lnTo>
                        <a:pt x="1313" y="506"/>
                      </a:lnTo>
                      <a:lnTo>
                        <a:pt x="1320" y="508"/>
                      </a:lnTo>
                      <a:lnTo>
                        <a:pt x="1327" y="508"/>
                      </a:lnTo>
                      <a:lnTo>
                        <a:pt x="1332" y="510"/>
                      </a:lnTo>
                      <a:lnTo>
                        <a:pt x="1332" y="518"/>
                      </a:lnTo>
                      <a:lnTo>
                        <a:pt x="1306" y="518"/>
                      </a:lnTo>
                      <a:lnTo>
                        <a:pt x="1306" y="506"/>
                      </a:lnTo>
                      <a:close/>
                      <a:moveTo>
                        <a:pt x="1159" y="506"/>
                      </a:moveTo>
                      <a:lnTo>
                        <a:pt x="1168" y="508"/>
                      </a:lnTo>
                      <a:lnTo>
                        <a:pt x="1173" y="511"/>
                      </a:lnTo>
                      <a:lnTo>
                        <a:pt x="1180" y="515"/>
                      </a:lnTo>
                      <a:lnTo>
                        <a:pt x="1186" y="518"/>
                      </a:lnTo>
                      <a:lnTo>
                        <a:pt x="1186" y="522"/>
                      </a:lnTo>
                      <a:lnTo>
                        <a:pt x="1179" y="522"/>
                      </a:lnTo>
                      <a:lnTo>
                        <a:pt x="1173" y="524"/>
                      </a:lnTo>
                      <a:lnTo>
                        <a:pt x="1168" y="525"/>
                      </a:lnTo>
                      <a:lnTo>
                        <a:pt x="1165" y="524"/>
                      </a:lnTo>
                      <a:lnTo>
                        <a:pt x="1158" y="524"/>
                      </a:lnTo>
                      <a:lnTo>
                        <a:pt x="1152" y="522"/>
                      </a:lnTo>
                      <a:lnTo>
                        <a:pt x="1152" y="510"/>
                      </a:lnTo>
                      <a:lnTo>
                        <a:pt x="1154" y="510"/>
                      </a:lnTo>
                      <a:lnTo>
                        <a:pt x="1156" y="508"/>
                      </a:lnTo>
                      <a:lnTo>
                        <a:pt x="1158" y="508"/>
                      </a:lnTo>
                      <a:lnTo>
                        <a:pt x="1158" y="508"/>
                      </a:lnTo>
                      <a:lnTo>
                        <a:pt x="1159" y="506"/>
                      </a:lnTo>
                      <a:close/>
                      <a:moveTo>
                        <a:pt x="1220" y="490"/>
                      </a:moveTo>
                      <a:lnTo>
                        <a:pt x="1241" y="492"/>
                      </a:lnTo>
                      <a:lnTo>
                        <a:pt x="1259" y="496"/>
                      </a:lnTo>
                      <a:lnTo>
                        <a:pt x="1273" y="501"/>
                      </a:lnTo>
                      <a:lnTo>
                        <a:pt x="1290" y="506"/>
                      </a:lnTo>
                      <a:lnTo>
                        <a:pt x="1290" y="515"/>
                      </a:lnTo>
                      <a:lnTo>
                        <a:pt x="1283" y="515"/>
                      </a:lnTo>
                      <a:lnTo>
                        <a:pt x="1280" y="517"/>
                      </a:lnTo>
                      <a:lnTo>
                        <a:pt x="1275" y="518"/>
                      </a:lnTo>
                      <a:lnTo>
                        <a:pt x="1271" y="520"/>
                      </a:lnTo>
                      <a:lnTo>
                        <a:pt x="1268" y="522"/>
                      </a:lnTo>
                      <a:lnTo>
                        <a:pt x="1262" y="522"/>
                      </a:lnTo>
                      <a:lnTo>
                        <a:pt x="1262" y="520"/>
                      </a:lnTo>
                      <a:lnTo>
                        <a:pt x="1262" y="518"/>
                      </a:lnTo>
                      <a:lnTo>
                        <a:pt x="1261" y="517"/>
                      </a:lnTo>
                      <a:lnTo>
                        <a:pt x="1259" y="515"/>
                      </a:lnTo>
                      <a:lnTo>
                        <a:pt x="1257" y="513"/>
                      </a:lnTo>
                      <a:lnTo>
                        <a:pt x="1255" y="515"/>
                      </a:lnTo>
                      <a:lnTo>
                        <a:pt x="1252" y="525"/>
                      </a:lnTo>
                      <a:lnTo>
                        <a:pt x="1247" y="525"/>
                      </a:lnTo>
                      <a:lnTo>
                        <a:pt x="1234" y="524"/>
                      </a:lnTo>
                      <a:lnTo>
                        <a:pt x="1220" y="522"/>
                      </a:lnTo>
                      <a:lnTo>
                        <a:pt x="1210" y="522"/>
                      </a:lnTo>
                      <a:lnTo>
                        <a:pt x="1205" y="510"/>
                      </a:lnTo>
                      <a:lnTo>
                        <a:pt x="1214" y="510"/>
                      </a:lnTo>
                      <a:lnTo>
                        <a:pt x="1220" y="510"/>
                      </a:lnTo>
                      <a:lnTo>
                        <a:pt x="1227" y="508"/>
                      </a:lnTo>
                      <a:lnTo>
                        <a:pt x="1233" y="506"/>
                      </a:lnTo>
                      <a:lnTo>
                        <a:pt x="1229" y="504"/>
                      </a:lnTo>
                      <a:lnTo>
                        <a:pt x="1226" y="501"/>
                      </a:lnTo>
                      <a:lnTo>
                        <a:pt x="1224" y="499"/>
                      </a:lnTo>
                      <a:lnTo>
                        <a:pt x="1222" y="496"/>
                      </a:lnTo>
                      <a:lnTo>
                        <a:pt x="1220" y="490"/>
                      </a:lnTo>
                      <a:close/>
                      <a:moveTo>
                        <a:pt x="100" y="452"/>
                      </a:moveTo>
                      <a:lnTo>
                        <a:pt x="116" y="457"/>
                      </a:lnTo>
                      <a:lnTo>
                        <a:pt x="128" y="464"/>
                      </a:lnTo>
                      <a:lnTo>
                        <a:pt x="142" y="471"/>
                      </a:lnTo>
                      <a:lnTo>
                        <a:pt x="142" y="475"/>
                      </a:lnTo>
                      <a:lnTo>
                        <a:pt x="138" y="475"/>
                      </a:lnTo>
                      <a:lnTo>
                        <a:pt x="126" y="483"/>
                      </a:lnTo>
                      <a:lnTo>
                        <a:pt x="114" y="485"/>
                      </a:lnTo>
                      <a:lnTo>
                        <a:pt x="103" y="487"/>
                      </a:lnTo>
                      <a:lnTo>
                        <a:pt x="91" y="490"/>
                      </a:lnTo>
                      <a:lnTo>
                        <a:pt x="91" y="487"/>
                      </a:lnTo>
                      <a:lnTo>
                        <a:pt x="88" y="487"/>
                      </a:lnTo>
                      <a:lnTo>
                        <a:pt x="91" y="478"/>
                      </a:lnTo>
                      <a:lnTo>
                        <a:pt x="91" y="469"/>
                      </a:lnTo>
                      <a:lnTo>
                        <a:pt x="91" y="457"/>
                      </a:lnTo>
                      <a:lnTo>
                        <a:pt x="95" y="455"/>
                      </a:lnTo>
                      <a:lnTo>
                        <a:pt x="96" y="455"/>
                      </a:lnTo>
                      <a:lnTo>
                        <a:pt x="96" y="454"/>
                      </a:lnTo>
                      <a:lnTo>
                        <a:pt x="98" y="454"/>
                      </a:lnTo>
                      <a:lnTo>
                        <a:pt x="100" y="452"/>
                      </a:lnTo>
                      <a:close/>
                      <a:moveTo>
                        <a:pt x="1098" y="441"/>
                      </a:moveTo>
                      <a:lnTo>
                        <a:pt x="1126" y="447"/>
                      </a:lnTo>
                      <a:lnTo>
                        <a:pt x="1151" y="455"/>
                      </a:lnTo>
                      <a:lnTo>
                        <a:pt x="1170" y="464"/>
                      </a:lnTo>
                      <a:lnTo>
                        <a:pt x="1189" y="473"/>
                      </a:lnTo>
                      <a:lnTo>
                        <a:pt x="1210" y="483"/>
                      </a:lnTo>
                      <a:lnTo>
                        <a:pt x="1210" y="490"/>
                      </a:lnTo>
                      <a:lnTo>
                        <a:pt x="1201" y="490"/>
                      </a:lnTo>
                      <a:lnTo>
                        <a:pt x="1191" y="494"/>
                      </a:lnTo>
                      <a:lnTo>
                        <a:pt x="1179" y="497"/>
                      </a:lnTo>
                      <a:lnTo>
                        <a:pt x="1166" y="499"/>
                      </a:lnTo>
                      <a:lnTo>
                        <a:pt x="1168" y="496"/>
                      </a:lnTo>
                      <a:lnTo>
                        <a:pt x="1168" y="492"/>
                      </a:lnTo>
                      <a:lnTo>
                        <a:pt x="1168" y="490"/>
                      </a:lnTo>
                      <a:lnTo>
                        <a:pt x="1168" y="489"/>
                      </a:lnTo>
                      <a:lnTo>
                        <a:pt x="1168" y="487"/>
                      </a:lnTo>
                      <a:lnTo>
                        <a:pt x="1166" y="483"/>
                      </a:lnTo>
                      <a:lnTo>
                        <a:pt x="1140" y="476"/>
                      </a:lnTo>
                      <a:lnTo>
                        <a:pt x="1116" y="464"/>
                      </a:lnTo>
                      <a:lnTo>
                        <a:pt x="1090" y="452"/>
                      </a:lnTo>
                      <a:lnTo>
                        <a:pt x="1084" y="457"/>
                      </a:lnTo>
                      <a:lnTo>
                        <a:pt x="1081" y="462"/>
                      </a:lnTo>
                      <a:lnTo>
                        <a:pt x="1076" y="468"/>
                      </a:lnTo>
                      <a:lnTo>
                        <a:pt x="1070" y="466"/>
                      </a:lnTo>
                      <a:lnTo>
                        <a:pt x="1063" y="462"/>
                      </a:lnTo>
                      <a:lnTo>
                        <a:pt x="1060" y="461"/>
                      </a:lnTo>
                      <a:lnTo>
                        <a:pt x="1067" y="461"/>
                      </a:lnTo>
                      <a:lnTo>
                        <a:pt x="1072" y="454"/>
                      </a:lnTo>
                      <a:lnTo>
                        <a:pt x="1077" y="450"/>
                      </a:lnTo>
                      <a:lnTo>
                        <a:pt x="1083" y="445"/>
                      </a:lnTo>
                      <a:lnTo>
                        <a:pt x="1088" y="445"/>
                      </a:lnTo>
                      <a:lnTo>
                        <a:pt x="1091" y="443"/>
                      </a:lnTo>
                      <a:lnTo>
                        <a:pt x="1095" y="443"/>
                      </a:lnTo>
                      <a:lnTo>
                        <a:pt x="1098" y="441"/>
                      </a:lnTo>
                      <a:close/>
                      <a:moveTo>
                        <a:pt x="77" y="433"/>
                      </a:moveTo>
                      <a:lnTo>
                        <a:pt x="91" y="438"/>
                      </a:lnTo>
                      <a:lnTo>
                        <a:pt x="91" y="441"/>
                      </a:lnTo>
                      <a:lnTo>
                        <a:pt x="88" y="441"/>
                      </a:lnTo>
                      <a:lnTo>
                        <a:pt x="77" y="445"/>
                      </a:lnTo>
                      <a:lnTo>
                        <a:pt x="67" y="445"/>
                      </a:lnTo>
                      <a:lnTo>
                        <a:pt x="58" y="445"/>
                      </a:lnTo>
                      <a:lnTo>
                        <a:pt x="58" y="438"/>
                      </a:lnTo>
                      <a:lnTo>
                        <a:pt x="63" y="436"/>
                      </a:lnTo>
                      <a:lnTo>
                        <a:pt x="68" y="436"/>
                      </a:lnTo>
                      <a:lnTo>
                        <a:pt x="72" y="435"/>
                      </a:lnTo>
                      <a:lnTo>
                        <a:pt x="77" y="433"/>
                      </a:lnTo>
                      <a:close/>
                      <a:moveTo>
                        <a:pt x="0" y="417"/>
                      </a:moveTo>
                      <a:lnTo>
                        <a:pt x="6" y="419"/>
                      </a:lnTo>
                      <a:lnTo>
                        <a:pt x="13" y="419"/>
                      </a:lnTo>
                      <a:lnTo>
                        <a:pt x="16" y="419"/>
                      </a:lnTo>
                      <a:lnTo>
                        <a:pt x="21" y="421"/>
                      </a:lnTo>
                      <a:lnTo>
                        <a:pt x="27" y="422"/>
                      </a:lnTo>
                      <a:lnTo>
                        <a:pt x="27" y="429"/>
                      </a:lnTo>
                      <a:lnTo>
                        <a:pt x="23" y="429"/>
                      </a:lnTo>
                      <a:lnTo>
                        <a:pt x="18" y="431"/>
                      </a:lnTo>
                      <a:lnTo>
                        <a:pt x="13" y="433"/>
                      </a:lnTo>
                      <a:lnTo>
                        <a:pt x="7" y="433"/>
                      </a:lnTo>
                      <a:lnTo>
                        <a:pt x="0" y="433"/>
                      </a:lnTo>
                      <a:lnTo>
                        <a:pt x="0" y="417"/>
                      </a:lnTo>
                      <a:close/>
                      <a:moveTo>
                        <a:pt x="1152" y="414"/>
                      </a:moveTo>
                      <a:lnTo>
                        <a:pt x="1158" y="417"/>
                      </a:lnTo>
                      <a:lnTo>
                        <a:pt x="1161" y="421"/>
                      </a:lnTo>
                      <a:lnTo>
                        <a:pt x="1165" y="424"/>
                      </a:lnTo>
                      <a:lnTo>
                        <a:pt x="1166" y="429"/>
                      </a:lnTo>
                      <a:lnTo>
                        <a:pt x="1166" y="438"/>
                      </a:lnTo>
                      <a:lnTo>
                        <a:pt x="1159" y="438"/>
                      </a:lnTo>
                      <a:lnTo>
                        <a:pt x="1158" y="433"/>
                      </a:lnTo>
                      <a:lnTo>
                        <a:pt x="1156" y="431"/>
                      </a:lnTo>
                      <a:lnTo>
                        <a:pt x="1154" y="428"/>
                      </a:lnTo>
                      <a:lnTo>
                        <a:pt x="1152" y="424"/>
                      </a:lnTo>
                      <a:lnTo>
                        <a:pt x="1152" y="421"/>
                      </a:lnTo>
                      <a:lnTo>
                        <a:pt x="1152" y="414"/>
                      </a:lnTo>
                      <a:close/>
                      <a:moveTo>
                        <a:pt x="3905" y="407"/>
                      </a:moveTo>
                      <a:lnTo>
                        <a:pt x="3908" y="410"/>
                      </a:lnTo>
                      <a:lnTo>
                        <a:pt x="3910" y="414"/>
                      </a:lnTo>
                      <a:lnTo>
                        <a:pt x="3912" y="417"/>
                      </a:lnTo>
                      <a:lnTo>
                        <a:pt x="3912" y="422"/>
                      </a:lnTo>
                      <a:lnTo>
                        <a:pt x="3912" y="429"/>
                      </a:lnTo>
                      <a:lnTo>
                        <a:pt x="3898" y="464"/>
                      </a:lnTo>
                      <a:lnTo>
                        <a:pt x="3891" y="455"/>
                      </a:lnTo>
                      <a:lnTo>
                        <a:pt x="3888" y="447"/>
                      </a:lnTo>
                      <a:lnTo>
                        <a:pt x="3886" y="433"/>
                      </a:lnTo>
                      <a:lnTo>
                        <a:pt x="3905" y="407"/>
                      </a:lnTo>
                      <a:close/>
                      <a:moveTo>
                        <a:pt x="1144" y="391"/>
                      </a:moveTo>
                      <a:lnTo>
                        <a:pt x="1166" y="391"/>
                      </a:lnTo>
                      <a:lnTo>
                        <a:pt x="1168" y="394"/>
                      </a:lnTo>
                      <a:lnTo>
                        <a:pt x="1172" y="396"/>
                      </a:lnTo>
                      <a:lnTo>
                        <a:pt x="1172" y="398"/>
                      </a:lnTo>
                      <a:lnTo>
                        <a:pt x="1173" y="400"/>
                      </a:lnTo>
                      <a:lnTo>
                        <a:pt x="1173" y="401"/>
                      </a:lnTo>
                      <a:lnTo>
                        <a:pt x="1172" y="403"/>
                      </a:lnTo>
                      <a:lnTo>
                        <a:pt x="1172" y="407"/>
                      </a:lnTo>
                      <a:lnTo>
                        <a:pt x="1166" y="403"/>
                      </a:lnTo>
                      <a:lnTo>
                        <a:pt x="1161" y="401"/>
                      </a:lnTo>
                      <a:lnTo>
                        <a:pt x="1156" y="401"/>
                      </a:lnTo>
                      <a:lnTo>
                        <a:pt x="1152" y="400"/>
                      </a:lnTo>
                      <a:lnTo>
                        <a:pt x="1149" y="400"/>
                      </a:lnTo>
                      <a:lnTo>
                        <a:pt x="1145" y="398"/>
                      </a:lnTo>
                      <a:lnTo>
                        <a:pt x="1144" y="394"/>
                      </a:lnTo>
                      <a:lnTo>
                        <a:pt x="1144" y="391"/>
                      </a:lnTo>
                      <a:close/>
                      <a:moveTo>
                        <a:pt x="4017" y="326"/>
                      </a:moveTo>
                      <a:lnTo>
                        <a:pt x="4020" y="328"/>
                      </a:lnTo>
                      <a:lnTo>
                        <a:pt x="4022" y="328"/>
                      </a:lnTo>
                      <a:lnTo>
                        <a:pt x="4022" y="328"/>
                      </a:lnTo>
                      <a:lnTo>
                        <a:pt x="4022" y="330"/>
                      </a:lnTo>
                      <a:lnTo>
                        <a:pt x="4022" y="330"/>
                      </a:lnTo>
                      <a:lnTo>
                        <a:pt x="4024" y="333"/>
                      </a:lnTo>
                      <a:lnTo>
                        <a:pt x="4024" y="337"/>
                      </a:lnTo>
                      <a:lnTo>
                        <a:pt x="4022" y="342"/>
                      </a:lnTo>
                      <a:lnTo>
                        <a:pt x="4018" y="347"/>
                      </a:lnTo>
                      <a:lnTo>
                        <a:pt x="4017" y="352"/>
                      </a:lnTo>
                      <a:lnTo>
                        <a:pt x="4008" y="352"/>
                      </a:lnTo>
                      <a:lnTo>
                        <a:pt x="4008" y="340"/>
                      </a:lnTo>
                      <a:lnTo>
                        <a:pt x="4011" y="339"/>
                      </a:lnTo>
                      <a:lnTo>
                        <a:pt x="4013" y="335"/>
                      </a:lnTo>
                      <a:lnTo>
                        <a:pt x="4015" y="332"/>
                      </a:lnTo>
                      <a:lnTo>
                        <a:pt x="4017" y="326"/>
                      </a:lnTo>
                      <a:close/>
                      <a:moveTo>
                        <a:pt x="3970" y="279"/>
                      </a:moveTo>
                      <a:lnTo>
                        <a:pt x="3982" y="279"/>
                      </a:lnTo>
                      <a:lnTo>
                        <a:pt x="3982" y="291"/>
                      </a:lnTo>
                      <a:lnTo>
                        <a:pt x="3966" y="291"/>
                      </a:lnTo>
                      <a:lnTo>
                        <a:pt x="3966" y="283"/>
                      </a:lnTo>
                      <a:lnTo>
                        <a:pt x="3970" y="283"/>
                      </a:lnTo>
                      <a:lnTo>
                        <a:pt x="3970" y="279"/>
                      </a:lnTo>
                      <a:close/>
                      <a:moveTo>
                        <a:pt x="2699" y="246"/>
                      </a:moveTo>
                      <a:lnTo>
                        <a:pt x="2708" y="246"/>
                      </a:lnTo>
                      <a:lnTo>
                        <a:pt x="2704" y="251"/>
                      </a:lnTo>
                      <a:lnTo>
                        <a:pt x="2701" y="255"/>
                      </a:lnTo>
                      <a:lnTo>
                        <a:pt x="2697" y="258"/>
                      </a:lnTo>
                      <a:lnTo>
                        <a:pt x="2694" y="262"/>
                      </a:lnTo>
                      <a:lnTo>
                        <a:pt x="2688" y="265"/>
                      </a:lnTo>
                      <a:lnTo>
                        <a:pt x="2685" y="265"/>
                      </a:lnTo>
                      <a:lnTo>
                        <a:pt x="2685" y="267"/>
                      </a:lnTo>
                      <a:lnTo>
                        <a:pt x="2683" y="267"/>
                      </a:lnTo>
                      <a:lnTo>
                        <a:pt x="2680" y="267"/>
                      </a:lnTo>
                      <a:lnTo>
                        <a:pt x="2676" y="269"/>
                      </a:lnTo>
                      <a:lnTo>
                        <a:pt x="2673" y="256"/>
                      </a:lnTo>
                      <a:lnTo>
                        <a:pt x="2680" y="255"/>
                      </a:lnTo>
                      <a:lnTo>
                        <a:pt x="2687" y="251"/>
                      </a:lnTo>
                      <a:lnTo>
                        <a:pt x="2694" y="249"/>
                      </a:lnTo>
                      <a:lnTo>
                        <a:pt x="2699" y="246"/>
                      </a:lnTo>
                      <a:close/>
                      <a:moveTo>
                        <a:pt x="2554" y="241"/>
                      </a:moveTo>
                      <a:lnTo>
                        <a:pt x="2563" y="244"/>
                      </a:lnTo>
                      <a:lnTo>
                        <a:pt x="2573" y="248"/>
                      </a:lnTo>
                      <a:lnTo>
                        <a:pt x="2585" y="251"/>
                      </a:lnTo>
                      <a:lnTo>
                        <a:pt x="2592" y="256"/>
                      </a:lnTo>
                      <a:lnTo>
                        <a:pt x="2564" y="256"/>
                      </a:lnTo>
                      <a:lnTo>
                        <a:pt x="2561" y="255"/>
                      </a:lnTo>
                      <a:lnTo>
                        <a:pt x="2559" y="255"/>
                      </a:lnTo>
                      <a:lnTo>
                        <a:pt x="2556" y="253"/>
                      </a:lnTo>
                      <a:lnTo>
                        <a:pt x="2549" y="253"/>
                      </a:lnTo>
                      <a:lnTo>
                        <a:pt x="2549" y="249"/>
                      </a:lnTo>
                      <a:lnTo>
                        <a:pt x="2551" y="248"/>
                      </a:lnTo>
                      <a:lnTo>
                        <a:pt x="2552" y="246"/>
                      </a:lnTo>
                      <a:lnTo>
                        <a:pt x="2552" y="246"/>
                      </a:lnTo>
                      <a:lnTo>
                        <a:pt x="2552" y="244"/>
                      </a:lnTo>
                      <a:lnTo>
                        <a:pt x="2554" y="241"/>
                      </a:lnTo>
                      <a:close/>
                      <a:moveTo>
                        <a:pt x="2242" y="173"/>
                      </a:moveTo>
                      <a:lnTo>
                        <a:pt x="2266" y="173"/>
                      </a:lnTo>
                      <a:lnTo>
                        <a:pt x="2266" y="176"/>
                      </a:lnTo>
                      <a:lnTo>
                        <a:pt x="2261" y="178"/>
                      </a:lnTo>
                      <a:lnTo>
                        <a:pt x="2259" y="180"/>
                      </a:lnTo>
                      <a:lnTo>
                        <a:pt x="2256" y="181"/>
                      </a:lnTo>
                      <a:lnTo>
                        <a:pt x="2252" y="183"/>
                      </a:lnTo>
                      <a:lnTo>
                        <a:pt x="2247" y="183"/>
                      </a:lnTo>
                      <a:lnTo>
                        <a:pt x="2242" y="173"/>
                      </a:lnTo>
                      <a:close/>
                      <a:moveTo>
                        <a:pt x="2612" y="153"/>
                      </a:moveTo>
                      <a:lnTo>
                        <a:pt x="2610" y="155"/>
                      </a:lnTo>
                      <a:lnTo>
                        <a:pt x="2608" y="157"/>
                      </a:lnTo>
                      <a:lnTo>
                        <a:pt x="2606" y="157"/>
                      </a:lnTo>
                      <a:lnTo>
                        <a:pt x="2606" y="159"/>
                      </a:lnTo>
                      <a:lnTo>
                        <a:pt x="2605" y="160"/>
                      </a:lnTo>
                      <a:lnTo>
                        <a:pt x="2603" y="164"/>
                      </a:lnTo>
                      <a:lnTo>
                        <a:pt x="2606" y="164"/>
                      </a:lnTo>
                      <a:lnTo>
                        <a:pt x="2612" y="162"/>
                      </a:lnTo>
                      <a:lnTo>
                        <a:pt x="2615" y="160"/>
                      </a:lnTo>
                      <a:lnTo>
                        <a:pt x="2619" y="159"/>
                      </a:lnTo>
                      <a:lnTo>
                        <a:pt x="2622" y="157"/>
                      </a:lnTo>
                      <a:lnTo>
                        <a:pt x="2626" y="153"/>
                      </a:lnTo>
                      <a:lnTo>
                        <a:pt x="2612" y="153"/>
                      </a:lnTo>
                      <a:close/>
                      <a:moveTo>
                        <a:pt x="2362" y="153"/>
                      </a:moveTo>
                      <a:lnTo>
                        <a:pt x="2364" y="169"/>
                      </a:lnTo>
                      <a:lnTo>
                        <a:pt x="2366" y="188"/>
                      </a:lnTo>
                      <a:lnTo>
                        <a:pt x="2357" y="188"/>
                      </a:lnTo>
                      <a:lnTo>
                        <a:pt x="2355" y="190"/>
                      </a:lnTo>
                      <a:lnTo>
                        <a:pt x="2352" y="190"/>
                      </a:lnTo>
                      <a:lnTo>
                        <a:pt x="2348" y="190"/>
                      </a:lnTo>
                      <a:lnTo>
                        <a:pt x="2343" y="192"/>
                      </a:lnTo>
                      <a:lnTo>
                        <a:pt x="2341" y="178"/>
                      </a:lnTo>
                      <a:lnTo>
                        <a:pt x="2341" y="164"/>
                      </a:lnTo>
                      <a:lnTo>
                        <a:pt x="2343" y="157"/>
                      </a:lnTo>
                      <a:lnTo>
                        <a:pt x="2346" y="155"/>
                      </a:lnTo>
                      <a:lnTo>
                        <a:pt x="2350" y="153"/>
                      </a:lnTo>
                      <a:lnTo>
                        <a:pt x="2355" y="153"/>
                      </a:lnTo>
                      <a:lnTo>
                        <a:pt x="2362" y="153"/>
                      </a:lnTo>
                      <a:close/>
                      <a:moveTo>
                        <a:pt x="2353" y="119"/>
                      </a:moveTo>
                      <a:lnTo>
                        <a:pt x="2362" y="119"/>
                      </a:lnTo>
                      <a:lnTo>
                        <a:pt x="2360" y="126"/>
                      </a:lnTo>
                      <a:lnTo>
                        <a:pt x="2360" y="131"/>
                      </a:lnTo>
                      <a:lnTo>
                        <a:pt x="2360" y="136"/>
                      </a:lnTo>
                      <a:lnTo>
                        <a:pt x="2359" y="140"/>
                      </a:lnTo>
                      <a:lnTo>
                        <a:pt x="2357" y="145"/>
                      </a:lnTo>
                      <a:lnTo>
                        <a:pt x="2350" y="145"/>
                      </a:lnTo>
                      <a:lnTo>
                        <a:pt x="2350" y="138"/>
                      </a:lnTo>
                      <a:lnTo>
                        <a:pt x="2352" y="131"/>
                      </a:lnTo>
                      <a:lnTo>
                        <a:pt x="2352" y="124"/>
                      </a:lnTo>
                      <a:lnTo>
                        <a:pt x="2353" y="119"/>
                      </a:lnTo>
                      <a:close/>
                      <a:moveTo>
                        <a:pt x="4193" y="71"/>
                      </a:moveTo>
                      <a:lnTo>
                        <a:pt x="4202" y="84"/>
                      </a:lnTo>
                      <a:lnTo>
                        <a:pt x="4210" y="91"/>
                      </a:lnTo>
                      <a:lnTo>
                        <a:pt x="4221" y="94"/>
                      </a:lnTo>
                      <a:lnTo>
                        <a:pt x="4228" y="98"/>
                      </a:lnTo>
                      <a:lnTo>
                        <a:pt x="4235" y="103"/>
                      </a:lnTo>
                      <a:lnTo>
                        <a:pt x="4237" y="106"/>
                      </a:lnTo>
                      <a:lnTo>
                        <a:pt x="4238" y="110"/>
                      </a:lnTo>
                      <a:lnTo>
                        <a:pt x="4238" y="113"/>
                      </a:lnTo>
                      <a:lnTo>
                        <a:pt x="4238" y="119"/>
                      </a:lnTo>
                      <a:lnTo>
                        <a:pt x="4226" y="122"/>
                      </a:lnTo>
                      <a:lnTo>
                        <a:pt x="4217" y="129"/>
                      </a:lnTo>
                      <a:lnTo>
                        <a:pt x="4210" y="136"/>
                      </a:lnTo>
                      <a:lnTo>
                        <a:pt x="4200" y="141"/>
                      </a:lnTo>
                      <a:lnTo>
                        <a:pt x="4196" y="136"/>
                      </a:lnTo>
                      <a:lnTo>
                        <a:pt x="4193" y="134"/>
                      </a:lnTo>
                      <a:lnTo>
                        <a:pt x="4190" y="133"/>
                      </a:lnTo>
                      <a:lnTo>
                        <a:pt x="4186" y="134"/>
                      </a:lnTo>
                      <a:lnTo>
                        <a:pt x="4183" y="136"/>
                      </a:lnTo>
                      <a:lnTo>
                        <a:pt x="4181" y="140"/>
                      </a:lnTo>
                      <a:lnTo>
                        <a:pt x="4177" y="141"/>
                      </a:lnTo>
                      <a:lnTo>
                        <a:pt x="4183" y="162"/>
                      </a:lnTo>
                      <a:lnTo>
                        <a:pt x="4184" y="178"/>
                      </a:lnTo>
                      <a:lnTo>
                        <a:pt x="4184" y="190"/>
                      </a:lnTo>
                      <a:lnTo>
                        <a:pt x="4183" y="202"/>
                      </a:lnTo>
                      <a:lnTo>
                        <a:pt x="4179" y="215"/>
                      </a:lnTo>
                      <a:lnTo>
                        <a:pt x="4176" y="232"/>
                      </a:lnTo>
                      <a:lnTo>
                        <a:pt x="4174" y="253"/>
                      </a:lnTo>
                      <a:lnTo>
                        <a:pt x="4151" y="265"/>
                      </a:lnTo>
                      <a:lnTo>
                        <a:pt x="4125" y="277"/>
                      </a:lnTo>
                      <a:lnTo>
                        <a:pt x="4100" y="288"/>
                      </a:lnTo>
                      <a:lnTo>
                        <a:pt x="4095" y="279"/>
                      </a:lnTo>
                      <a:lnTo>
                        <a:pt x="4090" y="272"/>
                      </a:lnTo>
                      <a:lnTo>
                        <a:pt x="4088" y="279"/>
                      </a:lnTo>
                      <a:lnTo>
                        <a:pt x="4088" y="283"/>
                      </a:lnTo>
                      <a:lnTo>
                        <a:pt x="4087" y="288"/>
                      </a:lnTo>
                      <a:lnTo>
                        <a:pt x="4085" y="291"/>
                      </a:lnTo>
                      <a:lnTo>
                        <a:pt x="4080" y="291"/>
                      </a:lnTo>
                      <a:lnTo>
                        <a:pt x="4076" y="291"/>
                      </a:lnTo>
                      <a:lnTo>
                        <a:pt x="4074" y="293"/>
                      </a:lnTo>
                      <a:lnTo>
                        <a:pt x="4073" y="293"/>
                      </a:lnTo>
                      <a:lnTo>
                        <a:pt x="4071" y="295"/>
                      </a:lnTo>
                      <a:lnTo>
                        <a:pt x="4069" y="297"/>
                      </a:lnTo>
                      <a:lnTo>
                        <a:pt x="4064" y="297"/>
                      </a:lnTo>
                      <a:lnTo>
                        <a:pt x="4059" y="298"/>
                      </a:lnTo>
                      <a:lnTo>
                        <a:pt x="4057" y="295"/>
                      </a:lnTo>
                      <a:lnTo>
                        <a:pt x="4057" y="290"/>
                      </a:lnTo>
                      <a:lnTo>
                        <a:pt x="4057" y="288"/>
                      </a:lnTo>
                      <a:lnTo>
                        <a:pt x="4057" y="284"/>
                      </a:lnTo>
                      <a:lnTo>
                        <a:pt x="4057" y="283"/>
                      </a:lnTo>
                      <a:lnTo>
                        <a:pt x="4053" y="283"/>
                      </a:lnTo>
                      <a:lnTo>
                        <a:pt x="4050" y="281"/>
                      </a:lnTo>
                      <a:lnTo>
                        <a:pt x="4043" y="279"/>
                      </a:lnTo>
                      <a:lnTo>
                        <a:pt x="4043" y="283"/>
                      </a:lnTo>
                      <a:lnTo>
                        <a:pt x="4046" y="288"/>
                      </a:lnTo>
                      <a:lnTo>
                        <a:pt x="4050" y="290"/>
                      </a:lnTo>
                      <a:lnTo>
                        <a:pt x="4050" y="293"/>
                      </a:lnTo>
                      <a:lnTo>
                        <a:pt x="4050" y="298"/>
                      </a:lnTo>
                      <a:lnTo>
                        <a:pt x="4052" y="307"/>
                      </a:lnTo>
                      <a:lnTo>
                        <a:pt x="4046" y="312"/>
                      </a:lnTo>
                      <a:lnTo>
                        <a:pt x="4043" y="319"/>
                      </a:lnTo>
                      <a:lnTo>
                        <a:pt x="4039" y="326"/>
                      </a:lnTo>
                      <a:lnTo>
                        <a:pt x="4027" y="326"/>
                      </a:lnTo>
                      <a:lnTo>
                        <a:pt x="4025" y="312"/>
                      </a:lnTo>
                      <a:lnTo>
                        <a:pt x="4024" y="305"/>
                      </a:lnTo>
                      <a:lnTo>
                        <a:pt x="4020" y="298"/>
                      </a:lnTo>
                      <a:lnTo>
                        <a:pt x="4017" y="288"/>
                      </a:lnTo>
                      <a:lnTo>
                        <a:pt x="4027" y="288"/>
                      </a:lnTo>
                      <a:lnTo>
                        <a:pt x="4039" y="272"/>
                      </a:lnTo>
                      <a:lnTo>
                        <a:pt x="4055" y="258"/>
                      </a:lnTo>
                      <a:lnTo>
                        <a:pt x="4074" y="249"/>
                      </a:lnTo>
                      <a:lnTo>
                        <a:pt x="4081" y="248"/>
                      </a:lnTo>
                      <a:lnTo>
                        <a:pt x="4088" y="248"/>
                      </a:lnTo>
                      <a:lnTo>
                        <a:pt x="4094" y="249"/>
                      </a:lnTo>
                      <a:lnTo>
                        <a:pt x="4097" y="249"/>
                      </a:lnTo>
                      <a:lnTo>
                        <a:pt x="4100" y="249"/>
                      </a:lnTo>
                      <a:lnTo>
                        <a:pt x="4104" y="244"/>
                      </a:lnTo>
                      <a:lnTo>
                        <a:pt x="4107" y="239"/>
                      </a:lnTo>
                      <a:lnTo>
                        <a:pt x="4109" y="234"/>
                      </a:lnTo>
                      <a:lnTo>
                        <a:pt x="4111" y="230"/>
                      </a:lnTo>
                      <a:lnTo>
                        <a:pt x="4114" y="225"/>
                      </a:lnTo>
                      <a:lnTo>
                        <a:pt x="4120" y="222"/>
                      </a:lnTo>
                      <a:lnTo>
                        <a:pt x="4121" y="225"/>
                      </a:lnTo>
                      <a:lnTo>
                        <a:pt x="4123" y="227"/>
                      </a:lnTo>
                      <a:lnTo>
                        <a:pt x="4125" y="227"/>
                      </a:lnTo>
                      <a:lnTo>
                        <a:pt x="4125" y="227"/>
                      </a:lnTo>
                      <a:lnTo>
                        <a:pt x="4127" y="227"/>
                      </a:lnTo>
                      <a:lnTo>
                        <a:pt x="4128" y="225"/>
                      </a:lnTo>
                      <a:lnTo>
                        <a:pt x="4142" y="213"/>
                      </a:lnTo>
                      <a:lnTo>
                        <a:pt x="4151" y="202"/>
                      </a:lnTo>
                      <a:lnTo>
                        <a:pt x="4155" y="190"/>
                      </a:lnTo>
                      <a:lnTo>
                        <a:pt x="4158" y="176"/>
                      </a:lnTo>
                      <a:lnTo>
                        <a:pt x="4163" y="164"/>
                      </a:lnTo>
                      <a:lnTo>
                        <a:pt x="4174" y="148"/>
                      </a:lnTo>
                      <a:lnTo>
                        <a:pt x="4167" y="148"/>
                      </a:lnTo>
                      <a:lnTo>
                        <a:pt x="4162" y="145"/>
                      </a:lnTo>
                      <a:lnTo>
                        <a:pt x="4160" y="141"/>
                      </a:lnTo>
                      <a:lnTo>
                        <a:pt x="4158" y="138"/>
                      </a:lnTo>
                      <a:lnTo>
                        <a:pt x="4158" y="131"/>
                      </a:lnTo>
                      <a:lnTo>
                        <a:pt x="4158" y="122"/>
                      </a:lnTo>
                      <a:lnTo>
                        <a:pt x="4160" y="120"/>
                      </a:lnTo>
                      <a:lnTo>
                        <a:pt x="4160" y="120"/>
                      </a:lnTo>
                      <a:lnTo>
                        <a:pt x="4162" y="119"/>
                      </a:lnTo>
                      <a:lnTo>
                        <a:pt x="4162" y="117"/>
                      </a:lnTo>
                      <a:lnTo>
                        <a:pt x="4162" y="115"/>
                      </a:lnTo>
                      <a:lnTo>
                        <a:pt x="4169" y="113"/>
                      </a:lnTo>
                      <a:lnTo>
                        <a:pt x="4174" y="113"/>
                      </a:lnTo>
                      <a:lnTo>
                        <a:pt x="4177" y="112"/>
                      </a:lnTo>
                      <a:lnTo>
                        <a:pt x="4181" y="112"/>
                      </a:lnTo>
                      <a:lnTo>
                        <a:pt x="4181" y="94"/>
                      </a:lnTo>
                      <a:lnTo>
                        <a:pt x="4184" y="80"/>
                      </a:lnTo>
                      <a:lnTo>
                        <a:pt x="4193" y="71"/>
                      </a:lnTo>
                      <a:close/>
                      <a:moveTo>
                        <a:pt x="2414" y="68"/>
                      </a:moveTo>
                      <a:lnTo>
                        <a:pt x="2413" y="70"/>
                      </a:lnTo>
                      <a:lnTo>
                        <a:pt x="2411" y="70"/>
                      </a:lnTo>
                      <a:lnTo>
                        <a:pt x="2409" y="70"/>
                      </a:lnTo>
                      <a:lnTo>
                        <a:pt x="2409" y="71"/>
                      </a:lnTo>
                      <a:lnTo>
                        <a:pt x="2407" y="71"/>
                      </a:lnTo>
                      <a:lnTo>
                        <a:pt x="2404" y="75"/>
                      </a:lnTo>
                      <a:lnTo>
                        <a:pt x="2400" y="77"/>
                      </a:lnTo>
                      <a:lnTo>
                        <a:pt x="2400" y="78"/>
                      </a:lnTo>
                      <a:lnTo>
                        <a:pt x="2400" y="82"/>
                      </a:lnTo>
                      <a:lnTo>
                        <a:pt x="2400" y="85"/>
                      </a:lnTo>
                      <a:lnTo>
                        <a:pt x="2400" y="91"/>
                      </a:lnTo>
                      <a:lnTo>
                        <a:pt x="2414" y="105"/>
                      </a:lnTo>
                      <a:lnTo>
                        <a:pt x="2427" y="120"/>
                      </a:lnTo>
                      <a:lnTo>
                        <a:pt x="2439" y="138"/>
                      </a:lnTo>
                      <a:lnTo>
                        <a:pt x="2453" y="138"/>
                      </a:lnTo>
                      <a:lnTo>
                        <a:pt x="2453" y="148"/>
                      </a:lnTo>
                      <a:lnTo>
                        <a:pt x="2467" y="153"/>
                      </a:lnTo>
                      <a:lnTo>
                        <a:pt x="2477" y="160"/>
                      </a:lnTo>
                      <a:lnTo>
                        <a:pt x="2488" y="169"/>
                      </a:lnTo>
                      <a:lnTo>
                        <a:pt x="2488" y="173"/>
                      </a:lnTo>
                      <a:lnTo>
                        <a:pt x="2484" y="173"/>
                      </a:lnTo>
                      <a:lnTo>
                        <a:pt x="2481" y="173"/>
                      </a:lnTo>
                      <a:lnTo>
                        <a:pt x="2477" y="173"/>
                      </a:lnTo>
                      <a:lnTo>
                        <a:pt x="2475" y="173"/>
                      </a:lnTo>
                      <a:lnTo>
                        <a:pt x="2472" y="171"/>
                      </a:lnTo>
                      <a:lnTo>
                        <a:pt x="2467" y="169"/>
                      </a:lnTo>
                      <a:lnTo>
                        <a:pt x="2462" y="169"/>
                      </a:lnTo>
                      <a:lnTo>
                        <a:pt x="2462" y="174"/>
                      </a:lnTo>
                      <a:lnTo>
                        <a:pt x="2463" y="178"/>
                      </a:lnTo>
                      <a:lnTo>
                        <a:pt x="2465" y="181"/>
                      </a:lnTo>
                      <a:lnTo>
                        <a:pt x="2465" y="183"/>
                      </a:lnTo>
                      <a:lnTo>
                        <a:pt x="2467" y="187"/>
                      </a:lnTo>
                      <a:lnTo>
                        <a:pt x="2468" y="192"/>
                      </a:lnTo>
                      <a:lnTo>
                        <a:pt x="2463" y="195"/>
                      </a:lnTo>
                      <a:lnTo>
                        <a:pt x="2460" y="199"/>
                      </a:lnTo>
                      <a:lnTo>
                        <a:pt x="2456" y="204"/>
                      </a:lnTo>
                      <a:lnTo>
                        <a:pt x="2453" y="211"/>
                      </a:lnTo>
                      <a:lnTo>
                        <a:pt x="2442" y="211"/>
                      </a:lnTo>
                      <a:lnTo>
                        <a:pt x="2442" y="234"/>
                      </a:lnTo>
                      <a:lnTo>
                        <a:pt x="2434" y="234"/>
                      </a:lnTo>
                      <a:lnTo>
                        <a:pt x="2425" y="227"/>
                      </a:lnTo>
                      <a:lnTo>
                        <a:pt x="2414" y="223"/>
                      </a:lnTo>
                      <a:lnTo>
                        <a:pt x="2406" y="218"/>
                      </a:lnTo>
                      <a:lnTo>
                        <a:pt x="2400" y="206"/>
                      </a:lnTo>
                      <a:lnTo>
                        <a:pt x="2414" y="208"/>
                      </a:lnTo>
                      <a:lnTo>
                        <a:pt x="2428" y="206"/>
                      </a:lnTo>
                      <a:lnTo>
                        <a:pt x="2439" y="202"/>
                      </a:lnTo>
                      <a:lnTo>
                        <a:pt x="2446" y="195"/>
                      </a:lnTo>
                      <a:lnTo>
                        <a:pt x="2448" y="194"/>
                      </a:lnTo>
                      <a:lnTo>
                        <a:pt x="2448" y="192"/>
                      </a:lnTo>
                      <a:lnTo>
                        <a:pt x="2449" y="190"/>
                      </a:lnTo>
                      <a:lnTo>
                        <a:pt x="2449" y="187"/>
                      </a:lnTo>
                      <a:lnTo>
                        <a:pt x="2449" y="183"/>
                      </a:lnTo>
                      <a:lnTo>
                        <a:pt x="2423" y="164"/>
                      </a:lnTo>
                      <a:lnTo>
                        <a:pt x="2395" y="145"/>
                      </a:lnTo>
                      <a:lnTo>
                        <a:pt x="2386" y="134"/>
                      </a:lnTo>
                      <a:lnTo>
                        <a:pt x="2378" y="124"/>
                      </a:lnTo>
                      <a:lnTo>
                        <a:pt x="2371" y="112"/>
                      </a:lnTo>
                      <a:lnTo>
                        <a:pt x="2360" y="101"/>
                      </a:lnTo>
                      <a:lnTo>
                        <a:pt x="2346" y="96"/>
                      </a:lnTo>
                      <a:lnTo>
                        <a:pt x="2334" y="106"/>
                      </a:lnTo>
                      <a:lnTo>
                        <a:pt x="2318" y="115"/>
                      </a:lnTo>
                      <a:lnTo>
                        <a:pt x="2299" y="119"/>
                      </a:lnTo>
                      <a:lnTo>
                        <a:pt x="2297" y="115"/>
                      </a:lnTo>
                      <a:lnTo>
                        <a:pt x="2296" y="112"/>
                      </a:lnTo>
                      <a:lnTo>
                        <a:pt x="2294" y="110"/>
                      </a:lnTo>
                      <a:lnTo>
                        <a:pt x="2290" y="110"/>
                      </a:lnTo>
                      <a:lnTo>
                        <a:pt x="2289" y="110"/>
                      </a:lnTo>
                      <a:lnTo>
                        <a:pt x="2285" y="112"/>
                      </a:lnTo>
                      <a:lnTo>
                        <a:pt x="2276" y="119"/>
                      </a:lnTo>
                      <a:lnTo>
                        <a:pt x="2273" y="129"/>
                      </a:lnTo>
                      <a:lnTo>
                        <a:pt x="2271" y="140"/>
                      </a:lnTo>
                      <a:lnTo>
                        <a:pt x="2266" y="148"/>
                      </a:lnTo>
                      <a:lnTo>
                        <a:pt x="2247" y="148"/>
                      </a:lnTo>
                      <a:lnTo>
                        <a:pt x="2240" y="157"/>
                      </a:lnTo>
                      <a:lnTo>
                        <a:pt x="2235" y="167"/>
                      </a:lnTo>
                      <a:lnTo>
                        <a:pt x="2231" y="180"/>
                      </a:lnTo>
                      <a:lnTo>
                        <a:pt x="2229" y="181"/>
                      </a:lnTo>
                      <a:lnTo>
                        <a:pt x="2229" y="185"/>
                      </a:lnTo>
                      <a:lnTo>
                        <a:pt x="2231" y="187"/>
                      </a:lnTo>
                      <a:lnTo>
                        <a:pt x="2233" y="188"/>
                      </a:lnTo>
                      <a:lnTo>
                        <a:pt x="2236" y="192"/>
                      </a:lnTo>
                      <a:lnTo>
                        <a:pt x="2238" y="195"/>
                      </a:lnTo>
                      <a:lnTo>
                        <a:pt x="2233" y="195"/>
                      </a:lnTo>
                      <a:lnTo>
                        <a:pt x="2231" y="197"/>
                      </a:lnTo>
                      <a:lnTo>
                        <a:pt x="2229" y="197"/>
                      </a:lnTo>
                      <a:lnTo>
                        <a:pt x="2228" y="199"/>
                      </a:lnTo>
                      <a:lnTo>
                        <a:pt x="2226" y="201"/>
                      </a:lnTo>
                      <a:lnTo>
                        <a:pt x="2222" y="202"/>
                      </a:lnTo>
                      <a:lnTo>
                        <a:pt x="2222" y="206"/>
                      </a:lnTo>
                      <a:lnTo>
                        <a:pt x="2222" y="206"/>
                      </a:lnTo>
                      <a:lnTo>
                        <a:pt x="2222" y="208"/>
                      </a:lnTo>
                      <a:lnTo>
                        <a:pt x="2222" y="208"/>
                      </a:lnTo>
                      <a:lnTo>
                        <a:pt x="2222" y="209"/>
                      </a:lnTo>
                      <a:lnTo>
                        <a:pt x="2222" y="215"/>
                      </a:lnTo>
                      <a:lnTo>
                        <a:pt x="2210" y="216"/>
                      </a:lnTo>
                      <a:lnTo>
                        <a:pt x="2205" y="220"/>
                      </a:lnTo>
                      <a:lnTo>
                        <a:pt x="2201" y="223"/>
                      </a:lnTo>
                      <a:lnTo>
                        <a:pt x="2198" y="229"/>
                      </a:lnTo>
                      <a:lnTo>
                        <a:pt x="2193" y="234"/>
                      </a:lnTo>
                      <a:lnTo>
                        <a:pt x="2187" y="236"/>
                      </a:lnTo>
                      <a:lnTo>
                        <a:pt x="2184" y="236"/>
                      </a:lnTo>
                      <a:lnTo>
                        <a:pt x="2179" y="234"/>
                      </a:lnTo>
                      <a:lnTo>
                        <a:pt x="2175" y="232"/>
                      </a:lnTo>
                      <a:lnTo>
                        <a:pt x="2172" y="230"/>
                      </a:lnTo>
                      <a:lnTo>
                        <a:pt x="2170" y="230"/>
                      </a:lnTo>
                      <a:lnTo>
                        <a:pt x="2167" y="232"/>
                      </a:lnTo>
                      <a:lnTo>
                        <a:pt x="2163" y="234"/>
                      </a:lnTo>
                      <a:lnTo>
                        <a:pt x="2160" y="236"/>
                      </a:lnTo>
                      <a:lnTo>
                        <a:pt x="2154" y="237"/>
                      </a:lnTo>
                      <a:lnTo>
                        <a:pt x="2154" y="246"/>
                      </a:lnTo>
                      <a:lnTo>
                        <a:pt x="2203" y="253"/>
                      </a:lnTo>
                      <a:lnTo>
                        <a:pt x="2217" y="246"/>
                      </a:lnTo>
                      <a:lnTo>
                        <a:pt x="2231" y="237"/>
                      </a:lnTo>
                      <a:lnTo>
                        <a:pt x="2242" y="230"/>
                      </a:lnTo>
                      <a:lnTo>
                        <a:pt x="2257" y="227"/>
                      </a:lnTo>
                      <a:lnTo>
                        <a:pt x="2280" y="223"/>
                      </a:lnTo>
                      <a:lnTo>
                        <a:pt x="2304" y="222"/>
                      </a:lnTo>
                      <a:lnTo>
                        <a:pt x="2331" y="222"/>
                      </a:lnTo>
                      <a:lnTo>
                        <a:pt x="2353" y="222"/>
                      </a:lnTo>
                      <a:lnTo>
                        <a:pt x="2372" y="223"/>
                      </a:lnTo>
                      <a:lnTo>
                        <a:pt x="2381" y="225"/>
                      </a:lnTo>
                      <a:lnTo>
                        <a:pt x="2385" y="225"/>
                      </a:lnTo>
                      <a:lnTo>
                        <a:pt x="2379" y="241"/>
                      </a:lnTo>
                      <a:lnTo>
                        <a:pt x="2376" y="258"/>
                      </a:lnTo>
                      <a:lnTo>
                        <a:pt x="2372" y="276"/>
                      </a:lnTo>
                      <a:lnTo>
                        <a:pt x="2378" y="279"/>
                      </a:lnTo>
                      <a:lnTo>
                        <a:pt x="2379" y="283"/>
                      </a:lnTo>
                      <a:lnTo>
                        <a:pt x="2383" y="286"/>
                      </a:lnTo>
                      <a:lnTo>
                        <a:pt x="2385" y="288"/>
                      </a:lnTo>
                      <a:lnTo>
                        <a:pt x="2388" y="291"/>
                      </a:lnTo>
                      <a:lnTo>
                        <a:pt x="2400" y="295"/>
                      </a:lnTo>
                      <a:lnTo>
                        <a:pt x="2414" y="295"/>
                      </a:lnTo>
                      <a:lnTo>
                        <a:pt x="2428" y="297"/>
                      </a:lnTo>
                      <a:lnTo>
                        <a:pt x="2442" y="304"/>
                      </a:lnTo>
                      <a:lnTo>
                        <a:pt x="2446" y="318"/>
                      </a:lnTo>
                      <a:lnTo>
                        <a:pt x="2453" y="321"/>
                      </a:lnTo>
                      <a:lnTo>
                        <a:pt x="2463" y="325"/>
                      </a:lnTo>
                      <a:lnTo>
                        <a:pt x="2477" y="328"/>
                      </a:lnTo>
                      <a:lnTo>
                        <a:pt x="2489" y="332"/>
                      </a:lnTo>
                      <a:lnTo>
                        <a:pt x="2496" y="333"/>
                      </a:lnTo>
                      <a:lnTo>
                        <a:pt x="2498" y="323"/>
                      </a:lnTo>
                      <a:lnTo>
                        <a:pt x="2502" y="314"/>
                      </a:lnTo>
                      <a:lnTo>
                        <a:pt x="2505" y="305"/>
                      </a:lnTo>
                      <a:lnTo>
                        <a:pt x="2516" y="298"/>
                      </a:lnTo>
                      <a:lnTo>
                        <a:pt x="2531" y="295"/>
                      </a:lnTo>
                      <a:lnTo>
                        <a:pt x="2545" y="298"/>
                      </a:lnTo>
                      <a:lnTo>
                        <a:pt x="2559" y="305"/>
                      </a:lnTo>
                      <a:lnTo>
                        <a:pt x="2573" y="311"/>
                      </a:lnTo>
                      <a:lnTo>
                        <a:pt x="2580" y="312"/>
                      </a:lnTo>
                      <a:lnTo>
                        <a:pt x="2594" y="314"/>
                      </a:lnTo>
                      <a:lnTo>
                        <a:pt x="2608" y="318"/>
                      </a:lnTo>
                      <a:lnTo>
                        <a:pt x="2622" y="319"/>
                      </a:lnTo>
                      <a:lnTo>
                        <a:pt x="2633" y="321"/>
                      </a:lnTo>
                      <a:lnTo>
                        <a:pt x="2638" y="323"/>
                      </a:lnTo>
                      <a:lnTo>
                        <a:pt x="2641" y="321"/>
                      </a:lnTo>
                      <a:lnTo>
                        <a:pt x="2643" y="318"/>
                      </a:lnTo>
                      <a:lnTo>
                        <a:pt x="2645" y="316"/>
                      </a:lnTo>
                      <a:lnTo>
                        <a:pt x="2648" y="312"/>
                      </a:lnTo>
                      <a:lnTo>
                        <a:pt x="2652" y="311"/>
                      </a:lnTo>
                      <a:lnTo>
                        <a:pt x="2655" y="311"/>
                      </a:lnTo>
                      <a:lnTo>
                        <a:pt x="2660" y="311"/>
                      </a:lnTo>
                      <a:lnTo>
                        <a:pt x="2673" y="314"/>
                      </a:lnTo>
                      <a:lnTo>
                        <a:pt x="2683" y="319"/>
                      </a:lnTo>
                      <a:lnTo>
                        <a:pt x="2695" y="318"/>
                      </a:lnTo>
                      <a:lnTo>
                        <a:pt x="2708" y="314"/>
                      </a:lnTo>
                      <a:lnTo>
                        <a:pt x="2709" y="300"/>
                      </a:lnTo>
                      <a:lnTo>
                        <a:pt x="2716" y="283"/>
                      </a:lnTo>
                      <a:lnTo>
                        <a:pt x="2722" y="267"/>
                      </a:lnTo>
                      <a:lnTo>
                        <a:pt x="2725" y="253"/>
                      </a:lnTo>
                      <a:lnTo>
                        <a:pt x="2722" y="241"/>
                      </a:lnTo>
                      <a:lnTo>
                        <a:pt x="2720" y="237"/>
                      </a:lnTo>
                      <a:lnTo>
                        <a:pt x="2720" y="234"/>
                      </a:lnTo>
                      <a:lnTo>
                        <a:pt x="2718" y="232"/>
                      </a:lnTo>
                      <a:lnTo>
                        <a:pt x="2716" y="230"/>
                      </a:lnTo>
                      <a:lnTo>
                        <a:pt x="2713" y="230"/>
                      </a:lnTo>
                      <a:lnTo>
                        <a:pt x="2709" y="230"/>
                      </a:lnTo>
                      <a:lnTo>
                        <a:pt x="2702" y="230"/>
                      </a:lnTo>
                      <a:lnTo>
                        <a:pt x="2694" y="237"/>
                      </a:lnTo>
                      <a:lnTo>
                        <a:pt x="2687" y="239"/>
                      </a:lnTo>
                      <a:lnTo>
                        <a:pt x="2680" y="237"/>
                      </a:lnTo>
                      <a:lnTo>
                        <a:pt x="2673" y="234"/>
                      </a:lnTo>
                      <a:lnTo>
                        <a:pt x="2664" y="230"/>
                      </a:lnTo>
                      <a:lnTo>
                        <a:pt x="2659" y="229"/>
                      </a:lnTo>
                      <a:lnTo>
                        <a:pt x="2655" y="230"/>
                      </a:lnTo>
                      <a:lnTo>
                        <a:pt x="2650" y="232"/>
                      </a:lnTo>
                      <a:lnTo>
                        <a:pt x="2648" y="236"/>
                      </a:lnTo>
                      <a:lnTo>
                        <a:pt x="2645" y="239"/>
                      </a:lnTo>
                      <a:lnTo>
                        <a:pt x="2641" y="241"/>
                      </a:lnTo>
                      <a:lnTo>
                        <a:pt x="2626" y="237"/>
                      </a:lnTo>
                      <a:lnTo>
                        <a:pt x="2610" y="227"/>
                      </a:lnTo>
                      <a:lnTo>
                        <a:pt x="2598" y="211"/>
                      </a:lnTo>
                      <a:lnTo>
                        <a:pt x="2592" y="195"/>
                      </a:lnTo>
                      <a:lnTo>
                        <a:pt x="2592" y="192"/>
                      </a:lnTo>
                      <a:lnTo>
                        <a:pt x="2592" y="188"/>
                      </a:lnTo>
                      <a:lnTo>
                        <a:pt x="2592" y="185"/>
                      </a:lnTo>
                      <a:lnTo>
                        <a:pt x="2592" y="181"/>
                      </a:lnTo>
                      <a:lnTo>
                        <a:pt x="2592" y="178"/>
                      </a:lnTo>
                      <a:lnTo>
                        <a:pt x="2594" y="174"/>
                      </a:lnTo>
                      <a:lnTo>
                        <a:pt x="2596" y="169"/>
                      </a:lnTo>
                      <a:lnTo>
                        <a:pt x="2592" y="166"/>
                      </a:lnTo>
                      <a:lnTo>
                        <a:pt x="2589" y="164"/>
                      </a:lnTo>
                      <a:lnTo>
                        <a:pt x="2587" y="162"/>
                      </a:lnTo>
                      <a:lnTo>
                        <a:pt x="2585" y="160"/>
                      </a:lnTo>
                      <a:lnTo>
                        <a:pt x="2582" y="159"/>
                      </a:lnTo>
                      <a:lnTo>
                        <a:pt x="2577" y="157"/>
                      </a:lnTo>
                      <a:lnTo>
                        <a:pt x="2575" y="155"/>
                      </a:lnTo>
                      <a:lnTo>
                        <a:pt x="2573" y="155"/>
                      </a:lnTo>
                      <a:lnTo>
                        <a:pt x="2571" y="153"/>
                      </a:lnTo>
                      <a:lnTo>
                        <a:pt x="2568" y="153"/>
                      </a:lnTo>
                      <a:lnTo>
                        <a:pt x="2564" y="153"/>
                      </a:lnTo>
                      <a:lnTo>
                        <a:pt x="2564" y="157"/>
                      </a:lnTo>
                      <a:lnTo>
                        <a:pt x="2561" y="157"/>
                      </a:lnTo>
                      <a:lnTo>
                        <a:pt x="2561" y="162"/>
                      </a:lnTo>
                      <a:lnTo>
                        <a:pt x="2563" y="166"/>
                      </a:lnTo>
                      <a:lnTo>
                        <a:pt x="2563" y="167"/>
                      </a:lnTo>
                      <a:lnTo>
                        <a:pt x="2563" y="169"/>
                      </a:lnTo>
                      <a:lnTo>
                        <a:pt x="2561" y="171"/>
                      </a:lnTo>
                      <a:lnTo>
                        <a:pt x="2559" y="171"/>
                      </a:lnTo>
                      <a:lnTo>
                        <a:pt x="2556" y="171"/>
                      </a:lnTo>
                      <a:lnTo>
                        <a:pt x="2549" y="173"/>
                      </a:lnTo>
                      <a:lnTo>
                        <a:pt x="2547" y="169"/>
                      </a:lnTo>
                      <a:lnTo>
                        <a:pt x="2545" y="167"/>
                      </a:lnTo>
                      <a:lnTo>
                        <a:pt x="2545" y="166"/>
                      </a:lnTo>
                      <a:lnTo>
                        <a:pt x="2542" y="164"/>
                      </a:lnTo>
                      <a:lnTo>
                        <a:pt x="2542" y="169"/>
                      </a:lnTo>
                      <a:lnTo>
                        <a:pt x="2551" y="180"/>
                      </a:lnTo>
                      <a:lnTo>
                        <a:pt x="2558" y="195"/>
                      </a:lnTo>
                      <a:lnTo>
                        <a:pt x="2561" y="211"/>
                      </a:lnTo>
                      <a:lnTo>
                        <a:pt x="2556" y="215"/>
                      </a:lnTo>
                      <a:lnTo>
                        <a:pt x="2552" y="216"/>
                      </a:lnTo>
                      <a:lnTo>
                        <a:pt x="2551" y="220"/>
                      </a:lnTo>
                      <a:lnTo>
                        <a:pt x="2549" y="223"/>
                      </a:lnTo>
                      <a:lnTo>
                        <a:pt x="2549" y="225"/>
                      </a:lnTo>
                      <a:lnTo>
                        <a:pt x="2547" y="229"/>
                      </a:lnTo>
                      <a:lnTo>
                        <a:pt x="2545" y="230"/>
                      </a:lnTo>
                      <a:lnTo>
                        <a:pt x="2540" y="232"/>
                      </a:lnTo>
                      <a:lnTo>
                        <a:pt x="2535" y="234"/>
                      </a:lnTo>
                      <a:lnTo>
                        <a:pt x="2533" y="232"/>
                      </a:lnTo>
                      <a:lnTo>
                        <a:pt x="2531" y="232"/>
                      </a:lnTo>
                      <a:lnTo>
                        <a:pt x="2531" y="232"/>
                      </a:lnTo>
                      <a:lnTo>
                        <a:pt x="2530" y="230"/>
                      </a:lnTo>
                      <a:lnTo>
                        <a:pt x="2526" y="230"/>
                      </a:lnTo>
                      <a:lnTo>
                        <a:pt x="2510" y="183"/>
                      </a:lnTo>
                      <a:lnTo>
                        <a:pt x="2507" y="181"/>
                      </a:lnTo>
                      <a:lnTo>
                        <a:pt x="2503" y="178"/>
                      </a:lnTo>
                      <a:lnTo>
                        <a:pt x="2498" y="174"/>
                      </a:lnTo>
                      <a:lnTo>
                        <a:pt x="2495" y="173"/>
                      </a:lnTo>
                      <a:lnTo>
                        <a:pt x="2491" y="169"/>
                      </a:lnTo>
                      <a:lnTo>
                        <a:pt x="2489" y="159"/>
                      </a:lnTo>
                      <a:lnTo>
                        <a:pt x="2491" y="150"/>
                      </a:lnTo>
                      <a:lnTo>
                        <a:pt x="2493" y="143"/>
                      </a:lnTo>
                      <a:lnTo>
                        <a:pt x="2493" y="136"/>
                      </a:lnTo>
                      <a:lnTo>
                        <a:pt x="2488" y="131"/>
                      </a:lnTo>
                      <a:lnTo>
                        <a:pt x="2475" y="122"/>
                      </a:lnTo>
                      <a:lnTo>
                        <a:pt x="2465" y="117"/>
                      </a:lnTo>
                      <a:lnTo>
                        <a:pt x="2456" y="115"/>
                      </a:lnTo>
                      <a:lnTo>
                        <a:pt x="2448" y="110"/>
                      </a:lnTo>
                      <a:lnTo>
                        <a:pt x="2441" y="99"/>
                      </a:lnTo>
                      <a:lnTo>
                        <a:pt x="2434" y="80"/>
                      </a:lnTo>
                      <a:lnTo>
                        <a:pt x="2420" y="84"/>
                      </a:lnTo>
                      <a:lnTo>
                        <a:pt x="2418" y="78"/>
                      </a:lnTo>
                      <a:lnTo>
                        <a:pt x="2418" y="75"/>
                      </a:lnTo>
                      <a:lnTo>
                        <a:pt x="2416" y="71"/>
                      </a:lnTo>
                      <a:lnTo>
                        <a:pt x="2414" y="68"/>
                      </a:lnTo>
                      <a:close/>
                      <a:moveTo>
                        <a:pt x="1217" y="64"/>
                      </a:moveTo>
                      <a:lnTo>
                        <a:pt x="1215" y="68"/>
                      </a:lnTo>
                      <a:lnTo>
                        <a:pt x="1212" y="71"/>
                      </a:lnTo>
                      <a:lnTo>
                        <a:pt x="1210" y="73"/>
                      </a:lnTo>
                      <a:lnTo>
                        <a:pt x="1208" y="75"/>
                      </a:lnTo>
                      <a:lnTo>
                        <a:pt x="1208" y="77"/>
                      </a:lnTo>
                      <a:lnTo>
                        <a:pt x="1210" y="78"/>
                      </a:lnTo>
                      <a:lnTo>
                        <a:pt x="1214" y="80"/>
                      </a:lnTo>
                      <a:lnTo>
                        <a:pt x="1215" y="75"/>
                      </a:lnTo>
                      <a:lnTo>
                        <a:pt x="1215" y="73"/>
                      </a:lnTo>
                      <a:lnTo>
                        <a:pt x="1217" y="70"/>
                      </a:lnTo>
                      <a:lnTo>
                        <a:pt x="1219" y="68"/>
                      </a:lnTo>
                      <a:lnTo>
                        <a:pt x="1220" y="64"/>
                      </a:lnTo>
                      <a:lnTo>
                        <a:pt x="1217" y="64"/>
                      </a:lnTo>
                      <a:close/>
                      <a:moveTo>
                        <a:pt x="2654" y="49"/>
                      </a:moveTo>
                      <a:lnTo>
                        <a:pt x="2650" y="57"/>
                      </a:lnTo>
                      <a:lnTo>
                        <a:pt x="2643" y="70"/>
                      </a:lnTo>
                      <a:lnTo>
                        <a:pt x="2634" y="84"/>
                      </a:lnTo>
                      <a:lnTo>
                        <a:pt x="2626" y="98"/>
                      </a:lnTo>
                      <a:lnTo>
                        <a:pt x="2619" y="110"/>
                      </a:lnTo>
                      <a:lnTo>
                        <a:pt x="2615" y="120"/>
                      </a:lnTo>
                      <a:lnTo>
                        <a:pt x="2615" y="126"/>
                      </a:lnTo>
                      <a:lnTo>
                        <a:pt x="2617" y="133"/>
                      </a:lnTo>
                      <a:lnTo>
                        <a:pt x="2617" y="136"/>
                      </a:lnTo>
                      <a:lnTo>
                        <a:pt x="2619" y="140"/>
                      </a:lnTo>
                      <a:lnTo>
                        <a:pt x="2622" y="141"/>
                      </a:lnTo>
                      <a:lnTo>
                        <a:pt x="2626" y="143"/>
                      </a:lnTo>
                      <a:lnTo>
                        <a:pt x="2631" y="145"/>
                      </a:lnTo>
                      <a:lnTo>
                        <a:pt x="2645" y="150"/>
                      </a:lnTo>
                      <a:lnTo>
                        <a:pt x="2659" y="148"/>
                      </a:lnTo>
                      <a:lnTo>
                        <a:pt x="2671" y="143"/>
                      </a:lnTo>
                      <a:lnTo>
                        <a:pt x="2685" y="136"/>
                      </a:lnTo>
                      <a:lnTo>
                        <a:pt x="2699" y="134"/>
                      </a:lnTo>
                      <a:lnTo>
                        <a:pt x="2713" y="134"/>
                      </a:lnTo>
                      <a:lnTo>
                        <a:pt x="2722" y="140"/>
                      </a:lnTo>
                      <a:lnTo>
                        <a:pt x="2729" y="145"/>
                      </a:lnTo>
                      <a:lnTo>
                        <a:pt x="2737" y="148"/>
                      </a:lnTo>
                      <a:lnTo>
                        <a:pt x="2758" y="152"/>
                      </a:lnTo>
                      <a:lnTo>
                        <a:pt x="2779" y="150"/>
                      </a:lnTo>
                      <a:lnTo>
                        <a:pt x="2798" y="145"/>
                      </a:lnTo>
                      <a:lnTo>
                        <a:pt x="2804" y="134"/>
                      </a:lnTo>
                      <a:lnTo>
                        <a:pt x="2798" y="134"/>
                      </a:lnTo>
                      <a:lnTo>
                        <a:pt x="2790" y="120"/>
                      </a:lnTo>
                      <a:lnTo>
                        <a:pt x="2776" y="108"/>
                      </a:lnTo>
                      <a:lnTo>
                        <a:pt x="2756" y="96"/>
                      </a:lnTo>
                      <a:lnTo>
                        <a:pt x="2737" y="85"/>
                      </a:lnTo>
                      <a:lnTo>
                        <a:pt x="2722" y="80"/>
                      </a:lnTo>
                      <a:lnTo>
                        <a:pt x="2713" y="87"/>
                      </a:lnTo>
                      <a:lnTo>
                        <a:pt x="2701" y="92"/>
                      </a:lnTo>
                      <a:lnTo>
                        <a:pt x="2692" y="91"/>
                      </a:lnTo>
                      <a:lnTo>
                        <a:pt x="2687" y="84"/>
                      </a:lnTo>
                      <a:lnTo>
                        <a:pt x="2680" y="77"/>
                      </a:lnTo>
                      <a:lnTo>
                        <a:pt x="2676" y="68"/>
                      </a:lnTo>
                      <a:lnTo>
                        <a:pt x="2688" y="64"/>
                      </a:lnTo>
                      <a:lnTo>
                        <a:pt x="2687" y="63"/>
                      </a:lnTo>
                      <a:lnTo>
                        <a:pt x="2685" y="63"/>
                      </a:lnTo>
                      <a:lnTo>
                        <a:pt x="2685" y="63"/>
                      </a:lnTo>
                      <a:lnTo>
                        <a:pt x="2683" y="63"/>
                      </a:lnTo>
                      <a:lnTo>
                        <a:pt x="2680" y="61"/>
                      </a:lnTo>
                      <a:lnTo>
                        <a:pt x="2674" y="56"/>
                      </a:lnTo>
                      <a:lnTo>
                        <a:pt x="2669" y="54"/>
                      </a:lnTo>
                      <a:lnTo>
                        <a:pt x="2662" y="51"/>
                      </a:lnTo>
                      <a:lnTo>
                        <a:pt x="2654" y="49"/>
                      </a:lnTo>
                      <a:close/>
                      <a:moveTo>
                        <a:pt x="2933" y="45"/>
                      </a:moveTo>
                      <a:lnTo>
                        <a:pt x="2922" y="54"/>
                      </a:lnTo>
                      <a:lnTo>
                        <a:pt x="2910" y="59"/>
                      </a:lnTo>
                      <a:lnTo>
                        <a:pt x="2898" y="64"/>
                      </a:lnTo>
                      <a:lnTo>
                        <a:pt x="2887" y="73"/>
                      </a:lnTo>
                      <a:lnTo>
                        <a:pt x="2880" y="84"/>
                      </a:lnTo>
                      <a:lnTo>
                        <a:pt x="2877" y="99"/>
                      </a:lnTo>
                      <a:lnTo>
                        <a:pt x="2882" y="115"/>
                      </a:lnTo>
                      <a:lnTo>
                        <a:pt x="2893" y="131"/>
                      </a:lnTo>
                      <a:lnTo>
                        <a:pt x="2903" y="147"/>
                      </a:lnTo>
                      <a:lnTo>
                        <a:pt x="2915" y="160"/>
                      </a:lnTo>
                      <a:lnTo>
                        <a:pt x="2922" y="173"/>
                      </a:lnTo>
                      <a:lnTo>
                        <a:pt x="2910" y="173"/>
                      </a:lnTo>
                      <a:lnTo>
                        <a:pt x="2910" y="195"/>
                      </a:lnTo>
                      <a:lnTo>
                        <a:pt x="2914" y="211"/>
                      </a:lnTo>
                      <a:lnTo>
                        <a:pt x="2924" y="220"/>
                      </a:lnTo>
                      <a:lnTo>
                        <a:pt x="2942" y="223"/>
                      </a:lnTo>
                      <a:lnTo>
                        <a:pt x="2968" y="222"/>
                      </a:lnTo>
                      <a:lnTo>
                        <a:pt x="2966" y="202"/>
                      </a:lnTo>
                      <a:lnTo>
                        <a:pt x="2962" y="190"/>
                      </a:lnTo>
                      <a:lnTo>
                        <a:pt x="2957" y="180"/>
                      </a:lnTo>
                      <a:lnTo>
                        <a:pt x="2955" y="169"/>
                      </a:lnTo>
                      <a:lnTo>
                        <a:pt x="2957" y="153"/>
                      </a:lnTo>
                      <a:lnTo>
                        <a:pt x="2961" y="155"/>
                      </a:lnTo>
                      <a:lnTo>
                        <a:pt x="2964" y="155"/>
                      </a:lnTo>
                      <a:lnTo>
                        <a:pt x="2968" y="155"/>
                      </a:lnTo>
                      <a:lnTo>
                        <a:pt x="2971" y="155"/>
                      </a:lnTo>
                      <a:lnTo>
                        <a:pt x="2976" y="153"/>
                      </a:lnTo>
                      <a:lnTo>
                        <a:pt x="2973" y="150"/>
                      </a:lnTo>
                      <a:lnTo>
                        <a:pt x="2969" y="148"/>
                      </a:lnTo>
                      <a:lnTo>
                        <a:pt x="2968" y="147"/>
                      </a:lnTo>
                      <a:lnTo>
                        <a:pt x="2964" y="143"/>
                      </a:lnTo>
                      <a:lnTo>
                        <a:pt x="2961" y="141"/>
                      </a:lnTo>
                      <a:lnTo>
                        <a:pt x="2959" y="143"/>
                      </a:lnTo>
                      <a:lnTo>
                        <a:pt x="2959" y="147"/>
                      </a:lnTo>
                      <a:lnTo>
                        <a:pt x="2957" y="150"/>
                      </a:lnTo>
                      <a:lnTo>
                        <a:pt x="2957" y="152"/>
                      </a:lnTo>
                      <a:lnTo>
                        <a:pt x="2955" y="153"/>
                      </a:lnTo>
                      <a:lnTo>
                        <a:pt x="2954" y="152"/>
                      </a:lnTo>
                      <a:lnTo>
                        <a:pt x="2952" y="148"/>
                      </a:lnTo>
                      <a:lnTo>
                        <a:pt x="2947" y="140"/>
                      </a:lnTo>
                      <a:lnTo>
                        <a:pt x="2942" y="131"/>
                      </a:lnTo>
                      <a:lnTo>
                        <a:pt x="2943" y="127"/>
                      </a:lnTo>
                      <a:lnTo>
                        <a:pt x="2945" y="127"/>
                      </a:lnTo>
                      <a:lnTo>
                        <a:pt x="2947" y="126"/>
                      </a:lnTo>
                      <a:lnTo>
                        <a:pt x="2948" y="122"/>
                      </a:lnTo>
                      <a:lnTo>
                        <a:pt x="2933" y="113"/>
                      </a:lnTo>
                      <a:lnTo>
                        <a:pt x="2921" y="99"/>
                      </a:lnTo>
                      <a:lnTo>
                        <a:pt x="2914" y="84"/>
                      </a:lnTo>
                      <a:lnTo>
                        <a:pt x="2933" y="82"/>
                      </a:lnTo>
                      <a:lnTo>
                        <a:pt x="2947" y="77"/>
                      </a:lnTo>
                      <a:lnTo>
                        <a:pt x="2954" y="64"/>
                      </a:lnTo>
                      <a:lnTo>
                        <a:pt x="2957" y="49"/>
                      </a:lnTo>
                      <a:lnTo>
                        <a:pt x="2952" y="47"/>
                      </a:lnTo>
                      <a:lnTo>
                        <a:pt x="2947" y="47"/>
                      </a:lnTo>
                      <a:lnTo>
                        <a:pt x="2942" y="45"/>
                      </a:lnTo>
                      <a:lnTo>
                        <a:pt x="2933" y="45"/>
                      </a:lnTo>
                      <a:close/>
                      <a:moveTo>
                        <a:pt x="2746" y="42"/>
                      </a:moveTo>
                      <a:lnTo>
                        <a:pt x="2732" y="49"/>
                      </a:lnTo>
                      <a:lnTo>
                        <a:pt x="2715" y="54"/>
                      </a:lnTo>
                      <a:lnTo>
                        <a:pt x="2715" y="68"/>
                      </a:lnTo>
                      <a:lnTo>
                        <a:pt x="2722" y="70"/>
                      </a:lnTo>
                      <a:lnTo>
                        <a:pt x="2730" y="71"/>
                      </a:lnTo>
                      <a:lnTo>
                        <a:pt x="2741" y="71"/>
                      </a:lnTo>
                      <a:lnTo>
                        <a:pt x="2741" y="64"/>
                      </a:lnTo>
                      <a:lnTo>
                        <a:pt x="2744" y="59"/>
                      </a:lnTo>
                      <a:lnTo>
                        <a:pt x="2746" y="54"/>
                      </a:lnTo>
                      <a:lnTo>
                        <a:pt x="2746" y="49"/>
                      </a:lnTo>
                      <a:lnTo>
                        <a:pt x="2746" y="45"/>
                      </a:lnTo>
                      <a:lnTo>
                        <a:pt x="2746" y="42"/>
                      </a:lnTo>
                      <a:close/>
                      <a:moveTo>
                        <a:pt x="1390" y="33"/>
                      </a:moveTo>
                      <a:lnTo>
                        <a:pt x="1393" y="42"/>
                      </a:lnTo>
                      <a:lnTo>
                        <a:pt x="1395" y="54"/>
                      </a:lnTo>
                      <a:lnTo>
                        <a:pt x="1397" y="64"/>
                      </a:lnTo>
                      <a:lnTo>
                        <a:pt x="1395" y="66"/>
                      </a:lnTo>
                      <a:lnTo>
                        <a:pt x="1393" y="66"/>
                      </a:lnTo>
                      <a:lnTo>
                        <a:pt x="1392" y="66"/>
                      </a:lnTo>
                      <a:lnTo>
                        <a:pt x="1392" y="68"/>
                      </a:lnTo>
                      <a:lnTo>
                        <a:pt x="1390" y="68"/>
                      </a:lnTo>
                      <a:lnTo>
                        <a:pt x="1383" y="68"/>
                      </a:lnTo>
                      <a:lnTo>
                        <a:pt x="1381" y="66"/>
                      </a:lnTo>
                      <a:lnTo>
                        <a:pt x="1381" y="64"/>
                      </a:lnTo>
                      <a:lnTo>
                        <a:pt x="1381" y="63"/>
                      </a:lnTo>
                      <a:lnTo>
                        <a:pt x="1379" y="63"/>
                      </a:lnTo>
                      <a:lnTo>
                        <a:pt x="1378" y="61"/>
                      </a:lnTo>
                      <a:lnTo>
                        <a:pt x="1390" y="33"/>
                      </a:lnTo>
                      <a:close/>
                      <a:moveTo>
                        <a:pt x="1002" y="0"/>
                      </a:moveTo>
                      <a:lnTo>
                        <a:pt x="994" y="12"/>
                      </a:lnTo>
                      <a:lnTo>
                        <a:pt x="985" y="23"/>
                      </a:lnTo>
                      <a:lnTo>
                        <a:pt x="980" y="38"/>
                      </a:lnTo>
                      <a:lnTo>
                        <a:pt x="990" y="37"/>
                      </a:lnTo>
                      <a:lnTo>
                        <a:pt x="997" y="40"/>
                      </a:lnTo>
                      <a:lnTo>
                        <a:pt x="1002" y="45"/>
                      </a:lnTo>
                      <a:lnTo>
                        <a:pt x="1009" y="54"/>
                      </a:lnTo>
                      <a:lnTo>
                        <a:pt x="1011" y="47"/>
                      </a:lnTo>
                      <a:lnTo>
                        <a:pt x="1011" y="42"/>
                      </a:lnTo>
                      <a:lnTo>
                        <a:pt x="1013" y="38"/>
                      </a:lnTo>
                      <a:lnTo>
                        <a:pt x="1013" y="33"/>
                      </a:lnTo>
                      <a:lnTo>
                        <a:pt x="1022" y="33"/>
                      </a:lnTo>
                      <a:lnTo>
                        <a:pt x="1027" y="45"/>
                      </a:lnTo>
                      <a:lnTo>
                        <a:pt x="1035" y="49"/>
                      </a:lnTo>
                      <a:lnTo>
                        <a:pt x="1042" y="52"/>
                      </a:lnTo>
                      <a:lnTo>
                        <a:pt x="1049" y="56"/>
                      </a:lnTo>
                      <a:lnTo>
                        <a:pt x="1056" y="64"/>
                      </a:lnTo>
                      <a:lnTo>
                        <a:pt x="1049" y="75"/>
                      </a:lnTo>
                      <a:lnTo>
                        <a:pt x="1041" y="87"/>
                      </a:lnTo>
                      <a:lnTo>
                        <a:pt x="1034" y="103"/>
                      </a:lnTo>
                      <a:lnTo>
                        <a:pt x="1028" y="117"/>
                      </a:lnTo>
                      <a:lnTo>
                        <a:pt x="1028" y="126"/>
                      </a:lnTo>
                      <a:lnTo>
                        <a:pt x="1030" y="131"/>
                      </a:lnTo>
                      <a:lnTo>
                        <a:pt x="1030" y="134"/>
                      </a:lnTo>
                      <a:lnTo>
                        <a:pt x="1032" y="136"/>
                      </a:lnTo>
                      <a:lnTo>
                        <a:pt x="1034" y="138"/>
                      </a:lnTo>
                      <a:lnTo>
                        <a:pt x="1035" y="140"/>
                      </a:lnTo>
                      <a:lnTo>
                        <a:pt x="1041" y="141"/>
                      </a:lnTo>
                      <a:lnTo>
                        <a:pt x="1041" y="138"/>
                      </a:lnTo>
                      <a:lnTo>
                        <a:pt x="1044" y="131"/>
                      </a:lnTo>
                      <a:lnTo>
                        <a:pt x="1049" y="120"/>
                      </a:lnTo>
                      <a:lnTo>
                        <a:pt x="1055" y="106"/>
                      </a:lnTo>
                      <a:lnTo>
                        <a:pt x="1060" y="94"/>
                      </a:lnTo>
                      <a:lnTo>
                        <a:pt x="1065" y="84"/>
                      </a:lnTo>
                      <a:lnTo>
                        <a:pt x="1067" y="77"/>
                      </a:lnTo>
                      <a:lnTo>
                        <a:pt x="1079" y="77"/>
                      </a:lnTo>
                      <a:lnTo>
                        <a:pt x="1081" y="96"/>
                      </a:lnTo>
                      <a:lnTo>
                        <a:pt x="1081" y="113"/>
                      </a:lnTo>
                      <a:lnTo>
                        <a:pt x="1081" y="134"/>
                      </a:lnTo>
                      <a:lnTo>
                        <a:pt x="1083" y="157"/>
                      </a:lnTo>
                      <a:lnTo>
                        <a:pt x="1105" y="160"/>
                      </a:lnTo>
                      <a:lnTo>
                        <a:pt x="1114" y="147"/>
                      </a:lnTo>
                      <a:lnTo>
                        <a:pt x="1130" y="138"/>
                      </a:lnTo>
                      <a:lnTo>
                        <a:pt x="1147" y="129"/>
                      </a:lnTo>
                      <a:lnTo>
                        <a:pt x="1165" y="122"/>
                      </a:lnTo>
                      <a:lnTo>
                        <a:pt x="1182" y="115"/>
                      </a:lnTo>
                      <a:lnTo>
                        <a:pt x="1198" y="106"/>
                      </a:lnTo>
                      <a:lnTo>
                        <a:pt x="1205" y="96"/>
                      </a:lnTo>
                      <a:lnTo>
                        <a:pt x="1201" y="96"/>
                      </a:lnTo>
                      <a:lnTo>
                        <a:pt x="1200" y="92"/>
                      </a:lnTo>
                      <a:lnTo>
                        <a:pt x="1200" y="91"/>
                      </a:lnTo>
                      <a:lnTo>
                        <a:pt x="1198" y="89"/>
                      </a:lnTo>
                      <a:lnTo>
                        <a:pt x="1198" y="89"/>
                      </a:lnTo>
                      <a:lnTo>
                        <a:pt x="1196" y="89"/>
                      </a:lnTo>
                      <a:lnTo>
                        <a:pt x="1194" y="89"/>
                      </a:lnTo>
                      <a:lnTo>
                        <a:pt x="1191" y="87"/>
                      </a:lnTo>
                      <a:lnTo>
                        <a:pt x="1184" y="92"/>
                      </a:lnTo>
                      <a:lnTo>
                        <a:pt x="1172" y="99"/>
                      </a:lnTo>
                      <a:lnTo>
                        <a:pt x="1158" y="110"/>
                      </a:lnTo>
                      <a:lnTo>
                        <a:pt x="1140" y="119"/>
                      </a:lnTo>
                      <a:lnTo>
                        <a:pt x="1124" y="129"/>
                      </a:lnTo>
                      <a:lnTo>
                        <a:pt x="1109" y="136"/>
                      </a:lnTo>
                      <a:lnTo>
                        <a:pt x="1098" y="140"/>
                      </a:lnTo>
                      <a:lnTo>
                        <a:pt x="1095" y="141"/>
                      </a:lnTo>
                      <a:lnTo>
                        <a:pt x="1093" y="140"/>
                      </a:lnTo>
                      <a:lnTo>
                        <a:pt x="1091" y="138"/>
                      </a:lnTo>
                      <a:lnTo>
                        <a:pt x="1091" y="136"/>
                      </a:lnTo>
                      <a:lnTo>
                        <a:pt x="1091" y="134"/>
                      </a:lnTo>
                      <a:lnTo>
                        <a:pt x="1090" y="131"/>
                      </a:lnTo>
                      <a:lnTo>
                        <a:pt x="1095" y="122"/>
                      </a:lnTo>
                      <a:lnTo>
                        <a:pt x="1095" y="115"/>
                      </a:lnTo>
                      <a:lnTo>
                        <a:pt x="1093" y="110"/>
                      </a:lnTo>
                      <a:lnTo>
                        <a:pt x="1091" y="101"/>
                      </a:lnTo>
                      <a:lnTo>
                        <a:pt x="1095" y="91"/>
                      </a:lnTo>
                      <a:lnTo>
                        <a:pt x="1097" y="89"/>
                      </a:lnTo>
                      <a:lnTo>
                        <a:pt x="1098" y="87"/>
                      </a:lnTo>
                      <a:lnTo>
                        <a:pt x="1100" y="85"/>
                      </a:lnTo>
                      <a:lnTo>
                        <a:pt x="1102" y="85"/>
                      </a:lnTo>
                      <a:lnTo>
                        <a:pt x="1104" y="85"/>
                      </a:lnTo>
                      <a:lnTo>
                        <a:pt x="1105" y="84"/>
                      </a:lnTo>
                      <a:lnTo>
                        <a:pt x="1107" y="82"/>
                      </a:lnTo>
                      <a:lnTo>
                        <a:pt x="1107" y="78"/>
                      </a:lnTo>
                      <a:lnTo>
                        <a:pt x="1109" y="73"/>
                      </a:lnTo>
                      <a:lnTo>
                        <a:pt x="1109" y="64"/>
                      </a:lnTo>
                      <a:lnTo>
                        <a:pt x="1100" y="59"/>
                      </a:lnTo>
                      <a:lnTo>
                        <a:pt x="1091" y="57"/>
                      </a:lnTo>
                      <a:lnTo>
                        <a:pt x="1084" y="57"/>
                      </a:lnTo>
                      <a:lnTo>
                        <a:pt x="1076" y="54"/>
                      </a:lnTo>
                      <a:lnTo>
                        <a:pt x="1063" y="45"/>
                      </a:lnTo>
                      <a:lnTo>
                        <a:pt x="1055" y="37"/>
                      </a:lnTo>
                      <a:lnTo>
                        <a:pt x="1049" y="26"/>
                      </a:lnTo>
                      <a:lnTo>
                        <a:pt x="1042" y="16"/>
                      </a:lnTo>
                      <a:lnTo>
                        <a:pt x="1034" y="9"/>
                      </a:lnTo>
                      <a:lnTo>
                        <a:pt x="1020" y="2"/>
                      </a:lnTo>
                      <a:lnTo>
                        <a:pt x="1002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 kern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  <p:sp>
              <p:nvSpPr>
                <p:cNvPr id="44" name="Freeform 9">
                  <a:extLst>
                    <a:ext uri="{FF2B5EF4-FFF2-40B4-BE49-F238E27FC236}">
                      <a16:creationId xmlns:a16="http://schemas.microsoft.com/office/drawing/2014/main" id="{CDF9B939-7728-42A7-85CF-9000EA478D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5000" y="2108200"/>
                  <a:ext cx="7697788" cy="3846513"/>
                </a:xfrm>
                <a:custGeom>
                  <a:avLst/>
                  <a:gdLst>
                    <a:gd name="T0" fmla="*/ 1599 w 4849"/>
                    <a:gd name="T1" fmla="*/ 786 h 2423"/>
                    <a:gd name="T2" fmla="*/ 1536 w 4849"/>
                    <a:gd name="T3" fmla="*/ 779 h 2423"/>
                    <a:gd name="T4" fmla="*/ 529 w 4849"/>
                    <a:gd name="T5" fmla="*/ 651 h 2423"/>
                    <a:gd name="T6" fmla="*/ 4301 w 4849"/>
                    <a:gd name="T7" fmla="*/ 791 h 2423"/>
                    <a:gd name="T8" fmla="*/ 2510 w 4849"/>
                    <a:gd name="T9" fmla="*/ 575 h 2423"/>
                    <a:gd name="T10" fmla="*/ 2579 w 4849"/>
                    <a:gd name="T11" fmla="*/ 552 h 2423"/>
                    <a:gd name="T12" fmla="*/ 2649 w 4849"/>
                    <a:gd name="T13" fmla="*/ 522 h 2423"/>
                    <a:gd name="T14" fmla="*/ 2347 w 4849"/>
                    <a:gd name="T15" fmla="*/ 611 h 2423"/>
                    <a:gd name="T16" fmla="*/ 2304 w 4849"/>
                    <a:gd name="T17" fmla="*/ 615 h 2423"/>
                    <a:gd name="T18" fmla="*/ 2269 w 4849"/>
                    <a:gd name="T19" fmla="*/ 580 h 2423"/>
                    <a:gd name="T20" fmla="*/ 1234 w 4849"/>
                    <a:gd name="T21" fmla="*/ 424 h 2423"/>
                    <a:gd name="T22" fmla="*/ 1297 w 4849"/>
                    <a:gd name="T23" fmla="*/ 367 h 2423"/>
                    <a:gd name="T24" fmla="*/ 1178 w 4849"/>
                    <a:gd name="T25" fmla="*/ 307 h 2423"/>
                    <a:gd name="T26" fmla="*/ 1171 w 4849"/>
                    <a:gd name="T27" fmla="*/ 369 h 2423"/>
                    <a:gd name="T28" fmla="*/ 2044 w 4849"/>
                    <a:gd name="T29" fmla="*/ 365 h 2423"/>
                    <a:gd name="T30" fmla="*/ 2082 w 4849"/>
                    <a:gd name="T31" fmla="*/ 288 h 2423"/>
                    <a:gd name="T32" fmla="*/ 1297 w 4849"/>
                    <a:gd name="T33" fmla="*/ 215 h 2423"/>
                    <a:gd name="T34" fmla="*/ 2979 w 4849"/>
                    <a:gd name="T35" fmla="*/ 177 h 2423"/>
                    <a:gd name="T36" fmla="*/ 4833 w 4849"/>
                    <a:gd name="T37" fmla="*/ 109 h 2423"/>
                    <a:gd name="T38" fmla="*/ 1082 w 4849"/>
                    <a:gd name="T39" fmla="*/ 131 h 2423"/>
                    <a:gd name="T40" fmla="*/ 1167 w 4849"/>
                    <a:gd name="T41" fmla="*/ 154 h 2423"/>
                    <a:gd name="T42" fmla="*/ 1197 w 4849"/>
                    <a:gd name="T43" fmla="*/ 273 h 2423"/>
                    <a:gd name="T44" fmla="*/ 1078 w 4849"/>
                    <a:gd name="T45" fmla="*/ 379 h 2423"/>
                    <a:gd name="T46" fmla="*/ 1164 w 4849"/>
                    <a:gd name="T47" fmla="*/ 582 h 2423"/>
                    <a:gd name="T48" fmla="*/ 1281 w 4849"/>
                    <a:gd name="T49" fmla="*/ 575 h 2423"/>
                    <a:gd name="T50" fmla="*/ 1386 w 4849"/>
                    <a:gd name="T51" fmla="*/ 484 h 2423"/>
                    <a:gd name="T52" fmla="*/ 1501 w 4849"/>
                    <a:gd name="T53" fmla="*/ 564 h 2423"/>
                    <a:gd name="T54" fmla="*/ 1396 w 4849"/>
                    <a:gd name="T55" fmla="*/ 721 h 2423"/>
                    <a:gd name="T56" fmla="*/ 1459 w 4849"/>
                    <a:gd name="T57" fmla="*/ 798 h 2423"/>
                    <a:gd name="T58" fmla="*/ 1298 w 4849"/>
                    <a:gd name="T59" fmla="*/ 955 h 2423"/>
                    <a:gd name="T60" fmla="*/ 1124 w 4849"/>
                    <a:gd name="T61" fmla="*/ 1077 h 2423"/>
                    <a:gd name="T62" fmla="*/ 1085 w 4849"/>
                    <a:gd name="T63" fmla="*/ 1234 h 2423"/>
                    <a:gd name="T64" fmla="*/ 1194 w 4849"/>
                    <a:gd name="T65" fmla="*/ 1320 h 2423"/>
                    <a:gd name="T66" fmla="*/ 1361 w 4849"/>
                    <a:gd name="T67" fmla="*/ 1344 h 2423"/>
                    <a:gd name="T68" fmla="*/ 1616 w 4849"/>
                    <a:gd name="T69" fmla="*/ 1421 h 2423"/>
                    <a:gd name="T70" fmla="*/ 1866 w 4849"/>
                    <a:gd name="T71" fmla="*/ 1604 h 2423"/>
                    <a:gd name="T72" fmla="*/ 1647 w 4849"/>
                    <a:gd name="T73" fmla="*/ 1966 h 2423"/>
                    <a:gd name="T74" fmla="*/ 1496 w 4849"/>
                    <a:gd name="T75" fmla="*/ 2105 h 2423"/>
                    <a:gd name="T76" fmla="*/ 1431 w 4849"/>
                    <a:gd name="T77" fmla="*/ 2215 h 2423"/>
                    <a:gd name="T78" fmla="*/ 1396 w 4849"/>
                    <a:gd name="T79" fmla="*/ 2371 h 2423"/>
                    <a:gd name="T80" fmla="*/ 1302 w 4849"/>
                    <a:gd name="T81" fmla="*/ 2315 h 2423"/>
                    <a:gd name="T82" fmla="*/ 1270 w 4849"/>
                    <a:gd name="T83" fmla="*/ 1667 h 2423"/>
                    <a:gd name="T84" fmla="*/ 1269 w 4849"/>
                    <a:gd name="T85" fmla="*/ 1400 h 2423"/>
                    <a:gd name="T86" fmla="*/ 1056 w 4849"/>
                    <a:gd name="T87" fmla="*/ 1288 h 2423"/>
                    <a:gd name="T88" fmla="*/ 813 w 4849"/>
                    <a:gd name="T89" fmla="*/ 1102 h 2423"/>
                    <a:gd name="T90" fmla="*/ 818 w 4849"/>
                    <a:gd name="T91" fmla="*/ 1171 h 2423"/>
                    <a:gd name="T92" fmla="*/ 642 w 4849"/>
                    <a:gd name="T93" fmla="*/ 939 h 2423"/>
                    <a:gd name="T94" fmla="*/ 639 w 4849"/>
                    <a:gd name="T95" fmla="*/ 739 h 2423"/>
                    <a:gd name="T96" fmla="*/ 490 w 4849"/>
                    <a:gd name="T97" fmla="*/ 522 h 2423"/>
                    <a:gd name="T98" fmla="*/ 141 w 4849"/>
                    <a:gd name="T99" fmla="*/ 576 h 2423"/>
                    <a:gd name="T100" fmla="*/ 115 w 4849"/>
                    <a:gd name="T101" fmla="*/ 482 h 2423"/>
                    <a:gd name="T102" fmla="*/ 85 w 4849"/>
                    <a:gd name="T103" fmla="*/ 334 h 2423"/>
                    <a:gd name="T104" fmla="*/ 110 w 4849"/>
                    <a:gd name="T105" fmla="*/ 255 h 2423"/>
                    <a:gd name="T106" fmla="*/ 234 w 4849"/>
                    <a:gd name="T107" fmla="*/ 107 h 2423"/>
                    <a:gd name="T108" fmla="*/ 499 w 4849"/>
                    <a:gd name="T109" fmla="*/ 136 h 2423"/>
                    <a:gd name="T110" fmla="*/ 632 w 4849"/>
                    <a:gd name="T111" fmla="*/ 149 h 2423"/>
                    <a:gd name="T112" fmla="*/ 771 w 4849"/>
                    <a:gd name="T113" fmla="*/ 218 h 2423"/>
                    <a:gd name="T114" fmla="*/ 979 w 4849"/>
                    <a:gd name="T115" fmla="*/ 222 h 2423"/>
                    <a:gd name="T116" fmla="*/ 918 w 4849"/>
                    <a:gd name="T117" fmla="*/ 131 h 2423"/>
                    <a:gd name="T118" fmla="*/ 733 w 4849"/>
                    <a:gd name="T119" fmla="*/ 157 h 2423"/>
                    <a:gd name="T120" fmla="*/ 776 w 4849"/>
                    <a:gd name="T121" fmla="*/ 42 h 2423"/>
                    <a:gd name="T122" fmla="*/ 902 w 4849"/>
                    <a:gd name="T123" fmla="*/ 28 h 2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49" h="2423">
                      <a:moveTo>
                        <a:pt x="1469" y="711"/>
                      </a:moveTo>
                      <a:lnTo>
                        <a:pt x="1482" y="712"/>
                      </a:lnTo>
                      <a:lnTo>
                        <a:pt x="1490" y="714"/>
                      </a:lnTo>
                      <a:lnTo>
                        <a:pt x="1501" y="718"/>
                      </a:lnTo>
                      <a:lnTo>
                        <a:pt x="1501" y="726"/>
                      </a:lnTo>
                      <a:lnTo>
                        <a:pt x="1497" y="726"/>
                      </a:lnTo>
                      <a:lnTo>
                        <a:pt x="1494" y="728"/>
                      </a:lnTo>
                      <a:lnTo>
                        <a:pt x="1490" y="728"/>
                      </a:lnTo>
                      <a:lnTo>
                        <a:pt x="1487" y="728"/>
                      </a:lnTo>
                      <a:lnTo>
                        <a:pt x="1482" y="730"/>
                      </a:lnTo>
                      <a:lnTo>
                        <a:pt x="1478" y="725"/>
                      </a:lnTo>
                      <a:lnTo>
                        <a:pt x="1476" y="723"/>
                      </a:lnTo>
                      <a:lnTo>
                        <a:pt x="1475" y="719"/>
                      </a:lnTo>
                      <a:lnTo>
                        <a:pt x="1473" y="716"/>
                      </a:lnTo>
                      <a:lnTo>
                        <a:pt x="1469" y="711"/>
                      </a:lnTo>
                      <a:close/>
                      <a:moveTo>
                        <a:pt x="1551" y="691"/>
                      </a:moveTo>
                      <a:lnTo>
                        <a:pt x="1562" y="691"/>
                      </a:lnTo>
                      <a:lnTo>
                        <a:pt x="1562" y="705"/>
                      </a:lnTo>
                      <a:lnTo>
                        <a:pt x="1562" y="718"/>
                      </a:lnTo>
                      <a:lnTo>
                        <a:pt x="1564" y="728"/>
                      </a:lnTo>
                      <a:lnTo>
                        <a:pt x="1565" y="740"/>
                      </a:lnTo>
                      <a:lnTo>
                        <a:pt x="1585" y="740"/>
                      </a:lnTo>
                      <a:lnTo>
                        <a:pt x="1585" y="760"/>
                      </a:lnTo>
                      <a:lnTo>
                        <a:pt x="1593" y="760"/>
                      </a:lnTo>
                      <a:lnTo>
                        <a:pt x="1595" y="761"/>
                      </a:lnTo>
                      <a:lnTo>
                        <a:pt x="1597" y="761"/>
                      </a:lnTo>
                      <a:lnTo>
                        <a:pt x="1599" y="761"/>
                      </a:lnTo>
                      <a:lnTo>
                        <a:pt x="1600" y="761"/>
                      </a:lnTo>
                      <a:lnTo>
                        <a:pt x="1602" y="761"/>
                      </a:lnTo>
                      <a:lnTo>
                        <a:pt x="1604" y="763"/>
                      </a:lnTo>
                      <a:lnTo>
                        <a:pt x="1602" y="774"/>
                      </a:lnTo>
                      <a:lnTo>
                        <a:pt x="1599" y="786"/>
                      </a:lnTo>
                      <a:lnTo>
                        <a:pt x="1597" y="798"/>
                      </a:lnTo>
                      <a:lnTo>
                        <a:pt x="1593" y="798"/>
                      </a:lnTo>
                      <a:lnTo>
                        <a:pt x="1592" y="794"/>
                      </a:lnTo>
                      <a:lnTo>
                        <a:pt x="1592" y="793"/>
                      </a:lnTo>
                      <a:lnTo>
                        <a:pt x="1592" y="791"/>
                      </a:lnTo>
                      <a:lnTo>
                        <a:pt x="1590" y="789"/>
                      </a:lnTo>
                      <a:lnTo>
                        <a:pt x="1590" y="787"/>
                      </a:lnTo>
                      <a:lnTo>
                        <a:pt x="1588" y="791"/>
                      </a:lnTo>
                      <a:lnTo>
                        <a:pt x="1586" y="791"/>
                      </a:lnTo>
                      <a:lnTo>
                        <a:pt x="1586" y="793"/>
                      </a:lnTo>
                      <a:lnTo>
                        <a:pt x="1586" y="793"/>
                      </a:lnTo>
                      <a:lnTo>
                        <a:pt x="1586" y="793"/>
                      </a:lnTo>
                      <a:lnTo>
                        <a:pt x="1585" y="793"/>
                      </a:lnTo>
                      <a:lnTo>
                        <a:pt x="1581" y="794"/>
                      </a:lnTo>
                      <a:lnTo>
                        <a:pt x="1581" y="787"/>
                      </a:lnTo>
                      <a:lnTo>
                        <a:pt x="1583" y="786"/>
                      </a:lnTo>
                      <a:lnTo>
                        <a:pt x="1583" y="784"/>
                      </a:lnTo>
                      <a:lnTo>
                        <a:pt x="1585" y="782"/>
                      </a:lnTo>
                      <a:lnTo>
                        <a:pt x="1585" y="779"/>
                      </a:lnTo>
                      <a:lnTo>
                        <a:pt x="1585" y="775"/>
                      </a:lnTo>
                      <a:lnTo>
                        <a:pt x="1581" y="775"/>
                      </a:lnTo>
                      <a:lnTo>
                        <a:pt x="1574" y="782"/>
                      </a:lnTo>
                      <a:lnTo>
                        <a:pt x="1567" y="789"/>
                      </a:lnTo>
                      <a:lnTo>
                        <a:pt x="1558" y="794"/>
                      </a:lnTo>
                      <a:lnTo>
                        <a:pt x="1558" y="789"/>
                      </a:lnTo>
                      <a:lnTo>
                        <a:pt x="1558" y="784"/>
                      </a:lnTo>
                      <a:lnTo>
                        <a:pt x="1558" y="782"/>
                      </a:lnTo>
                      <a:lnTo>
                        <a:pt x="1557" y="781"/>
                      </a:lnTo>
                      <a:lnTo>
                        <a:pt x="1553" y="779"/>
                      </a:lnTo>
                      <a:lnTo>
                        <a:pt x="1548" y="779"/>
                      </a:lnTo>
                      <a:lnTo>
                        <a:pt x="1539" y="779"/>
                      </a:lnTo>
                      <a:lnTo>
                        <a:pt x="1536" y="779"/>
                      </a:lnTo>
                      <a:lnTo>
                        <a:pt x="1532" y="779"/>
                      </a:lnTo>
                      <a:lnTo>
                        <a:pt x="1527" y="777"/>
                      </a:lnTo>
                      <a:lnTo>
                        <a:pt x="1522" y="777"/>
                      </a:lnTo>
                      <a:lnTo>
                        <a:pt x="1517" y="775"/>
                      </a:lnTo>
                      <a:lnTo>
                        <a:pt x="1513" y="772"/>
                      </a:lnTo>
                      <a:lnTo>
                        <a:pt x="1523" y="758"/>
                      </a:lnTo>
                      <a:lnTo>
                        <a:pt x="1534" y="737"/>
                      </a:lnTo>
                      <a:lnTo>
                        <a:pt x="1541" y="714"/>
                      </a:lnTo>
                      <a:lnTo>
                        <a:pt x="1551" y="691"/>
                      </a:lnTo>
                      <a:close/>
                      <a:moveTo>
                        <a:pt x="1220" y="630"/>
                      </a:moveTo>
                      <a:lnTo>
                        <a:pt x="1235" y="630"/>
                      </a:lnTo>
                      <a:lnTo>
                        <a:pt x="1235" y="637"/>
                      </a:lnTo>
                      <a:lnTo>
                        <a:pt x="1232" y="637"/>
                      </a:lnTo>
                      <a:lnTo>
                        <a:pt x="1230" y="639"/>
                      </a:lnTo>
                      <a:lnTo>
                        <a:pt x="1229" y="639"/>
                      </a:lnTo>
                      <a:lnTo>
                        <a:pt x="1227" y="639"/>
                      </a:lnTo>
                      <a:lnTo>
                        <a:pt x="1225" y="641"/>
                      </a:lnTo>
                      <a:lnTo>
                        <a:pt x="1220" y="641"/>
                      </a:lnTo>
                      <a:lnTo>
                        <a:pt x="1220" y="630"/>
                      </a:lnTo>
                      <a:close/>
                      <a:moveTo>
                        <a:pt x="515" y="622"/>
                      </a:moveTo>
                      <a:lnTo>
                        <a:pt x="522" y="622"/>
                      </a:lnTo>
                      <a:lnTo>
                        <a:pt x="525" y="623"/>
                      </a:lnTo>
                      <a:lnTo>
                        <a:pt x="529" y="625"/>
                      </a:lnTo>
                      <a:lnTo>
                        <a:pt x="534" y="625"/>
                      </a:lnTo>
                      <a:lnTo>
                        <a:pt x="541" y="625"/>
                      </a:lnTo>
                      <a:lnTo>
                        <a:pt x="543" y="639"/>
                      </a:lnTo>
                      <a:lnTo>
                        <a:pt x="546" y="650"/>
                      </a:lnTo>
                      <a:lnTo>
                        <a:pt x="548" y="664"/>
                      </a:lnTo>
                      <a:lnTo>
                        <a:pt x="541" y="664"/>
                      </a:lnTo>
                      <a:lnTo>
                        <a:pt x="537" y="658"/>
                      </a:lnTo>
                      <a:lnTo>
                        <a:pt x="534" y="655"/>
                      </a:lnTo>
                      <a:lnTo>
                        <a:pt x="529" y="651"/>
                      </a:lnTo>
                      <a:lnTo>
                        <a:pt x="525" y="648"/>
                      </a:lnTo>
                      <a:lnTo>
                        <a:pt x="522" y="643"/>
                      </a:lnTo>
                      <a:lnTo>
                        <a:pt x="518" y="637"/>
                      </a:lnTo>
                      <a:lnTo>
                        <a:pt x="516" y="634"/>
                      </a:lnTo>
                      <a:lnTo>
                        <a:pt x="515" y="630"/>
                      </a:lnTo>
                      <a:lnTo>
                        <a:pt x="515" y="627"/>
                      </a:lnTo>
                      <a:lnTo>
                        <a:pt x="515" y="622"/>
                      </a:lnTo>
                      <a:close/>
                      <a:moveTo>
                        <a:pt x="4304" y="609"/>
                      </a:moveTo>
                      <a:lnTo>
                        <a:pt x="4306" y="611"/>
                      </a:lnTo>
                      <a:lnTo>
                        <a:pt x="4306" y="611"/>
                      </a:lnTo>
                      <a:lnTo>
                        <a:pt x="4306" y="611"/>
                      </a:lnTo>
                      <a:lnTo>
                        <a:pt x="4306" y="613"/>
                      </a:lnTo>
                      <a:lnTo>
                        <a:pt x="4307" y="613"/>
                      </a:lnTo>
                      <a:lnTo>
                        <a:pt x="4307" y="615"/>
                      </a:lnTo>
                      <a:lnTo>
                        <a:pt x="4313" y="627"/>
                      </a:lnTo>
                      <a:lnTo>
                        <a:pt x="4313" y="643"/>
                      </a:lnTo>
                      <a:lnTo>
                        <a:pt x="4313" y="658"/>
                      </a:lnTo>
                      <a:lnTo>
                        <a:pt x="4316" y="676"/>
                      </a:lnTo>
                      <a:lnTo>
                        <a:pt x="4321" y="693"/>
                      </a:lnTo>
                      <a:lnTo>
                        <a:pt x="4330" y="712"/>
                      </a:lnTo>
                      <a:lnTo>
                        <a:pt x="4335" y="733"/>
                      </a:lnTo>
                      <a:lnTo>
                        <a:pt x="4311" y="730"/>
                      </a:lnTo>
                      <a:lnTo>
                        <a:pt x="4311" y="746"/>
                      </a:lnTo>
                      <a:lnTo>
                        <a:pt x="4314" y="758"/>
                      </a:lnTo>
                      <a:lnTo>
                        <a:pt x="4316" y="770"/>
                      </a:lnTo>
                      <a:lnTo>
                        <a:pt x="4320" y="787"/>
                      </a:lnTo>
                      <a:lnTo>
                        <a:pt x="4314" y="787"/>
                      </a:lnTo>
                      <a:lnTo>
                        <a:pt x="4311" y="787"/>
                      </a:lnTo>
                      <a:lnTo>
                        <a:pt x="4306" y="789"/>
                      </a:lnTo>
                      <a:lnTo>
                        <a:pt x="4304" y="789"/>
                      </a:lnTo>
                      <a:lnTo>
                        <a:pt x="4301" y="791"/>
                      </a:lnTo>
                      <a:lnTo>
                        <a:pt x="4301" y="791"/>
                      </a:lnTo>
                      <a:lnTo>
                        <a:pt x="4297" y="781"/>
                      </a:lnTo>
                      <a:lnTo>
                        <a:pt x="4295" y="761"/>
                      </a:lnTo>
                      <a:lnTo>
                        <a:pt x="4295" y="739"/>
                      </a:lnTo>
                      <a:lnTo>
                        <a:pt x="4295" y="714"/>
                      </a:lnTo>
                      <a:lnTo>
                        <a:pt x="4295" y="691"/>
                      </a:lnTo>
                      <a:lnTo>
                        <a:pt x="4292" y="676"/>
                      </a:lnTo>
                      <a:lnTo>
                        <a:pt x="4292" y="637"/>
                      </a:lnTo>
                      <a:lnTo>
                        <a:pt x="4295" y="632"/>
                      </a:lnTo>
                      <a:lnTo>
                        <a:pt x="4297" y="629"/>
                      </a:lnTo>
                      <a:lnTo>
                        <a:pt x="4299" y="625"/>
                      </a:lnTo>
                      <a:lnTo>
                        <a:pt x="4301" y="622"/>
                      </a:lnTo>
                      <a:lnTo>
                        <a:pt x="4302" y="616"/>
                      </a:lnTo>
                      <a:lnTo>
                        <a:pt x="4304" y="609"/>
                      </a:lnTo>
                      <a:close/>
                      <a:moveTo>
                        <a:pt x="2253" y="595"/>
                      </a:moveTo>
                      <a:lnTo>
                        <a:pt x="2257" y="616"/>
                      </a:lnTo>
                      <a:lnTo>
                        <a:pt x="2255" y="637"/>
                      </a:lnTo>
                      <a:lnTo>
                        <a:pt x="2250" y="660"/>
                      </a:lnTo>
                      <a:lnTo>
                        <a:pt x="2236" y="667"/>
                      </a:lnTo>
                      <a:lnTo>
                        <a:pt x="2223" y="671"/>
                      </a:lnTo>
                      <a:lnTo>
                        <a:pt x="2204" y="672"/>
                      </a:lnTo>
                      <a:lnTo>
                        <a:pt x="2204" y="664"/>
                      </a:lnTo>
                      <a:lnTo>
                        <a:pt x="2209" y="651"/>
                      </a:lnTo>
                      <a:lnTo>
                        <a:pt x="2209" y="636"/>
                      </a:lnTo>
                      <a:lnTo>
                        <a:pt x="2208" y="618"/>
                      </a:lnTo>
                      <a:lnTo>
                        <a:pt x="2218" y="609"/>
                      </a:lnTo>
                      <a:lnTo>
                        <a:pt x="2227" y="602"/>
                      </a:lnTo>
                      <a:lnTo>
                        <a:pt x="2237" y="597"/>
                      </a:lnTo>
                      <a:lnTo>
                        <a:pt x="2253" y="595"/>
                      </a:lnTo>
                      <a:close/>
                      <a:moveTo>
                        <a:pt x="2503" y="568"/>
                      </a:moveTo>
                      <a:lnTo>
                        <a:pt x="2506" y="571"/>
                      </a:lnTo>
                      <a:lnTo>
                        <a:pt x="2508" y="573"/>
                      </a:lnTo>
                      <a:lnTo>
                        <a:pt x="2510" y="575"/>
                      </a:lnTo>
                      <a:lnTo>
                        <a:pt x="2510" y="578"/>
                      </a:lnTo>
                      <a:lnTo>
                        <a:pt x="2510" y="582"/>
                      </a:lnTo>
                      <a:lnTo>
                        <a:pt x="2511" y="587"/>
                      </a:lnTo>
                      <a:lnTo>
                        <a:pt x="2510" y="590"/>
                      </a:lnTo>
                      <a:lnTo>
                        <a:pt x="2508" y="592"/>
                      </a:lnTo>
                      <a:lnTo>
                        <a:pt x="2508" y="594"/>
                      </a:lnTo>
                      <a:lnTo>
                        <a:pt x="2508" y="595"/>
                      </a:lnTo>
                      <a:lnTo>
                        <a:pt x="2508" y="597"/>
                      </a:lnTo>
                      <a:lnTo>
                        <a:pt x="2506" y="599"/>
                      </a:lnTo>
                      <a:lnTo>
                        <a:pt x="2504" y="601"/>
                      </a:lnTo>
                      <a:lnTo>
                        <a:pt x="2503" y="601"/>
                      </a:lnTo>
                      <a:lnTo>
                        <a:pt x="2501" y="601"/>
                      </a:lnTo>
                      <a:lnTo>
                        <a:pt x="2499" y="602"/>
                      </a:lnTo>
                      <a:lnTo>
                        <a:pt x="2496" y="602"/>
                      </a:lnTo>
                      <a:lnTo>
                        <a:pt x="2490" y="590"/>
                      </a:lnTo>
                      <a:lnTo>
                        <a:pt x="2487" y="585"/>
                      </a:lnTo>
                      <a:lnTo>
                        <a:pt x="2487" y="583"/>
                      </a:lnTo>
                      <a:lnTo>
                        <a:pt x="2489" y="582"/>
                      </a:lnTo>
                      <a:lnTo>
                        <a:pt x="2496" y="578"/>
                      </a:lnTo>
                      <a:lnTo>
                        <a:pt x="2503" y="568"/>
                      </a:lnTo>
                      <a:close/>
                      <a:moveTo>
                        <a:pt x="2583" y="529"/>
                      </a:moveTo>
                      <a:lnTo>
                        <a:pt x="2588" y="531"/>
                      </a:lnTo>
                      <a:lnTo>
                        <a:pt x="2590" y="531"/>
                      </a:lnTo>
                      <a:lnTo>
                        <a:pt x="2592" y="531"/>
                      </a:lnTo>
                      <a:lnTo>
                        <a:pt x="2593" y="533"/>
                      </a:lnTo>
                      <a:lnTo>
                        <a:pt x="2595" y="533"/>
                      </a:lnTo>
                      <a:lnTo>
                        <a:pt x="2592" y="538"/>
                      </a:lnTo>
                      <a:lnTo>
                        <a:pt x="2590" y="543"/>
                      </a:lnTo>
                      <a:lnTo>
                        <a:pt x="2588" y="548"/>
                      </a:lnTo>
                      <a:lnTo>
                        <a:pt x="2585" y="554"/>
                      </a:lnTo>
                      <a:lnTo>
                        <a:pt x="2579" y="557"/>
                      </a:lnTo>
                      <a:lnTo>
                        <a:pt x="2579" y="552"/>
                      </a:lnTo>
                      <a:lnTo>
                        <a:pt x="2578" y="552"/>
                      </a:lnTo>
                      <a:lnTo>
                        <a:pt x="2578" y="550"/>
                      </a:lnTo>
                      <a:lnTo>
                        <a:pt x="2578" y="550"/>
                      </a:lnTo>
                      <a:lnTo>
                        <a:pt x="2578" y="548"/>
                      </a:lnTo>
                      <a:lnTo>
                        <a:pt x="2576" y="545"/>
                      </a:lnTo>
                      <a:lnTo>
                        <a:pt x="2579" y="541"/>
                      </a:lnTo>
                      <a:lnTo>
                        <a:pt x="2581" y="538"/>
                      </a:lnTo>
                      <a:lnTo>
                        <a:pt x="2583" y="534"/>
                      </a:lnTo>
                      <a:lnTo>
                        <a:pt x="2583" y="529"/>
                      </a:lnTo>
                      <a:close/>
                      <a:moveTo>
                        <a:pt x="246" y="526"/>
                      </a:moveTo>
                      <a:lnTo>
                        <a:pt x="251" y="534"/>
                      </a:lnTo>
                      <a:lnTo>
                        <a:pt x="251" y="541"/>
                      </a:lnTo>
                      <a:lnTo>
                        <a:pt x="246" y="550"/>
                      </a:lnTo>
                      <a:lnTo>
                        <a:pt x="239" y="555"/>
                      </a:lnTo>
                      <a:lnTo>
                        <a:pt x="232" y="559"/>
                      </a:lnTo>
                      <a:lnTo>
                        <a:pt x="230" y="561"/>
                      </a:lnTo>
                      <a:lnTo>
                        <a:pt x="227" y="557"/>
                      </a:lnTo>
                      <a:lnTo>
                        <a:pt x="225" y="554"/>
                      </a:lnTo>
                      <a:lnTo>
                        <a:pt x="223" y="548"/>
                      </a:lnTo>
                      <a:lnTo>
                        <a:pt x="223" y="543"/>
                      </a:lnTo>
                      <a:lnTo>
                        <a:pt x="221" y="538"/>
                      </a:lnTo>
                      <a:lnTo>
                        <a:pt x="234" y="533"/>
                      </a:lnTo>
                      <a:lnTo>
                        <a:pt x="237" y="531"/>
                      </a:lnTo>
                      <a:lnTo>
                        <a:pt x="242" y="529"/>
                      </a:lnTo>
                      <a:lnTo>
                        <a:pt x="246" y="526"/>
                      </a:lnTo>
                      <a:close/>
                      <a:moveTo>
                        <a:pt x="2646" y="503"/>
                      </a:moveTo>
                      <a:lnTo>
                        <a:pt x="2660" y="510"/>
                      </a:lnTo>
                      <a:lnTo>
                        <a:pt x="2660" y="515"/>
                      </a:lnTo>
                      <a:lnTo>
                        <a:pt x="2656" y="515"/>
                      </a:lnTo>
                      <a:lnTo>
                        <a:pt x="2655" y="517"/>
                      </a:lnTo>
                      <a:lnTo>
                        <a:pt x="2651" y="519"/>
                      </a:lnTo>
                      <a:lnTo>
                        <a:pt x="2649" y="522"/>
                      </a:lnTo>
                      <a:lnTo>
                        <a:pt x="2646" y="520"/>
                      </a:lnTo>
                      <a:lnTo>
                        <a:pt x="2644" y="520"/>
                      </a:lnTo>
                      <a:lnTo>
                        <a:pt x="2644" y="520"/>
                      </a:lnTo>
                      <a:lnTo>
                        <a:pt x="2642" y="519"/>
                      </a:lnTo>
                      <a:lnTo>
                        <a:pt x="2641" y="519"/>
                      </a:lnTo>
                      <a:lnTo>
                        <a:pt x="2641" y="515"/>
                      </a:lnTo>
                      <a:lnTo>
                        <a:pt x="2641" y="512"/>
                      </a:lnTo>
                      <a:lnTo>
                        <a:pt x="2641" y="510"/>
                      </a:lnTo>
                      <a:lnTo>
                        <a:pt x="2641" y="510"/>
                      </a:lnTo>
                      <a:lnTo>
                        <a:pt x="2642" y="506"/>
                      </a:lnTo>
                      <a:lnTo>
                        <a:pt x="2646" y="503"/>
                      </a:lnTo>
                      <a:close/>
                      <a:moveTo>
                        <a:pt x="2272" y="494"/>
                      </a:moveTo>
                      <a:lnTo>
                        <a:pt x="2290" y="496"/>
                      </a:lnTo>
                      <a:lnTo>
                        <a:pt x="2304" y="499"/>
                      </a:lnTo>
                      <a:lnTo>
                        <a:pt x="2300" y="506"/>
                      </a:lnTo>
                      <a:lnTo>
                        <a:pt x="2298" y="512"/>
                      </a:lnTo>
                      <a:lnTo>
                        <a:pt x="2295" y="517"/>
                      </a:lnTo>
                      <a:lnTo>
                        <a:pt x="2291" y="522"/>
                      </a:lnTo>
                      <a:lnTo>
                        <a:pt x="2300" y="522"/>
                      </a:lnTo>
                      <a:lnTo>
                        <a:pt x="2304" y="519"/>
                      </a:lnTo>
                      <a:lnTo>
                        <a:pt x="2305" y="517"/>
                      </a:lnTo>
                      <a:lnTo>
                        <a:pt x="2309" y="515"/>
                      </a:lnTo>
                      <a:lnTo>
                        <a:pt x="2314" y="515"/>
                      </a:lnTo>
                      <a:lnTo>
                        <a:pt x="2314" y="522"/>
                      </a:lnTo>
                      <a:lnTo>
                        <a:pt x="2319" y="534"/>
                      </a:lnTo>
                      <a:lnTo>
                        <a:pt x="2316" y="545"/>
                      </a:lnTo>
                      <a:lnTo>
                        <a:pt x="2311" y="554"/>
                      </a:lnTo>
                      <a:lnTo>
                        <a:pt x="2307" y="561"/>
                      </a:lnTo>
                      <a:lnTo>
                        <a:pt x="2316" y="569"/>
                      </a:lnTo>
                      <a:lnTo>
                        <a:pt x="2325" y="582"/>
                      </a:lnTo>
                      <a:lnTo>
                        <a:pt x="2337" y="595"/>
                      </a:lnTo>
                      <a:lnTo>
                        <a:pt x="2347" y="611"/>
                      </a:lnTo>
                      <a:lnTo>
                        <a:pt x="2356" y="629"/>
                      </a:lnTo>
                      <a:lnTo>
                        <a:pt x="2363" y="644"/>
                      </a:lnTo>
                      <a:lnTo>
                        <a:pt x="2365" y="657"/>
                      </a:lnTo>
                      <a:lnTo>
                        <a:pt x="2361" y="669"/>
                      </a:lnTo>
                      <a:lnTo>
                        <a:pt x="2353" y="676"/>
                      </a:lnTo>
                      <a:lnTo>
                        <a:pt x="2342" y="683"/>
                      </a:lnTo>
                      <a:lnTo>
                        <a:pt x="2325" y="690"/>
                      </a:lnTo>
                      <a:lnTo>
                        <a:pt x="2304" y="695"/>
                      </a:lnTo>
                      <a:lnTo>
                        <a:pt x="2285" y="700"/>
                      </a:lnTo>
                      <a:lnTo>
                        <a:pt x="2269" y="702"/>
                      </a:lnTo>
                      <a:lnTo>
                        <a:pt x="2269" y="698"/>
                      </a:lnTo>
                      <a:lnTo>
                        <a:pt x="2279" y="683"/>
                      </a:lnTo>
                      <a:lnTo>
                        <a:pt x="2288" y="667"/>
                      </a:lnTo>
                      <a:lnTo>
                        <a:pt x="2283" y="667"/>
                      </a:lnTo>
                      <a:lnTo>
                        <a:pt x="2279" y="667"/>
                      </a:lnTo>
                      <a:lnTo>
                        <a:pt x="2276" y="665"/>
                      </a:lnTo>
                      <a:lnTo>
                        <a:pt x="2276" y="664"/>
                      </a:lnTo>
                      <a:lnTo>
                        <a:pt x="2274" y="662"/>
                      </a:lnTo>
                      <a:lnTo>
                        <a:pt x="2274" y="658"/>
                      </a:lnTo>
                      <a:lnTo>
                        <a:pt x="2272" y="653"/>
                      </a:lnTo>
                      <a:lnTo>
                        <a:pt x="2285" y="650"/>
                      </a:lnTo>
                      <a:lnTo>
                        <a:pt x="2281" y="646"/>
                      </a:lnTo>
                      <a:lnTo>
                        <a:pt x="2281" y="644"/>
                      </a:lnTo>
                      <a:lnTo>
                        <a:pt x="2279" y="643"/>
                      </a:lnTo>
                      <a:lnTo>
                        <a:pt x="2279" y="643"/>
                      </a:lnTo>
                      <a:lnTo>
                        <a:pt x="2279" y="641"/>
                      </a:lnTo>
                      <a:lnTo>
                        <a:pt x="2281" y="637"/>
                      </a:lnTo>
                      <a:lnTo>
                        <a:pt x="2283" y="630"/>
                      </a:lnTo>
                      <a:lnTo>
                        <a:pt x="2288" y="625"/>
                      </a:lnTo>
                      <a:lnTo>
                        <a:pt x="2291" y="622"/>
                      </a:lnTo>
                      <a:lnTo>
                        <a:pt x="2298" y="618"/>
                      </a:lnTo>
                      <a:lnTo>
                        <a:pt x="2304" y="615"/>
                      </a:lnTo>
                      <a:lnTo>
                        <a:pt x="2302" y="611"/>
                      </a:lnTo>
                      <a:lnTo>
                        <a:pt x="2302" y="609"/>
                      </a:lnTo>
                      <a:lnTo>
                        <a:pt x="2302" y="609"/>
                      </a:lnTo>
                      <a:lnTo>
                        <a:pt x="2300" y="608"/>
                      </a:lnTo>
                      <a:lnTo>
                        <a:pt x="2300" y="606"/>
                      </a:lnTo>
                      <a:lnTo>
                        <a:pt x="2298" y="602"/>
                      </a:lnTo>
                      <a:lnTo>
                        <a:pt x="2297" y="602"/>
                      </a:lnTo>
                      <a:lnTo>
                        <a:pt x="2297" y="601"/>
                      </a:lnTo>
                      <a:lnTo>
                        <a:pt x="2297" y="601"/>
                      </a:lnTo>
                      <a:lnTo>
                        <a:pt x="2297" y="601"/>
                      </a:lnTo>
                      <a:lnTo>
                        <a:pt x="2295" y="601"/>
                      </a:lnTo>
                      <a:lnTo>
                        <a:pt x="2291" y="599"/>
                      </a:lnTo>
                      <a:lnTo>
                        <a:pt x="2288" y="597"/>
                      </a:lnTo>
                      <a:lnTo>
                        <a:pt x="2286" y="597"/>
                      </a:lnTo>
                      <a:lnTo>
                        <a:pt x="2283" y="597"/>
                      </a:lnTo>
                      <a:lnTo>
                        <a:pt x="2279" y="595"/>
                      </a:lnTo>
                      <a:lnTo>
                        <a:pt x="2276" y="595"/>
                      </a:lnTo>
                      <a:lnTo>
                        <a:pt x="2276" y="594"/>
                      </a:lnTo>
                      <a:lnTo>
                        <a:pt x="2274" y="592"/>
                      </a:lnTo>
                      <a:lnTo>
                        <a:pt x="2274" y="590"/>
                      </a:lnTo>
                      <a:lnTo>
                        <a:pt x="2274" y="587"/>
                      </a:lnTo>
                      <a:lnTo>
                        <a:pt x="2272" y="583"/>
                      </a:lnTo>
                      <a:lnTo>
                        <a:pt x="2274" y="582"/>
                      </a:lnTo>
                      <a:lnTo>
                        <a:pt x="2274" y="580"/>
                      </a:lnTo>
                      <a:lnTo>
                        <a:pt x="2276" y="578"/>
                      </a:lnTo>
                      <a:lnTo>
                        <a:pt x="2276" y="576"/>
                      </a:lnTo>
                      <a:lnTo>
                        <a:pt x="2276" y="573"/>
                      </a:lnTo>
                      <a:lnTo>
                        <a:pt x="2272" y="573"/>
                      </a:lnTo>
                      <a:lnTo>
                        <a:pt x="2271" y="576"/>
                      </a:lnTo>
                      <a:lnTo>
                        <a:pt x="2271" y="578"/>
                      </a:lnTo>
                      <a:lnTo>
                        <a:pt x="2271" y="580"/>
                      </a:lnTo>
                      <a:lnTo>
                        <a:pt x="2269" y="580"/>
                      </a:lnTo>
                      <a:lnTo>
                        <a:pt x="2267" y="582"/>
                      </a:lnTo>
                      <a:lnTo>
                        <a:pt x="2265" y="583"/>
                      </a:lnTo>
                      <a:lnTo>
                        <a:pt x="2262" y="566"/>
                      </a:lnTo>
                      <a:lnTo>
                        <a:pt x="2258" y="550"/>
                      </a:lnTo>
                      <a:lnTo>
                        <a:pt x="2257" y="538"/>
                      </a:lnTo>
                      <a:lnTo>
                        <a:pt x="2260" y="529"/>
                      </a:lnTo>
                      <a:lnTo>
                        <a:pt x="2265" y="520"/>
                      </a:lnTo>
                      <a:lnTo>
                        <a:pt x="2271" y="510"/>
                      </a:lnTo>
                      <a:lnTo>
                        <a:pt x="2272" y="494"/>
                      </a:lnTo>
                      <a:close/>
                      <a:moveTo>
                        <a:pt x="29" y="458"/>
                      </a:moveTo>
                      <a:lnTo>
                        <a:pt x="49" y="458"/>
                      </a:lnTo>
                      <a:lnTo>
                        <a:pt x="49" y="465"/>
                      </a:lnTo>
                      <a:lnTo>
                        <a:pt x="45" y="465"/>
                      </a:lnTo>
                      <a:lnTo>
                        <a:pt x="45" y="468"/>
                      </a:lnTo>
                      <a:lnTo>
                        <a:pt x="40" y="466"/>
                      </a:lnTo>
                      <a:lnTo>
                        <a:pt x="36" y="463"/>
                      </a:lnTo>
                      <a:lnTo>
                        <a:pt x="33" y="461"/>
                      </a:lnTo>
                      <a:lnTo>
                        <a:pt x="29" y="458"/>
                      </a:lnTo>
                      <a:close/>
                      <a:moveTo>
                        <a:pt x="1239" y="403"/>
                      </a:moveTo>
                      <a:lnTo>
                        <a:pt x="1244" y="407"/>
                      </a:lnTo>
                      <a:lnTo>
                        <a:pt x="1249" y="412"/>
                      </a:lnTo>
                      <a:lnTo>
                        <a:pt x="1253" y="419"/>
                      </a:lnTo>
                      <a:lnTo>
                        <a:pt x="1255" y="426"/>
                      </a:lnTo>
                      <a:lnTo>
                        <a:pt x="1251" y="426"/>
                      </a:lnTo>
                      <a:lnTo>
                        <a:pt x="1248" y="428"/>
                      </a:lnTo>
                      <a:lnTo>
                        <a:pt x="1246" y="428"/>
                      </a:lnTo>
                      <a:lnTo>
                        <a:pt x="1241" y="430"/>
                      </a:lnTo>
                      <a:lnTo>
                        <a:pt x="1235" y="430"/>
                      </a:lnTo>
                      <a:lnTo>
                        <a:pt x="1235" y="426"/>
                      </a:lnTo>
                      <a:lnTo>
                        <a:pt x="1234" y="426"/>
                      </a:lnTo>
                      <a:lnTo>
                        <a:pt x="1234" y="424"/>
                      </a:lnTo>
                      <a:lnTo>
                        <a:pt x="1234" y="424"/>
                      </a:lnTo>
                      <a:lnTo>
                        <a:pt x="1232" y="423"/>
                      </a:lnTo>
                      <a:lnTo>
                        <a:pt x="1234" y="419"/>
                      </a:lnTo>
                      <a:lnTo>
                        <a:pt x="1234" y="417"/>
                      </a:lnTo>
                      <a:lnTo>
                        <a:pt x="1234" y="417"/>
                      </a:lnTo>
                      <a:lnTo>
                        <a:pt x="1234" y="416"/>
                      </a:lnTo>
                      <a:lnTo>
                        <a:pt x="1235" y="414"/>
                      </a:lnTo>
                      <a:lnTo>
                        <a:pt x="1239" y="403"/>
                      </a:lnTo>
                      <a:close/>
                      <a:moveTo>
                        <a:pt x="1209" y="391"/>
                      </a:moveTo>
                      <a:lnTo>
                        <a:pt x="1213" y="395"/>
                      </a:lnTo>
                      <a:lnTo>
                        <a:pt x="1215" y="397"/>
                      </a:lnTo>
                      <a:lnTo>
                        <a:pt x="1215" y="398"/>
                      </a:lnTo>
                      <a:lnTo>
                        <a:pt x="1216" y="402"/>
                      </a:lnTo>
                      <a:lnTo>
                        <a:pt x="1216" y="405"/>
                      </a:lnTo>
                      <a:lnTo>
                        <a:pt x="1216" y="410"/>
                      </a:lnTo>
                      <a:lnTo>
                        <a:pt x="1213" y="410"/>
                      </a:lnTo>
                      <a:lnTo>
                        <a:pt x="1213" y="414"/>
                      </a:lnTo>
                      <a:lnTo>
                        <a:pt x="1206" y="412"/>
                      </a:lnTo>
                      <a:lnTo>
                        <a:pt x="1199" y="410"/>
                      </a:lnTo>
                      <a:lnTo>
                        <a:pt x="1194" y="407"/>
                      </a:lnTo>
                      <a:lnTo>
                        <a:pt x="1190" y="407"/>
                      </a:lnTo>
                      <a:lnTo>
                        <a:pt x="1190" y="403"/>
                      </a:lnTo>
                      <a:lnTo>
                        <a:pt x="1197" y="400"/>
                      </a:lnTo>
                      <a:lnTo>
                        <a:pt x="1204" y="397"/>
                      </a:lnTo>
                      <a:lnTo>
                        <a:pt x="1209" y="391"/>
                      </a:lnTo>
                      <a:close/>
                      <a:moveTo>
                        <a:pt x="1286" y="360"/>
                      </a:moveTo>
                      <a:lnTo>
                        <a:pt x="1290" y="362"/>
                      </a:lnTo>
                      <a:lnTo>
                        <a:pt x="1290" y="362"/>
                      </a:lnTo>
                      <a:lnTo>
                        <a:pt x="1291" y="363"/>
                      </a:lnTo>
                      <a:lnTo>
                        <a:pt x="1291" y="363"/>
                      </a:lnTo>
                      <a:lnTo>
                        <a:pt x="1293" y="365"/>
                      </a:lnTo>
                      <a:lnTo>
                        <a:pt x="1297" y="365"/>
                      </a:lnTo>
                      <a:lnTo>
                        <a:pt x="1297" y="367"/>
                      </a:lnTo>
                      <a:lnTo>
                        <a:pt x="1297" y="369"/>
                      </a:lnTo>
                      <a:lnTo>
                        <a:pt x="1295" y="370"/>
                      </a:lnTo>
                      <a:lnTo>
                        <a:pt x="1295" y="370"/>
                      </a:lnTo>
                      <a:lnTo>
                        <a:pt x="1293" y="372"/>
                      </a:lnTo>
                      <a:lnTo>
                        <a:pt x="1291" y="374"/>
                      </a:lnTo>
                      <a:lnTo>
                        <a:pt x="1290" y="374"/>
                      </a:lnTo>
                      <a:lnTo>
                        <a:pt x="1288" y="376"/>
                      </a:lnTo>
                      <a:lnTo>
                        <a:pt x="1286" y="376"/>
                      </a:lnTo>
                      <a:lnTo>
                        <a:pt x="1283" y="376"/>
                      </a:lnTo>
                      <a:lnTo>
                        <a:pt x="1283" y="370"/>
                      </a:lnTo>
                      <a:lnTo>
                        <a:pt x="1283" y="367"/>
                      </a:lnTo>
                      <a:lnTo>
                        <a:pt x="1284" y="365"/>
                      </a:lnTo>
                      <a:lnTo>
                        <a:pt x="1286" y="360"/>
                      </a:lnTo>
                      <a:close/>
                      <a:moveTo>
                        <a:pt x="0" y="341"/>
                      </a:moveTo>
                      <a:lnTo>
                        <a:pt x="17" y="344"/>
                      </a:lnTo>
                      <a:lnTo>
                        <a:pt x="29" y="349"/>
                      </a:lnTo>
                      <a:lnTo>
                        <a:pt x="38" y="360"/>
                      </a:lnTo>
                      <a:lnTo>
                        <a:pt x="35" y="363"/>
                      </a:lnTo>
                      <a:lnTo>
                        <a:pt x="31" y="363"/>
                      </a:lnTo>
                      <a:lnTo>
                        <a:pt x="29" y="365"/>
                      </a:lnTo>
                      <a:lnTo>
                        <a:pt x="28" y="367"/>
                      </a:lnTo>
                      <a:lnTo>
                        <a:pt x="22" y="369"/>
                      </a:lnTo>
                      <a:lnTo>
                        <a:pt x="19" y="365"/>
                      </a:lnTo>
                      <a:lnTo>
                        <a:pt x="14" y="362"/>
                      </a:lnTo>
                      <a:lnTo>
                        <a:pt x="10" y="358"/>
                      </a:lnTo>
                      <a:lnTo>
                        <a:pt x="5" y="356"/>
                      </a:lnTo>
                      <a:lnTo>
                        <a:pt x="3" y="355"/>
                      </a:lnTo>
                      <a:lnTo>
                        <a:pt x="0" y="351"/>
                      </a:lnTo>
                      <a:lnTo>
                        <a:pt x="0" y="348"/>
                      </a:lnTo>
                      <a:lnTo>
                        <a:pt x="0" y="341"/>
                      </a:lnTo>
                      <a:close/>
                      <a:moveTo>
                        <a:pt x="1178" y="299"/>
                      </a:moveTo>
                      <a:lnTo>
                        <a:pt x="1178" y="307"/>
                      </a:lnTo>
                      <a:lnTo>
                        <a:pt x="1180" y="311"/>
                      </a:lnTo>
                      <a:lnTo>
                        <a:pt x="1181" y="314"/>
                      </a:lnTo>
                      <a:lnTo>
                        <a:pt x="1181" y="320"/>
                      </a:lnTo>
                      <a:lnTo>
                        <a:pt x="1181" y="327"/>
                      </a:lnTo>
                      <a:lnTo>
                        <a:pt x="1201" y="327"/>
                      </a:lnTo>
                      <a:lnTo>
                        <a:pt x="1218" y="346"/>
                      </a:lnTo>
                      <a:lnTo>
                        <a:pt x="1235" y="365"/>
                      </a:lnTo>
                      <a:lnTo>
                        <a:pt x="1235" y="367"/>
                      </a:lnTo>
                      <a:lnTo>
                        <a:pt x="1234" y="369"/>
                      </a:lnTo>
                      <a:lnTo>
                        <a:pt x="1234" y="370"/>
                      </a:lnTo>
                      <a:lnTo>
                        <a:pt x="1234" y="370"/>
                      </a:lnTo>
                      <a:lnTo>
                        <a:pt x="1232" y="372"/>
                      </a:lnTo>
                      <a:lnTo>
                        <a:pt x="1229" y="376"/>
                      </a:lnTo>
                      <a:lnTo>
                        <a:pt x="1227" y="377"/>
                      </a:lnTo>
                      <a:lnTo>
                        <a:pt x="1225" y="379"/>
                      </a:lnTo>
                      <a:lnTo>
                        <a:pt x="1223" y="379"/>
                      </a:lnTo>
                      <a:lnTo>
                        <a:pt x="1218" y="379"/>
                      </a:lnTo>
                      <a:lnTo>
                        <a:pt x="1213" y="381"/>
                      </a:lnTo>
                      <a:lnTo>
                        <a:pt x="1213" y="376"/>
                      </a:lnTo>
                      <a:lnTo>
                        <a:pt x="1213" y="370"/>
                      </a:lnTo>
                      <a:lnTo>
                        <a:pt x="1213" y="367"/>
                      </a:lnTo>
                      <a:lnTo>
                        <a:pt x="1213" y="365"/>
                      </a:lnTo>
                      <a:lnTo>
                        <a:pt x="1209" y="362"/>
                      </a:lnTo>
                      <a:lnTo>
                        <a:pt x="1206" y="360"/>
                      </a:lnTo>
                      <a:lnTo>
                        <a:pt x="1201" y="356"/>
                      </a:lnTo>
                      <a:lnTo>
                        <a:pt x="1195" y="370"/>
                      </a:lnTo>
                      <a:lnTo>
                        <a:pt x="1185" y="379"/>
                      </a:lnTo>
                      <a:lnTo>
                        <a:pt x="1171" y="384"/>
                      </a:lnTo>
                      <a:lnTo>
                        <a:pt x="1171" y="379"/>
                      </a:lnTo>
                      <a:lnTo>
                        <a:pt x="1171" y="376"/>
                      </a:lnTo>
                      <a:lnTo>
                        <a:pt x="1173" y="372"/>
                      </a:lnTo>
                      <a:lnTo>
                        <a:pt x="1171" y="369"/>
                      </a:lnTo>
                      <a:lnTo>
                        <a:pt x="1169" y="365"/>
                      </a:lnTo>
                      <a:lnTo>
                        <a:pt x="1167" y="360"/>
                      </a:lnTo>
                      <a:lnTo>
                        <a:pt x="1162" y="358"/>
                      </a:lnTo>
                      <a:lnTo>
                        <a:pt x="1159" y="356"/>
                      </a:lnTo>
                      <a:lnTo>
                        <a:pt x="1155" y="356"/>
                      </a:lnTo>
                      <a:lnTo>
                        <a:pt x="1152" y="355"/>
                      </a:lnTo>
                      <a:lnTo>
                        <a:pt x="1150" y="355"/>
                      </a:lnTo>
                      <a:lnTo>
                        <a:pt x="1146" y="353"/>
                      </a:lnTo>
                      <a:lnTo>
                        <a:pt x="1143" y="349"/>
                      </a:lnTo>
                      <a:lnTo>
                        <a:pt x="1153" y="337"/>
                      </a:lnTo>
                      <a:lnTo>
                        <a:pt x="1160" y="323"/>
                      </a:lnTo>
                      <a:lnTo>
                        <a:pt x="1167" y="309"/>
                      </a:lnTo>
                      <a:lnTo>
                        <a:pt x="1178" y="299"/>
                      </a:lnTo>
                      <a:close/>
                      <a:moveTo>
                        <a:pt x="2150" y="269"/>
                      </a:moveTo>
                      <a:lnTo>
                        <a:pt x="2152" y="273"/>
                      </a:lnTo>
                      <a:lnTo>
                        <a:pt x="2154" y="276"/>
                      </a:lnTo>
                      <a:lnTo>
                        <a:pt x="2155" y="278"/>
                      </a:lnTo>
                      <a:lnTo>
                        <a:pt x="2155" y="281"/>
                      </a:lnTo>
                      <a:lnTo>
                        <a:pt x="2157" y="285"/>
                      </a:lnTo>
                      <a:lnTo>
                        <a:pt x="2157" y="292"/>
                      </a:lnTo>
                      <a:lnTo>
                        <a:pt x="2157" y="297"/>
                      </a:lnTo>
                      <a:lnTo>
                        <a:pt x="2159" y="311"/>
                      </a:lnTo>
                      <a:lnTo>
                        <a:pt x="2161" y="327"/>
                      </a:lnTo>
                      <a:lnTo>
                        <a:pt x="2161" y="341"/>
                      </a:lnTo>
                      <a:lnTo>
                        <a:pt x="2141" y="351"/>
                      </a:lnTo>
                      <a:lnTo>
                        <a:pt x="2119" y="360"/>
                      </a:lnTo>
                      <a:lnTo>
                        <a:pt x="2098" y="370"/>
                      </a:lnTo>
                      <a:lnTo>
                        <a:pt x="2080" y="384"/>
                      </a:lnTo>
                      <a:lnTo>
                        <a:pt x="2075" y="381"/>
                      </a:lnTo>
                      <a:lnTo>
                        <a:pt x="2066" y="377"/>
                      </a:lnTo>
                      <a:lnTo>
                        <a:pt x="2054" y="370"/>
                      </a:lnTo>
                      <a:lnTo>
                        <a:pt x="2044" y="365"/>
                      </a:lnTo>
                      <a:lnTo>
                        <a:pt x="2035" y="360"/>
                      </a:lnTo>
                      <a:lnTo>
                        <a:pt x="2031" y="356"/>
                      </a:lnTo>
                      <a:lnTo>
                        <a:pt x="2033" y="355"/>
                      </a:lnTo>
                      <a:lnTo>
                        <a:pt x="2035" y="353"/>
                      </a:lnTo>
                      <a:lnTo>
                        <a:pt x="2035" y="353"/>
                      </a:lnTo>
                      <a:lnTo>
                        <a:pt x="2037" y="351"/>
                      </a:lnTo>
                      <a:lnTo>
                        <a:pt x="2037" y="349"/>
                      </a:lnTo>
                      <a:lnTo>
                        <a:pt x="2038" y="346"/>
                      </a:lnTo>
                      <a:lnTo>
                        <a:pt x="2033" y="342"/>
                      </a:lnTo>
                      <a:lnTo>
                        <a:pt x="2026" y="341"/>
                      </a:lnTo>
                      <a:lnTo>
                        <a:pt x="2021" y="337"/>
                      </a:lnTo>
                      <a:lnTo>
                        <a:pt x="2016" y="334"/>
                      </a:lnTo>
                      <a:lnTo>
                        <a:pt x="2019" y="334"/>
                      </a:lnTo>
                      <a:lnTo>
                        <a:pt x="2023" y="330"/>
                      </a:lnTo>
                      <a:lnTo>
                        <a:pt x="2024" y="328"/>
                      </a:lnTo>
                      <a:lnTo>
                        <a:pt x="2026" y="328"/>
                      </a:lnTo>
                      <a:lnTo>
                        <a:pt x="2028" y="327"/>
                      </a:lnTo>
                      <a:lnTo>
                        <a:pt x="2033" y="327"/>
                      </a:lnTo>
                      <a:lnTo>
                        <a:pt x="2038" y="327"/>
                      </a:lnTo>
                      <a:lnTo>
                        <a:pt x="2038" y="314"/>
                      </a:lnTo>
                      <a:lnTo>
                        <a:pt x="2012" y="314"/>
                      </a:lnTo>
                      <a:lnTo>
                        <a:pt x="2007" y="304"/>
                      </a:lnTo>
                      <a:lnTo>
                        <a:pt x="2016" y="297"/>
                      </a:lnTo>
                      <a:lnTo>
                        <a:pt x="2023" y="290"/>
                      </a:lnTo>
                      <a:lnTo>
                        <a:pt x="2031" y="287"/>
                      </a:lnTo>
                      <a:lnTo>
                        <a:pt x="2045" y="283"/>
                      </a:lnTo>
                      <a:lnTo>
                        <a:pt x="2051" y="288"/>
                      </a:lnTo>
                      <a:lnTo>
                        <a:pt x="2054" y="294"/>
                      </a:lnTo>
                      <a:lnTo>
                        <a:pt x="2058" y="297"/>
                      </a:lnTo>
                      <a:lnTo>
                        <a:pt x="2061" y="304"/>
                      </a:lnTo>
                      <a:lnTo>
                        <a:pt x="2072" y="295"/>
                      </a:lnTo>
                      <a:lnTo>
                        <a:pt x="2082" y="288"/>
                      </a:lnTo>
                      <a:lnTo>
                        <a:pt x="2096" y="283"/>
                      </a:lnTo>
                      <a:lnTo>
                        <a:pt x="2098" y="288"/>
                      </a:lnTo>
                      <a:lnTo>
                        <a:pt x="2101" y="290"/>
                      </a:lnTo>
                      <a:lnTo>
                        <a:pt x="2101" y="292"/>
                      </a:lnTo>
                      <a:lnTo>
                        <a:pt x="2103" y="292"/>
                      </a:lnTo>
                      <a:lnTo>
                        <a:pt x="2105" y="292"/>
                      </a:lnTo>
                      <a:lnTo>
                        <a:pt x="2108" y="292"/>
                      </a:lnTo>
                      <a:lnTo>
                        <a:pt x="2117" y="287"/>
                      </a:lnTo>
                      <a:lnTo>
                        <a:pt x="2122" y="281"/>
                      </a:lnTo>
                      <a:lnTo>
                        <a:pt x="2129" y="276"/>
                      </a:lnTo>
                      <a:lnTo>
                        <a:pt x="2136" y="271"/>
                      </a:lnTo>
                      <a:lnTo>
                        <a:pt x="2150" y="269"/>
                      </a:lnTo>
                      <a:close/>
                      <a:moveTo>
                        <a:pt x="1302" y="206"/>
                      </a:moveTo>
                      <a:lnTo>
                        <a:pt x="1305" y="208"/>
                      </a:lnTo>
                      <a:lnTo>
                        <a:pt x="1307" y="210"/>
                      </a:lnTo>
                      <a:lnTo>
                        <a:pt x="1309" y="210"/>
                      </a:lnTo>
                      <a:lnTo>
                        <a:pt x="1311" y="211"/>
                      </a:lnTo>
                      <a:lnTo>
                        <a:pt x="1311" y="213"/>
                      </a:lnTo>
                      <a:lnTo>
                        <a:pt x="1311" y="215"/>
                      </a:lnTo>
                      <a:lnTo>
                        <a:pt x="1312" y="218"/>
                      </a:lnTo>
                      <a:lnTo>
                        <a:pt x="1316" y="224"/>
                      </a:lnTo>
                      <a:lnTo>
                        <a:pt x="1318" y="229"/>
                      </a:lnTo>
                      <a:lnTo>
                        <a:pt x="1319" y="234"/>
                      </a:lnTo>
                      <a:lnTo>
                        <a:pt x="1321" y="241"/>
                      </a:lnTo>
                      <a:lnTo>
                        <a:pt x="1316" y="243"/>
                      </a:lnTo>
                      <a:lnTo>
                        <a:pt x="1311" y="245"/>
                      </a:lnTo>
                      <a:lnTo>
                        <a:pt x="1305" y="245"/>
                      </a:lnTo>
                      <a:lnTo>
                        <a:pt x="1297" y="246"/>
                      </a:lnTo>
                      <a:lnTo>
                        <a:pt x="1295" y="238"/>
                      </a:lnTo>
                      <a:lnTo>
                        <a:pt x="1293" y="229"/>
                      </a:lnTo>
                      <a:lnTo>
                        <a:pt x="1293" y="218"/>
                      </a:lnTo>
                      <a:lnTo>
                        <a:pt x="1297" y="215"/>
                      </a:lnTo>
                      <a:lnTo>
                        <a:pt x="1298" y="211"/>
                      </a:lnTo>
                      <a:lnTo>
                        <a:pt x="1302" y="206"/>
                      </a:lnTo>
                      <a:close/>
                      <a:moveTo>
                        <a:pt x="1604" y="177"/>
                      </a:moveTo>
                      <a:lnTo>
                        <a:pt x="1611" y="180"/>
                      </a:lnTo>
                      <a:lnTo>
                        <a:pt x="1618" y="184"/>
                      </a:lnTo>
                      <a:lnTo>
                        <a:pt x="1621" y="187"/>
                      </a:lnTo>
                      <a:lnTo>
                        <a:pt x="1626" y="191"/>
                      </a:lnTo>
                      <a:lnTo>
                        <a:pt x="1632" y="196"/>
                      </a:lnTo>
                      <a:lnTo>
                        <a:pt x="1630" y="199"/>
                      </a:lnTo>
                      <a:lnTo>
                        <a:pt x="1630" y="199"/>
                      </a:lnTo>
                      <a:lnTo>
                        <a:pt x="1630" y="201"/>
                      </a:lnTo>
                      <a:lnTo>
                        <a:pt x="1628" y="201"/>
                      </a:lnTo>
                      <a:lnTo>
                        <a:pt x="1628" y="203"/>
                      </a:lnTo>
                      <a:lnTo>
                        <a:pt x="1625" y="206"/>
                      </a:lnTo>
                      <a:lnTo>
                        <a:pt x="1625" y="208"/>
                      </a:lnTo>
                      <a:lnTo>
                        <a:pt x="1623" y="208"/>
                      </a:lnTo>
                      <a:lnTo>
                        <a:pt x="1621" y="208"/>
                      </a:lnTo>
                      <a:lnTo>
                        <a:pt x="1619" y="210"/>
                      </a:lnTo>
                      <a:lnTo>
                        <a:pt x="1616" y="211"/>
                      </a:lnTo>
                      <a:lnTo>
                        <a:pt x="1611" y="206"/>
                      </a:lnTo>
                      <a:lnTo>
                        <a:pt x="1606" y="201"/>
                      </a:lnTo>
                      <a:lnTo>
                        <a:pt x="1599" y="196"/>
                      </a:lnTo>
                      <a:lnTo>
                        <a:pt x="1593" y="192"/>
                      </a:lnTo>
                      <a:lnTo>
                        <a:pt x="1597" y="180"/>
                      </a:lnTo>
                      <a:lnTo>
                        <a:pt x="1600" y="180"/>
                      </a:lnTo>
                      <a:lnTo>
                        <a:pt x="1602" y="178"/>
                      </a:lnTo>
                      <a:lnTo>
                        <a:pt x="1602" y="178"/>
                      </a:lnTo>
                      <a:lnTo>
                        <a:pt x="1602" y="178"/>
                      </a:lnTo>
                      <a:lnTo>
                        <a:pt x="1604" y="177"/>
                      </a:lnTo>
                      <a:close/>
                      <a:moveTo>
                        <a:pt x="2963" y="170"/>
                      </a:moveTo>
                      <a:lnTo>
                        <a:pt x="2979" y="170"/>
                      </a:lnTo>
                      <a:lnTo>
                        <a:pt x="2979" y="177"/>
                      </a:lnTo>
                      <a:lnTo>
                        <a:pt x="2976" y="177"/>
                      </a:lnTo>
                      <a:lnTo>
                        <a:pt x="2972" y="180"/>
                      </a:lnTo>
                      <a:lnTo>
                        <a:pt x="2970" y="180"/>
                      </a:lnTo>
                      <a:lnTo>
                        <a:pt x="2967" y="180"/>
                      </a:lnTo>
                      <a:lnTo>
                        <a:pt x="2967" y="178"/>
                      </a:lnTo>
                      <a:lnTo>
                        <a:pt x="2965" y="175"/>
                      </a:lnTo>
                      <a:lnTo>
                        <a:pt x="2965" y="173"/>
                      </a:lnTo>
                      <a:lnTo>
                        <a:pt x="2963" y="171"/>
                      </a:lnTo>
                      <a:lnTo>
                        <a:pt x="2963" y="170"/>
                      </a:lnTo>
                      <a:close/>
                      <a:moveTo>
                        <a:pt x="989" y="149"/>
                      </a:moveTo>
                      <a:lnTo>
                        <a:pt x="1005" y="159"/>
                      </a:lnTo>
                      <a:lnTo>
                        <a:pt x="1019" y="171"/>
                      </a:lnTo>
                      <a:lnTo>
                        <a:pt x="1033" y="184"/>
                      </a:lnTo>
                      <a:lnTo>
                        <a:pt x="1028" y="184"/>
                      </a:lnTo>
                      <a:lnTo>
                        <a:pt x="1024" y="189"/>
                      </a:lnTo>
                      <a:lnTo>
                        <a:pt x="1021" y="191"/>
                      </a:lnTo>
                      <a:lnTo>
                        <a:pt x="1016" y="191"/>
                      </a:lnTo>
                      <a:lnTo>
                        <a:pt x="1010" y="192"/>
                      </a:lnTo>
                      <a:lnTo>
                        <a:pt x="1002" y="192"/>
                      </a:lnTo>
                      <a:lnTo>
                        <a:pt x="995" y="185"/>
                      </a:lnTo>
                      <a:lnTo>
                        <a:pt x="988" y="180"/>
                      </a:lnTo>
                      <a:lnTo>
                        <a:pt x="979" y="177"/>
                      </a:lnTo>
                      <a:lnTo>
                        <a:pt x="979" y="173"/>
                      </a:lnTo>
                      <a:lnTo>
                        <a:pt x="995" y="164"/>
                      </a:lnTo>
                      <a:lnTo>
                        <a:pt x="993" y="161"/>
                      </a:lnTo>
                      <a:lnTo>
                        <a:pt x="991" y="159"/>
                      </a:lnTo>
                      <a:lnTo>
                        <a:pt x="991" y="156"/>
                      </a:lnTo>
                      <a:lnTo>
                        <a:pt x="989" y="149"/>
                      </a:lnTo>
                      <a:close/>
                      <a:moveTo>
                        <a:pt x="4822" y="100"/>
                      </a:moveTo>
                      <a:lnTo>
                        <a:pt x="4826" y="105"/>
                      </a:lnTo>
                      <a:lnTo>
                        <a:pt x="4829" y="109"/>
                      </a:lnTo>
                      <a:lnTo>
                        <a:pt x="4833" y="109"/>
                      </a:lnTo>
                      <a:lnTo>
                        <a:pt x="4835" y="110"/>
                      </a:lnTo>
                      <a:lnTo>
                        <a:pt x="4836" y="110"/>
                      </a:lnTo>
                      <a:lnTo>
                        <a:pt x="4840" y="110"/>
                      </a:lnTo>
                      <a:lnTo>
                        <a:pt x="4842" y="110"/>
                      </a:lnTo>
                      <a:lnTo>
                        <a:pt x="4843" y="110"/>
                      </a:lnTo>
                      <a:lnTo>
                        <a:pt x="4847" y="112"/>
                      </a:lnTo>
                      <a:lnTo>
                        <a:pt x="4849" y="115"/>
                      </a:lnTo>
                      <a:lnTo>
                        <a:pt x="4842" y="121"/>
                      </a:lnTo>
                      <a:lnTo>
                        <a:pt x="4835" y="126"/>
                      </a:lnTo>
                      <a:lnTo>
                        <a:pt x="4800" y="129"/>
                      </a:lnTo>
                      <a:lnTo>
                        <a:pt x="4800" y="115"/>
                      </a:lnTo>
                      <a:lnTo>
                        <a:pt x="4805" y="110"/>
                      </a:lnTo>
                      <a:lnTo>
                        <a:pt x="4810" y="107"/>
                      </a:lnTo>
                      <a:lnTo>
                        <a:pt x="4815" y="103"/>
                      </a:lnTo>
                      <a:lnTo>
                        <a:pt x="4822" y="100"/>
                      </a:lnTo>
                      <a:close/>
                      <a:moveTo>
                        <a:pt x="1063" y="72"/>
                      </a:moveTo>
                      <a:lnTo>
                        <a:pt x="1064" y="79"/>
                      </a:lnTo>
                      <a:lnTo>
                        <a:pt x="1064" y="84"/>
                      </a:lnTo>
                      <a:lnTo>
                        <a:pt x="1066" y="86"/>
                      </a:lnTo>
                      <a:lnTo>
                        <a:pt x="1068" y="88"/>
                      </a:lnTo>
                      <a:lnTo>
                        <a:pt x="1070" y="89"/>
                      </a:lnTo>
                      <a:lnTo>
                        <a:pt x="1073" y="93"/>
                      </a:lnTo>
                      <a:lnTo>
                        <a:pt x="1075" y="96"/>
                      </a:lnTo>
                      <a:lnTo>
                        <a:pt x="1073" y="100"/>
                      </a:lnTo>
                      <a:lnTo>
                        <a:pt x="1071" y="105"/>
                      </a:lnTo>
                      <a:lnTo>
                        <a:pt x="1070" y="109"/>
                      </a:lnTo>
                      <a:lnTo>
                        <a:pt x="1068" y="112"/>
                      </a:lnTo>
                      <a:lnTo>
                        <a:pt x="1066" y="119"/>
                      </a:lnTo>
                      <a:lnTo>
                        <a:pt x="1073" y="121"/>
                      </a:lnTo>
                      <a:lnTo>
                        <a:pt x="1077" y="124"/>
                      </a:lnTo>
                      <a:lnTo>
                        <a:pt x="1080" y="128"/>
                      </a:lnTo>
                      <a:lnTo>
                        <a:pt x="1082" y="131"/>
                      </a:lnTo>
                      <a:lnTo>
                        <a:pt x="1082" y="138"/>
                      </a:lnTo>
                      <a:lnTo>
                        <a:pt x="1082" y="145"/>
                      </a:lnTo>
                      <a:lnTo>
                        <a:pt x="1077" y="149"/>
                      </a:lnTo>
                      <a:lnTo>
                        <a:pt x="1073" y="152"/>
                      </a:lnTo>
                      <a:lnTo>
                        <a:pt x="1071" y="157"/>
                      </a:lnTo>
                      <a:lnTo>
                        <a:pt x="1070" y="163"/>
                      </a:lnTo>
                      <a:lnTo>
                        <a:pt x="1066" y="170"/>
                      </a:lnTo>
                      <a:lnTo>
                        <a:pt x="1091" y="170"/>
                      </a:lnTo>
                      <a:lnTo>
                        <a:pt x="1091" y="185"/>
                      </a:lnTo>
                      <a:lnTo>
                        <a:pt x="1094" y="199"/>
                      </a:lnTo>
                      <a:lnTo>
                        <a:pt x="1105" y="199"/>
                      </a:lnTo>
                      <a:lnTo>
                        <a:pt x="1110" y="194"/>
                      </a:lnTo>
                      <a:lnTo>
                        <a:pt x="1115" y="189"/>
                      </a:lnTo>
                      <a:lnTo>
                        <a:pt x="1120" y="184"/>
                      </a:lnTo>
                      <a:lnTo>
                        <a:pt x="1129" y="180"/>
                      </a:lnTo>
                      <a:lnTo>
                        <a:pt x="1129" y="191"/>
                      </a:lnTo>
                      <a:lnTo>
                        <a:pt x="1127" y="205"/>
                      </a:lnTo>
                      <a:lnTo>
                        <a:pt x="1126" y="217"/>
                      </a:lnTo>
                      <a:lnTo>
                        <a:pt x="1126" y="225"/>
                      </a:lnTo>
                      <a:lnTo>
                        <a:pt x="1124" y="231"/>
                      </a:lnTo>
                      <a:lnTo>
                        <a:pt x="1127" y="234"/>
                      </a:lnTo>
                      <a:lnTo>
                        <a:pt x="1129" y="236"/>
                      </a:lnTo>
                      <a:lnTo>
                        <a:pt x="1131" y="238"/>
                      </a:lnTo>
                      <a:lnTo>
                        <a:pt x="1134" y="239"/>
                      </a:lnTo>
                      <a:lnTo>
                        <a:pt x="1139" y="241"/>
                      </a:lnTo>
                      <a:lnTo>
                        <a:pt x="1148" y="227"/>
                      </a:lnTo>
                      <a:lnTo>
                        <a:pt x="1155" y="211"/>
                      </a:lnTo>
                      <a:lnTo>
                        <a:pt x="1155" y="199"/>
                      </a:lnTo>
                      <a:lnTo>
                        <a:pt x="1153" y="187"/>
                      </a:lnTo>
                      <a:lnTo>
                        <a:pt x="1153" y="175"/>
                      </a:lnTo>
                      <a:lnTo>
                        <a:pt x="1157" y="163"/>
                      </a:lnTo>
                      <a:lnTo>
                        <a:pt x="1167" y="154"/>
                      </a:lnTo>
                      <a:lnTo>
                        <a:pt x="1171" y="150"/>
                      </a:lnTo>
                      <a:lnTo>
                        <a:pt x="1174" y="150"/>
                      </a:lnTo>
                      <a:lnTo>
                        <a:pt x="1178" y="152"/>
                      </a:lnTo>
                      <a:lnTo>
                        <a:pt x="1181" y="154"/>
                      </a:lnTo>
                      <a:lnTo>
                        <a:pt x="1183" y="157"/>
                      </a:lnTo>
                      <a:lnTo>
                        <a:pt x="1187" y="161"/>
                      </a:lnTo>
                      <a:lnTo>
                        <a:pt x="1188" y="164"/>
                      </a:lnTo>
                      <a:lnTo>
                        <a:pt x="1192" y="166"/>
                      </a:lnTo>
                      <a:lnTo>
                        <a:pt x="1194" y="170"/>
                      </a:lnTo>
                      <a:lnTo>
                        <a:pt x="1201" y="170"/>
                      </a:lnTo>
                      <a:lnTo>
                        <a:pt x="1209" y="166"/>
                      </a:lnTo>
                      <a:lnTo>
                        <a:pt x="1218" y="164"/>
                      </a:lnTo>
                      <a:lnTo>
                        <a:pt x="1225" y="170"/>
                      </a:lnTo>
                      <a:lnTo>
                        <a:pt x="1225" y="184"/>
                      </a:lnTo>
                      <a:lnTo>
                        <a:pt x="1225" y="191"/>
                      </a:lnTo>
                      <a:lnTo>
                        <a:pt x="1223" y="203"/>
                      </a:lnTo>
                      <a:lnTo>
                        <a:pt x="1222" y="218"/>
                      </a:lnTo>
                      <a:lnTo>
                        <a:pt x="1218" y="236"/>
                      </a:lnTo>
                      <a:lnTo>
                        <a:pt x="1215" y="250"/>
                      </a:lnTo>
                      <a:lnTo>
                        <a:pt x="1213" y="260"/>
                      </a:lnTo>
                      <a:lnTo>
                        <a:pt x="1206" y="260"/>
                      </a:lnTo>
                      <a:lnTo>
                        <a:pt x="1202" y="259"/>
                      </a:lnTo>
                      <a:lnTo>
                        <a:pt x="1199" y="257"/>
                      </a:lnTo>
                      <a:lnTo>
                        <a:pt x="1195" y="255"/>
                      </a:lnTo>
                      <a:lnTo>
                        <a:pt x="1190" y="253"/>
                      </a:lnTo>
                      <a:lnTo>
                        <a:pt x="1190" y="257"/>
                      </a:lnTo>
                      <a:lnTo>
                        <a:pt x="1192" y="259"/>
                      </a:lnTo>
                      <a:lnTo>
                        <a:pt x="1194" y="260"/>
                      </a:lnTo>
                      <a:lnTo>
                        <a:pt x="1195" y="262"/>
                      </a:lnTo>
                      <a:lnTo>
                        <a:pt x="1195" y="264"/>
                      </a:lnTo>
                      <a:lnTo>
                        <a:pt x="1197" y="267"/>
                      </a:lnTo>
                      <a:lnTo>
                        <a:pt x="1197" y="273"/>
                      </a:lnTo>
                      <a:lnTo>
                        <a:pt x="1148" y="276"/>
                      </a:lnTo>
                      <a:lnTo>
                        <a:pt x="1148" y="280"/>
                      </a:lnTo>
                      <a:lnTo>
                        <a:pt x="1152" y="290"/>
                      </a:lnTo>
                      <a:lnTo>
                        <a:pt x="1150" y="301"/>
                      </a:lnTo>
                      <a:lnTo>
                        <a:pt x="1148" y="318"/>
                      </a:lnTo>
                      <a:lnTo>
                        <a:pt x="1139" y="318"/>
                      </a:lnTo>
                      <a:lnTo>
                        <a:pt x="1127" y="311"/>
                      </a:lnTo>
                      <a:lnTo>
                        <a:pt x="1110" y="307"/>
                      </a:lnTo>
                      <a:lnTo>
                        <a:pt x="1110" y="311"/>
                      </a:lnTo>
                      <a:lnTo>
                        <a:pt x="1113" y="311"/>
                      </a:lnTo>
                      <a:lnTo>
                        <a:pt x="1117" y="314"/>
                      </a:lnTo>
                      <a:lnTo>
                        <a:pt x="1119" y="316"/>
                      </a:lnTo>
                      <a:lnTo>
                        <a:pt x="1120" y="318"/>
                      </a:lnTo>
                      <a:lnTo>
                        <a:pt x="1122" y="320"/>
                      </a:lnTo>
                      <a:lnTo>
                        <a:pt x="1124" y="325"/>
                      </a:lnTo>
                      <a:lnTo>
                        <a:pt x="1124" y="330"/>
                      </a:lnTo>
                      <a:lnTo>
                        <a:pt x="1122" y="334"/>
                      </a:lnTo>
                      <a:lnTo>
                        <a:pt x="1119" y="337"/>
                      </a:lnTo>
                      <a:lnTo>
                        <a:pt x="1117" y="341"/>
                      </a:lnTo>
                      <a:lnTo>
                        <a:pt x="1108" y="348"/>
                      </a:lnTo>
                      <a:lnTo>
                        <a:pt x="1101" y="355"/>
                      </a:lnTo>
                      <a:lnTo>
                        <a:pt x="1098" y="363"/>
                      </a:lnTo>
                      <a:lnTo>
                        <a:pt x="1094" y="376"/>
                      </a:lnTo>
                      <a:lnTo>
                        <a:pt x="1087" y="376"/>
                      </a:lnTo>
                      <a:lnTo>
                        <a:pt x="1082" y="374"/>
                      </a:lnTo>
                      <a:lnTo>
                        <a:pt x="1077" y="372"/>
                      </a:lnTo>
                      <a:lnTo>
                        <a:pt x="1073" y="370"/>
                      </a:lnTo>
                      <a:lnTo>
                        <a:pt x="1066" y="369"/>
                      </a:lnTo>
                      <a:lnTo>
                        <a:pt x="1066" y="372"/>
                      </a:lnTo>
                      <a:lnTo>
                        <a:pt x="1075" y="372"/>
                      </a:lnTo>
                      <a:lnTo>
                        <a:pt x="1077" y="376"/>
                      </a:lnTo>
                      <a:lnTo>
                        <a:pt x="1078" y="379"/>
                      </a:lnTo>
                      <a:lnTo>
                        <a:pt x="1080" y="381"/>
                      </a:lnTo>
                      <a:lnTo>
                        <a:pt x="1080" y="384"/>
                      </a:lnTo>
                      <a:lnTo>
                        <a:pt x="1082" y="390"/>
                      </a:lnTo>
                      <a:lnTo>
                        <a:pt x="1082" y="395"/>
                      </a:lnTo>
                      <a:lnTo>
                        <a:pt x="1066" y="400"/>
                      </a:lnTo>
                      <a:lnTo>
                        <a:pt x="1052" y="409"/>
                      </a:lnTo>
                      <a:lnTo>
                        <a:pt x="1043" y="419"/>
                      </a:lnTo>
                      <a:lnTo>
                        <a:pt x="1037" y="435"/>
                      </a:lnTo>
                      <a:lnTo>
                        <a:pt x="1037" y="458"/>
                      </a:lnTo>
                      <a:lnTo>
                        <a:pt x="1043" y="472"/>
                      </a:lnTo>
                      <a:lnTo>
                        <a:pt x="1047" y="491"/>
                      </a:lnTo>
                      <a:lnTo>
                        <a:pt x="1047" y="510"/>
                      </a:lnTo>
                      <a:lnTo>
                        <a:pt x="1066" y="510"/>
                      </a:lnTo>
                      <a:lnTo>
                        <a:pt x="1066" y="519"/>
                      </a:lnTo>
                      <a:lnTo>
                        <a:pt x="1070" y="522"/>
                      </a:lnTo>
                      <a:lnTo>
                        <a:pt x="1070" y="526"/>
                      </a:lnTo>
                      <a:lnTo>
                        <a:pt x="1070" y="529"/>
                      </a:lnTo>
                      <a:lnTo>
                        <a:pt x="1070" y="531"/>
                      </a:lnTo>
                      <a:lnTo>
                        <a:pt x="1070" y="533"/>
                      </a:lnTo>
                      <a:lnTo>
                        <a:pt x="1070" y="534"/>
                      </a:lnTo>
                      <a:lnTo>
                        <a:pt x="1071" y="536"/>
                      </a:lnTo>
                      <a:lnTo>
                        <a:pt x="1077" y="536"/>
                      </a:lnTo>
                      <a:lnTo>
                        <a:pt x="1082" y="538"/>
                      </a:lnTo>
                      <a:lnTo>
                        <a:pt x="1094" y="536"/>
                      </a:lnTo>
                      <a:lnTo>
                        <a:pt x="1106" y="541"/>
                      </a:lnTo>
                      <a:lnTo>
                        <a:pt x="1119" y="550"/>
                      </a:lnTo>
                      <a:lnTo>
                        <a:pt x="1131" y="562"/>
                      </a:lnTo>
                      <a:lnTo>
                        <a:pt x="1141" y="573"/>
                      </a:lnTo>
                      <a:lnTo>
                        <a:pt x="1152" y="580"/>
                      </a:lnTo>
                      <a:lnTo>
                        <a:pt x="1157" y="582"/>
                      </a:lnTo>
                      <a:lnTo>
                        <a:pt x="1160" y="583"/>
                      </a:lnTo>
                      <a:lnTo>
                        <a:pt x="1164" y="582"/>
                      </a:lnTo>
                      <a:lnTo>
                        <a:pt x="1167" y="582"/>
                      </a:lnTo>
                      <a:lnTo>
                        <a:pt x="1169" y="580"/>
                      </a:lnTo>
                      <a:lnTo>
                        <a:pt x="1173" y="578"/>
                      </a:lnTo>
                      <a:lnTo>
                        <a:pt x="1174" y="576"/>
                      </a:lnTo>
                      <a:lnTo>
                        <a:pt x="1178" y="576"/>
                      </a:lnTo>
                      <a:lnTo>
                        <a:pt x="1206" y="583"/>
                      </a:lnTo>
                      <a:lnTo>
                        <a:pt x="1209" y="602"/>
                      </a:lnTo>
                      <a:lnTo>
                        <a:pt x="1213" y="616"/>
                      </a:lnTo>
                      <a:lnTo>
                        <a:pt x="1215" y="627"/>
                      </a:lnTo>
                      <a:lnTo>
                        <a:pt x="1216" y="637"/>
                      </a:lnTo>
                      <a:lnTo>
                        <a:pt x="1220" y="648"/>
                      </a:lnTo>
                      <a:lnTo>
                        <a:pt x="1229" y="660"/>
                      </a:lnTo>
                      <a:lnTo>
                        <a:pt x="1239" y="676"/>
                      </a:lnTo>
                      <a:lnTo>
                        <a:pt x="1242" y="674"/>
                      </a:lnTo>
                      <a:lnTo>
                        <a:pt x="1244" y="674"/>
                      </a:lnTo>
                      <a:lnTo>
                        <a:pt x="1244" y="674"/>
                      </a:lnTo>
                      <a:lnTo>
                        <a:pt x="1246" y="672"/>
                      </a:lnTo>
                      <a:lnTo>
                        <a:pt x="1248" y="672"/>
                      </a:lnTo>
                      <a:lnTo>
                        <a:pt x="1251" y="671"/>
                      </a:lnTo>
                      <a:lnTo>
                        <a:pt x="1253" y="671"/>
                      </a:lnTo>
                      <a:lnTo>
                        <a:pt x="1253" y="669"/>
                      </a:lnTo>
                      <a:lnTo>
                        <a:pt x="1253" y="669"/>
                      </a:lnTo>
                      <a:lnTo>
                        <a:pt x="1253" y="669"/>
                      </a:lnTo>
                      <a:lnTo>
                        <a:pt x="1253" y="667"/>
                      </a:lnTo>
                      <a:lnTo>
                        <a:pt x="1255" y="664"/>
                      </a:lnTo>
                      <a:lnTo>
                        <a:pt x="1255" y="653"/>
                      </a:lnTo>
                      <a:lnTo>
                        <a:pt x="1253" y="639"/>
                      </a:lnTo>
                      <a:lnTo>
                        <a:pt x="1249" y="622"/>
                      </a:lnTo>
                      <a:lnTo>
                        <a:pt x="1244" y="606"/>
                      </a:lnTo>
                      <a:lnTo>
                        <a:pt x="1258" y="599"/>
                      </a:lnTo>
                      <a:lnTo>
                        <a:pt x="1272" y="589"/>
                      </a:lnTo>
                      <a:lnTo>
                        <a:pt x="1281" y="575"/>
                      </a:lnTo>
                      <a:lnTo>
                        <a:pt x="1286" y="557"/>
                      </a:lnTo>
                      <a:lnTo>
                        <a:pt x="1288" y="547"/>
                      </a:lnTo>
                      <a:lnTo>
                        <a:pt x="1286" y="531"/>
                      </a:lnTo>
                      <a:lnTo>
                        <a:pt x="1286" y="515"/>
                      </a:lnTo>
                      <a:lnTo>
                        <a:pt x="1279" y="512"/>
                      </a:lnTo>
                      <a:lnTo>
                        <a:pt x="1276" y="510"/>
                      </a:lnTo>
                      <a:lnTo>
                        <a:pt x="1272" y="508"/>
                      </a:lnTo>
                      <a:lnTo>
                        <a:pt x="1269" y="505"/>
                      </a:lnTo>
                      <a:lnTo>
                        <a:pt x="1267" y="499"/>
                      </a:lnTo>
                      <a:lnTo>
                        <a:pt x="1274" y="487"/>
                      </a:lnTo>
                      <a:lnTo>
                        <a:pt x="1277" y="473"/>
                      </a:lnTo>
                      <a:lnTo>
                        <a:pt x="1274" y="458"/>
                      </a:lnTo>
                      <a:lnTo>
                        <a:pt x="1270" y="442"/>
                      </a:lnTo>
                      <a:lnTo>
                        <a:pt x="1265" y="424"/>
                      </a:lnTo>
                      <a:lnTo>
                        <a:pt x="1263" y="407"/>
                      </a:lnTo>
                      <a:lnTo>
                        <a:pt x="1267" y="407"/>
                      </a:lnTo>
                      <a:lnTo>
                        <a:pt x="1267" y="403"/>
                      </a:lnTo>
                      <a:lnTo>
                        <a:pt x="1291" y="407"/>
                      </a:lnTo>
                      <a:lnTo>
                        <a:pt x="1312" y="407"/>
                      </a:lnTo>
                      <a:lnTo>
                        <a:pt x="1335" y="403"/>
                      </a:lnTo>
                      <a:lnTo>
                        <a:pt x="1340" y="412"/>
                      </a:lnTo>
                      <a:lnTo>
                        <a:pt x="1345" y="424"/>
                      </a:lnTo>
                      <a:lnTo>
                        <a:pt x="1351" y="433"/>
                      </a:lnTo>
                      <a:lnTo>
                        <a:pt x="1356" y="437"/>
                      </a:lnTo>
                      <a:lnTo>
                        <a:pt x="1359" y="438"/>
                      </a:lnTo>
                      <a:lnTo>
                        <a:pt x="1365" y="438"/>
                      </a:lnTo>
                      <a:lnTo>
                        <a:pt x="1370" y="440"/>
                      </a:lnTo>
                      <a:lnTo>
                        <a:pt x="1375" y="442"/>
                      </a:lnTo>
                      <a:lnTo>
                        <a:pt x="1379" y="445"/>
                      </a:lnTo>
                      <a:lnTo>
                        <a:pt x="1380" y="454"/>
                      </a:lnTo>
                      <a:lnTo>
                        <a:pt x="1384" y="470"/>
                      </a:lnTo>
                      <a:lnTo>
                        <a:pt x="1386" y="484"/>
                      </a:lnTo>
                      <a:lnTo>
                        <a:pt x="1389" y="494"/>
                      </a:lnTo>
                      <a:lnTo>
                        <a:pt x="1391" y="496"/>
                      </a:lnTo>
                      <a:lnTo>
                        <a:pt x="1394" y="499"/>
                      </a:lnTo>
                      <a:lnTo>
                        <a:pt x="1398" y="501"/>
                      </a:lnTo>
                      <a:lnTo>
                        <a:pt x="1401" y="505"/>
                      </a:lnTo>
                      <a:lnTo>
                        <a:pt x="1407" y="506"/>
                      </a:lnTo>
                      <a:lnTo>
                        <a:pt x="1408" y="510"/>
                      </a:lnTo>
                      <a:lnTo>
                        <a:pt x="1422" y="499"/>
                      </a:lnTo>
                      <a:lnTo>
                        <a:pt x="1433" y="486"/>
                      </a:lnTo>
                      <a:lnTo>
                        <a:pt x="1441" y="472"/>
                      </a:lnTo>
                      <a:lnTo>
                        <a:pt x="1455" y="461"/>
                      </a:lnTo>
                      <a:lnTo>
                        <a:pt x="1457" y="473"/>
                      </a:lnTo>
                      <a:lnTo>
                        <a:pt x="1462" y="480"/>
                      </a:lnTo>
                      <a:lnTo>
                        <a:pt x="1469" y="487"/>
                      </a:lnTo>
                      <a:lnTo>
                        <a:pt x="1476" y="494"/>
                      </a:lnTo>
                      <a:lnTo>
                        <a:pt x="1482" y="503"/>
                      </a:lnTo>
                      <a:lnTo>
                        <a:pt x="1482" y="506"/>
                      </a:lnTo>
                      <a:lnTo>
                        <a:pt x="1482" y="510"/>
                      </a:lnTo>
                      <a:lnTo>
                        <a:pt x="1480" y="512"/>
                      </a:lnTo>
                      <a:lnTo>
                        <a:pt x="1480" y="515"/>
                      </a:lnTo>
                      <a:lnTo>
                        <a:pt x="1478" y="519"/>
                      </a:lnTo>
                      <a:lnTo>
                        <a:pt x="1480" y="522"/>
                      </a:lnTo>
                      <a:lnTo>
                        <a:pt x="1482" y="526"/>
                      </a:lnTo>
                      <a:lnTo>
                        <a:pt x="1483" y="527"/>
                      </a:lnTo>
                      <a:lnTo>
                        <a:pt x="1487" y="527"/>
                      </a:lnTo>
                      <a:lnTo>
                        <a:pt x="1490" y="527"/>
                      </a:lnTo>
                      <a:lnTo>
                        <a:pt x="1492" y="527"/>
                      </a:lnTo>
                      <a:lnTo>
                        <a:pt x="1496" y="527"/>
                      </a:lnTo>
                      <a:lnTo>
                        <a:pt x="1497" y="529"/>
                      </a:lnTo>
                      <a:lnTo>
                        <a:pt x="1503" y="543"/>
                      </a:lnTo>
                      <a:lnTo>
                        <a:pt x="1503" y="554"/>
                      </a:lnTo>
                      <a:lnTo>
                        <a:pt x="1501" y="564"/>
                      </a:lnTo>
                      <a:lnTo>
                        <a:pt x="1504" y="573"/>
                      </a:lnTo>
                      <a:lnTo>
                        <a:pt x="1517" y="583"/>
                      </a:lnTo>
                      <a:lnTo>
                        <a:pt x="1506" y="604"/>
                      </a:lnTo>
                      <a:lnTo>
                        <a:pt x="1494" y="622"/>
                      </a:lnTo>
                      <a:lnTo>
                        <a:pt x="1497" y="622"/>
                      </a:lnTo>
                      <a:lnTo>
                        <a:pt x="1508" y="611"/>
                      </a:lnTo>
                      <a:lnTo>
                        <a:pt x="1518" y="602"/>
                      </a:lnTo>
                      <a:lnTo>
                        <a:pt x="1527" y="592"/>
                      </a:lnTo>
                      <a:lnTo>
                        <a:pt x="1539" y="595"/>
                      </a:lnTo>
                      <a:lnTo>
                        <a:pt x="1546" y="602"/>
                      </a:lnTo>
                      <a:lnTo>
                        <a:pt x="1553" y="611"/>
                      </a:lnTo>
                      <a:lnTo>
                        <a:pt x="1555" y="625"/>
                      </a:lnTo>
                      <a:lnTo>
                        <a:pt x="1571" y="625"/>
                      </a:lnTo>
                      <a:lnTo>
                        <a:pt x="1571" y="630"/>
                      </a:lnTo>
                      <a:lnTo>
                        <a:pt x="1572" y="634"/>
                      </a:lnTo>
                      <a:lnTo>
                        <a:pt x="1572" y="639"/>
                      </a:lnTo>
                      <a:lnTo>
                        <a:pt x="1574" y="644"/>
                      </a:lnTo>
                      <a:lnTo>
                        <a:pt x="1572" y="650"/>
                      </a:lnTo>
                      <a:lnTo>
                        <a:pt x="1572" y="653"/>
                      </a:lnTo>
                      <a:lnTo>
                        <a:pt x="1572" y="657"/>
                      </a:lnTo>
                      <a:lnTo>
                        <a:pt x="1574" y="658"/>
                      </a:lnTo>
                      <a:lnTo>
                        <a:pt x="1574" y="662"/>
                      </a:lnTo>
                      <a:lnTo>
                        <a:pt x="1574" y="664"/>
                      </a:lnTo>
                      <a:lnTo>
                        <a:pt x="1574" y="667"/>
                      </a:lnTo>
                      <a:lnTo>
                        <a:pt x="1555" y="681"/>
                      </a:lnTo>
                      <a:lnTo>
                        <a:pt x="1534" y="690"/>
                      </a:lnTo>
                      <a:lnTo>
                        <a:pt x="1510" y="695"/>
                      </a:lnTo>
                      <a:lnTo>
                        <a:pt x="1485" y="698"/>
                      </a:lnTo>
                      <a:lnTo>
                        <a:pt x="1461" y="702"/>
                      </a:lnTo>
                      <a:lnTo>
                        <a:pt x="1436" y="705"/>
                      </a:lnTo>
                      <a:lnTo>
                        <a:pt x="1415" y="712"/>
                      </a:lnTo>
                      <a:lnTo>
                        <a:pt x="1396" y="721"/>
                      </a:lnTo>
                      <a:lnTo>
                        <a:pt x="1382" y="737"/>
                      </a:lnTo>
                      <a:lnTo>
                        <a:pt x="1386" y="737"/>
                      </a:lnTo>
                      <a:lnTo>
                        <a:pt x="1403" y="725"/>
                      </a:lnTo>
                      <a:lnTo>
                        <a:pt x="1424" y="716"/>
                      </a:lnTo>
                      <a:lnTo>
                        <a:pt x="1447" y="711"/>
                      </a:lnTo>
                      <a:lnTo>
                        <a:pt x="1448" y="714"/>
                      </a:lnTo>
                      <a:lnTo>
                        <a:pt x="1450" y="718"/>
                      </a:lnTo>
                      <a:lnTo>
                        <a:pt x="1452" y="719"/>
                      </a:lnTo>
                      <a:lnTo>
                        <a:pt x="1455" y="721"/>
                      </a:lnTo>
                      <a:lnTo>
                        <a:pt x="1459" y="723"/>
                      </a:lnTo>
                      <a:lnTo>
                        <a:pt x="1462" y="726"/>
                      </a:lnTo>
                      <a:lnTo>
                        <a:pt x="1457" y="735"/>
                      </a:lnTo>
                      <a:lnTo>
                        <a:pt x="1454" y="742"/>
                      </a:lnTo>
                      <a:lnTo>
                        <a:pt x="1452" y="749"/>
                      </a:lnTo>
                      <a:lnTo>
                        <a:pt x="1450" y="760"/>
                      </a:lnTo>
                      <a:lnTo>
                        <a:pt x="1464" y="767"/>
                      </a:lnTo>
                      <a:lnTo>
                        <a:pt x="1473" y="777"/>
                      </a:lnTo>
                      <a:lnTo>
                        <a:pt x="1480" y="787"/>
                      </a:lnTo>
                      <a:lnTo>
                        <a:pt x="1489" y="798"/>
                      </a:lnTo>
                      <a:lnTo>
                        <a:pt x="1489" y="801"/>
                      </a:lnTo>
                      <a:lnTo>
                        <a:pt x="1489" y="803"/>
                      </a:lnTo>
                      <a:lnTo>
                        <a:pt x="1487" y="803"/>
                      </a:lnTo>
                      <a:lnTo>
                        <a:pt x="1487" y="805"/>
                      </a:lnTo>
                      <a:lnTo>
                        <a:pt x="1485" y="807"/>
                      </a:lnTo>
                      <a:lnTo>
                        <a:pt x="1475" y="819"/>
                      </a:lnTo>
                      <a:lnTo>
                        <a:pt x="1461" y="829"/>
                      </a:lnTo>
                      <a:lnTo>
                        <a:pt x="1443" y="836"/>
                      </a:lnTo>
                      <a:lnTo>
                        <a:pt x="1443" y="821"/>
                      </a:lnTo>
                      <a:lnTo>
                        <a:pt x="1452" y="815"/>
                      </a:lnTo>
                      <a:lnTo>
                        <a:pt x="1459" y="810"/>
                      </a:lnTo>
                      <a:lnTo>
                        <a:pt x="1466" y="801"/>
                      </a:lnTo>
                      <a:lnTo>
                        <a:pt x="1459" y="798"/>
                      </a:lnTo>
                      <a:lnTo>
                        <a:pt x="1459" y="794"/>
                      </a:lnTo>
                      <a:lnTo>
                        <a:pt x="1457" y="794"/>
                      </a:lnTo>
                      <a:lnTo>
                        <a:pt x="1455" y="794"/>
                      </a:lnTo>
                      <a:lnTo>
                        <a:pt x="1455" y="794"/>
                      </a:lnTo>
                      <a:lnTo>
                        <a:pt x="1455" y="796"/>
                      </a:lnTo>
                      <a:lnTo>
                        <a:pt x="1455" y="798"/>
                      </a:lnTo>
                      <a:lnTo>
                        <a:pt x="1455" y="798"/>
                      </a:lnTo>
                      <a:lnTo>
                        <a:pt x="1443" y="807"/>
                      </a:lnTo>
                      <a:lnTo>
                        <a:pt x="1427" y="814"/>
                      </a:lnTo>
                      <a:lnTo>
                        <a:pt x="1414" y="819"/>
                      </a:lnTo>
                      <a:lnTo>
                        <a:pt x="1400" y="826"/>
                      </a:lnTo>
                      <a:lnTo>
                        <a:pt x="1387" y="835"/>
                      </a:lnTo>
                      <a:lnTo>
                        <a:pt x="1379" y="847"/>
                      </a:lnTo>
                      <a:lnTo>
                        <a:pt x="1373" y="864"/>
                      </a:lnTo>
                      <a:lnTo>
                        <a:pt x="1379" y="866"/>
                      </a:lnTo>
                      <a:lnTo>
                        <a:pt x="1386" y="868"/>
                      </a:lnTo>
                      <a:lnTo>
                        <a:pt x="1389" y="871"/>
                      </a:lnTo>
                      <a:lnTo>
                        <a:pt x="1382" y="871"/>
                      </a:lnTo>
                      <a:lnTo>
                        <a:pt x="1372" y="880"/>
                      </a:lnTo>
                      <a:lnTo>
                        <a:pt x="1358" y="883"/>
                      </a:lnTo>
                      <a:lnTo>
                        <a:pt x="1345" y="885"/>
                      </a:lnTo>
                      <a:lnTo>
                        <a:pt x="1331" y="887"/>
                      </a:lnTo>
                      <a:lnTo>
                        <a:pt x="1321" y="915"/>
                      </a:lnTo>
                      <a:lnTo>
                        <a:pt x="1309" y="945"/>
                      </a:lnTo>
                      <a:lnTo>
                        <a:pt x="1305" y="941"/>
                      </a:lnTo>
                      <a:lnTo>
                        <a:pt x="1304" y="939"/>
                      </a:lnTo>
                      <a:lnTo>
                        <a:pt x="1300" y="938"/>
                      </a:lnTo>
                      <a:lnTo>
                        <a:pt x="1298" y="936"/>
                      </a:lnTo>
                      <a:lnTo>
                        <a:pt x="1293" y="932"/>
                      </a:lnTo>
                      <a:lnTo>
                        <a:pt x="1293" y="941"/>
                      </a:lnTo>
                      <a:lnTo>
                        <a:pt x="1295" y="945"/>
                      </a:lnTo>
                      <a:lnTo>
                        <a:pt x="1298" y="955"/>
                      </a:lnTo>
                      <a:lnTo>
                        <a:pt x="1302" y="967"/>
                      </a:lnTo>
                      <a:lnTo>
                        <a:pt x="1305" y="978"/>
                      </a:lnTo>
                      <a:lnTo>
                        <a:pt x="1305" y="983"/>
                      </a:lnTo>
                      <a:lnTo>
                        <a:pt x="1291" y="992"/>
                      </a:lnTo>
                      <a:lnTo>
                        <a:pt x="1276" y="1000"/>
                      </a:lnTo>
                      <a:lnTo>
                        <a:pt x="1260" y="1011"/>
                      </a:lnTo>
                      <a:lnTo>
                        <a:pt x="1244" y="1021"/>
                      </a:lnTo>
                      <a:lnTo>
                        <a:pt x="1234" y="1035"/>
                      </a:lnTo>
                      <a:lnTo>
                        <a:pt x="1229" y="1053"/>
                      </a:lnTo>
                      <a:lnTo>
                        <a:pt x="1223" y="1067"/>
                      </a:lnTo>
                      <a:lnTo>
                        <a:pt x="1225" y="1084"/>
                      </a:lnTo>
                      <a:lnTo>
                        <a:pt x="1230" y="1103"/>
                      </a:lnTo>
                      <a:lnTo>
                        <a:pt x="1237" y="1123"/>
                      </a:lnTo>
                      <a:lnTo>
                        <a:pt x="1244" y="1142"/>
                      </a:lnTo>
                      <a:lnTo>
                        <a:pt x="1248" y="1159"/>
                      </a:lnTo>
                      <a:lnTo>
                        <a:pt x="1244" y="1159"/>
                      </a:lnTo>
                      <a:lnTo>
                        <a:pt x="1244" y="1163"/>
                      </a:lnTo>
                      <a:lnTo>
                        <a:pt x="1232" y="1159"/>
                      </a:lnTo>
                      <a:lnTo>
                        <a:pt x="1227" y="1144"/>
                      </a:lnTo>
                      <a:lnTo>
                        <a:pt x="1218" y="1124"/>
                      </a:lnTo>
                      <a:lnTo>
                        <a:pt x="1208" y="1103"/>
                      </a:lnTo>
                      <a:lnTo>
                        <a:pt x="1197" y="1088"/>
                      </a:lnTo>
                      <a:lnTo>
                        <a:pt x="1187" y="1079"/>
                      </a:lnTo>
                      <a:lnTo>
                        <a:pt x="1174" y="1077"/>
                      </a:lnTo>
                      <a:lnTo>
                        <a:pt x="1159" y="1070"/>
                      </a:lnTo>
                      <a:lnTo>
                        <a:pt x="1141" y="1063"/>
                      </a:lnTo>
                      <a:lnTo>
                        <a:pt x="1120" y="1060"/>
                      </a:lnTo>
                      <a:lnTo>
                        <a:pt x="1120" y="1063"/>
                      </a:lnTo>
                      <a:lnTo>
                        <a:pt x="1117" y="1063"/>
                      </a:lnTo>
                      <a:lnTo>
                        <a:pt x="1119" y="1069"/>
                      </a:lnTo>
                      <a:lnTo>
                        <a:pt x="1122" y="1074"/>
                      </a:lnTo>
                      <a:lnTo>
                        <a:pt x="1124" y="1077"/>
                      </a:lnTo>
                      <a:lnTo>
                        <a:pt x="1126" y="1081"/>
                      </a:lnTo>
                      <a:lnTo>
                        <a:pt x="1129" y="1086"/>
                      </a:lnTo>
                      <a:lnTo>
                        <a:pt x="1113" y="1086"/>
                      </a:lnTo>
                      <a:lnTo>
                        <a:pt x="1101" y="1081"/>
                      </a:lnTo>
                      <a:lnTo>
                        <a:pt x="1085" y="1077"/>
                      </a:lnTo>
                      <a:lnTo>
                        <a:pt x="1070" y="1077"/>
                      </a:lnTo>
                      <a:lnTo>
                        <a:pt x="1054" y="1079"/>
                      </a:lnTo>
                      <a:lnTo>
                        <a:pt x="1043" y="1082"/>
                      </a:lnTo>
                      <a:lnTo>
                        <a:pt x="1031" y="1088"/>
                      </a:lnTo>
                      <a:lnTo>
                        <a:pt x="1021" y="1095"/>
                      </a:lnTo>
                      <a:lnTo>
                        <a:pt x="1014" y="1105"/>
                      </a:lnTo>
                      <a:lnTo>
                        <a:pt x="1010" y="1114"/>
                      </a:lnTo>
                      <a:lnTo>
                        <a:pt x="1012" y="1121"/>
                      </a:lnTo>
                      <a:lnTo>
                        <a:pt x="1012" y="1130"/>
                      </a:lnTo>
                      <a:lnTo>
                        <a:pt x="1009" y="1140"/>
                      </a:lnTo>
                      <a:lnTo>
                        <a:pt x="1002" y="1163"/>
                      </a:lnTo>
                      <a:lnTo>
                        <a:pt x="1002" y="1180"/>
                      </a:lnTo>
                      <a:lnTo>
                        <a:pt x="1003" y="1198"/>
                      </a:lnTo>
                      <a:lnTo>
                        <a:pt x="1010" y="1215"/>
                      </a:lnTo>
                      <a:lnTo>
                        <a:pt x="1021" y="1236"/>
                      </a:lnTo>
                      <a:lnTo>
                        <a:pt x="1033" y="1238"/>
                      </a:lnTo>
                      <a:lnTo>
                        <a:pt x="1040" y="1240"/>
                      </a:lnTo>
                      <a:lnTo>
                        <a:pt x="1043" y="1243"/>
                      </a:lnTo>
                      <a:lnTo>
                        <a:pt x="1047" y="1245"/>
                      </a:lnTo>
                      <a:lnTo>
                        <a:pt x="1052" y="1247"/>
                      </a:lnTo>
                      <a:lnTo>
                        <a:pt x="1061" y="1243"/>
                      </a:lnTo>
                      <a:lnTo>
                        <a:pt x="1075" y="1236"/>
                      </a:lnTo>
                      <a:lnTo>
                        <a:pt x="1078" y="1234"/>
                      </a:lnTo>
                      <a:lnTo>
                        <a:pt x="1080" y="1234"/>
                      </a:lnTo>
                      <a:lnTo>
                        <a:pt x="1084" y="1234"/>
                      </a:lnTo>
                      <a:lnTo>
                        <a:pt x="1084" y="1234"/>
                      </a:lnTo>
                      <a:lnTo>
                        <a:pt x="1085" y="1234"/>
                      </a:lnTo>
                      <a:lnTo>
                        <a:pt x="1087" y="1234"/>
                      </a:lnTo>
                      <a:lnTo>
                        <a:pt x="1087" y="1233"/>
                      </a:lnTo>
                      <a:lnTo>
                        <a:pt x="1091" y="1229"/>
                      </a:lnTo>
                      <a:lnTo>
                        <a:pt x="1092" y="1224"/>
                      </a:lnTo>
                      <a:lnTo>
                        <a:pt x="1094" y="1219"/>
                      </a:lnTo>
                      <a:lnTo>
                        <a:pt x="1096" y="1213"/>
                      </a:lnTo>
                      <a:lnTo>
                        <a:pt x="1098" y="1210"/>
                      </a:lnTo>
                      <a:lnTo>
                        <a:pt x="1106" y="1201"/>
                      </a:lnTo>
                      <a:lnTo>
                        <a:pt x="1117" y="1196"/>
                      </a:lnTo>
                      <a:lnTo>
                        <a:pt x="1133" y="1194"/>
                      </a:lnTo>
                      <a:lnTo>
                        <a:pt x="1134" y="1198"/>
                      </a:lnTo>
                      <a:lnTo>
                        <a:pt x="1136" y="1199"/>
                      </a:lnTo>
                      <a:lnTo>
                        <a:pt x="1136" y="1201"/>
                      </a:lnTo>
                      <a:lnTo>
                        <a:pt x="1138" y="1201"/>
                      </a:lnTo>
                      <a:lnTo>
                        <a:pt x="1138" y="1199"/>
                      </a:lnTo>
                      <a:lnTo>
                        <a:pt x="1139" y="1199"/>
                      </a:lnTo>
                      <a:lnTo>
                        <a:pt x="1143" y="1199"/>
                      </a:lnTo>
                      <a:lnTo>
                        <a:pt x="1148" y="1198"/>
                      </a:lnTo>
                      <a:lnTo>
                        <a:pt x="1148" y="1213"/>
                      </a:lnTo>
                      <a:lnTo>
                        <a:pt x="1141" y="1220"/>
                      </a:lnTo>
                      <a:lnTo>
                        <a:pt x="1136" y="1233"/>
                      </a:lnTo>
                      <a:lnTo>
                        <a:pt x="1131" y="1250"/>
                      </a:lnTo>
                      <a:lnTo>
                        <a:pt x="1126" y="1266"/>
                      </a:lnTo>
                      <a:lnTo>
                        <a:pt x="1120" y="1278"/>
                      </a:lnTo>
                      <a:lnTo>
                        <a:pt x="1138" y="1278"/>
                      </a:lnTo>
                      <a:lnTo>
                        <a:pt x="1153" y="1276"/>
                      </a:lnTo>
                      <a:lnTo>
                        <a:pt x="1167" y="1276"/>
                      </a:lnTo>
                      <a:lnTo>
                        <a:pt x="1180" y="1278"/>
                      </a:lnTo>
                      <a:lnTo>
                        <a:pt x="1188" y="1283"/>
                      </a:lnTo>
                      <a:lnTo>
                        <a:pt x="1195" y="1294"/>
                      </a:lnTo>
                      <a:lnTo>
                        <a:pt x="1197" y="1309"/>
                      </a:lnTo>
                      <a:lnTo>
                        <a:pt x="1194" y="1320"/>
                      </a:lnTo>
                      <a:lnTo>
                        <a:pt x="1190" y="1334"/>
                      </a:lnTo>
                      <a:lnTo>
                        <a:pt x="1190" y="1348"/>
                      </a:lnTo>
                      <a:lnTo>
                        <a:pt x="1199" y="1357"/>
                      </a:lnTo>
                      <a:lnTo>
                        <a:pt x="1204" y="1363"/>
                      </a:lnTo>
                      <a:lnTo>
                        <a:pt x="1211" y="1370"/>
                      </a:lnTo>
                      <a:lnTo>
                        <a:pt x="1222" y="1376"/>
                      </a:lnTo>
                      <a:lnTo>
                        <a:pt x="1235" y="1379"/>
                      </a:lnTo>
                      <a:lnTo>
                        <a:pt x="1242" y="1370"/>
                      </a:lnTo>
                      <a:lnTo>
                        <a:pt x="1251" y="1367"/>
                      </a:lnTo>
                      <a:lnTo>
                        <a:pt x="1267" y="1367"/>
                      </a:lnTo>
                      <a:lnTo>
                        <a:pt x="1269" y="1370"/>
                      </a:lnTo>
                      <a:lnTo>
                        <a:pt x="1272" y="1374"/>
                      </a:lnTo>
                      <a:lnTo>
                        <a:pt x="1274" y="1376"/>
                      </a:lnTo>
                      <a:lnTo>
                        <a:pt x="1276" y="1376"/>
                      </a:lnTo>
                      <a:lnTo>
                        <a:pt x="1281" y="1377"/>
                      </a:lnTo>
                      <a:lnTo>
                        <a:pt x="1286" y="1379"/>
                      </a:lnTo>
                      <a:lnTo>
                        <a:pt x="1293" y="1365"/>
                      </a:lnTo>
                      <a:lnTo>
                        <a:pt x="1302" y="1355"/>
                      </a:lnTo>
                      <a:lnTo>
                        <a:pt x="1312" y="1346"/>
                      </a:lnTo>
                      <a:lnTo>
                        <a:pt x="1325" y="1339"/>
                      </a:lnTo>
                      <a:lnTo>
                        <a:pt x="1344" y="1336"/>
                      </a:lnTo>
                      <a:lnTo>
                        <a:pt x="1347" y="1334"/>
                      </a:lnTo>
                      <a:lnTo>
                        <a:pt x="1349" y="1334"/>
                      </a:lnTo>
                      <a:lnTo>
                        <a:pt x="1352" y="1334"/>
                      </a:lnTo>
                      <a:lnTo>
                        <a:pt x="1354" y="1334"/>
                      </a:lnTo>
                      <a:lnTo>
                        <a:pt x="1358" y="1336"/>
                      </a:lnTo>
                      <a:lnTo>
                        <a:pt x="1363" y="1336"/>
                      </a:lnTo>
                      <a:lnTo>
                        <a:pt x="1361" y="1339"/>
                      </a:lnTo>
                      <a:lnTo>
                        <a:pt x="1361" y="1343"/>
                      </a:lnTo>
                      <a:lnTo>
                        <a:pt x="1359" y="1343"/>
                      </a:lnTo>
                      <a:lnTo>
                        <a:pt x="1359" y="1344"/>
                      </a:lnTo>
                      <a:lnTo>
                        <a:pt x="1361" y="1344"/>
                      </a:lnTo>
                      <a:lnTo>
                        <a:pt x="1363" y="1346"/>
                      </a:lnTo>
                      <a:lnTo>
                        <a:pt x="1366" y="1348"/>
                      </a:lnTo>
                      <a:lnTo>
                        <a:pt x="1366" y="1344"/>
                      </a:lnTo>
                      <a:lnTo>
                        <a:pt x="1370" y="1341"/>
                      </a:lnTo>
                      <a:lnTo>
                        <a:pt x="1372" y="1339"/>
                      </a:lnTo>
                      <a:lnTo>
                        <a:pt x="1373" y="1337"/>
                      </a:lnTo>
                      <a:lnTo>
                        <a:pt x="1375" y="1336"/>
                      </a:lnTo>
                      <a:lnTo>
                        <a:pt x="1379" y="1334"/>
                      </a:lnTo>
                      <a:lnTo>
                        <a:pt x="1382" y="1332"/>
                      </a:lnTo>
                      <a:lnTo>
                        <a:pt x="1398" y="1346"/>
                      </a:lnTo>
                      <a:lnTo>
                        <a:pt x="1419" y="1353"/>
                      </a:lnTo>
                      <a:lnTo>
                        <a:pt x="1440" y="1355"/>
                      </a:lnTo>
                      <a:lnTo>
                        <a:pt x="1464" y="1353"/>
                      </a:lnTo>
                      <a:lnTo>
                        <a:pt x="1489" y="1351"/>
                      </a:lnTo>
                      <a:lnTo>
                        <a:pt x="1489" y="1355"/>
                      </a:lnTo>
                      <a:lnTo>
                        <a:pt x="1489" y="1357"/>
                      </a:lnTo>
                      <a:lnTo>
                        <a:pt x="1487" y="1358"/>
                      </a:lnTo>
                      <a:lnTo>
                        <a:pt x="1487" y="1358"/>
                      </a:lnTo>
                      <a:lnTo>
                        <a:pt x="1487" y="1360"/>
                      </a:lnTo>
                      <a:lnTo>
                        <a:pt x="1485" y="1363"/>
                      </a:lnTo>
                      <a:lnTo>
                        <a:pt x="1497" y="1367"/>
                      </a:lnTo>
                      <a:lnTo>
                        <a:pt x="1504" y="1372"/>
                      </a:lnTo>
                      <a:lnTo>
                        <a:pt x="1511" y="1377"/>
                      </a:lnTo>
                      <a:lnTo>
                        <a:pt x="1523" y="1383"/>
                      </a:lnTo>
                      <a:lnTo>
                        <a:pt x="1523" y="1393"/>
                      </a:lnTo>
                      <a:lnTo>
                        <a:pt x="1536" y="1397"/>
                      </a:lnTo>
                      <a:lnTo>
                        <a:pt x="1544" y="1398"/>
                      </a:lnTo>
                      <a:lnTo>
                        <a:pt x="1551" y="1405"/>
                      </a:lnTo>
                      <a:lnTo>
                        <a:pt x="1555" y="1416"/>
                      </a:lnTo>
                      <a:lnTo>
                        <a:pt x="1576" y="1418"/>
                      </a:lnTo>
                      <a:lnTo>
                        <a:pt x="1593" y="1419"/>
                      </a:lnTo>
                      <a:lnTo>
                        <a:pt x="1616" y="1421"/>
                      </a:lnTo>
                      <a:lnTo>
                        <a:pt x="1632" y="1442"/>
                      </a:lnTo>
                      <a:lnTo>
                        <a:pt x="1651" y="1461"/>
                      </a:lnTo>
                      <a:lnTo>
                        <a:pt x="1672" y="1477"/>
                      </a:lnTo>
                      <a:lnTo>
                        <a:pt x="1696" y="1489"/>
                      </a:lnTo>
                      <a:lnTo>
                        <a:pt x="1695" y="1496"/>
                      </a:lnTo>
                      <a:lnTo>
                        <a:pt x="1691" y="1500"/>
                      </a:lnTo>
                      <a:lnTo>
                        <a:pt x="1688" y="1505"/>
                      </a:lnTo>
                      <a:lnTo>
                        <a:pt x="1684" y="1508"/>
                      </a:lnTo>
                      <a:lnTo>
                        <a:pt x="1681" y="1514"/>
                      </a:lnTo>
                      <a:lnTo>
                        <a:pt x="1703" y="1514"/>
                      </a:lnTo>
                      <a:lnTo>
                        <a:pt x="1724" y="1521"/>
                      </a:lnTo>
                      <a:lnTo>
                        <a:pt x="1728" y="1533"/>
                      </a:lnTo>
                      <a:lnTo>
                        <a:pt x="1733" y="1531"/>
                      </a:lnTo>
                      <a:lnTo>
                        <a:pt x="1736" y="1529"/>
                      </a:lnTo>
                      <a:lnTo>
                        <a:pt x="1742" y="1531"/>
                      </a:lnTo>
                      <a:lnTo>
                        <a:pt x="1743" y="1531"/>
                      </a:lnTo>
                      <a:lnTo>
                        <a:pt x="1747" y="1533"/>
                      </a:lnTo>
                      <a:lnTo>
                        <a:pt x="1750" y="1535"/>
                      </a:lnTo>
                      <a:lnTo>
                        <a:pt x="1754" y="1536"/>
                      </a:lnTo>
                      <a:lnTo>
                        <a:pt x="1808" y="1540"/>
                      </a:lnTo>
                      <a:lnTo>
                        <a:pt x="1813" y="1545"/>
                      </a:lnTo>
                      <a:lnTo>
                        <a:pt x="1817" y="1555"/>
                      </a:lnTo>
                      <a:lnTo>
                        <a:pt x="1818" y="1564"/>
                      </a:lnTo>
                      <a:lnTo>
                        <a:pt x="1824" y="1571"/>
                      </a:lnTo>
                      <a:lnTo>
                        <a:pt x="1832" y="1573"/>
                      </a:lnTo>
                      <a:lnTo>
                        <a:pt x="1841" y="1573"/>
                      </a:lnTo>
                      <a:lnTo>
                        <a:pt x="1848" y="1571"/>
                      </a:lnTo>
                      <a:lnTo>
                        <a:pt x="1853" y="1578"/>
                      </a:lnTo>
                      <a:lnTo>
                        <a:pt x="1859" y="1583"/>
                      </a:lnTo>
                      <a:lnTo>
                        <a:pt x="1862" y="1589"/>
                      </a:lnTo>
                      <a:lnTo>
                        <a:pt x="1864" y="1596"/>
                      </a:lnTo>
                      <a:lnTo>
                        <a:pt x="1866" y="1604"/>
                      </a:lnTo>
                      <a:lnTo>
                        <a:pt x="1853" y="1620"/>
                      </a:lnTo>
                      <a:lnTo>
                        <a:pt x="1839" y="1639"/>
                      </a:lnTo>
                      <a:lnTo>
                        <a:pt x="1825" y="1660"/>
                      </a:lnTo>
                      <a:lnTo>
                        <a:pt x="1813" y="1681"/>
                      </a:lnTo>
                      <a:lnTo>
                        <a:pt x="1805" y="1697"/>
                      </a:lnTo>
                      <a:lnTo>
                        <a:pt x="1805" y="1707"/>
                      </a:lnTo>
                      <a:lnTo>
                        <a:pt x="1806" y="1721"/>
                      </a:lnTo>
                      <a:lnTo>
                        <a:pt x="1810" y="1737"/>
                      </a:lnTo>
                      <a:lnTo>
                        <a:pt x="1808" y="1751"/>
                      </a:lnTo>
                      <a:lnTo>
                        <a:pt x="1805" y="1760"/>
                      </a:lnTo>
                      <a:lnTo>
                        <a:pt x="1798" y="1774"/>
                      </a:lnTo>
                      <a:lnTo>
                        <a:pt x="1789" y="1789"/>
                      </a:lnTo>
                      <a:lnTo>
                        <a:pt x="1780" y="1805"/>
                      </a:lnTo>
                      <a:lnTo>
                        <a:pt x="1771" y="1817"/>
                      </a:lnTo>
                      <a:lnTo>
                        <a:pt x="1766" y="1824"/>
                      </a:lnTo>
                      <a:lnTo>
                        <a:pt x="1756" y="1828"/>
                      </a:lnTo>
                      <a:lnTo>
                        <a:pt x="1740" y="1830"/>
                      </a:lnTo>
                      <a:lnTo>
                        <a:pt x="1724" y="1831"/>
                      </a:lnTo>
                      <a:lnTo>
                        <a:pt x="1709" y="1835"/>
                      </a:lnTo>
                      <a:lnTo>
                        <a:pt x="1695" y="1840"/>
                      </a:lnTo>
                      <a:lnTo>
                        <a:pt x="1686" y="1850"/>
                      </a:lnTo>
                      <a:lnTo>
                        <a:pt x="1682" y="1856"/>
                      </a:lnTo>
                      <a:lnTo>
                        <a:pt x="1682" y="1859"/>
                      </a:lnTo>
                      <a:lnTo>
                        <a:pt x="1682" y="1863"/>
                      </a:lnTo>
                      <a:lnTo>
                        <a:pt x="1684" y="1868"/>
                      </a:lnTo>
                      <a:lnTo>
                        <a:pt x="1686" y="1873"/>
                      </a:lnTo>
                      <a:lnTo>
                        <a:pt x="1674" y="1873"/>
                      </a:lnTo>
                      <a:lnTo>
                        <a:pt x="1672" y="1896"/>
                      </a:lnTo>
                      <a:lnTo>
                        <a:pt x="1668" y="1915"/>
                      </a:lnTo>
                      <a:lnTo>
                        <a:pt x="1661" y="1931"/>
                      </a:lnTo>
                      <a:lnTo>
                        <a:pt x="1654" y="1946"/>
                      </a:lnTo>
                      <a:lnTo>
                        <a:pt x="1647" y="1966"/>
                      </a:lnTo>
                      <a:lnTo>
                        <a:pt x="1642" y="1966"/>
                      </a:lnTo>
                      <a:lnTo>
                        <a:pt x="1642" y="1959"/>
                      </a:lnTo>
                      <a:lnTo>
                        <a:pt x="1642" y="1955"/>
                      </a:lnTo>
                      <a:lnTo>
                        <a:pt x="1640" y="1950"/>
                      </a:lnTo>
                      <a:lnTo>
                        <a:pt x="1639" y="1946"/>
                      </a:lnTo>
                      <a:lnTo>
                        <a:pt x="1637" y="1948"/>
                      </a:lnTo>
                      <a:lnTo>
                        <a:pt x="1637" y="1948"/>
                      </a:lnTo>
                      <a:lnTo>
                        <a:pt x="1635" y="1948"/>
                      </a:lnTo>
                      <a:lnTo>
                        <a:pt x="1633" y="1950"/>
                      </a:lnTo>
                      <a:lnTo>
                        <a:pt x="1632" y="1950"/>
                      </a:lnTo>
                      <a:lnTo>
                        <a:pt x="1623" y="1971"/>
                      </a:lnTo>
                      <a:lnTo>
                        <a:pt x="1613" y="1985"/>
                      </a:lnTo>
                      <a:lnTo>
                        <a:pt x="1602" y="1997"/>
                      </a:lnTo>
                      <a:lnTo>
                        <a:pt x="1590" y="2011"/>
                      </a:lnTo>
                      <a:lnTo>
                        <a:pt x="1565" y="2006"/>
                      </a:lnTo>
                      <a:lnTo>
                        <a:pt x="1543" y="2001"/>
                      </a:lnTo>
                      <a:lnTo>
                        <a:pt x="1543" y="2008"/>
                      </a:lnTo>
                      <a:lnTo>
                        <a:pt x="1555" y="2015"/>
                      </a:lnTo>
                      <a:lnTo>
                        <a:pt x="1560" y="2025"/>
                      </a:lnTo>
                      <a:lnTo>
                        <a:pt x="1562" y="2035"/>
                      </a:lnTo>
                      <a:lnTo>
                        <a:pt x="1560" y="2048"/>
                      </a:lnTo>
                      <a:lnTo>
                        <a:pt x="1558" y="2062"/>
                      </a:lnTo>
                      <a:lnTo>
                        <a:pt x="1527" y="2063"/>
                      </a:lnTo>
                      <a:lnTo>
                        <a:pt x="1501" y="2070"/>
                      </a:lnTo>
                      <a:lnTo>
                        <a:pt x="1499" y="2074"/>
                      </a:lnTo>
                      <a:lnTo>
                        <a:pt x="1497" y="2079"/>
                      </a:lnTo>
                      <a:lnTo>
                        <a:pt x="1497" y="2086"/>
                      </a:lnTo>
                      <a:lnTo>
                        <a:pt x="1497" y="2093"/>
                      </a:lnTo>
                      <a:lnTo>
                        <a:pt x="1496" y="2097"/>
                      </a:lnTo>
                      <a:lnTo>
                        <a:pt x="1496" y="2098"/>
                      </a:lnTo>
                      <a:lnTo>
                        <a:pt x="1496" y="2102"/>
                      </a:lnTo>
                      <a:lnTo>
                        <a:pt x="1496" y="2105"/>
                      </a:lnTo>
                      <a:lnTo>
                        <a:pt x="1497" y="2112"/>
                      </a:lnTo>
                      <a:lnTo>
                        <a:pt x="1489" y="2112"/>
                      </a:lnTo>
                      <a:lnTo>
                        <a:pt x="1478" y="2114"/>
                      </a:lnTo>
                      <a:lnTo>
                        <a:pt x="1464" y="2114"/>
                      </a:lnTo>
                      <a:lnTo>
                        <a:pt x="1450" y="2116"/>
                      </a:lnTo>
                      <a:lnTo>
                        <a:pt x="1450" y="2123"/>
                      </a:lnTo>
                      <a:lnTo>
                        <a:pt x="1457" y="2126"/>
                      </a:lnTo>
                      <a:lnTo>
                        <a:pt x="1462" y="2130"/>
                      </a:lnTo>
                      <a:lnTo>
                        <a:pt x="1466" y="2131"/>
                      </a:lnTo>
                      <a:lnTo>
                        <a:pt x="1469" y="2133"/>
                      </a:lnTo>
                      <a:lnTo>
                        <a:pt x="1473" y="2137"/>
                      </a:lnTo>
                      <a:lnTo>
                        <a:pt x="1475" y="2140"/>
                      </a:lnTo>
                      <a:lnTo>
                        <a:pt x="1478" y="2145"/>
                      </a:lnTo>
                      <a:lnTo>
                        <a:pt x="1471" y="2147"/>
                      </a:lnTo>
                      <a:lnTo>
                        <a:pt x="1466" y="2149"/>
                      </a:lnTo>
                      <a:lnTo>
                        <a:pt x="1461" y="2151"/>
                      </a:lnTo>
                      <a:lnTo>
                        <a:pt x="1457" y="2152"/>
                      </a:lnTo>
                      <a:lnTo>
                        <a:pt x="1455" y="2158"/>
                      </a:lnTo>
                      <a:lnTo>
                        <a:pt x="1450" y="2168"/>
                      </a:lnTo>
                      <a:lnTo>
                        <a:pt x="1447" y="2179"/>
                      </a:lnTo>
                      <a:lnTo>
                        <a:pt x="1443" y="2189"/>
                      </a:lnTo>
                      <a:lnTo>
                        <a:pt x="1440" y="2191"/>
                      </a:lnTo>
                      <a:lnTo>
                        <a:pt x="1438" y="2191"/>
                      </a:lnTo>
                      <a:lnTo>
                        <a:pt x="1433" y="2193"/>
                      </a:lnTo>
                      <a:lnTo>
                        <a:pt x="1427" y="2193"/>
                      </a:lnTo>
                      <a:lnTo>
                        <a:pt x="1427" y="2198"/>
                      </a:lnTo>
                      <a:lnTo>
                        <a:pt x="1427" y="2201"/>
                      </a:lnTo>
                      <a:lnTo>
                        <a:pt x="1427" y="2203"/>
                      </a:lnTo>
                      <a:lnTo>
                        <a:pt x="1426" y="2205"/>
                      </a:lnTo>
                      <a:lnTo>
                        <a:pt x="1427" y="2207"/>
                      </a:lnTo>
                      <a:lnTo>
                        <a:pt x="1427" y="2208"/>
                      </a:lnTo>
                      <a:lnTo>
                        <a:pt x="1431" y="2215"/>
                      </a:lnTo>
                      <a:lnTo>
                        <a:pt x="1434" y="2221"/>
                      </a:lnTo>
                      <a:lnTo>
                        <a:pt x="1440" y="2224"/>
                      </a:lnTo>
                      <a:lnTo>
                        <a:pt x="1445" y="2227"/>
                      </a:lnTo>
                      <a:lnTo>
                        <a:pt x="1450" y="2231"/>
                      </a:lnTo>
                      <a:lnTo>
                        <a:pt x="1447" y="2243"/>
                      </a:lnTo>
                      <a:lnTo>
                        <a:pt x="1433" y="2250"/>
                      </a:lnTo>
                      <a:lnTo>
                        <a:pt x="1419" y="2264"/>
                      </a:lnTo>
                      <a:lnTo>
                        <a:pt x="1407" y="2282"/>
                      </a:lnTo>
                      <a:lnTo>
                        <a:pt x="1398" y="2299"/>
                      </a:lnTo>
                      <a:lnTo>
                        <a:pt x="1393" y="2315"/>
                      </a:lnTo>
                      <a:lnTo>
                        <a:pt x="1398" y="2320"/>
                      </a:lnTo>
                      <a:lnTo>
                        <a:pt x="1403" y="2325"/>
                      </a:lnTo>
                      <a:lnTo>
                        <a:pt x="1407" y="2330"/>
                      </a:lnTo>
                      <a:lnTo>
                        <a:pt x="1408" y="2339"/>
                      </a:lnTo>
                      <a:lnTo>
                        <a:pt x="1400" y="2341"/>
                      </a:lnTo>
                      <a:lnTo>
                        <a:pt x="1387" y="2348"/>
                      </a:lnTo>
                      <a:lnTo>
                        <a:pt x="1375" y="2358"/>
                      </a:lnTo>
                      <a:lnTo>
                        <a:pt x="1366" y="2369"/>
                      </a:lnTo>
                      <a:lnTo>
                        <a:pt x="1365" y="2372"/>
                      </a:lnTo>
                      <a:lnTo>
                        <a:pt x="1363" y="2376"/>
                      </a:lnTo>
                      <a:lnTo>
                        <a:pt x="1363" y="2379"/>
                      </a:lnTo>
                      <a:lnTo>
                        <a:pt x="1363" y="2385"/>
                      </a:lnTo>
                      <a:lnTo>
                        <a:pt x="1366" y="2385"/>
                      </a:lnTo>
                      <a:lnTo>
                        <a:pt x="1366" y="2381"/>
                      </a:lnTo>
                      <a:lnTo>
                        <a:pt x="1377" y="2369"/>
                      </a:lnTo>
                      <a:lnTo>
                        <a:pt x="1386" y="2357"/>
                      </a:lnTo>
                      <a:lnTo>
                        <a:pt x="1389" y="2358"/>
                      </a:lnTo>
                      <a:lnTo>
                        <a:pt x="1391" y="2358"/>
                      </a:lnTo>
                      <a:lnTo>
                        <a:pt x="1391" y="2360"/>
                      </a:lnTo>
                      <a:lnTo>
                        <a:pt x="1391" y="2360"/>
                      </a:lnTo>
                      <a:lnTo>
                        <a:pt x="1393" y="2362"/>
                      </a:lnTo>
                      <a:lnTo>
                        <a:pt x="1396" y="2371"/>
                      </a:lnTo>
                      <a:lnTo>
                        <a:pt x="1398" y="2381"/>
                      </a:lnTo>
                      <a:lnTo>
                        <a:pt x="1400" y="2393"/>
                      </a:lnTo>
                      <a:lnTo>
                        <a:pt x="1401" y="2404"/>
                      </a:lnTo>
                      <a:lnTo>
                        <a:pt x="1407" y="2404"/>
                      </a:lnTo>
                      <a:lnTo>
                        <a:pt x="1408" y="2404"/>
                      </a:lnTo>
                      <a:lnTo>
                        <a:pt x="1412" y="2404"/>
                      </a:lnTo>
                      <a:lnTo>
                        <a:pt x="1412" y="2406"/>
                      </a:lnTo>
                      <a:lnTo>
                        <a:pt x="1414" y="2406"/>
                      </a:lnTo>
                      <a:lnTo>
                        <a:pt x="1414" y="2407"/>
                      </a:lnTo>
                      <a:lnTo>
                        <a:pt x="1417" y="2411"/>
                      </a:lnTo>
                      <a:lnTo>
                        <a:pt x="1414" y="2413"/>
                      </a:lnTo>
                      <a:lnTo>
                        <a:pt x="1412" y="2414"/>
                      </a:lnTo>
                      <a:lnTo>
                        <a:pt x="1412" y="2416"/>
                      </a:lnTo>
                      <a:lnTo>
                        <a:pt x="1410" y="2416"/>
                      </a:lnTo>
                      <a:lnTo>
                        <a:pt x="1408" y="2418"/>
                      </a:lnTo>
                      <a:lnTo>
                        <a:pt x="1405" y="2419"/>
                      </a:lnTo>
                      <a:lnTo>
                        <a:pt x="1389" y="2423"/>
                      </a:lnTo>
                      <a:lnTo>
                        <a:pt x="1373" y="2419"/>
                      </a:lnTo>
                      <a:lnTo>
                        <a:pt x="1358" y="2411"/>
                      </a:lnTo>
                      <a:lnTo>
                        <a:pt x="1342" y="2399"/>
                      </a:lnTo>
                      <a:lnTo>
                        <a:pt x="1328" y="2385"/>
                      </a:lnTo>
                      <a:lnTo>
                        <a:pt x="1318" y="2371"/>
                      </a:lnTo>
                      <a:lnTo>
                        <a:pt x="1312" y="2357"/>
                      </a:lnTo>
                      <a:lnTo>
                        <a:pt x="1316" y="2357"/>
                      </a:lnTo>
                      <a:lnTo>
                        <a:pt x="1328" y="2369"/>
                      </a:lnTo>
                      <a:lnTo>
                        <a:pt x="1340" y="2379"/>
                      </a:lnTo>
                      <a:lnTo>
                        <a:pt x="1354" y="2388"/>
                      </a:lnTo>
                      <a:lnTo>
                        <a:pt x="1354" y="2381"/>
                      </a:lnTo>
                      <a:lnTo>
                        <a:pt x="1335" y="2371"/>
                      </a:lnTo>
                      <a:lnTo>
                        <a:pt x="1319" y="2357"/>
                      </a:lnTo>
                      <a:lnTo>
                        <a:pt x="1309" y="2337"/>
                      </a:lnTo>
                      <a:lnTo>
                        <a:pt x="1302" y="2315"/>
                      </a:lnTo>
                      <a:lnTo>
                        <a:pt x="1298" y="2292"/>
                      </a:lnTo>
                      <a:lnTo>
                        <a:pt x="1300" y="2266"/>
                      </a:lnTo>
                      <a:lnTo>
                        <a:pt x="1302" y="2241"/>
                      </a:lnTo>
                      <a:lnTo>
                        <a:pt x="1307" y="2219"/>
                      </a:lnTo>
                      <a:lnTo>
                        <a:pt x="1314" y="2198"/>
                      </a:lnTo>
                      <a:lnTo>
                        <a:pt x="1321" y="2180"/>
                      </a:lnTo>
                      <a:lnTo>
                        <a:pt x="1331" y="2180"/>
                      </a:lnTo>
                      <a:lnTo>
                        <a:pt x="1340" y="2145"/>
                      </a:lnTo>
                      <a:lnTo>
                        <a:pt x="1335" y="2145"/>
                      </a:lnTo>
                      <a:lnTo>
                        <a:pt x="1335" y="2142"/>
                      </a:lnTo>
                      <a:lnTo>
                        <a:pt x="1331" y="2145"/>
                      </a:lnTo>
                      <a:lnTo>
                        <a:pt x="1328" y="2149"/>
                      </a:lnTo>
                      <a:lnTo>
                        <a:pt x="1326" y="2152"/>
                      </a:lnTo>
                      <a:lnTo>
                        <a:pt x="1323" y="2156"/>
                      </a:lnTo>
                      <a:lnTo>
                        <a:pt x="1316" y="2158"/>
                      </a:lnTo>
                      <a:lnTo>
                        <a:pt x="1316" y="2154"/>
                      </a:lnTo>
                      <a:lnTo>
                        <a:pt x="1328" y="2081"/>
                      </a:lnTo>
                      <a:lnTo>
                        <a:pt x="1326" y="2074"/>
                      </a:lnTo>
                      <a:lnTo>
                        <a:pt x="1323" y="2062"/>
                      </a:lnTo>
                      <a:lnTo>
                        <a:pt x="1325" y="2051"/>
                      </a:lnTo>
                      <a:lnTo>
                        <a:pt x="1337" y="2009"/>
                      </a:lnTo>
                      <a:lnTo>
                        <a:pt x="1347" y="1966"/>
                      </a:lnTo>
                      <a:lnTo>
                        <a:pt x="1356" y="1919"/>
                      </a:lnTo>
                      <a:lnTo>
                        <a:pt x="1366" y="1873"/>
                      </a:lnTo>
                      <a:lnTo>
                        <a:pt x="1372" y="1843"/>
                      </a:lnTo>
                      <a:lnTo>
                        <a:pt x="1373" y="1812"/>
                      </a:lnTo>
                      <a:lnTo>
                        <a:pt x="1375" y="1782"/>
                      </a:lnTo>
                      <a:lnTo>
                        <a:pt x="1379" y="1754"/>
                      </a:lnTo>
                      <a:lnTo>
                        <a:pt x="1344" y="1741"/>
                      </a:lnTo>
                      <a:lnTo>
                        <a:pt x="1314" y="1721"/>
                      </a:lnTo>
                      <a:lnTo>
                        <a:pt x="1290" y="1695"/>
                      </a:lnTo>
                      <a:lnTo>
                        <a:pt x="1270" y="1667"/>
                      </a:lnTo>
                      <a:lnTo>
                        <a:pt x="1263" y="1651"/>
                      </a:lnTo>
                      <a:lnTo>
                        <a:pt x="1258" y="1636"/>
                      </a:lnTo>
                      <a:lnTo>
                        <a:pt x="1253" y="1618"/>
                      </a:lnTo>
                      <a:lnTo>
                        <a:pt x="1246" y="1604"/>
                      </a:lnTo>
                      <a:lnTo>
                        <a:pt x="1235" y="1594"/>
                      </a:lnTo>
                      <a:lnTo>
                        <a:pt x="1232" y="1590"/>
                      </a:lnTo>
                      <a:lnTo>
                        <a:pt x="1227" y="1590"/>
                      </a:lnTo>
                      <a:lnTo>
                        <a:pt x="1223" y="1589"/>
                      </a:lnTo>
                      <a:lnTo>
                        <a:pt x="1220" y="1585"/>
                      </a:lnTo>
                      <a:lnTo>
                        <a:pt x="1216" y="1582"/>
                      </a:lnTo>
                      <a:lnTo>
                        <a:pt x="1220" y="1575"/>
                      </a:lnTo>
                      <a:lnTo>
                        <a:pt x="1220" y="1569"/>
                      </a:lnTo>
                      <a:lnTo>
                        <a:pt x="1220" y="1562"/>
                      </a:lnTo>
                      <a:lnTo>
                        <a:pt x="1220" y="1555"/>
                      </a:lnTo>
                      <a:lnTo>
                        <a:pt x="1229" y="1550"/>
                      </a:lnTo>
                      <a:lnTo>
                        <a:pt x="1235" y="1545"/>
                      </a:lnTo>
                      <a:lnTo>
                        <a:pt x="1244" y="1540"/>
                      </a:lnTo>
                      <a:lnTo>
                        <a:pt x="1244" y="1536"/>
                      </a:lnTo>
                      <a:lnTo>
                        <a:pt x="1235" y="1536"/>
                      </a:lnTo>
                      <a:lnTo>
                        <a:pt x="1230" y="1535"/>
                      </a:lnTo>
                      <a:lnTo>
                        <a:pt x="1225" y="1535"/>
                      </a:lnTo>
                      <a:lnTo>
                        <a:pt x="1220" y="1533"/>
                      </a:lnTo>
                      <a:lnTo>
                        <a:pt x="1227" y="1517"/>
                      </a:lnTo>
                      <a:lnTo>
                        <a:pt x="1232" y="1501"/>
                      </a:lnTo>
                      <a:lnTo>
                        <a:pt x="1239" y="1486"/>
                      </a:lnTo>
                      <a:lnTo>
                        <a:pt x="1251" y="1473"/>
                      </a:lnTo>
                      <a:lnTo>
                        <a:pt x="1265" y="1461"/>
                      </a:lnTo>
                      <a:lnTo>
                        <a:pt x="1277" y="1447"/>
                      </a:lnTo>
                      <a:lnTo>
                        <a:pt x="1276" y="1437"/>
                      </a:lnTo>
                      <a:lnTo>
                        <a:pt x="1276" y="1423"/>
                      </a:lnTo>
                      <a:lnTo>
                        <a:pt x="1274" y="1409"/>
                      </a:lnTo>
                      <a:lnTo>
                        <a:pt x="1269" y="1400"/>
                      </a:lnTo>
                      <a:lnTo>
                        <a:pt x="1262" y="1390"/>
                      </a:lnTo>
                      <a:lnTo>
                        <a:pt x="1255" y="1379"/>
                      </a:lnTo>
                      <a:lnTo>
                        <a:pt x="1248" y="1379"/>
                      </a:lnTo>
                      <a:lnTo>
                        <a:pt x="1246" y="1381"/>
                      </a:lnTo>
                      <a:lnTo>
                        <a:pt x="1244" y="1383"/>
                      </a:lnTo>
                      <a:lnTo>
                        <a:pt x="1242" y="1384"/>
                      </a:lnTo>
                      <a:lnTo>
                        <a:pt x="1239" y="1386"/>
                      </a:lnTo>
                      <a:lnTo>
                        <a:pt x="1241" y="1390"/>
                      </a:lnTo>
                      <a:lnTo>
                        <a:pt x="1241" y="1393"/>
                      </a:lnTo>
                      <a:lnTo>
                        <a:pt x="1241" y="1393"/>
                      </a:lnTo>
                      <a:lnTo>
                        <a:pt x="1241" y="1395"/>
                      </a:lnTo>
                      <a:lnTo>
                        <a:pt x="1241" y="1395"/>
                      </a:lnTo>
                      <a:lnTo>
                        <a:pt x="1239" y="1398"/>
                      </a:lnTo>
                      <a:lnTo>
                        <a:pt x="1237" y="1398"/>
                      </a:lnTo>
                      <a:lnTo>
                        <a:pt x="1235" y="1400"/>
                      </a:lnTo>
                      <a:lnTo>
                        <a:pt x="1234" y="1400"/>
                      </a:lnTo>
                      <a:lnTo>
                        <a:pt x="1232" y="1400"/>
                      </a:lnTo>
                      <a:lnTo>
                        <a:pt x="1229" y="1402"/>
                      </a:lnTo>
                      <a:lnTo>
                        <a:pt x="1220" y="1395"/>
                      </a:lnTo>
                      <a:lnTo>
                        <a:pt x="1204" y="1386"/>
                      </a:lnTo>
                      <a:lnTo>
                        <a:pt x="1188" y="1377"/>
                      </a:lnTo>
                      <a:lnTo>
                        <a:pt x="1173" y="1370"/>
                      </a:lnTo>
                      <a:lnTo>
                        <a:pt x="1162" y="1367"/>
                      </a:lnTo>
                      <a:lnTo>
                        <a:pt x="1153" y="1346"/>
                      </a:lnTo>
                      <a:lnTo>
                        <a:pt x="1145" y="1334"/>
                      </a:lnTo>
                      <a:lnTo>
                        <a:pt x="1136" y="1325"/>
                      </a:lnTo>
                      <a:lnTo>
                        <a:pt x="1127" y="1322"/>
                      </a:lnTo>
                      <a:lnTo>
                        <a:pt x="1113" y="1318"/>
                      </a:lnTo>
                      <a:lnTo>
                        <a:pt x="1098" y="1313"/>
                      </a:lnTo>
                      <a:lnTo>
                        <a:pt x="1078" y="1306"/>
                      </a:lnTo>
                      <a:lnTo>
                        <a:pt x="1066" y="1297"/>
                      </a:lnTo>
                      <a:lnTo>
                        <a:pt x="1056" y="1288"/>
                      </a:lnTo>
                      <a:lnTo>
                        <a:pt x="1040" y="1281"/>
                      </a:lnTo>
                      <a:lnTo>
                        <a:pt x="1030" y="1281"/>
                      </a:lnTo>
                      <a:lnTo>
                        <a:pt x="1023" y="1285"/>
                      </a:lnTo>
                      <a:lnTo>
                        <a:pt x="1017" y="1288"/>
                      </a:lnTo>
                      <a:lnTo>
                        <a:pt x="1010" y="1292"/>
                      </a:lnTo>
                      <a:lnTo>
                        <a:pt x="1002" y="1290"/>
                      </a:lnTo>
                      <a:lnTo>
                        <a:pt x="998" y="1288"/>
                      </a:lnTo>
                      <a:lnTo>
                        <a:pt x="995" y="1285"/>
                      </a:lnTo>
                      <a:lnTo>
                        <a:pt x="991" y="1281"/>
                      </a:lnTo>
                      <a:lnTo>
                        <a:pt x="986" y="1276"/>
                      </a:lnTo>
                      <a:lnTo>
                        <a:pt x="982" y="1273"/>
                      </a:lnTo>
                      <a:lnTo>
                        <a:pt x="979" y="1271"/>
                      </a:lnTo>
                      <a:lnTo>
                        <a:pt x="956" y="1267"/>
                      </a:lnTo>
                      <a:lnTo>
                        <a:pt x="953" y="1264"/>
                      </a:lnTo>
                      <a:lnTo>
                        <a:pt x="949" y="1261"/>
                      </a:lnTo>
                      <a:lnTo>
                        <a:pt x="946" y="1257"/>
                      </a:lnTo>
                      <a:lnTo>
                        <a:pt x="942" y="1254"/>
                      </a:lnTo>
                      <a:lnTo>
                        <a:pt x="941" y="1252"/>
                      </a:lnTo>
                      <a:lnTo>
                        <a:pt x="921" y="1255"/>
                      </a:lnTo>
                      <a:lnTo>
                        <a:pt x="918" y="1254"/>
                      </a:lnTo>
                      <a:lnTo>
                        <a:pt x="913" y="1247"/>
                      </a:lnTo>
                      <a:lnTo>
                        <a:pt x="904" y="1240"/>
                      </a:lnTo>
                      <a:lnTo>
                        <a:pt x="897" y="1231"/>
                      </a:lnTo>
                      <a:lnTo>
                        <a:pt x="890" y="1224"/>
                      </a:lnTo>
                      <a:lnTo>
                        <a:pt x="886" y="1220"/>
                      </a:lnTo>
                      <a:lnTo>
                        <a:pt x="893" y="1198"/>
                      </a:lnTo>
                      <a:lnTo>
                        <a:pt x="874" y="1177"/>
                      </a:lnTo>
                      <a:lnTo>
                        <a:pt x="857" y="1154"/>
                      </a:lnTo>
                      <a:lnTo>
                        <a:pt x="839" y="1130"/>
                      </a:lnTo>
                      <a:lnTo>
                        <a:pt x="822" y="1105"/>
                      </a:lnTo>
                      <a:lnTo>
                        <a:pt x="818" y="1103"/>
                      </a:lnTo>
                      <a:lnTo>
                        <a:pt x="813" y="1102"/>
                      </a:lnTo>
                      <a:lnTo>
                        <a:pt x="810" y="1102"/>
                      </a:lnTo>
                      <a:lnTo>
                        <a:pt x="804" y="1100"/>
                      </a:lnTo>
                      <a:lnTo>
                        <a:pt x="803" y="1098"/>
                      </a:lnTo>
                      <a:lnTo>
                        <a:pt x="796" y="1089"/>
                      </a:lnTo>
                      <a:lnTo>
                        <a:pt x="792" y="1079"/>
                      </a:lnTo>
                      <a:lnTo>
                        <a:pt x="789" y="1069"/>
                      </a:lnTo>
                      <a:lnTo>
                        <a:pt x="783" y="1058"/>
                      </a:lnTo>
                      <a:lnTo>
                        <a:pt x="775" y="1053"/>
                      </a:lnTo>
                      <a:lnTo>
                        <a:pt x="771" y="1049"/>
                      </a:lnTo>
                      <a:lnTo>
                        <a:pt x="768" y="1046"/>
                      </a:lnTo>
                      <a:lnTo>
                        <a:pt x="764" y="1044"/>
                      </a:lnTo>
                      <a:lnTo>
                        <a:pt x="764" y="1063"/>
                      </a:lnTo>
                      <a:lnTo>
                        <a:pt x="769" y="1070"/>
                      </a:lnTo>
                      <a:lnTo>
                        <a:pt x="780" y="1082"/>
                      </a:lnTo>
                      <a:lnTo>
                        <a:pt x="790" y="1096"/>
                      </a:lnTo>
                      <a:lnTo>
                        <a:pt x="803" y="1114"/>
                      </a:lnTo>
                      <a:lnTo>
                        <a:pt x="813" y="1131"/>
                      </a:lnTo>
                      <a:lnTo>
                        <a:pt x="824" y="1149"/>
                      </a:lnTo>
                      <a:lnTo>
                        <a:pt x="832" y="1165"/>
                      </a:lnTo>
                      <a:lnTo>
                        <a:pt x="836" y="1175"/>
                      </a:lnTo>
                      <a:lnTo>
                        <a:pt x="836" y="1182"/>
                      </a:lnTo>
                      <a:lnTo>
                        <a:pt x="834" y="1185"/>
                      </a:lnTo>
                      <a:lnTo>
                        <a:pt x="832" y="1187"/>
                      </a:lnTo>
                      <a:lnTo>
                        <a:pt x="832" y="1189"/>
                      </a:lnTo>
                      <a:lnTo>
                        <a:pt x="829" y="1191"/>
                      </a:lnTo>
                      <a:lnTo>
                        <a:pt x="829" y="1184"/>
                      </a:lnTo>
                      <a:lnTo>
                        <a:pt x="827" y="1178"/>
                      </a:lnTo>
                      <a:lnTo>
                        <a:pt x="827" y="1175"/>
                      </a:lnTo>
                      <a:lnTo>
                        <a:pt x="825" y="1171"/>
                      </a:lnTo>
                      <a:lnTo>
                        <a:pt x="822" y="1171"/>
                      </a:lnTo>
                      <a:lnTo>
                        <a:pt x="820" y="1171"/>
                      </a:lnTo>
                      <a:lnTo>
                        <a:pt x="818" y="1171"/>
                      </a:lnTo>
                      <a:lnTo>
                        <a:pt x="817" y="1171"/>
                      </a:lnTo>
                      <a:lnTo>
                        <a:pt x="815" y="1171"/>
                      </a:lnTo>
                      <a:lnTo>
                        <a:pt x="810" y="1171"/>
                      </a:lnTo>
                      <a:lnTo>
                        <a:pt x="806" y="1159"/>
                      </a:lnTo>
                      <a:lnTo>
                        <a:pt x="803" y="1147"/>
                      </a:lnTo>
                      <a:lnTo>
                        <a:pt x="797" y="1137"/>
                      </a:lnTo>
                      <a:lnTo>
                        <a:pt x="789" y="1128"/>
                      </a:lnTo>
                      <a:lnTo>
                        <a:pt x="778" y="1121"/>
                      </a:lnTo>
                      <a:lnTo>
                        <a:pt x="768" y="1114"/>
                      </a:lnTo>
                      <a:lnTo>
                        <a:pt x="759" y="1102"/>
                      </a:lnTo>
                      <a:lnTo>
                        <a:pt x="762" y="1100"/>
                      </a:lnTo>
                      <a:lnTo>
                        <a:pt x="764" y="1100"/>
                      </a:lnTo>
                      <a:lnTo>
                        <a:pt x="764" y="1100"/>
                      </a:lnTo>
                      <a:lnTo>
                        <a:pt x="766" y="1100"/>
                      </a:lnTo>
                      <a:lnTo>
                        <a:pt x="766" y="1098"/>
                      </a:lnTo>
                      <a:lnTo>
                        <a:pt x="766" y="1096"/>
                      </a:lnTo>
                      <a:lnTo>
                        <a:pt x="768" y="1095"/>
                      </a:lnTo>
                      <a:lnTo>
                        <a:pt x="755" y="1086"/>
                      </a:lnTo>
                      <a:lnTo>
                        <a:pt x="749" y="1075"/>
                      </a:lnTo>
                      <a:lnTo>
                        <a:pt x="743" y="1063"/>
                      </a:lnTo>
                      <a:lnTo>
                        <a:pt x="740" y="1049"/>
                      </a:lnTo>
                      <a:lnTo>
                        <a:pt x="733" y="1037"/>
                      </a:lnTo>
                      <a:lnTo>
                        <a:pt x="724" y="1027"/>
                      </a:lnTo>
                      <a:lnTo>
                        <a:pt x="714" y="1021"/>
                      </a:lnTo>
                      <a:lnTo>
                        <a:pt x="701" y="1016"/>
                      </a:lnTo>
                      <a:lnTo>
                        <a:pt x="691" y="1009"/>
                      </a:lnTo>
                      <a:lnTo>
                        <a:pt x="684" y="1000"/>
                      </a:lnTo>
                      <a:lnTo>
                        <a:pt x="680" y="990"/>
                      </a:lnTo>
                      <a:lnTo>
                        <a:pt x="675" y="979"/>
                      </a:lnTo>
                      <a:lnTo>
                        <a:pt x="663" y="962"/>
                      </a:lnTo>
                      <a:lnTo>
                        <a:pt x="653" y="950"/>
                      </a:lnTo>
                      <a:lnTo>
                        <a:pt x="642" y="939"/>
                      </a:lnTo>
                      <a:lnTo>
                        <a:pt x="635" y="927"/>
                      </a:lnTo>
                      <a:lnTo>
                        <a:pt x="630" y="911"/>
                      </a:lnTo>
                      <a:lnTo>
                        <a:pt x="626" y="890"/>
                      </a:lnTo>
                      <a:lnTo>
                        <a:pt x="625" y="861"/>
                      </a:lnTo>
                      <a:lnTo>
                        <a:pt x="625" y="854"/>
                      </a:lnTo>
                      <a:lnTo>
                        <a:pt x="626" y="840"/>
                      </a:lnTo>
                      <a:lnTo>
                        <a:pt x="626" y="821"/>
                      </a:lnTo>
                      <a:lnTo>
                        <a:pt x="626" y="798"/>
                      </a:lnTo>
                      <a:lnTo>
                        <a:pt x="626" y="777"/>
                      </a:lnTo>
                      <a:lnTo>
                        <a:pt x="628" y="760"/>
                      </a:lnTo>
                      <a:lnTo>
                        <a:pt x="630" y="749"/>
                      </a:lnTo>
                      <a:lnTo>
                        <a:pt x="635" y="747"/>
                      </a:lnTo>
                      <a:lnTo>
                        <a:pt x="639" y="747"/>
                      </a:lnTo>
                      <a:lnTo>
                        <a:pt x="642" y="747"/>
                      </a:lnTo>
                      <a:lnTo>
                        <a:pt x="646" y="747"/>
                      </a:lnTo>
                      <a:lnTo>
                        <a:pt x="649" y="749"/>
                      </a:lnTo>
                      <a:lnTo>
                        <a:pt x="651" y="753"/>
                      </a:lnTo>
                      <a:lnTo>
                        <a:pt x="654" y="756"/>
                      </a:lnTo>
                      <a:lnTo>
                        <a:pt x="656" y="760"/>
                      </a:lnTo>
                      <a:lnTo>
                        <a:pt x="656" y="740"/>
                      </a:lnTo>
                      <a:lnTo>
                        <a:pt x="644" y="726"/>
                      </a:lnTo>
                      <a:lnTo>
                        <a:pt x="630" y="712"/>
                      </a:lnTo>
                      <a:lnTo>
                        <a:pt x="614" y="702"/>
                      </a:lnTo>
                      <a:lnTo>
                        <a:pt x="614" y="711"/>
                      </a:lnTo>
                      <a:lnTo>
                        <a:pt x="621" y="716"/>
                      </a:lnTo>
                      <a:lnTo>
                        <a:pt x="628" y="721"/>
                      </a:lnTo>
                      <a:lnTo>
                        <a:pt x="635" y="726"/>
                      </a:lnTo>
                      <a:lnTo>
                        <a:pt x="640" y="733"/>
                      </a:lnTo>
                      <a:lnTo>
                        <a:pt x="640" y="737"/>
                      </a:lnTo>
                      <a:lnTo>
                        <a:pt x="639" y="737"/>
                      </a:lnTo>
                      <a:lnTo>
                        <a:pt x="639" y="739"/>
                      </a:lnTo>
                      <a:lnTo>
                        <a:pt x="639" y="739"/>
                      </a:lnTo>
                      <a:lnTo>
                        <a:pt x="637" y="740"/>
                      </a:lnTo>
                      <a:lnTo>
                        <a:pt x="633" y="742"/>
                      </a:lnTo>
                      <a:lnTo>
                        <a:pt x="632" y="744"/>
                      </a:lnTo>
                      <a:lnTo>
                        <a:pt x="626" y="744"/>
                      </a:lnTo>
                      <a:lnTo>
                        <a:pt x="621" y="744"/>
                      </a:lnTo>
                      <a:lnTo>
                        <a:pt x="619" y="744"/>
                      </a:lnTo>
                      <a:lnTo>
                        <a:pt x="619" y="742"/>
                      </a:lnTo>
                      <a:lnTo>
                        <a:pt x="618" y="742"/>
                      </a:lnTo>
                      <a:lnTo>
                        <a:pt x="618" y="742"/>
                      </a:lnTo>
                      <a:lnTo>
                        <a:pt x="614" y="740"/>
                      </a:lnTo>
                      <a:lnTo>
                        <a:pt x="602" y="725"/>
                      </a:lnTo>
                      <a:lnTo>
                        <a:pt x="591" y="709"/>
                      </a:lnTo>
                      <a:lnTo>
                        <a:pt x="583" y="691"/>
                      </a:lnTo>
                      <a:lnTo>
                        <a:pt x="591" y="691"/>
                      </a:lnTo>
                      <a:lnTo>
                        <a:pt x="595" y="693"/>
                      </a:lnTo>
                      <a:lnTo>
                        <a:pt x="598" y="693"/>
                      </a:lnTo>
                      <a:lnTo>
                        <a:pt x="602" y="693"/>
                      </a:lnTo>
                      <a:lnTo>
                        <a:pt x="605" y="691"/>
                      </a:lnTo>
                      <a:lnTo>
                        <a:pt x="591" y="686"/>
                      </a:lnTo>
                      <a:lnTo>
                        <a:pt x="583" y="678"/>
                      </a:lnTo>
                      <a:lnTo>
                        <a:pt x="576" y="667"/>
                      </a:lnTo>
                      <a:lnTo>
                        <a:pt x="570" y="655"/>
                      </a:lnTo>
                      <a:lnTo>
                        <a:pt x="567" y="643"/>
                      </a:lnTo>
                      <a:lnTo>
                        <a:pt x="562" y="632"/>
                      </a:lnTo>
                      <a:lnTo>
                        <a:pt x="555" y="623"/>
                      </a:lnTo>
                      <a:lnTo>
                        <a:pt x="544" y="618"/>
                      </a:lnTo>
                      <a:lnTo>
                        <a:pt x="548" y="595"/>
                      </a:lnTo>
                      <a:lnTo>
                        <a:pt x="536" y="582"/>
                      </a:lnTo>
                      <a:lnTo>
                        <a:pt x="525" y="566"/>
                      </a:lnTo>
                      <a:lnTo>
                        <a:pt x="516" y="550"/>
                      </a:lnTo>
                      <a:lnTo>
                        <a:pt x="504" y="534"/>
                      </a:lnTo>
                      <a:lnTo>
                        <a:pt x="490" y="522"/>
                      </a:lnTo>
                      <a:lnTo>
                        <a:pt x="471" y="513"/>
                      </a:lnTo>
                      <a:lnTo>
                        <a:pt x="448" y="508"/>
                      </a:lnTo>
                      <a:lnTo>
                        <a:pt x="429" y="499"/>
                      </a:lnTo>
                      <a:lnTo>
                        <a:pt x="415" y="487"/>
                      </a:lnTo>
                      <a:lnTo>
                        <a:pt x="399" y="473"/>
                      </a:lnTo>
                      <a:lnTo>
                        <a:pt x="384" y="465"/>
                      </a:lnTo>
                      <a:lnTo>
                        <a:pt x="352" y="465"/>
                      </a:lnTo>
                      <a:lnTo>
                        <a:pt x="342" y="459"/>
                      </a:lnTo>
                      <a:lnTo>
                        <a:pt x="333" y="452"/>
                      </a:lnTo>
                      <a:lnTo>
                        <a:pt x="323" y="447"/>
                      </a:lnTo>
                      <a:lnTo>
                        <a:pt x="307" y="445"/>
                      </a:lnTo>
                      <a:lnTo>
                        <a:pt x="307" y="468"/>
                      </a:lnTo>
                      <a:lnTo>
                        <a:pt x="289" y="477"/>
                      </a:lnTo>
                      <a:lnTo>
                        <a:pt x="274" y="486"/>
                      </a:lnTo>
                      <a:lnTo>
                        <a:pt x="253" y="491"/>
                      </a:lnTo>
                      <a:lnTo>
                        <a:pt x="258" y="475"/>
                      </a:lnTo>
                      <a:lnTo>
                        <a:pt x="265" y="459"/>
                      </a:lnTo>
                      <a:lnTo>
                        <a:pt x="275" y="445"/>
                      </a:lnTo>
                      <a:lnTo>
                        <a:pt x="284" y="430"/>
                      </a:lnTo>
                      <a:lnTo>
                        <a:pt x="275" y="430"/>
                      </a:lnTo>
                      <a:lnTo>
                        <a:pt x="275" y="433"/>
                      </a:lnTo>
                      <a:lnTo>
                        <a:pt x="262" y="444"/>
                      </a:lnTo>
                      <a:lnTo>
                        <a:pt x="251" y="458"/>
                      </a:lnTo>
                      <a:lnTo>
                        <a:pt x="244" y="473"/>
                      </a:lnTo>
                      <a:lnTo>
                        <a:pt x="239" y="489"/>
                      </a:lnTo>
                      <a:lnTo>
                        <a:pt x="232" y="506"/>
                      </a:lnTo>
                      <a:lnTo>
                        <a:pt x="221" y="522"/>
                      </a:lnTo>
                      <a:lnTo>
                        <a:pt x="214" y="529"/>
                      </a:lnTo>
                      <a:lnTo>
                        <a:pt x="200" y="540"/>
                      </a:lnTo>
                      <a:lnTo>
                        <a:pt x="183" y="550"/>
                      </a:lnTo>
                      <a:lnTo>
                        <a:pt x="162" y="562"/>
                      </a:lnTo>
                      <a:lnTo>
                        <a:pt x="141" y="576"/>
                      </a:lnTo>
                      <a:lnTo>
                        <a:pt x="120" y="589"/>
                      </a:lnTo>
                      <a:lnTo>
                        <a:pt x="99" y="599"/>
                      </a:lnTo>
                      <a:lnTo>
                        <a:pt x="83" y="606"/>
                      </a:lnTo>
                      <a:lnTo>
                        <a:pt x="73" y="609"/>
                      </a:lnTo>
                      <a:lnTo>
                        <a:pt x="73" y="606"/>
                      </a:lnTo>
                      <a:lnTo>
                        <a:pt x="77" y="606"/>
                      </a:lnTo>
                      <a:lnTo>
                        <a:pt x="89" y="594"/>
                      </a:lnTo>
                      <a:lnTo>
                        <a:pt x="104" y="583"/>
                      </a:lnTo>
                      <a:lnTo>
                        <a:pt x="122" y="573"/>
                      </a:lnTo>
                      <a:lnTo>
                        <a:pt x="139" y="562"/>
                      </a:lnTo>
                      <a:lnTo>
                        <a:pt x="155" y="550"/>
                      </a:lnTo>
                      <a:lnTo>
                        <a:pt x="167" y="536"/>
                      </a:lnTo>
                      <a:lnTo>
                        <a:pt x="176" y="520"/>
                      </a:lnTo>
                      <a:lnTo>
                        <a:pt x="179" y="499"/>
                      </a:lnTo>
                      <a:lnTo>
                        <a:pt x="166" y="503"/>
                      </a:lnTo>
                      <a:lnTo>
                        <a:pt x="157" y="506"/>
                      </a:lnTo>
                      <a:lnTo>
                        <a:pt x="145" y="510"/>
                      </a:lnTo>
                      <a:lnTo>
                        <a:pt x="145" y="506"/>
                      </a:lnTo>
                      <a:lnTo>
                        <a:pt x="145" y="503"/>
                      </a:lnTo>
                      <a:lnTo>
                        <a:pt x="145" y="503"/>
                      </a:lnTo>
                      <a:lnTo>
                        <a:pt x="143" y="501"/>
                      </a:lnTo>
                      <a:lnTo>
                        <a:pt x="143" y="501"/>
                      </a:lnTo>
                      <a:lnTo>
                        <a:pt x="141" y="501"/>
                      </a:lnTo>
                      <a:lnTo>
                        <a:pt x="138" y="499"/>
                      </a:lnTo>
                      <a:lnTo>
                        <a:pt x="136" y="501"/>
                      </a:lnTo>
                      <a:lnTo>
                        <a:pt x="134" y="503"/>
                      </a:lnTo>
                      <a:lnTo>
                        <a:pt x="132" y="505"/>
                      </a:lnTo>
                      <a:lnTo>
                        <a:pt x="131" y="505"/>
                      </a:lnTo>
                      <a:lnTo>
                        <a:pt x="127" y="506"/>
                      </a:lnTo>
                      <a:lnTo>
                        <a:pt x="122" y="506"/>
                      </a:lnTo>
                      <a:lnTo>
                        <a:pt x="120" y="496"/>
                      </a:lnTo>
                      <a:lnTo>
                        <a:pt x="115" y="482"/>
                      </a:lnTo>
                      <a:lnTo>
                        <a:pt x="111" y="472"/>
                      </a:lnTo>
                      <a:lnTo>
                        <a:pt x="108" y="475"/>
                      </a:lnTo>
                      <a:lnTo>
                        <a:pt x="106" y="477"/>
                      </a:lnTo>
                      <a:lnTo>
                        <a:pt x="104" y="477"/>
                      </a:lnTo>
                      <a:lnTo>
                        <a:pt x="101" y="477"/>
                      </a:lnTo>
                      <a:lnTo>
                        <a:pt x="99" y="475"/>
                      </a:lnTo>
                      <a:lnTo>
                        <a:pt x="82" y="463"/>
                      </a:lnTo>
                      <a:lnTo>
                        <a:pt x="68" y="445"/>
                      </a:lnTo>
                      <a:lnTo>
                        <a:pt x="57" y="426"/>
                      </a:lnTo>
                      <a:lnTo>
                        <a:pt x="63" y="416"/>
                      </a:lnTo>
                      <a:lnTo>
                        <a:pt x="68" y="403"/>
                      </a:lnTo>
                      <a:lnTo>
                        <a:pt x="73" y="393"/>
                      </a:lnTo>
                      <a:lnTo>
                        <a:pt x="80" y="384"/>
                      </a:lnTo>
                      <a:lnTo>
                        <a:pt x="92" y="377"/>
                      </a:lnTo>
                      <a:lnTo>
                        <a:pt x="103" y="374"/>
                      </a:lnTo>
                      <a:lnTo>
                        <a:pt x="113" y="369"/>
                      </a:lnTo>
                      <a:lnTo>
                        <a:pt x="120" y="362"/>
                      </a:lnTo>
                      <a:lnTo>
                        <a:pt x="125" y="351"/>
                      </a:lnTo>
                      <a:lnTo>
                        <a:pt x="125" y="334"/>
                      </a:lnTo>
                      <a:lnTo>
                        <a:pt x="127" y="332"/>
                      </a:lnTo>
                      <a:lnTo>
                        <a:pt x="129" y="332"/>
                      </a:lnTo>
                      <a:lnTo>
                        <a:pt x="129" y="330"/>
                      </a:lnTo>
                      <a:lnTo>
                        <a:pt x="129" y="328"/>
                      </a:lnTo>
                      <a:lnTo>
                        <a:pt x="131" y="327"/>
                      </a:lnTo>
                      <a:lnTo>
                        <a:pt x="115" y="327"/>
                      </a:lnTo>
                      <a:lnTo>
                        <a:pt x="111" y="330"/>
                      </a:lnTo>
                      <a:lnTo>
                        <a:pt x="110" y="332"/>
                      </a:lnTo>
                      <a:lnTo>
                        <a:pt x="108" y="334"/>
                      </a:lnTo>
                      <a:lnTo>
                        <a:pt x="104" y="335"/>
                      </a:lnTo>
                      <a:lnTo>
                        <a:pt x="101" y="337"/>
                      </a:lnTo>
                      <a:lnTo>
                        <a:pt x="96" y="337"/>
                      </a:lnTo>
                      <a:lnTo>
                        <a:pt x="85" y="334"/>
                      </a:lnTo>
                      <a:lnTo>
                        <a:pt x="70" y="328"/>
                      </a:lnTo>
                      <a:lnTo>
                        <a:pt x="52" y="325"/>
                      </a:lnTo>
                      <a:lnTo>
                        <a:pt x="38" y="318"/>
                      </a:lnTo>
                      <a:lnTo>
                        <a:pt x="35" y="292"/>
                      </a:lnTo>
                      <a:lnTo>
                        <a:pt x="42" y="292"/>
                      </a:lnTo>
                      <a:lnTo>
                        <a:pt x="45" y="290"/>
                      </a:lnTo>
                      <a:lnTo>
                        <a:pt x="50" y="288"/>
                      </a:lnTo>
                      <a:lnTo>
                        <a:pt x="54" y="287"/>
                      </a:lnTo>
                      <a:lnTo>
                        <a:pt x="57" y="287"/>
                      </a:lnTo>
                      <a:lnTo>
                        <a:pt x="61" y="283"/>
                      </a:lnTo>
                      <a:lnTo>
                        <a:pt x="64" y="280"/>
                      </a:lnTo>
                      <a:lnTo>
                        <a:pt x="63" y="278"/>
                      </a:lnTo>
                      <a:lnTo>
                        <a:pt x="63" y="278"/>
                      </a:lnTo>
                      <a:lnTo>
                        <a:pt x="63" y="276"/>
                      </a:lnTo>
                      <a:lnTo>
                        <a:pt x="63" y="276"/>
                      </a:lnTo>
                      <a:lnTo>
                        <a:pt x="61" y="273"/>
                      </a:lnTo>
                      <a:lnTo>
                        <a:pt x="77" y="273"/>
                      </a:lnTo>
                      <a:lnTo>
                        <a:pt x="78" y="271"/>
                      </a:lnTo>
                      <a:lnTo>
                        <a:pt x="80" y="271"/>
                      </a:lnTo>
                      <a:lnTo>
                        <a:pt x="82" y="269"/>
                      </a:lnTo>
                      <a:lnTo>
                        <a:pt x="83" y="269"/>
                      </a:lnTo>
                      <a:lnTo>
                        <a:pt x="87" y="269"/>
                      </a:lnTo>
                      <a:lnTo>
                        <a:pt x="92" y="274"/>
                      </a:lnTo>
                      <a:lnTo>
                        <a:pt x="97" y="278"/>
                      </a:lnTo>
                      <a:lnTo>
                        <a:pt x="103" y="283"/>
                      </a:lnTo>
                      <a:lnTo>
                        <a:pt x="106" y="288"/>
                      </a:lnTo>
                      <a:lnTo>
                        <a:pt x="118" y="283"/>
                      </a:lnTo>
                      <a:lnTo>
                        <a:pt x="118" y="276"/>
                      </a:lnTo>
                      <a:lnTo>
                        <a:pt x="115" y="271"/>
                      </a:lnTo>
                      <a:lnTo>
                        <a:pt x="113" y="266"/>
                      </a:lnTo>
                      <a:lnTo>
                        <a:pt x="111" y="260"/>
                      </a:lnTo>
                      <a:lnTo>
                        <a:pt x="110" y="255"/>
                      </a:lnTo>
                      <a:lnTo>
                        <a:pt x="106" y="250"/>
                      </a:lnTo>
                      <a:lnTo>
                        <a:pt x="94" y="236"/>
                      </a:lnTo>
                      <a:lnTo>
                        <a:pt x="80" y="225"/>
                      </a:lnTo>
                      <a:lnTo>
                        <a:pt x="64" y="215"/>
                      </a:lnTo>
                      <a:lnTo>
                        <a:pt x="50" y="205"/>
                      </a:lnTo>
                      <a:lnTo>
                        <a:pt x="42" y="189"/>
                      </a:lnTo>
                      <a:lnTo>
                        <a:pt x="45" y="184"/>
                      </a:lnTo>
                      <a:lnTo>
                        <a:pt x="47" y="178"/>
                      </a:lnTo>
                      <a:lnTo>
                        <a:pt x="49" y="173"/>
                      </a:lnTo>
                      <a:lnTo>
                        <a:pt x="70" y="175"/>
                      </a:lnTo>
                      <a:lnTo>
                        <a:pt x="90" y="173"/>
                      </a:lnTo>
                      <a:lnTo>
                        <a:pt x="106" y="164"/>
                      </a:lnTo>
                      <a:lnTo>
                        <a:pt x="111" y="152"/>
                      </a:lnTo>
                      <a:lnTo>
                        <a:pt x="115" y="140"/>
                      </a:lnTo>
                      <a:lnTo>
                        <a:pt x="118" y="129"/>
                      </a:lnTo>
                      <a:lnTo>
                        <a:pt x="131" y="119"/>
                      </a:lnTo>
                      <a:lnTo>
                        <a:pt x="148" y="110"/>
                      </a:lnTo>
                      <a:lnTo>
                        <a:pt x="167" y="105"/>
                      </a:lnTo>
                      <a:lnTo>
                        <a:pt x="183" y="98"/>
                      </a:lnTo>
                      <a:lnTo>
                        <a:pt x="199" y="88"/>
                      </a:lnTo>
                      <a:lnTo>
                        <a:pt x="204" y="91"/>
                      </a:lnTo>
                      <a:lnTo>
                        <a:pt x="207" y="93"/>
                      </a:lnTo>
                      <a:lnTo>
                        <a:pt x="207" y="96"/>
                      </a:lnTo>
                      <a:lnTo>
                        <a:pt x="209" y="98"/>
                      </a:lnTo>
                      <a:lnTo>
                        <a:pt x="209" y="102"/>
                      </a:lnTo>
                      <a:lnTo>
                        <a:pt x="211" y="103"/>
                      </a:lnTo>
                      <a:lnTo>
                        <a:pt x="214" y="107"/>
                      </a:lnTo>
                      <a:lnTo>
                        <a:pt x="218" y="110"/>
                      </a:lnTo>
                      <a:lnTo>
                        <a:pt x="223" y="110"/>
                      </a:lnTo>
                      <a:lnTo>
                        <a:pt x="227" y="110"/>
                      </a:lnTo>
                      <a:lnTo>
                        <a:pt x="230" y="109"/>
                      </a:lnTo>
                      <a:lnTo>
                        <a:pt x="234" y="107"/>
                      </a:lnTo>
                      <a:lnTo>
                        <a:pt x="237" y="107"/>
                      </a:lnTo>
                      <a:lnTo>
                        <a:pt x="241" y="107"/>
                      </a:lnTo>
                      <a:lnTo>
                        <a:pt x="244" y="109"/>
                      </a:lnTo>
                      <a:lnTo>
                        <a:pt x="248" y="112"/>
                      </a:lnTo>
                      <a:lnTo>
                        <a:pt x="253" y="117"/>
                      </a:lnTo>
                      <a:lnTo>
                        <a:pt x="256" y="121"/>
                      </a:lnTo>
                      <a:lnTo>
                        <a:pt x="260" y="124"/>
                      </a:lnTo>
                      <a:lnTo>
                        <a:pt x="265" y="126"/>
                      </a:lnTo>
                      <a:lnTo>
                        <a:pt x="270" y="128"/>
                      </a:lnTo>
                      <a:lnTo>
                        <a:pt x="275" y="126"/>
                      </a:lnTo>
                      <a:lnTo>
                        <a:pt x="279" y="126"/>
                      </a:lnTo>
                      <a:lnTo>
                        <a:pt x="282" y="124"/>
                      </a:lnTo>
                      <a:lnTo>
                        <a:pt x="288" y="122"/>
                      </a:lnTo>
                      <a:lnTo>
                        <a:pt x="291" y="122"/>
                      </a:lnTo>
                      <a:lnTo>
                        <a:pt x="302" y="126"/>
                      </a:lnTo>
                      <a:lnTo>
                        <a:pt x="317" y="131"/>
                      </a:lnTo>
                      <a:lnTo>
                        <a:pt x="331" y="138"/>
                      </a:lnTo>
                      <a:lnTo>
                        <a:pt x="345" y="142"/>
                      </a:lnTo>
                      <a:lnTo>
                        <a:pt x="375" y="138"/>
                      </a:lnTo>
                      <a:lnTo>
                        <a:pt x="394" y="147"/>
                      </a:lnTo>
                      <a:lnTo>
                        <a:pt x="412" y="159"/>
                      </a:lnTo>
                      <a:lnTo>
                        <a:pt x="429" y="170"/>
                      </a:lnTo>
                      <a:lnTo>
                        <a:pt x="448" y="180"/>
                      </a:lnTo>
                      <a:lnTo>
                        <a:pt x="471" y="184"/>
                      </a:lnTo>
                      <a:lnTo>
                        <a:pt x="471" y="177"/>
                      </a:lnTo>
                      <a:lnTo>
                        <a:pt x="466" y="171"/>
                      </a:lnTo>
                      <a:lnTo>
                        <a:pt x="461" y="164"/>
                      </a:lnTo>
                      <a:lnTo>
                        <a:pt x="455" y="157"/>
                      </a:lnTo>
                      <a:lnTo>
                        <a:pt x="452" y="149"/>
                      </a:lnTo>
                      <a:lnTo>
                        <a:pt x="473" y="147"/>
                      </a:lnTo>
                      <a:lnTo>
                        <a:pt x="487" y="143"/>
                      </a:lnTo>
                      <a:lnTo>
                        <a:pt x="499" y="136"/>
                      </a:lnTo>
                      <a:lnTo>
                        <a:pt x="509" y="129"/>
                      </a:lnTo>
                      <a:lnTo>
                        <a:pt x="520" y="121"/>
                      </a:lnTo>
                      <a:lnTo>
                        <a:pt x="532" y="115"/>
                      </a:lnTo>
                      <a:lnTo>
                        <a:pt x="548" y="112"/>
                      </a:lnTo>
                      <a:lnTo>
                        <a:pt x="551" y="114"/>
                      </a:lnTo>
                      <a:lnTo>
                        <a:pt x="557" y="115"/>
                      </a:lnTo>
                      <a:lnTo>
                        <a:pt x="560" y="117"/>
                      </a:lnTo>
                      <a:lnTo>
                        <a:pt x="563" y="119"/>
                      </a:lnTo>
                      <a:lnTo>
                        <a:pt x="557" y="119"/>
                      </a:lnTo>
                      <a:lnTo>
                        <a:pt x="539" y="133"/>
                      </a:lnTo>
                      <a:lnTo>
                        <a:pt x="520" y="145"/>
                      </a:lnTo>
                      <a:lnTo>
                        <a:pt x="499" y="154"/>
                      </a:lnTo>
                      <a:lnTo>
                        <a:pt x="499" y="161"/>
                      </a:lnTo>
                      <a:lnTo>
                        <a:pt x="518" y="164"/>
                      </a:lnTo>
                      <a:lnTo>
                        <a:pt x="527" y="154"/>
                      </a:lnTo>
                      <a:lnTo>
                        <a:pt x="536" y="149"/>
                      </a:lnTo>
                      <a:lnTo>
                        <a:pt x="548" y="147"/>
                      </a:lnTo>
                      <a:lnTo>
                        <a:pt x="560" y="147"/>
                      </a:lnTo>
                      <a:lnTo>
                        <a:pt x="576" y="145"/>
                      </a:lnTo>
                      <a:lnTo>
                        <a:pt x="577" y="140"/>
                      </a:lnTo>
                      <a:lnTo>
                        <a:pt x="579" y="135"/>
                      </a:lnTo>
                      <a:lnTo>
                        <a:pt x="583" y="129"/>
                      </a:lnTo>
                      <a:lnTo>
                        <a:pt x="586" y="126"/>
                      </a:lnTo>
                      <a:lnTo>
                        <a:pt x="591" y="138"/>
                      </a:lnTo>
                      <a:lnTo>
                        <a:pt x="597" y="147"/>
                      </a:lnTo>
                      <a:lnTo>
                        <a:pt x="605" y="154"/>
                      </a:lnTo>
                      <a:lnTo>
                        <a:pt x="618" y="157"/>
                      </a:lnTo>
                      <a:lnTo>
                        <a:pt x="621" y="154"/>
                      </a:lnTo>
                      <a:lnTo>
                        <a:pt x="623" y="152"/>
                      </a:lnTo>
                      <a:lnTo>
                        <a:pt x="626" y="150"/>
                      </a:lnTo>
                      <a:lnTo>
                        <a:pt x="628" y="149"/>
                      </a:lnTo>
                      <a:lnTo>
                        <a:pt x="632" y="149"/>
                      </a:lnTo>
                      <a:lnTo>
                        <a:pt x="633" y="149"/>
                      </a:lnTo>
                      <a:lnTo>
                        <a:pt x="637" y="154"/>
                      </a:lnTo>
                      <a:lnTo>
                        <a:pt x="639" y="157"/>
                      </a:lnTo>
                      <a:lnTo>
                        <a:pt x="640" y="161"/>
                      </a:lnTo>
                      <a:lnTo>
                        <a:pt x="646" y="159"/>
                      </a:lnTo>
                      <a:lnTo>
                        <a:pt x="651" y="156"/>
                      </a:lnTo>
                      <a:lnTo>
                        <a:pt x="654" y="152"/>
                      </a:lnTo>
                      <a:lnTo>
                        <a:pt x="659" y="150"/>
                      </a:lnTo>
                      <a:lnTo>
                        <a:pt x="663" y="149"/>
                      </a:lnTo>
                      <a:lnTo>
                        <a:pt x="682" y="154"/>
                      </a:lnTo>
                      <a:lnTo>
                        <a:pt x="698" y="166"/>
                      </a:lnTo>
                      <a:lnTo>
                        <a:pt x="714" y="178"/>
                      </a:lnTo>
                      <a:lnTo>
                        <a:pt x="729" y="189"/>
                      </a:lnTo>
                      <a:lnTo>
                        <a:pt x="735" y="189"/>
                      </a:lnTo>
                      <a:lnTo>
                        <a:pt x="740" y="189"/>
                      </a:lnTo>
                      <a:lnTo>
                        <a:pt x="743" y="187"/>
                      </a:lnTo>
                      <a:lnTo>
                        <a:pt x="749" y="185"/>
                      </a:lnTo>
                      <a:lnTo>
                        <a:pt x="752" y="184"/>
                      </a:lnTo>
                      <a:lnTo>
                        <a:pt x="755" y="184"/>
                      </a:lnTo>
                      <a:lnTo>
                        <a:pt x="759" y="187"/>
                      </a:lnTo>
                      <a:lnTo>
                        <a:pt x="762" y="191"/>
                      </a:lnTo>
                      <a:lnTo>
                        <a:pt x="766" y="196"/>
                      </a:lnTo>
                      <a:lnTo>
                        <a:pt x="769" y="203"/>
                      </a:lnTo>
                      <a:lnTo>
                        <a:pt x="771" y="206"/>
                      </a:lnTo>
                      <a:lnTo>
                        <a:pt x="768" y="208"/>
                      </a:lnTo>
                      <a:lnTo>
                        <a:pt x="764" y="210"/>
                      </a:lnTo>
                      <a:lnTo>
                        <a:pt x="764" y="210"/>
                      </a:lnTo>
                      <a:lnTo>
                        <a:pt x="762" y="211"/>
                      </a:lnTo>
                      <a:lnTo>
                        <a:pt x="762" y="213"/>
                      </a:lnTo>
                      <a:lnTo>
                        <a:pt x="761" y="215"/>
                      </a:lnTo>
                      <a:lnTo>
                        <a:pt x="759" y="218"/>
                      </a:lnTo>
                      <a:lnTo>
                        <a:pt x="771" y="218"/>
                      </a:lnTo>
                      <a:lnTo>
                        <a:pt x="787" y="220"/>
                      </a:lnTo>
                      <a:lnTo>
                        <a:pt x="803" y="220"/>
                      </a:lnTo>
                      <a:lnTo>
                        <a:pt x="817" y="220"/>
                      </a:lnTo>
                      <a:lnTo>
                        <a:pt x="825" y="222"/>
                      </a:lnTo>
                      <a:lnTo>
                        <a:pt x="834" y="232"/>
                      </a:lnTo>
                      <a:lnTo>
                        <a:pt x="843" y="243"/>
                      </a:lnTo>
                      <a:lnTo>
                        <a:pt x="851" y="253"/>
                      </a:lnTo>
                      <a:lnTo>
                        <a:pt x="851" y="218"/>
                      </a:lnTo>
                      <a:lnTo>
                        <a:pt x="860" y="218"/>
                      </a:lnTo>
                      <a:lnTo>
                        <a:pt x="867" y="218"/>
                      </a:lnTo>
                      <a:lnTo>
                        <a:pt x="872" y="217"/>
                      </a:lnTo>
                      <a:lnTo>
                        <a:pt x="879" y="215"/>
                      </a:lnTo>
                      <a:lnTo>
                        <a:pt x="879" y="211"/>
                      </a:lnTo>
                      <a:lnTo>
                        <a:pt x="848" y="211"/>
                      </a:lnTo>
                      <a:lnTo>
                        <a:pt x="846" y="206"/>
                      </a:lnTo>
                      <a:lnTo>
                        <a:pt x="845" y="205"/>
                      </a:lnTo>
                      <a:lnTo>
                        <a:pt x="843" y="201"/>
                      </a:lnTo>
                      <a:lnTo>
                        <a:pt x="841" y="198"/>
                      </a:lnTo>
                      <a:lnTo>
                        <a:pt x="841" y="192"/>
                      </a:lnTo>
                      <a:lnTo>
                        <a:pt x="845" y="192"/>
                      </a:lnTo>
                      <a:lnTo>
                        <a:pt x="845" y="189"/>
                      </a:lnTo>
                      <a:lnTo>
                        <a:pt x="890" y="184"/>
                      </a:lnTo>
                      <a:lnTo>
                        <a:pt x="890" y="196"/>
                      </a:lnTo>
                      <a:lnTo>
                        <a:pt x="895" y="199"/>
                      </a:lnTo>
                      <a:lnTo>
                        <a:pt x="899" y="205"/>
                      </a:lnTo>
                      <a:lnTo>
                        <a:pt x="902" y="208"/>
                      </a:lnTo>
                      <a:lnTo>
                        <a:pt x="906" y="215"/>
                      </a:lnTo>
                      <a:lnTo>
                        <a:pt x="925" y="215"/>
                      </a:lnTo>
                      <a:lnTo>
                        <a:pt x="937" y="218"/>
                      </a:lnTo>
                      <a:lnTo>
                        <a:pt x="949" y="220"/>
                      </a:lnTo>
                      <a:lnTo>
                        <a:pt x="961" y="222"/>
                      </a:lnTo>
                      <a:lnTo>
                        <a:pt x="979" y="222"/>
                      </a:lnTo>
                      <a:lnTo>
                        <a:pt x="981" y="220"/>
                      </a:lnTo>
                      <a:lnTo>
                        <a:pt x="982" y="218"/>
                      </a:lnTo>
                      <a:lnTo>
                        <a:pt x="984" y="217"/>
                      </a:lnTo>
                      <a:lnTo>
                        <a:pt x="986" y="215"/>
                      </a:lnTo>
                      <a:lnTo>
                        <a:pt x="986" y="203"/>
                      </a:lnTo>
                      <a:lnTo>
                        <a:pt x="1009" y="203"/>
                      </a:lnTo>
                      <a:lnTo>
                        <a:pt x="1016" y="218"/>
                      </a:lnTo>
                      <a:lnTo>
                        <a:pt x="1024" y="234"/>
                      </a:lnTo>
                      <a:lnTo>
                        <a:pt x="1026" y="227"/>
                      </a:lnTo>
                      <a:lnTo>
                        <a:pt x="1026" y="224"/>
                      </a:lnTo>
                      <a:lnTo>
                        <a:pt x="1028" y="218"/>
                      </a:lnTo>
                      <a:lnTo>
                        <a:pt x="1028" y="215"/>
                      </a:lnTo>
                      <a:lnTo>
                        <a:pt x="1040" y="215"/>
                      </a:lnTo>
                      <a:lnTo>
                        <a:pt x="1040" y="201"/>
                      </a:lnTo>
                      <a:lnTo>
                        <a:pt x="1040" y="185"/>
                      </a:lnTo>
                      <a:lnTo>
                        <a:pt x="1042" y="171"/>
                      </a:lnTo>
                      <a:lnTo>
                        <a:pt x="1040" y="164"/>
                      </a:lnTo>
                      <a:lnTo>
                        <a:pt x="1028" y="150"/>
                      </a:lnTo>
                      <a:lnTo>
                        <a:pt x="1019" y="135"/>
                      </a:lnTo>
                      <a:lnTo>
                        <a:pt x="1017" y="117"/>
                      </a:lnTo>
                      <a:lnTo>
                        <a:pt x="1021" y="100"/>
                      </a:lnTo>
                      <a:lnTo>
                        <a:pt x="1033" y="81"/>
                      </a:lnTo>
                      <a:lnTo>
                        <a:pt x="1042" y="77"/>
                      </a:lnTo>
                      <a:lnTo>
                        <a:pt x="1052" y="74"/>
                      </a:lnTo>
                      <a:lnTo>
                        <a:pt x="1063" y="72"/>
                      </a:lnTo>
                      <a:close/>
                      <a:moveTo>
                        <a:pt x="851" y="23"/>
                      </a:moveTo>
                      <a:lnTo>
                        <a:pt x="872" y="37"/>
                      </a:lnTo>
                      <a:lnTo>
                        <a:pt x="885" y="54"/>
                      </a:lnTo>
                      <a:lnTo>
                        <a:pt x="892" y="75"/>
                      </a:lnTo>
                      <a:lnTo>
                        <a:pt x="897" y="102"/>
                      </a:lnTo>
                      <a:lnTo>
                        <a:pt x="902" y="129"/>
                      </a:lnTo>
                      <a:lnTo>
                        <a:pt x="918" y="131"/>
                      </a:lnTo>
                      <a:lnTo>
                        <a:pt x="928" y="133"/>
                      </a:lnTo>
                      <a:lnTo>
                        <a:pt x="937" y="140"/>
                      </a:lnTo>
                      <a:lnTo>
                        <a:pt x="942" y="149"/>
                      </a:lnTo>
                      <a:lnTo>
                        <a:pt x="944" y="164"/>
                      </a:lnTo>
                      <a:lnTo>
                        <a:pt x="941" y="164"/>
                      </a:lnTo>
                      <a:lnTo>
                        <a:pt x="939" y="163"/>
                      </a:lnTo>
                      <a:lnTo>
                        <a:pt x="937" y="161"/>
                      </a:lnTo>
                      <a:lnTo>
                        <a:pt x="935" y="159"/>
                      </a:lnTo>
                      <a:lnTo>
                        <a:pt x="932" y="157"/>
                      </a:lnTo>
                      <a:lnTo>
                        <a:pt x="932" y="164"/>
                      </a:lnTo>
                      <a:lnTo>
                        <a:pt x="935" y="168"/>
                      </a:lnTo>
                      <a:lnTo>
                        <a:pt x="937" y="170"/>
                      </a:lnTo>
                      <a:lnTo>
                        <a:pt x="939" y="170"/>
                      </a:lnTo>
                      <a:lnTo>
                        <a:pt x="939" y="173"/>
                      </a:lnTo>
                      <a:lnTo>
                        <a:pt x="939" y="175"/>
                      </a:lnTo>
                      <a:lnTo>
                        <a:pt x="941" y="180"/>
                      </a:lnTo>
                      <a:lnTo>
                        <a:pt x="932" y="182"/>
                      </a:lnTo>
                      <a:lnTo>
                        <a:pt x="923" y="184"/>
                      </a:lnTo>
                      <a:lnTo>
                        <a:pt x="913" y="184"/>
                      </a:lnTo>
                      <a:lnTo>
                        <a:pt x="895" y="177"/>
                      </a:lnTo>
                      <a:lnTo>
                        <a:pt x="878" y="175"/>
                      </a:lnTo>
                      <a:lnTo>
                        <a:pt x="858" y="178"/>
                      </a:lnTo>
                      <a:lnTo>
                        <a:pt x="839" y="184"/>
                      </a:lnTo>
                      <a:lnTo>
                        <a:pt x="820" y="187"/>
                      </a:lnTo>
                      <a:lnTo>
                        <a:pt x="799" y="187"/>
                      </a:lnTo>
                      <a:lnTo>
                        <a:pt x="775" y="180"/>
                      </a:lnTo>
                      <a:lnTo>
                        <a:pt x="762" y="177"/>
                      </a:lnTo>
                      <a:lnTo>
                        <a:pt x="752" y="175"/>
                      </a:lnTo>
                      <a:lnTo>
                        <a:pt x="743" y="173"/>
                      </a:lnTo>
                      <a:lnTo>
                        <a:pt x="735" y="168"/>
                      </a:lnTo>
                      <a:lnTo>
                        <a:pt x="729" y="157"/>
                      </a:lnTo>
                      <a:lnTo>
                        <a:pt x="733" y="157"/>
                      </a:lnTo>
                      <a:lnTo>
                        <a:pt x="742" y="149"/>
                      </a:lnTo>
                      <a:lnTo>
                        <a:pt x="755" y="145"/>
                      </a:lnTo>
                      <a:lnTo>
                        <a:pt x="771" y="143"/>
                      </a:lnTo>
                      <a:lnTo>
                        <a:pt x="787" y="142"/>
                      </a:lnTo>
                      <a:lnTo>
                        <a:pt x="787" y="138"/>
                      </a:lnTo>
                      <a:lnTo>
                        <a:pt x="780" y="133"/>
                      </a:lnTo>
                      <a:lnTo>
                        <a:pt x="775" y="129"/>
                      </a:lnTo>
                      <a:lnTo>
                        <a:pt x="768" y="128"/>
                      </a:lnTo>
                      <a:lnTo>
                        <a:pt x="755" y="126"/>
                      </a:lnTo>
                      <a:lnTo>
                        <a:pt x="749" y="126"/>
                      </a:lnTo>
                      <a:lnTo>
                        <a:pt x="736" y="126"/>
                      </a:lnTo>
                      <a:lnTo>
                        <a:pt x="721" y="126"/>
                      </a:lnTo>
                      <a:lnTo>
                        <a:pt x="719" y="115"/>
                      </a:lnTo>
                      <a:lnTo>
                        <a:pt x="714" y="105"/>
                      </a:lnTo>
                      <a:lnTo>
                        <a:pt x="710" y="96"/>
                      </a:lnTo>
                      <a:lnTo>
                        <a:pt x="707" y="86"/>
                      </a:lnTo>
                      <a:lnTo>
                        <a:pt x="707" y="68"/>
                      </a:lnTo>
                      <a:lnTo>
                        <a:pt x="714" y="58"/>
                      </a:lnTo>
                      <a:lnTo>
                        <a:pt x="721" y="46"/>
                      </a:lnTo>
                      <a:lnTo>
                        <a:pt x="729" y="35"/>
                      </a:lnTo>
                      <a:lnTo>
                        <a:pt x="740" y="28"/>
                      </a:lnTo>
                      <a:lnTo>
                        <a:pt x="752" y="30"/>
                      </a:lnTo>
                      <a:lnTo>
                        <a:pt x="755" y="30"/>
                      </a:lnTo>
                      <a:lnTo>
                        <a:pt x="755" y="33"/>
                      </a:lnTo>
                      <a:lnTo>
                        <a:pt x="755" y="35"/>
                      </a:lnTo>
                      <a:lnTo>
                        <a:pt x="754" y="35"/>
                      </a:lnTo>
                      <a:lnTo>
                        <a:pt x="754" y="37"/>
                      </a:lnTo>
                      <a:lnTo>
                        <a:pt x="754" y="37"/>
                      </a:lnTo>
                      <a:lnTo>
                        <a:pt x="755" y="39"/>
                      </a:lnTo>
                      <a:lnTo>
                        <a:pt x="755" y="42"/>
                      </a:lnTo>
                      <a:lnTo>
                        <a:pt x="764" y="42"/>
                      </a:lnTo>
                      <a:lnTo>
                        <a:pt x="776" y="42"/>
                      </a:lnTo>
                      <a:lnTo>
                        <a:pt x="787" y="42"/>
                      </a:lnTo>
                      <a:lnTo>
                        <a:pt x="794" y="42"/>
                      </a:lnTo>
                      <a:lnTo>
                        <a:pt x="797" y="44"/>
                      </a:lnTo>
                      <a:lnTo>
                        <a:pt x="799" y="46"/>
                      </a:lnTo>
                      <a:lnTo>
                        <a:pt x="801" y="49"/>
                      </a:lnTo>
                      <a:lnTo>
                        <a:pt x="803" y="53"/>
                      </a:lnTo>
                      <a:lnTo>
                        <a:pt x="806" y="54"/>
                      </a:lnTo>
                      <a:lnTo>
                        <a:pt x="810" y="58"/>
                      </a:lnTo>
                      <a:lnTo>
                        <a:pt x="811" y="53"/>
                      </a:lnTo>
                      <a:lnTo>
                        <a:pt x="813" y="51"/>
                      </a:lnTo>
                      <a:lnTo>
                        <a:pt x="817" y="49"/>
                      </a:lnTo>
                      <a:lnTo>
                        <a:pt x="818" y="47"/>
                      </a:lnTo>
                      <a:lnTo>
                        <a:pt x="824" y="47"/>
                      </a:lnTo>
                      <a:lnTo>
                        <a:pt x="829" y="46"/>
                      </a:lnTo>
                      <a:lnTo>
                        <a:pt x="836" y="60"/>
                      </a:lnTo>
                      <a:lnTo>
                        <a:pt x="843" y="70"/>
                      </a:lnTo>
                      <a:lnTo>
                        <a:pt x="848" y="77"/>
                      </a:lnTo>
                      <a:lnTo>
                        <a:pt x="850" y="72"/>
                      </a:lnTo>
                      <a:lnTo>
                        <a:pt x="851" y="67"/>
                      </a:lnTo>
                      <a:lnTo>
                        <a:pt x="851" y="61"/>
                      </a:lnTo>
                      <a:lnTo>
                        <a:pt x="851" y="54"/>
                      </a:lnTo>
                      <a:lnTo>
                        <a:pt x="845" y="44"/>
                      </a:lnTo>
                      <a:lnTo>
                        <a:pt x="846" y="33"/>
                      </a:lnTo>
                      <a:lnTo>
                        <a:pt x="851" y="23"/>
                      </a:lnTo>
                      <a:close/>
                      <a:moveTo>
                        <a:pt x="871" y="7"/>
                      </a:moveTo>
                      <a:lnTo>
                        <a:pt x="879" y="7"/>
                      </a:lnTo>
                      <a:lnTo>
                        <a:pt x="886" y="9"/>
                      </a:lnTo>
                      <a:lnTo>
                        <a:pt x="893" y="11"/>
                      </a:lnTo>
                      <a:lnTo>
                        <a:pt x="899" y="14"/>
                      </a:lnTo>
                      <a:lnTo>
                        <a:pt x="900" y="19"/>
                      </a:lnTo>
                      <a:lnTo>
                        <a:pt x="900" y="23"/>
                      </a:lnTo>
                      <a:lnTo>
                        <a:pt x="902" y="28"/>
                      </a:lnTo>
                      <a:lnTo>
                        <a:pt x="902" y="35"/>
                      </a:lnTo>
                      <a:lnTo>
                        <a:pt x="897" y="35"/>
                      </a:lnTo>
                      <a:lnTo>
                        <a:pt x="893" y="37"/>
                      </a:lnTo>
                      <a:lnTo>
                        <a:pt x="888" y="37"/>
                      </a:lnTo>
                      <a:lnTo>
                        <a:pt x="883" y="39"/>
                      </a:lnTo>
                      <a:lnTo>
                        <a:pt x="874" y="30"/>
                      </a:lnTo>
                      <a:lnTo>
                        <a:pt x="864" y="23"/>
                      </a:lnTo>
                      <a:lnTo>
                        <a:pt x="871" y="7"/>
                      </a:lnTo>
                      <a:close/>
                      <a:moveTo>
                        <a:pt x="4266" y="0"/>
                      </a:moveTo>
                      <a:lnTo>
                        <a:pt x="4285" y="0"/>
                      </a:lnTo>
                      <a:lnTo>
                        <a:pt x="4301" y="4"/>
                      </a:lnTo>
                      <a:lnTo>
                        <a:pt x="4316" y="7"/>
                      </a:lnTo>
                      <a:lnTo>
                        <a:pt x="4320" y="23"/>
                      </a:lnTo>
                      <a:lnTo>
                        <a:pt x="4269" y="23"/>
                      </a:lnTo>
                      <a:lnTo>
                        <a:pt x="4267" y="18"/>
                      </a:lnTo>
                      <a:lnTo>
                        <a:pt x="4267" y="13"/>
                      </a:lnTo>
                      <a:lnTo>
                        <a:pt x="4266" y="7"/>
                      </a:lnTo>
                      <a:lnTo>
                        <a:pt x="4266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 kern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  <p:sp>
              <p:nvSpPr>
                <p:cNvPr id="45" name="Freeform 10">
                  <a:extLst>
                    <a:ext uri="{FF2B5EF4-FFF2-40B4-BE49-F238E27FC236}">
                      <a16:creationId xmlns:a16="http://schemas.microsoft.com/office/drawing/2014/main" id="{5071D774-0F0A-4581-B911-ACEF1C4E62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95438" y="1790700"/>
                  <a:ext cx="6908800" cy="3509963"/>
                </a:xfrm>
                <a:custGeom>
                  <a:avLst/>
                  <a:gdLst>
                    <a:gd name="T0" fmla="*/ 660 w 4352"/>
                    <a:gd name="T1" fmla="*/ 268 h 2211"/>
                    <a:gd name="T2" fmla="*/ 761 w 4352"/>
                    <a:gd name="T3" fmla="*/ 293 h 2211"/>
                    <a:gd name="T4" fmla="*/ 891 w 4352"/>
                    <a:gd name="T5" fmla="*/ 513 h 2211"/>
                    <a:gd name="T6" fmla="*/ 763 w 4352"/>
                    <a:gd name="T7" fmla="*/ 572 h 2211"/>
                    <a:gd name="T8" fmla="*/ 541 w 4352"/>
                    <a:gd name="T9" fmla="*/ 326 h 2211"/>
                    <a:gd name="T10" fmla="*/ 381 w 4352"/>
                    <a:gd name="T11" fmla="*/ 211 h 2211"/>
                    <a:gd name="T12" fmla="*/ 442 w 4352"/>
                    <a:gd name="T13" fmla="*/ 265 h 2211"/>
                    <a:gd name="T14" fmla="*/ 20 w 4352"/>
                    <a:gd name="T15" fmla="*/ 288 h 2211"/>
                    <a:gd name="T16" fmla="*/ 452 w 4352"/>
                    <a:gd name="T17" fmla="*/ 157 h 2211"/>
                    <a:gd name="T18" fmla="*/ 3751 w 4352"/>
                    <a:gd name="T19" fmla="*/ 141 h 2211"/>
                    <a:gd name="T20" fmla="*/ 320 w 4352"/>
                    <a:gd name="T21" fmla="*/ 123 h 2211"/>
                    <a:gd name="T22" fmla="*/ 299 w 4352"/>
                    <a:gd name="T23" fmla="*/ 143 h 2211"/>
                    <a:gd name="T24" fmla="*/ 163 w 4352"/>
                    <a:gd name="T25" fmla="*/ 127 h 2211"/>
                    <a:gd name="T26" fmla="*/ 140 w 4352"/>
                    <a:gd name="T27" fmla="*/ 101 h 2211"/>
                    <a:gd name="T28" fmla="*/ 3675 w 4352"/>
                    <a:gd name="T29" fmla="*/ 153 h 2211"/>
                    <a:gd name="T30" fmla="*/ 639 w 4352"/>
                    <a:gd name="T31" fmla="*/ 162 h 2211"/>
                    <a:gd name="T32" fmla="*/ 508 w 4352"/>
                    <a:gd name="T33" fmla="*/ 150 h 2211"/>
                    <a:gd name="T34" fmla="*/ 404 w 4352"/>
                    <a:gd name="T35" fmla="*/ 89 h 2211"/>
                    <a:gd name="T36" fmla="*/ 180 w 4352"/>
                    <a:gd name="T37" fmla="*/ 82 h 2211"/>
                    <a:gd name="T38" fmla="*/ 2683 w 4352"/>
                    <a:gd name="T39" fmla="*/ 75 h 2211"/>
                    <a:gd name="T40" fmla="*/ 2475 w 4352"/>
                    <a:gd name="T41" fmla="*/ 199 h 2211"/>
                    <a:gd name="T42" fmla="*/ 407 w 4352"/>
                    <a:gd name="T43" fmla="*/ 52 h 2211"/>
                    <a:gd name="T44" fmla="*/ 3303 w 4352"/>
                    <a:gd name="T45" fmla="*/ 117 h 2211"/>
                    <a:gd name="T46" fmla="*/ 3357 w 4352"/>
                    <a:gd name="T47" fmla="*/ 195 h 2211"/>
                    <a:gd name="T48" fmla="*/ 3540 w 4352"/>
                    <a:gd name="T49" fmla="*/ 305 h 2211"/>
                    <a:gd name="T50" fmla="*/ 3767 w 4352"/>
                    <a:gd name="T51" fmla="*/ 261 h 2211"/>
                    <a:gd name="T52" fmla="*/ 4073 w 4352"/>
                    <a:gd name="T53" fmla="*/ 364 h 2211"/>
                    <a:gd name="T54" fmla="*/ 4312 w 4352"/>
                    <a:gd name="T55" fmla="*/ 511 h 2211"/>
                    <a:gd name="T56" fmla="*/ 4193 w 4352"/>
                    <a:gd name="T57" fmla="*/ 539 h 2211"/>
                    <a:gd name="T58" fmla="*/ 4015 w 4352"/>
                    <a:gd name="T59" fmla="*/ 677 h 2211"/>
                    <a:gd name="T60" fmla="*/ 3874 w 4352"/>
                    <a:gd name="T61" fmla="*/ 780 h 2211"/>
                    <a:gd name="T62" fmla="*/ 3928 w 4352"/>
                    <a:gd name="T63" fmla="*/ 640 h 2211"/>
                    <a:gd name="T64" fmla="*/ 3622 w 4352"/>
                    <a:gd name="T65" fmla="*/ 768 h 2211"/>
                    <a:gd name="T66" fmla="*/ 3591 w 4352"/>
                    <a:gd name="T67" fmla="*/ 1045 h 2211"/>
                    <a:gd name="T68" fmla="*/ 3456 w 4352"/>
                    <a:gd name="T69" fmla="*/ 1122 h 2211"/>
                    <a:gd name="T70" fmla="*/ 3402 w 4352"/>
                    <a:gd name="T71" fmla="*/ 1218 h 2211"/>
                    <a:gd name="T72" fmla="*/ 3245 w 4352"/>
                    <a:gd name="T73" fmla="*/ 1413 h 2211"/>
                    <a:gd name="T74" fmla="*/ 3168 w 4352"/>
                    <a:gd name="T75" fmla="*/ 1686 h 2211"/>
                    <a:gd name="T76" fmla="*/ 2987 w 4352"/>
                    <a:gd name="T77" fmla="*/ 1387 h 2211"/>
                    <a:gd name="T78" fmla="*/ 2720 w 4352"/>
                    <a:gd name="T79" fmla="*/ 1406 h 2211"/>
                    <a:gd name="T80" fmla="*/ 2434 w 4352"/>
                    <a:gd name="T81" fmla="*/ 1335 h 2211"/>
                    <a:gd name="T82" fmla="*/ 2339 w 4352"/>
                    <a:gd name="T83" fmla="*/ 1523 h 2211"/>
                    <a:gd name="T84" fmla="*/ 2231 w 4352"/>
                    <a:gd name="T85" fmla="*/ 1378 h 2211"/>
                    <a:gd name="T86" fmla="*/ 2310 w 4352"/>
                    <a:gd name="T87" fmla="*/ 1714 h 2211"/>
                    <a:gd name="T88" fmla="*/ 2001 w 4352"/>
                    <a:gd name="T89" fmla="*/ 2208 h 2211"/>
                    <a:gd name="T90" fmla="*/ 1920 w 4352"/>
                    <a:gd name="T91" fmla="*/ 1862 h 2211"/>
                    <a:gd name="T92" fmla="*/ 1625 w 4352"/>
                    <a:gd name="T93" fmla="*/ 1644 h 2211"/>
                    <a:gd name="T94" fmla="*/ 1636 w 4352"/>
                    <a:gd name="T95" fmla="*/ 1195 h 2211"/>
                    <a:gd name="T96" fmla="*/ 1709 w 4352"/>
                    <a:gd name="T97" fmla="*/ 1028 h 2211"/>
                    <a:gd name="T98" fmla="*/ 1793 w 4352"/>
                    <a:gd name="T99" fmla="*/ 865 h 2211"/>
                    <a:gd name="T100" fmla="*/ 1973 w 4352"/>
                    <a:gd name="T101" fmla="*/ 801 h 2211"/>
                    <a:gd name="T102" fmla="*/ 2118 w 4352"/>
                    <a:gd name="T103" fmla="*/ 659 h 2211"/>
                    <a:gd name="T104" fmla="*/ 1997 w 4352"/>
                    <a:gd name="T105" fmla="*/ 686 h 2211"/>
                    <a:gd name="T106" fmla="*/ 1831 w 4352"/>
                    <a:gd name="T107" fmla="*/ 577 h 2211"/>
                    <a:gd name="T108" fmla="*/ 2041 w 4352"/>
                    <a:gd name="T109" fmla="*/ 342 h 2211"/>
                    <a:gd name="T110" fmla="*/ 2259 w 4352"/>
                    <a:gd name="T111" fmla="*/ 391 h 2211"/>
                    <a:gd name="T112" fmla="*/ 2278 w 4352"/>
                    <a:gd name="T113" fmla="*/ 499 h 2211"/>
                    <a:gd name="T114" fmla="*/ 2439 w 4352"/>
                    <a:gd name="T115" fmla="*/ 387 h 2211"/>
                    <a:gd name="T116" fmla="*/ 2566 w 4352"/>
                    <a:gd name="T117" fmla="*/ 382 h 2211"/>
                    <a:gd name="T118" fmla="*/ 2667 w 4352"/>
                    <a:gd name="T119" fmla="*/ 261 h 2211"/>
                    <a:gd name="T120" fmla="*/ 2737 w 4352"/>
                    <a:gd name="T121" fmla="*/ 467 h 2211"/>
                    <a:gd name="T122" fmla="*/ 2861 w 4352"/>
                    <a:gd name="T123" fmla="*/ 275 h 2211"/>
                    <a:gd name="T124" fmla="*/ 3161 w 4352"/>
                    <a:gd name="T125" fmla="*/ 17 h 2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352" h="2211">
                      <a:moveTo>
                        <a:pt x="2697" y="200"/>
                      </a:moveTo>
                      <a:lnTo>
                        <a:pt x="2708" y="204"/>
                      </a:lnTo>
                      <a:lnTo>
                        <a:pt x="2708" y="211"/>
                      </a:lnTo>
                      <a:lnTo>
                        <a:pt x="2704" y="211"/>
                      </a:lnTo>
                      <a:lnTo>
                        <a:pt x="2702" y="213"/>
                      </a:lnTo>
                      <a:lnTo>
                        <a:pt x="2701" y="214"/>
                      </a:lnTo>
                      <a:lnTo>
                        <a:pt x="2699" y="214"/>
                      </a:lnTo>
                      <a:lnTo>
                        <a:pt x="2697" y="214"/>
                      </a:lnTo>
                      <a:lnTo>
                        <a:pt x="2694" y="214"/>
                      </a:lnTo>
                      <a:lnTo>
                        <a:pt x="2694" y="209"/>
                      </a:lnTo>
                      <a:lnTo>
                        <a:pt x="2694" y="206"/>
                      </a:lnTo>
                      <a:lnTo>
                        <a:pt x="2695" y="204"/>
                      </a:lnTo>
                      <a:lnTo>
                        <a:pt x="2697" y="200"/>
                      </a:lnTo>
                      <a:close/>
                      <a:moveTo>
                        <a:pt x="562" y="192"/>
                      </a:moveTo>
                      <a:lnTo>
                        <a:pt x="562" y="195"/>
                      </a:lnTo>
                      <a:lnTo>
                        <a:pt x="566" y="195"/>
                      </a:lnTo>
                      <a:lnTo>
                        <a:pt x="564" y="213"/>
                      </a:lnTo>
                      <a:lnTo>
                        <a:pt x="566" y="228"/>
                      </a:lnTo>
                      <a:lnTo>
                        <a:pt x="573" y="242"/>
                      </a:lnTo>
                      <a:lnTo>
                        <a:pt x="576" y="244"/>
                      </a:lnTo>
                      <a:lnTo>
                        <a:pt x="580" y="244"/>
                      </a:lnTo>
                      <a:lnTo>
                        <a:pt x="583" y="246"/>
                      </a:lnTo>
                      <a:lnTo>
                        <a:pt x="589" y="246"/>
                      </a:lnTo>
                      <a:lnTo>
                        <a:pt x="589" y="204"/>
                      </a:lnTo>
                      <a:lnTo>
                        <a:pt x="615" y="204"/>
                      </a:lnTo>
                      <a:lnTo>
                        <a:pt x="620" y="216"/>
                      </a:lnTo>
                      <a:lnTo>
                        <a:pt x="627" y="228"/>
                      </a:lnTo>
                      <a:lnTo>
                        <a:pt x="634" y="239"/>
                      </a:lnTo>
                      <a:lnTo>
                        <a:pt x="646" y="242"/>
                      </a:lnTo>
                      <a:lnTo>
                        <a:pt x="646" y="247"/>
                      </a:lnTo>
                      <a:lnTo>
                        <a:pt x="648" y="258"/>
                      </a:lnTo>
                      <a:lnTo>
                        <a:pt x="650" y="270"/>
                      </a:lnTo>
                      <a:lnTo>
                        <a:pt x="650" y="277"/>
                      </a:lnTo>
                      <a:lnTo>
                        <a:pt x="653" y="275"/>
                      </a:lnTo>
                      <a:lnTo>
                        <a:pt x="655" y="275"/>
                      </a:lnTo>
                      <a:lnTo>
                        <a:pt x="655" y="275"/>
                      </a:lnTo>
                      <a:lnTo>
                        <a:pt x="657" y="274"/>
                      </a:lnTo>
                      <a:lnTo>
                        <a:pt x="658" y="272"/>
                      </a:lnTo>
                      <a:lnTo>
                        <a:pt x="660" y="268"/>
                      </a:lnTo>
                      <a:lnTo>
                        <a:pt x="662" y="263"/>
                      </a:lnTo>
                      <a:lnTo>
                        <a:pt x="664" y="258"/>
                      </a:lnTo>
                      <a:lnTo>
                        <a:pt x="665" y="254"/>
                      </a:lnTo>
                      <a:lnTo>
                        <a:pt x="669" y="251"/>
                      </a:lnTo>
                      <a:lnTo>
                        <a:pt x="672" y="249"/>
                      </a:lnTo>
                      <a:lnTo>
                        <a:pt x="678" y="247"/>
                      </a:lnTo>
                      <a:lnTo>
                        <a:pt x="681" y="244"/>
                      </a:lnTo>
                      <a:lnTo>
                        <a:pt x="685" y="242"/>
                      </a:lnTo>
                      <a:lnTo>
                        <a:pt x="681" y="242"/>
                      </a:lnTo>
                      <a:lnTo>
                        <a:pt x="681" y="239"/>
                      </a:lnTo>
                      <a:lnTo>
                        <a:pt x="672" y="242"/>
                      </a:lnTo>
                      <a:lnTo>
                        <a:pt x="667" y="246"/>
                      </a:lnTo>
                      <a:lnTo>
                        <a:pt x="660" y="251"/>
                      </a:lnTo>
                      <a:lnTo>
                        <a:pt x="650" y="254"/>
                      </a:lnTo>
                      <a:lnTo>
                        <a:pt x="648" y="239"/>
                      </a:lnTo>
                      <a:lnTo>
                        <a:pt x="646" y="228"/>
                      </a:lnTo>
                      <a:lnTo>
                        <a:pt x="643" y="219"/>
                      </a:lnTo>
                      <a:lnTo>
                        <a:pt x="639" y="207"/>
                      </a:lnTo>
                      <a:lnTo>
                        <a:pt x="643" y="206"/>
                      </a:lnTo>
                      <a:lnTo>
                        <a:pt x="644" y="206"/>
                      </a:lnTo>
                      <a:lnTo>
                        <a:pt x="648" y="204"/>
                      </a:lnTo>
                      <a:lnTo>
                        <a:pt x="653" y="204"/>
                      </a:lnTo>
                      <a:lnTo>
                        <a:pt x="658" y="207"/>
                      </a:lnTo>
                      <a:lnTo>
                        <a:pt x="662" y="209"/>
                      </a:lnTo>
                      <a:lnTo>
                        <a:pt x="667" y="211"/>
                      </a:lnTo>
                      <a:lnTo>
                        <a:pt x="672" y="213"/>
                      </a:lnTo>
                      <a:lnTo>
                        <a:pt x="678" y="214"/>
                      </a:lnTo>
                      <a:lnTo>
                        <a:pt x="685" y="226"/>
                      </a:lnTo>
                      <a:lnTo>
                        <a:pt x="692" y="240"/>
                      </a:lnTo>
                      <a:lnTo>
                        <a:pt x="697" y="253"/>
                      </a:lnTo>
                      <a:lnTo>
                        <a:pt x="704" y="261"/>
                      </a:lnTo>
                      <a:lnTo>
                        <a:pt x="707" y="263"/>
                      </a:lnTo>
                      <a:lnTo>
                        <a:pt x="713" y="263"/>
                      </a:lnTo>
                      <a:lnTo>
                        <a:pt x="718" y="263"/>
                      </a:lnTo>
                      <a:lnTo>
                        <a:pt x="723" y="263"/>
                      </a:lnTo>
                      <a:lnTo>
                        <a:pt x="726" y="263"/>
                      </a:lnTo>
                      <a:lnTo>
                        <a:pt x="730" y="265"/>
                      </a:lnTo>
                      <a:lnTo>
                        <a:pt x="747" y="277"/>
                      </a:lnTo>
                      <a:lnTo>
                        <a:pt x="761" y="293"/>
                      </a:lnTo>
                      <a:lnTo>
                        <a:pt x="777" y="307"/>
                      </a:lnTo>
                      <a:lnTo>
                        <a:pt x="777" y="319"/>
                      </a:lnTo>
                      <a:lnTo>
                        <a:pt x="791" y="324"/>
                      </a:lnTo>
                      <a:lnTo>
                        <a:pt x="803" y="331"/>
                      </a:lnTo>
                      <a:lnTo>
                        <a:pt x="810" y="342"/>
                      </a:lnTo>
                      <a:lnTo>
                        <a:pt x="819" y="354"/>
                      </a:lnTo>
                      <a:lnTo>
                        <a:pt x="826" y="366"/>
                      </a:lnTo>
                      <a:lnTo>
                        <a:pt x="835" y="377"/>
                      </a:lnTo>
                      <a:lnTo>
                        <a:pt x="829" y="384"/>
                      </a:lnTo>
                      <a:lnTo>
                        <a:pt x="826" y="387"/>
                      </a:lnTo>
                      <a:lnTo>
                        <a:pt x="824" y="392"/>
                      </a:lnTo>
                      <a:lnTo>
                        <a:pt x="822" y="396"/>
                      </a:lnTo>
                      <a:lnTo>
                        <a:pt x="829" y="408"/>
                      </a:lnTo>
                      <a:lnTo>
                        <a:pt x="840" y="417"/>
                      </a:lnTo>
                      <a:lnTo>
                        <a:pt x="854" y="422"/>
                      </a:lnTo>
                      <a:lnTo>
                        <a:pt x="854" y="427"/>
                      </a:lnTo>
                      <a:lnTo>
                        <a:pt x="854" y="429"/>
                      </a:lnTo>
                      <a:lnTo>
                        <a:pt x="856" y="431"/>
                      </a:lnTo>
                      <a:lnTo>
                        <a:pt x="856" y="432"/>
                      </a:lnTo>
                      <a:lnTo>
                        <a:pt x="857" y="434"/>
                      </a:lnTo>
                      <a:lnTo>
                        <a:pt x="861" y="436"/>
                      </a:lnTo>
                      <a:lnTo>
                        <a:pt x="864" y="439"/>
                      </a:lnTo>
                      <a:lnTo>
                        <a:pt x="870" y="441"/>
                      </a:lnTo>
                      <a:lnTo>
                        <a:pt x="873" y="443"/>
                      </a:lnTo>
                      <a:lnTo>
                        <a:pt x="877" y="446"/>
                      </a:lnTo>
                      <a:lnTo>
                        <a:pt x="878" y="448"/>
                      </a:lnTo>
                      <a:lnTo>
                        <a:pt x="880" y="452"/>
                      </a:lnTo>
                      <a:lnTo>
                        <a:pt x="878" y="453"/>
                      </a:lnTo>
                      <a:lnTo>
                        <a:pt x="878" y="455"/>
                      </a:lnTo>
                      <a:lnTo>
                        <a:pt x="878" y="455"/>
                      </a:lnTo>
                      <a:lnTo>
                        <a:pt x="878" y="457"/>
                      </a:lnTo>
                      <a:lnTo>
                        <a:pt x="880" y="459"/>
                      </a:lnTo>
                      <a:lnTo>
                        <a:pt x="884" y="460"/>
                      </a:lnTo>
                      <a:lnTo>
                        <a:pt x="889" y="462"/>
                      </a:lnTo>
                      <a:lnTo>
                        <a:pt x="892" y="464"/>
                      </a:lnTo>
                      <a:lnTo>
                        <a:pt x="898" y="464"/>
                      </a:lnTo>
                      <a:lnTo>
                        <a:pt x="903" y="464"/>
                      </a:lnTo>
                      <a:lnTo>
                        <a:pt x="896" y="511"/>
                      </a:lnTo>
                      <a:lnTo>
                        <a:pt x="891" y="513"/>
                      </a:lnTo>
                      <a:lnTo>
                        <a:pt x="885" y="513"/>
                      </a:lnTo>
                      <a:lnTo>
                        <a:pt x="880" y="514"/>
                      </a:lnTo>
                      <a:lnTo>
                        <a:pt x="873" y="514"/>
                      </a:lnTo>
                      <a:lnTo>
                        <a:pt x="866" y="506"/>
                      </a:lnTo>
                      <a:lnTo>
                        <a:pt x="857" y="497"/>
                      </a:lnTo>
                      <a:lnTo>
                        <a:pt x="850" y="488"/>
                      </a:lnTo>
                      <a:lnTo>
                        <a:pt x="845" y="476"/>
                      </a:lnTo>
                      <a:lnTo>
                        <a:pt x="838" y="476"/>
                      </a:lnTo>
                      <a:lnTo>
                        <a:pt x="833" y="478"/>
                      </a:lnTo>
                      <a:lnTo>
                        <a:pt x="828" y="478"/>
                      </a:lnTo>
                      <a:lnTo>
                        <a:pt x="822" y="480"/>
                      </a:lnTo>
                      <a:lnTo>
                        <a:pt x="831" y="507"/>
                      </a:lnTo>
                      <a:lnTo>
                        <a:pt x="838" y="537"/>
                      </a:lnTo>
                      <a:lnTo>
                        <a:pt x="850" y="537"/>
                      </a:lnTo>
                      <a:lnTo>
                        <a:pt x="857" y="551"/>
                      </a:lnTo>
                      <a:lnTo>
                        <a:pt x="863" y="565"/>
                      </a:lnTo>
                      <a:lnTo>
                        <a:pt x="864" y="584"/>
                      </a:lnTo>
                      <a:lnTo>
                        <a:pt x="863" y="586"/>
                      </a:lnTo>
                      <a:lnTo>
                        <a:pt x="861" y="588"/>
                      </a:lnTo>
                      <a:lnTo>
                        <a:pt x="861" y="590"/>
                      </a:lnTo>
                      <a:lnTo>
                        <a:pt x="859" y="591"/>
                      </a:lnTo>
                      <a:lnTo>
                        <a:pt x="857" y="593"/>
                      </a:lnTo>
                      <a:lnTo>
                        <a:pt x="854" y="595"/>
                      </a:lnTo>
                      <a:lnTo>
                        <a:pt x="847" y="591"/>
                      </a:lnTo>
                      <a:lnTo>
                        <a:pt x="838" y="586"/>
                      </a:lnTo>
                      <a:lnTo>
                        <a:pt x="829" y="581"/>
                      </a:lnTo>
                      <a:lnTo>
                        <a:pt x="822" y="577"/>
                      </a:lnTo>
                      <a:lnTo>
                        <a:pt x="819" y="576"/>
                      </a:lnTo>
                      <a:lnTo>
                        <a:pt x="816" y="576"/>
                      </a:lnTo>
                      <a:lnTo>
                        <a:pt x="826" y="590"/>
                      </a:lnTo>
                      <a:lnTo>
                        <a:pt x="835" y="602"/>
                      </a:lnTo>
                      <a:lnTo>
                        <a:pt x="842" y="617"/>
                      </a:lnTo>
                      <a:lnTo>
                        <a:pt x="838" y="617"/>
                      </a:lnTo>
                      <a:lnTo>
                        <a:pt x="826" y="612"/>
                      </a:lnTo>
                      <a:lnTo>
                        <a:pt x="810" y="609"/>
                      </a:lnTo>
                      <a:lnTo>
                        <a:pt x="793" y="605"/>
                      </a:lnTo>
                      <a:lnTo>
                        <a:pt x="781" y="598"/>
                      </a:lnTo>
                      <a:lnTo>
                        <a:pt x="770" y="588"/>
                      </a:lnTo>
                      <a:lnTo>
                        <a:pt x="763" y="572"/>
                      </a:lnTo>
                      <a:lnTo>
                        <a:pt x="756" y="558"/>
                      </a:lnTo>
                      <a:lnTo>
                        <a:pt x="746" y="544"/>
                      </a:lnTo>
                      <a:lnTo>
                        <a:pt x="735" y="534"/>
                      </a:lnTo>
                      <a:lnTo>
                        <a:pt x="720" y="542"/>
                      </a:lnTo>
                      <a:lnTo>
                        <a:pt x="702" y="548"/>
                      </a:lnTo>
                      <a:lnTo>
                        <a:pt x="681" y="549"/>
                      </a:lnTo>
                      <a:lnTo>
                        <a:pt x="679" y="544"/>
                      </a:lnTo>
                      <a:lnTo>
                        <a:pt x="678" y="539"/>
                      </a:lnTo>
                      <a:lnTo>
                        <a:pt x="678" y="534"/>
                      </a:lnTo>
                      <a:lnTo>
                        <a:pt x="678" y="527"/>
                      </a:lnTo>
                      <a:lnTo>
                        <a:pt x="693" y="521"/>
                      </a:lnTo>
                      <a:lnTo>
                        <a:pt x="713" y="516"/>
                      </a:lnTo>
                      <a:lnTo>
                        <a:pt x="730" y="511"/>
                      </a:lnTo>
                      <a:lnTo>
                        <a:pt x="735" y="501"/>
                      </a:lnTo>
                      <a:lnTo>
                        <a:pt x="740" y="487"/>
                      </a:lnTo>
                      <a:lnTo>
                        <a:pt x="746" y="471"/>
                      </a:lnTo>
                      <a:lnTo>
                        <a:pt x="749" y="455"/>
                      </a:lnTo>
                      <a:lnTo>
                        <a:pt x="751" y="443"/>
                      </a:lnTo>
                      <a:lnTo>
                        <a:pt x="749" y="434"/>
                      </a:lnTo>
                      <a:lnTo>
                        <a:pt x="742" y="422"/>
                      </a:lnTo>
                      <a:lnTo>
                        <a:pt x="733" y="415"/>
                      </a:lnTo>
                      <a:lnTo>
                        <a:pt x="723" y="408"/>
                      </a:lnTo>
                      <a:lnTo>
                        <a:pt x="716" y="399"/>
                      </a:lnTo>
                      <a:lnTo>
                        <a:pt x="707" y="357"/>
                      </a:lnTo>
                      <a:lnTo>
                        <a:pt x="693" y="354"/>
                      </a:lnTo>
                      <a:lnTo>
                        <a:pt x="683" y="347"/>
                      </a:lnTo>
                      <a:lnTo>
                        <a:pt x="674" y="340"/>
                      </a:lnTo>
                      <a:lnTo>
                        <a:pt x="665" y="338"/>
                      </a:lnTo>
                      <a:lnTo>
                        <a:pt x="657" y="342"/>
                      </a:lnTo>
                      <a:lnTo>
                        <a:pt x="651" y="347"/>
                      </a:lnTo>
                      <a:lnTo>
                        <a:pt x="646" y="352"/>
                      </a:lnTo>
                      <a:lnTo>
                        <a:pt x="639" y="357"/>
                      </a:lnTo>
                      <a:lnTo>
                        <a:pt x="627" y="361"/>
                      </a:lnTo>
                      <a:lnTo>
                        <a:pt x="615" y="354"/>
                      </a:lnTo>
                      <a:lnTo>
                        <a:pt x="599" y="349"/>
                      </a:lnTo>
                      <a:lnTo>
                        <a:pt x="582" y="345"/>
                      </a:lnTo>
                      <a:lnTo>
                        <a:pt x="566" y="340"/>
                      </a:lnTo>
                      <a:lnTo>
                        <a:pt x="552" y="335"/>
                      </a:lnTo>
                      <a:lnTo>
                        <a:pt x="541" y="326"/>
                      </a:lnTo>
                      <a:lnTo>
                        <a:pt x="534" y="312"/>
                      </a:lnTo>
                      <a:lnTo>
                        <a:pt x="536" y="310"/>
                      </a:lnTo>
                      <a:lnTo>
                        <a:pt x="536" y="309"/>
                      </a:lnTo>
                      <a:lnTo>
                        <a:pt x="538" y="309"/>
                      </a:lnTo>
                      <a:lnTo>
                        <a:pt x="538" y="307"/>
                      </a:lnTo>
                      <a:lnTo>
                        <a:pt x="538" y="303"/>
                      </a:lnTo>
                      <a:lnTo>
                        <a:pt x="531" y="302"/>
                      </a:lnTo>
                      <a:lnTo>
                        <a:pt x="524" y="300"/>
                      </a:lnTo>
                      <a:lnTo>
                        <a:pt x="519" y="296"/>
                      </a:lnTo>
                      <a:lnTo>
                        <a:pt x="515" y="291"/>
                      </a:lnTo>
                      <a:lnTo>
                        <a:pt x="512" y="284"/>
                      </a:lnTo>
                      <a:lnTo>
                        <a:pt x="521" y="267"/>
                      </a:lnTo>
                      <a:lnTo>
                        <a:pt x="528" y="244"/>
                      </a:lnTo>
                      <a:lnTo>
                        <a:pt x="531" y="219"/>
                      </a:lnTo>
                      <a:lnTo>
                        <a:pt x="534" y="195"/>
                      </a:lnTo>
                      <a:lnTo>
                        <a:pt x="562" y="192"/>
                      </a:lnTo>
                      <a:close/>
                      <a:moveTo>
                        <a:pt x="400" y="188"/>
                      </a:moveTo>
                      <a:lnTo>
                        <a:pt x="416" y="188"/>
                      </a:lnTo>
                      <a:lnTo>
                        <a:pt x="425" y="223"/>
                      </a:lnTo>
                      <a:lnTo>
                        <a:pt x="432" y="261"/>
                      </a:lnTo>
                      <a:lnTo>
                        <a:pt x="428" y="261"/>
                      </a:lnTo>
                      <a:lnTo>
                        <a:pt x="423" y="268"/>
                      </a:lnTo>
                      <a:lnTo>
                        <a:pt x="412" y="265"/>
                      </a:lnTo>
                      <a:lnTo>
                        <a:pt x="409" y="268"/>
                      </a:lnTo>
                      <a:lnTo>
                        <a:pt x="409" y="272"/>
                      </a:lnTo>
                      <a:lnTo>
                        <a:pt x="409" y="275"/>
                      </a:lnTo>
                      <a:lnTo>
                        <a:pt x="409" y="277"/>
                      </a:lnTo>
                      <a:lnTo>
                        <a:pt x="407" y="279"/>
                      </a:lnTo>
                      <a:lnTo>
                        <a:pt x="405" y="282"/>
                      </a:lnTo>
                      <a:lnTo>
                        <a:pt x="400" y="284"/>
                      </a:lnTo>
                      <a:lnTo>
                        <a:pt x="395" y="281"/>
                      </a:lnTo>
                      <a:lnTo>
                        <a:pt x="388" y="275"/>
                      </a:lnTo>
                      <a:lnTo>
                        <a:pt x="381" y="272"/>
                      </a:lnTo>
                      <a:lnTo>
                        <a:pt x="381" y="261"/>
                      </a:lnTo>
                      <a:lnTo>
                        <a:pt x="358" y="258"/>
                      </a:lnTo>
                      <a:lnTo>
                        <a:pt x="362" y="226"/>
                      </a:lnTo>
                      <a:lnTo>
                        <a:pt x="369" y="223"/>
                      </a:lnTo>
                      <a:lnTo>
                        <a:pt x="376" y="218"/>
                      </a:lnTo>
                      <a:lnTo>
                        <a:pt x="381" y="211"/>
                      </a:lnTo>
                      <a:lnTo>
                        <a:pt x="376" y="209"/>
                      </a:lnTo>
                      <a:lnTo>
                        <a:pt x="372" y="207"/>
                      </a:lnTo>
                      <a:lnTo>
                        <a:pt x="369" y="206"/>
                      </a:lnTo>
                      <a:lnTo>
                        <a:pt x="365" y="202"/>
                      </a:lnTo>
                      <a:lnTo>
                        <a:pt x="363" y="199"/>
                      </a:lnTo>
                      <a:lnTo>
                        <a:pt x="362" y="192"/>
                      </a:lnTo>
                      <a:lnTo>
                        <a:pt x="381" y="190"/>
                      </a:lnTo>
                      <a:lnTo>
                        <a:pt x="400" y="188"/>
                      </a:lnTo>
                      <a:close/>
                      <a:moveTo>
                        <a:pt x="3661" y="172"/>
                      </a:moveTo>
                      <a:lnTo>
                        <a:pt x="3673" y="178"/>
                      </a:lnTo>
                      <a:lnTo>
                        <a:pt x="3673" y="185"/>
                      </a:lnTo>
                      <a:lnTo>
                        <a:pt x="3657" y="185"/>
                      </a:lnTo>
                      <a:lnTo>
                        <a:pt x="3661" y="172"/>
                      </a:lnTo>
                      <a:close/>
                      <a:moveTo>
                        <a:pt x="438" y="172"/>
                      </a:moveTo>
                      <a:lnTo>
                        <a:pt x="451" y="174"/>
                      </a:lnTo>
                      <a:lnTo>
                        <a:pt x="465" y="176"/>
                      </a:lnTo>
                      <a:lnTo>
                        <a:pt x="477" y="178"/>
                      </a:lnTo>
                      <a:lnTo>
                        <a:pt x="486" y="181"/>
                      </a:lnTo>
                      <a:lnTo>
                        <a:pt x="487" y="185"/>
                      </a:lnTo>
                      <a:lnTo>
                        <a:pt x="487" y="190"/>
                      </a:lnTo>
                      <a:lnTo>
                        <a:pt x="489" y="197"/>
                      </a:lnTo>
                      <a:lnTo>
                        <a:pt x="489" y="204"/>
                      </a:lnTo>
                      <a:lnTo>
                        <a:pt x="487" y="207"/>
                      </a:lnTo>
                      <a:lnTo>
                        <a:pt x="486" y="211"/>
                      </a:lnTo>
                      <a:lnTo>
                        <a:pt x="484" y="216"/>
                      </a:lnTo>
                      <a:lnTo>
                        <a:pt x="480" y="219"/>
                      </a:lnTo>
                      <a:lnTo>
                        <a:pt x="477" y="221"/>
                      </a:lnTo>
                      <a:lnTo>
                        <a:pt x="473" y="223"/>
                      </a:lnTo>
                      <a:lnTo>
                        <a:pt x="472" y="225"/>
                      </a:lnTo>
                      <a:lnTo>
                        <a:pt x="468" y="226"/>
                      </a:lnTo>
                      <a:lnTo>
                        <a:pt x="466" y="230"/>
                      </a:lnTo>
                      <a:lnTo>
                        <a:pt x="468" y="239"/>
                      </a:lnTo>
                      <a:lnTo>
                        <a:pt x="466" y="249"/>
                      </a:lnTo>
                      <a:lnTo>
                        <a:pt x="465" y="256"/>
                      </a:lnTo>
                      <a:lnTo>
                        <a:pt x="461" y="261"/>
                      </a:lnTo>
                      <a:lnTo>
                        <a:pt x="458" y="263"/>
                      </a:lnTo>
                      <a:lnTo>
                        <a:pt x="454" y="265"/>
                      </a:lnTo>
                      <a:lnTo>
                        <a:pt x="449" y="265"/>
                      </a:lnTo>
                      <a:lnTo>
                        <a:pt x="442" y="265"/>
                      </a:lnTo>
                      <a:lnTo>
                        <a:pt x="438" y="254"/>
                      </a:lnTo>
                      <a:lnTo>
                        <a:pt x="442" y="244"/>
                      </a:lnTo>
                      <a:lnTo>
                        <a:pt x="442" y="232"/>
                      </a:lnTo>
                      <a:lnTo>
                        <a:pt x="438" y="218"/>
                      </a:lnTo>
                      <a:lnTo>
                        <a:pt x="437" y="202"/>
                      </a:lnTo>
                      <a:lnTo>
                        <a:pt x="435" y="188"/>
                      </a:lnTo>
                      <a:lnTo>
                        <a:pt x="438" y="172"/>
                      </a:lnTo>
                      <a:close/>
                      <a:moveTo>
                        <a:pt x="60" y="171"/>
                      </a:moveTo>
                      <a:lnTo>
                        <a:pt x="74" y="172"/>
                      </a:lnTo>
                      <a:lnTo>
                        <a:pt x="74" y="185"/>
                      </a:lnTo>
                      <a:lnTo>
                        <a:pt x="91" y="185"/>
                      </a:lnTo>
                      <a:lnTo>
                        <a:pt x="105" y="185"/>
                      </a:lnTo>
                      <a:lnTo>
                        <a:pt x="121" y="185"/>
                      </a:lnTo>
                      <a:lnTo>
                        <a:pt x="124" y="192"/>
                      </a:lnTo>
                      <a:lnTo>
                        <a:pt x="128" y="200"/>
                      </a:lnTo>
                      <a:lnTo>
                        <a:pt x="131" y="209"/>
                      </a:lnTo>
                      <a:lnTo>
                        <a:pt x="135" y="216"/>
                      </a:lnTo>
                      <a:lnTo>
                        <a:pt x="135" y="219"/>
                      </a:lnTo>
                      <a:lnTo>
                        <a:pt x="124" y="232"/>
                      </a:lnTo>
                      <a:lnTo>
                        <a:pt x="110" y="237"/>
                      </a:lnTo>
                      <a:lnTo>
                        <a:pt x="96" y="242"/>
                      </a:lnTo>
                      <a:lnTo>
                        <a:pt x="88" y="258"/>
                      </a:lnTo>
                      <a:lnTo>
                        <a:pt x="81" y="272"/>
                      </a:lnTo>
                      <a:lnTo>
                        <a:pt x="79" y="288"/>
                      </a:lnTo>
                      <a:lnTo>
                        <a:pt x="82" y="303"/>
                      </a:lnTo>
                      <a:lnTo>
                        <a:pt x="67" y="305"/>
                      </a:lnTo>
                      <a:lnTo>
                        <a:pt x="53" y="310"/>
                      </a:lnTo>
                      <a:lnTo>
                        <a:pt x="35" y="315"/>
                      </a:lnTo>
                      <a:lnTo>
                        <a:pt x="34" y="312"/>
                      </a:lnTo>
                      <a:lnTo>
                        <a:pt x="32" y="309"/>
                      </a:lnTo>
                      <a:lnTo>
                        <a:pt x="30" y="307"/>
                      </a:lnTo>
                      <a:lnTo>
                        <a:pt x="30" y="303"/>
                      </a:lnTo>
                      <a:lnTo>
                        <a:pt x="28" y="300"/>
                      </a:lnTo>
                      <a:lnTo>
                        <a:pt x="30" y="298"/>
                      </a:lnTo>
                      <a:lnTo>
                        <a:pt x="30" y="296"/>
                      </a:lnTo>
                      <a:lnTo>
                        <a:pt x="30" y="295"/>
                      </a:lnTo>
                      <a:lnTo>
                        <a:pt x="32" y="291"/>
                      </a:lnTo>
                      <a:lnTo>
                        <a:pt x="32" y="288"/>
                      </a:lnTo>
                      <a:lnTo>
                        <a:pt x="20" y="288"/>
                      </a:lnTo>
                      <a:lnTo>
                        <a:pt x="20" y="282"/>
                      </a:lnTo>
                      <a:lnTo>
                        <a:pt x="20" y="281"/>
                      </a:lnTo>
                      <a:lnTo>
                        <a:pt x="18" y="279"/>
                      </a:lnTo>
                      <a:lnTo>
                        <a:pt x="18" y="277"/>
                      </a:lnTo>
                      <a:lnTo>
                        <a:pt x="16" y="275"/>
                      </a:lnTo>
                      <a:lnTo>
                        <a:pt x="13" y="272"/>
                      </a:lnTo>
                      <a:lnTo>
                        <a:pt x="11" y="272"/>
                      </a:lnTo>
                      <a:lnTo>
                        <a:pt x="9" y="272"/>
                      </a:lnTo>
                      <a:lnTo>
                        <a:pt x="9" y="272"/>
                      </a:lnTo>
                      <a:lnTo>
                        <a:pt x="7" y="272"/>
                      </a:lnTo>
                      <a:lnTo>
                        <a:pt x="6" y="272"/>
                      </a:lnTo>
                      <a:lnTo>
                        <a:pt x="0" y="272"/>
                      </a:lnTo>
                      <a:lnTo>
                        <a:pt x="0" y="261"/>
                      </a:lnTo>
                      <a:lnTo>
                        <a:pt x="13" y="247"/>
                      </a:lnTo>
                      <a:lnTo>
                        <a:pt x="21" y="228"/>
                      </a:lnTo>
                      <a:lnTo>
                        <a:pt x="28" y="207"/>
                      </a:lnTo>
                      <a:lnTo>
                        <a:pt x="23" y="204"/>
                      </a:lnTo>
                      <a:lnTo>
                        <a:pt x="21" y="199"/>
                      </a:lnTo>
                      <a:lnTo>
                        <a:pt x="20" y="195"/>
                      </a:lnTo>
                      <a:lnTo>
                        <a:pt x="18" y="188"/>
                      </a:lnTo>
                      <a:lnTo>
                        <a:pt x="16" y="181"/>
                      </a:lnTo>
                      <a:lnTo>
                        <a:pt x="30" y="178"/>
                      </a:lnTo>
                      <a:lnTo>
                        <a:pt x="41" y="176"/>
                      </a:lnTo>
                      <a:lnTo>
                        <a:pt x="49" y="172"/>
                      </a:lnTo>
                      <a:lnTo>
                        <a:pt x="60" y="171"/>
                      </a:lnTo>
                      <a:close/>
                      <a:moveTo>
                        <a:pt x="1556" y="130"/>
                      </a:moveTo>
                      <a:lnTo>
                        <a:pt x="1571" y="130"/>
                      </a:lnTo>
                      <a:lnTo>
                        <a:pt x="1571" y="134"/>
                      </a:lnTo>
                      <a:lnTo>
                        <a:pt x="1568" y="134"/>
                      </a:lnTo>
                      <a:lnTo>
                        <a:pt x="1564" y="136"/>
                      </a:lnTo>
                      <a:lnTo>
                        <a:pt x="1563" y="136"/>
                      </a:lnTo>
                      <a:lnTo>
                        <a:pt x="1563" y="136"/>
                      </a:lnTo>
                      <a:lnTo>
                        <a:pt x="1561" y="136"/>
                      </a:lnTo>
                      <a:lnTo>
                        <a:pt x="1561" y="136"/>
                      </a:lnTo>
                      <a:lnTo>
                        <a:pt x="1559" y="134"/>
                      </a:lnTo>
                      <a:lnTo>
                        <a:pt x="1556" y="130"/>
                      </a:lnTo>
                      <a:close/>
                      <a:moveTo>
                        <a:pt x="454" y="130"/>
                      </a:moveTo>
                      <a:lnTo>
                        <a:pt x="458" y="153"/>
                      </a:lnTo>
                      <a:lnTo>
                        <a:pt x="452" y="157"/>
                      </a:lnTo>
                      <a:lnTo>
                        <a:pt x="449" y="158"/>
                      </a:lnTo>
                      <a:lnTo>
                        <a:pt x="445" y="160"/>
                      </a:lnTo>
                      <a:lnTo>
                        <a:pt x="440" y="164"/>
                      </a:lnTo>
                      <a:lnTo>
                        <a:pt x="435" y="165"/>
                      </a:lnTo>
                      <a:lnTo>
                        <a:pt x="433" y="164"/>
                      </a:lnTo>
                      <a:lnTo>
                        <a:pt x="432" y="164"/>
                      </a:lnTo>
                      <a:lnTo>
                        <a:pt x="430" y="162"/>
                      </a:lnTo>
                      <a:lnTo>
                        <a:pt x="428" y="162"/>
                      </a:lnTo>
                      <a:lnTo>
                        <a:pt x="423" y="162"/>
                      </a:lnTo>
                      <a:lnTo>
                        <a:pt x="423" y="158"/>
                      </a:lnTo>
                      <a:lnTo>
                        <a:pt x="423" y="157"/>
                      </a:lnTo>
                      <a:lnTo>
                        <a:pt x="421" y="157"/>
                      </a:lnTo>
                      <a:lnTo>
                        <a:pt x="421" y="155"/>
                      </a:lnTo>
                      <a:lnTo>
                        <a:pt x="419" y="153"/>
                      </a:lnTo>
                      <a:lnTo>
                        <a:pt x="419" y="146"/>
                      </a:lnTo>
                      <a:lnTo>
                        <a:pt x="428" y="141"/>
                      </a:lnTo>
                      <a:lnTo>
                        <a:pt x="435" y="136"/>
                      </a:lnTo>
                      <a:lnTo>
                        <a:pt x="442" y="132"/>
                      </a:lnTo>
                      <a:lnTo>
                        <a:pt x="454" y="130"/>
                      </a:lnTo>
                      <a:close/>
                      <a:moveTo>
                        <a:pt x="109" y="127"/>
                      </a:moveTo>
                      <a:lnTo>
                        <a:pt x="112" y="127"/>
                      </a:lnTo>
                      <a:lnTo>
                        <a:pt x="116" y="129"/>
                      </a:lnTo>
                      <a:lnTo>
                        <a:pt x="117" y="129"/>
                      </a:lnTo>
                      <a:lnTo>
                        <a:pt x="117" y="129"/>
                      </a:lnTo>
                      <a:lnTo>
                        <a:pt x="117" y="129"/>
                      </a:lnTo>
                      <a:lnTo>
                        <a:pt x="119" y="130"/>
                      </a:lnTo>
                      <a:lnTo>
                        <a:pt x="121" y="134"/>
                      </a:lnTo>
                      <a:lnTo>
                        <a:pt x="109" y="134"/>
                      </a:lnTo>
                      <a:lnTo>
                        <a:pt x="109" y="127"/>
                      </a:lnTo>
                      <a:close/>
                      <a:moveTo>
                        <a:pt x="3744" y="115"/>
                      </a:moveTo>
                      <a:lnTo>
                        <a:pt x="3760" y="117"/>
                      </a:lnTo>
                      <a:lnTo>
                        <a:pt x="3776" y="120"/>
                      </a:lnTo>
                      <a:lnTo>
                        <a:pt x="3790" y="125"/>
                      </a:lnTo>
                      <a:lnTo>
                        <a:pt x="3800" y="134"/>
                      </a:lnTo>
                      <a:lnTo>
                        <a:pt x="3807" y="146"/>
                      </a:lnTo>
                      <a:lnTo>
                        <a:pt x="3811" y="162"/>
                      </a:lnTo>
                      <a:lnTo>
                        <a:pt x="3788" y="158"/>
                      </a:lnTo>
                      <a:lnTo>
                        <a:pt x="3767" y="151"/>
                      </a:lnTo>
                      <a:lnTo>
                        <a:pt x="3751" y="141"/>
                      </a:lnTo>
                      <a:lnTo>
                        <a:pt x="3741" y="127"/>
                      </a:lnTo>
                      <a:lnTo>
                        <a:pt x="3743" y="125"/>
                      </a:lnTo>
                      <a:lnTo>
                        <a:pt x="3743" y="123"/>
                      </a:lnTo>
                      <a:lnTo>
                        <a:pt x="3744" y="122"/>
                      </a:lnTo>
                      <a:lnTo>
                        <a:pt x="3744" y="118"/>
                      </a:lnTo>
                      <a:lnTo>
                        <a:pt x="3744" y="115"/>
                      </a:lnTo>
                      <a:close/>
                      <a:moveTo>
                        <a:pt x="384" y="104"/>
                      </a:moveTo>
                      <a:lnTo>
                        <a:pt x="390" y="104"/>
                      </a:lnTo>
                      <a:lnTo>
                        <a:pt x="391" y="104"/>
                      </a:lnTo>
                      <a:lnTo>
                        <a:pt x="393" y="106"/>
                      </a:lnTo>
                      <a:lnTo>
                        <a:pt x="395" y="106"/>
                      </a:lnTo>
                      <a:lnTo>
                        <a:pt x="397" y="108"/>
                      </a:lnTo>
                      <a:lnTo>
                        <a:pt x="398" y="111"/>
                      </a:lnTo>
                      <a:lnTo>
                        <a:pt x="400" y="113"/>
                      </a:lnTo>
                      <a:lnTo>
                        <a:pt x="400" y="118"/>
                      </a:lnTo>
                      <a:lnTo>
                        <a:pt x="400" y="123"/>
                      </a:lnTo>
                      <a:lnTo>
                        <a:pt x="397" y="134"/>
                      </a:lnTo>
                      <a:lnTo>
                        <a:pt x="395" y="150"/>
                      </a:lnTo>
                      <a:lnTo>
                        <a:pt x="393" y="162"/>
                      </a:lnTo>
                      <a:lnTo>
                        <a:pt x="388" y="164"/>
                      </a:lnTo>
                      <a:lnTo>
                        <a:pt x="384" y="165"/>
                      </a:lnTo>
                      <a:lnTo>
                        <a:pt x="381" y="169"/>
                      </a:lnTo>
                      <a:lnTo>
                        <a:pt x="377" y="169"/>
                      </a:lnTo>
                      <a:lnTo>
                        <a:pt x="377" y="167"/>
                      </a:lnTo>
                      <a:lnTo>
                        <a:pt x="376" y="167"/>
                      </a:lnTo>
                      <a:lnTo>
                        <a:pt x="376" y="167"/>
                      </a:lnTo>
                      <a:lnTo>
                        <a:pt x="374" y="165"/>
                      </a:lnTo>
                      <a:lnTo>
                        <a:pt x="370" y="162"/>
                      </a:lnTo>
                      <a:lnTo>
                        <a:pt x="369" y="158"/>
                      </a:lnTo>
                      <a:lnTo>
                        <a:pt x="369" y="153"/>
                      </a:lnTo>
                      <a:lnTo>
                        <a:pt x="369" y="150"/>
                      </a:lnTo>
                      <a:lnTo>
                        <a:pt x="365" y="146"/>
                      </a:lnTo>
                      <a:lnTo>
                        <a:pt x="358" y="141"/>
                      </a:lnTo>
                      <a:lnTo>
                        <a:pt x="349" y="139"/>
                      </a:lnTo>
                      <a:lnTo>
                        <a:pt x="341" y="141"/>
                      </a:lnTo>
                      <a:lnTo>
                        <a:pt x="332" y="139"/>
                      </a:lnTo>
                      <a:lnTo>
                        <a:pt x="323" y="134"/>
                      </a:lnTo>
                      <a:lnTo>
                        <a:pt x="316" y="123"/>
                      </a:lnTo>
                      <a:lnTo>
                        <a:pt x="320" y="123"/>
                      </a:lnTo>
                      <a:lnTo>
                        <a:pt x="322" y="120"/>
                      </a:lnTo>
                      <a:lnTo>
                        <a:pt x="323" y="118"/>
                      </a:lnTo>
                      <a:lnTo>
                        <a:pt x="323" y="117"/>
                      </a:lnTo>
                      <a:lnTo>
                        <a:pt x="325" y="117"/>
                      </a:lnTo>
                      <a:lnTo>
                        <a:pt x="327" y="117"/>
                      </a:lnTo>
                      <a:lnTo>
                        <a:pt x="330" y="117"/>
                      </a:lnTo>
                      <a:lnTo>
                        <a:pt x="336" y="115"/>
                      </a:lnTo>
                      <a:lnTo>
                        <a:pt x="346" y="118"/>
                      </a:lnTo>
                      <a:lnTo>
                        <a:pt x="358" y="117"/>
                      </a:lnTo>
                      <a:lnTo>
                        <a:pt x="372" y="115"/>
                      </a:lnTo>
                      <a:lnTo>
                        <a:pt x="384" y="115"/>
                      </a:lnTo>
                      <a:lnTo>
                        <a:pt x="384" y="104"/>
                      </a:lnTo>
                      <a:close/>
                      <a:moveTo>
                        <a:pt x="255" y="101"/>
                      </a:moveTo>
                      <a:lnTo>
                        <a:pt x="257" y="104"/>
                      </a:lnTo>
                      <a:lnTo>
                        <a:pt x="259" y="106"/>
                      </a:lnTo>
                      <a:lnTo>
                        <a:pt x="260" y="110"/>
                      </a:lnTo>
                      <a:lnTo>
                        <a:pt x="260" y="113"/>
                      </a:lnTo>
                      <a:lnTo>
                        <a:pt x="262" y="117"/>
                      </a:lnTo>
                      <a:lnTo>
                        <a:pt x="262" y="123"/>
                      </a:lnTo>
                      <a:lnTo>
                        <a:pt x="259" y="123"/>
                      </a:lnTo>
                      <a:lnTo>
                        <a:pt x="259" y="127"/>
                      </a:lnTo>
                      <a:lnTo>
                        <a:pt x="262" y="127"/>
                      </a:lnTo>
                      <a:lnTo>
                        <a:pt x="267" y="129"/>
                      </a:lnTo>
                      <a:lnTo>
                        <a:pt x="273" y="130"/>
                      </a:lnTo>
                      <a:lnTo>
                        <a:pt x="278" y="130"/>
                      </a:lnTo>
                      <a:lnTo>
                        <a:pt x="285" y="130"/>
                      </a:lnTo>
                      <a:lnTo>
                        <a:pt x="288" y="127"/>
                      </a:lnTo>
                      <a:lnTo>
                        <a:pt x="290" y="125"/>
                      </a:lnTo>
                      <a:lnTo>
                        <a:pt x="290" y="125"/>
                      </a:lnTo>
                      <a:lnTo>
                        <a:pt x="292" y="125"/>
                      </a:lnTo>
                      <a:lnTo>
                        <a:pt x="294" y="125"/>
                      </a:lnTo>
                      <a:lnTo>
                        <a:pt x="297" y="127"/>
                      </a:lnTo>
                      <a:lnTo>
                        <a:pt x="299" y="129"/>
                      </a:lnTo>
                      <a:lnTo>
                        <a:pt x="299" y="130"/>
                      </a:lnTo>
                      <a:lnTo>
                        <a:pt x="299" y="132"/>
                      </a:lnTo>
                      <a:lnTo>
                        <a:pt x="301" y="134"/>
                      </a:lnTo>
                      <a:lnTo>
                        <a:pt x="301" y="137"/>
                      </a:lnTo>
                      <a:lnTo>
                        <a:pt x="299" y="141"/>
                      </a:lnTo>
                      <a:lnTo>
                        <a:pt x="299" y="143"/>
                      </a:lnTo>
                      <a:lnTo>
                        <a:pt x="299" y="143"/>
                      </a:lnTo>
                      <a:lnTo>
                        <a:pt x="299" y="144"/>
                      </a:lnTo>
                      <a:lnTo>
                        <a:pt x="299" y="146"/>
                      </a:lnTo>
                      <a:lnTo>
                        <a:pt x="297" y="150"/>
                      </a:lnTo>
                      <a:lnTo>
                        <a:pt x="287" y="155"/>
                      </a:lnTo>
                      <a:lnTo>
                        <a:pt x="274" y="155"/>
                      </a:lnTo>
                      <a:lnTo>
                        <a:pt x="260" y="155"/>
                      </a:lnTo>
                      <a:lnTo>
                        <a:pt x="246" y="158"/>
                      </a:lnTo>
                      <a:lnTo>
                        <a:pt x="236" y="165"/>
                      </a:lnTo>
                      <a:lnTo>
                        <a:pt x="224" y="174"/>
                      </a:lnTo>
                      <a:lnTo>
                        <a:pt x="213" y="183"/>
                      </a:lnTo>
                      <a:lnTo>
                        <a:pt x="198" y="188"/>
                      </a:lnTo>
                      <a:lnTo>
                        <a:pt x="196" y="185"/>
                      </a:lnTo>
                      <a:lnTo>
                        <a:pt x="194" y="181"/>
                      </a:lnTo>
                      <a:lnTo>
                        <a:pt x="194" y="178"/>
                      </a:lnTo>
                      <a:lnTo>
                        <a:pt x="192" y="172"/>
                      </a:lnTo>
                      <a:lnTo>
                        <a:pt x="198" y="169"/>
                      </a:lnTo>
                      <a:lnTo>
                        <a:pt x="203" y="165"/>
                      </a:lnTo>
                      <a:lnTo>
                        <a:pt x="206" y="160"/>
                      </a:lnTo>
                      <a:lnTo>
                        <a:pt x="210" y="155"/>
                      </a:lnTo>
                      <a:lnTo>
                        <a:pt x="212" y="150"/>
                      </a:lnTo>
                      <a:lnTo>
                        <a:pt x="192" y="150"/>
                      </a:lnTo>
                      <a:lnTo>
                        <a:pt x="180" y="155"/>
                      </a:lnTo>
                      <a:lnTo>
                        <a:pt x="166" y="157"/>
                      </a:lnTo>
                      <a:lnTo>
                        <a:pt x="150" y="155"/>
                      </a:lnTo>
                      <a:lnTo>
                        <a:pt x="140" y="150"/>
                      </a:lnTo>
                      <a:lnTo>
                        <a:pt x="135" y="150"/>
                      </a:lnTo>
                      <a:lnTo>
                        <a:pt x="135" y="146"/>
                      </a:lnTo>
                      <a:lnTo>
                        <a:pt x="140" y="144"/>
                      </a:lnTo>
                      <a:lnTo>
                        <a:pt x="144" y="143"/>
                      </a:lnTo>
                      <a:lnTo>
                        <a:pt x="145" y="141"/>
                      </a:lnTo>
                      <a:lnTo>
                        <a:pt x="149" y="139"/>
                      </a:lnTo>
                      <a:lnTo>
                        <a:pt x="150" y="134"/>
                      </a:lnTo>
                      <a:lnTo>
                        <a:pt x="147" y="134"/>
                      </a:lnTo>
                      <a:lnTo>
                        <a:pt x="147" y="130"/>
                      </a:lnTo>
                      <a:lnTo>
                        <a:pt x="152" y="130"/>
                      </a:lnTo>
                      <a:lnTo>
                        <a:pt x="156" y="129"/>
                      </a:lnTo>
                      <a:lnTo>
                        <a:pt x="159" y="129"/>
                      </a:lnTo>
                      <a:lnTo>
                        <a:pt x="163" y="127"/>
                      </a:lnTo>
                      <a:lnTo>
                        <a:pt x="161" y="125"/>
                      </a:lnTo>
                      <a:lnTo>
                        <a:pt x="159" y="123"/>
                      </a:lnTo>
                      <a:lnTo>
                        <a:pt x="157" y="122"/>
                      </a:lnTo>
                      <a:lnTo>
                        <a:pt x="157" y="120"/>
                      </a:lnTo>
                      <a:lnTo>
                        <a:pt x="156" y="118"/>
                      </a:lnTo>
                      <a:lnTo>
                        <a:pt x="154" y="115"/>
                      </a:lnTo>
                      <a:lnTo>
                        <a:pt x="157" y="115"/>
                      </a:lnTo>
                      <a:lnTo>
                        <a:pt x="159" y="113"/>
                      </a:lnTo>
                      <a:lnTo>
                        <a:pt x="159" y="113"/>
                      </a:lnTo>
                      <a:lnTo>
                        <a:pt x="161" y="113"/>
                      </a:lnTo>
                      <a:lnTo>
                        <a:pt x="163" y="111"/>
                      </a:lnTo>
                      <a:lnTo>
                        <a:pt x="182" y="117"/>
                      </a:lnTo>
                      <a:lnTo>
                        <a:pt x="198" y="123"/>
                      </a:lnTo>
                      <a:lnTo>
                        <a:pt x="212" y="130"/>
                      </a:lnTo>
                      <a:lnTo>
                        <a:pt x="227" y="136"/>
                      </a:lnTo>
                      <a:lnTo>
                        <a:pt x="246" y="137"/>
                      </a:lnTo>
                      <a:lnTo>
                        <a:pt x="243" y="129"/>
                      </a:lnTo>
                      <a:lnTo>
                        <a:pt x="240" y="122"/>
                      </a:lnTo>
                      <a:lnTo>
                        <a:pt x="238" y="117"/>
                      </a:lnTo>
                      <a:lnTo>
                        <a:pt x="236" y="104"/>
                      </a:lnTo>
                      <a:lnTo>
                        <a:pt x="240" y="103"/>
                      </a:lnTo>
                      <a:lnTo>
                        <a:pt x="243" y="101"/>
                      </a:lnTo>
                      <a:lnTo>
                        <a:pt x="248" y="101"/>
                      </a:lnTo>
                      <a:lnTo>
                        <a:pt x="255" y="101"/>
                      </a:lnTo>
                      <a:close/>
                      <a:moveTo>
                        <a:pt x="742" y="80"/>
                      </a:moveTo>
                      <a:lnTo>
                        <a:pt x="754" y="85"/>
                      </a:lnTo>
                      <a:lnTo>
                        <a:pt x="754" y="89"/>
                      </a:lnTo>
                      <a:lnTo>
                        <a:pt x="749" y="89"/>
                      </a:lnTo>
                      <a:lnTo>
                        <a:pt x="746" y="89"/>
                      </a:lnTo>
                      <a:lnTo>
                        <a:pt x="744" y="89"/>
                      </a:lnTo>
                      <a:lnTo>
                        <a:pt x="742" y="87"/>
                      </a:lnTo>
                      <a:lnTo>
                        <a:pt x="742" y="87"/>
                      </a:lnTo>
                      <a:lnTo>
                        <a:pt x="742" y="85"/>
                      </a:lnTo>
                      <a:lnTo>
                        <a:pt x="742" y="80"/>
                      </a:lnTo>
                      <a:close/>
                      <a:moveTo>
                        <a:pt x="140" y="80"/>
                      </a:moveTo>
                      <a:lnTo>
                        <a:pt x="140" y="87"/>
                      </a:lnTo>
                      <a:lnTo>
                        <a:pt x="140" y="92"/>
                      </a:lnTo>
                      <a:lnTo>
                        <a:pt x="142" y="97"/>
                      </a:lnTo>
                      <a:lnTo>
                        <a:pt x="140" y="101"/>
                      </a:lnTo>
                      <a:lnTo>
                        <a:pt x="140" y="104"/>
                      </a:lnTo>
                      <a:lnTo>
                        <a:pt x="135" y="108"/>
                      </a:lnTo>
                      <a:lnTo>
                        <a:pt x="130" y="111"/>
                      </a:lnTo>
                      <a:lnTo>
                        <a:pt x="124" y="115"/>
                      </a:lnTo>
                      <a:lnTo>
                        <a:pt x="121" y="120"/>
                      </a:lnTo>
                      <a:lnTo>
                        <a:pt x="114" y="117"/>
                      </a:lnTo>
                      <a:lnTo>
                        <a:pt x="110" y="115"/>
                      </a:lnTo>
                      <a:lnTo>
                        <a:pt x="107" y="113"/>
                      </a:lnTo>
                      <a:lnTo>
                        <a:pt x="105" y="111"/>
                      </a:lnTo>
                      <a:lnTo>
                        <a:pt x="102" y="108"/>
                      </a:lnTo>
                      <a:lnTo>
                        <a:pt x="100" y="125"/>
                      </a:lnTo>
                      <a:lnTo>
                        <a:pt x="95" y="134"/>
                      </a:lnTo>
                      <a:lnTo>
                        <a:pt x="82" y="137"/>
                      </a:lnTo>
                      <a:lnTo>
                        <a:pt x="72" y="137"/>
                      </a:lnTo>
                      <a:lnTo>
                        <a:pt x="61" y="137"/>
                      </a:lnTo>
                      <a:lnTo>
                        <a:pt x="48" y="137"/>
                      </a:lnTo>
                      <a:lnTo>
                        <a:pt x="48" y="123"/>
                      </a:lnTo>
                      <a:lnTo>
                        <a:pt x="67" y="110"/>
                      </a:lnTo>
                      <a:lnTo>
                        <a:pt x="88" y="97"/>
                      </a:lnTo>
                      <a:lnTo>
                        <a:pt x="112" y="87"/>
                      </a:lnTo>
                      <a:lnTo>
                        <a:pt x="140" y="80"/>
                      </a:lnTo>
                      <a:close/>
                      <a:moveTo>
                        <a:pt x="3671" y="80"/>
                      </a:moveTo>
                      <a:lnTo>
                        <a:pt x="3680" y="80"/>
                      </a:lnTo>
                      <a:lnTo>
                        <a:pt x="3683" y="89"/>
                      </a:lnTo>
                      <a:lnTo>
                        <a:pt x="3683" y="99"/>
                      </a:lnTo>
                      <a:lnTo>
                        <a:pt x="3683" y="111"/>
                      </a:lnTo>
                      <a:lnTo>
                        <a:pt x="3699" y="106"/>
                      </a:lnTo>
                      <a:lnTo>
                        <a:pt x="3711" y="99"/>
                      </a:lnTo>
                      <a:lnTo>
                        <a:pt x="3725" y="92"/>
                      </a:lnTo>
                      <a:lnTo>
                        <a:pt x="3725" y="146"/>
                      </a:lnTo>
                      <a:lnTo>
                        <a:pt x="3725" y="148"/>
                      </a:lnTo>
                      <a:lnTo>
                        <a:pt x="3723" y="148"/>
                      </a:lnTo>
                      <a:lnTo>
                        <a:pt x="3723" y="148"/>
                      </a:lnTo>
                      <a:lnTo>
                        <a:pt x="3723" y="148"/>
                      </a:lnTo>
                      <a:lnTo>
                        <a:pt x="3723" y="148"/>
                      </a:lnTo>
                      <a:lnTo>
                        <a:pt x="3722" y="150"/>
                      </a:lnTo>
                      <a:lnTo>
                        <a:pt x="3709" y="150"/>
                      </a:lnTo>
                      <a:lnTo>
                        <a:pt x="3692" y="151"/>
                      </a:lnTo>
                      <a:lnTo>
                        <a:pt x="3675" y="153"/>
                      </a:lnTo>
                      <a:lnTo>
                        <a:pt x="3661" y="155"/>
                      </a:lnTo>
                      <a:lnTo>
                        <a:pt x="3650" y="157"/>
                      </a:lnTo>
                      <a:lnTo>
                        <a:pt x="3645" y="158"/>
                      </a:lnTo>
                      <a:lnTo>
                        <a:pt x="3633" y="148"/>
                      </a:lnTo>
                      <a:lnTo>
                        <a:pt x="3624" y="134"/>
                      </a:lnTo>
                      <a:lnTo>
                        <a:pt x="3619" y="115"/>
                      </a:lnTo>
                      <a:lnTo>
                        <a:pt x="3620" y="110"/>
                      </a:lnTo>
                      <a:lnTo>
                        <a:pt x="3622" y="106"/>
                      </a:lnTo>
                      <a:lnTo>
                        <a:pt x="3624" y="103"/>
                      </a:lnTo>
                      <a:lnTo>
                        <a:pt x="3626" y="99"/>
                      </a:lnTo>
                      <a:lnTo>
                        <a:pt x="3627" y="96"/>
                      </a:lnTo>
                      <a:lnTo>
                        <a:pt x="3634" y="92"/>
                      </a:lnTo>
                      <a:lnTo>
                        <a:pt x="3643" y="87"/>
                      </a:lnTo>
                      <a:lnTo>
                        <a:pt x="3657" y="82"/>
                      </a:lnTo>
                      <a:lnTo>
                        <a:pt x="3671" y="80"/>
                      </a:lnTo>
                      <a:close/>
                      <a:moveTo>
                        <a:pt x="458" y="73"/>
                      </a:moveTo>
                      <a:lnTo>
                        <a:pt x="461" y="83"/>
                      </a:lnTo>
                      <a:lnTo>
                        <a:pt x="468" y="87"/>
                      </a:lnTo>
                      <a:lnTo>
                        <a:pt x="479" y="87"/>
                      </a:lnTo>
                      <a:lnTo>
                        <a:pt x="496" y="85"/>
                      </a:lnTo>
                      <a:lnTo>
                        <a:pt x="496" y="89"/>
                      </a:lnTo>
                      <a:lnTo>
                        <a:pt x="498" y="94"/>
                      </a:lnTo>
                      <a:lnTo>
                        <a:pt x="500" y="99"/>
                      </a:lnTo>
                      <a:lnTo>
                        <a:pt x="500" y="103"/>
                      </a:lnTo>
                      <a:lnTo>
                        <a:pt x="500" y="108"/>
                      </a:lnTo>
                      <a:lnTo>
                        <a:pt x="500" y="111"/>
                      </a:lnTo>
                      <a:lnTo>
                        <a:pt x="519" y="122"/>
                      </a:lnTo>
                      <a:lnTo>
                        <a:pt x="541" y="127"/>
                      </a:lnTo>
                      <a:lnTo>
                        <a:pt x="566" y="127"/>
                      </a:lnTo>
                      <a:lnTo>
                        <a:pt x="590" y="127"/>
                      </a:lnTo>
                      <a:lnTo>
                        <a:pt x="617" y="125"/>
                      </a:lnTo>
                      <a:lnTo>
                        <a:pt x="639" y="127"/>
                      </a:lnTo>
                      <a:lnTo>
                        <a:pt x="639" y="132"/>
                      </a:lnTo>
                      <a:lnTo>
                        <a:pt x="641" y="137"/>
                      </a:lnTo>
                      <a:lnTo>
                        <a:pt x="643" y="141"/>
                      </a:lnTo>
                      <a:lnTo>
                        <a:pt x="643" y="143"/>
                      </a:lnTo>
                      <a:lnTo>
                        <a:pt x="643" y="146"/>
                      </a:lnTo>
                      <a:lnTo>
                        <a:pt x="643" y="150"/>
                      </a:lnTo>
                      <a:lnTo>
                        <a:pt x="639" y="162"/>
                      </a:lnTo>
                      <a:lnTo>
                        <a:pt x="629" y="162"/>
                      </a:lnTo>
                      <a:lnTo>
                        <a:pt x="617" y="160"/>
                      </a:lnTo>
                      <a:lnTo>
                        <a:pt x="608" y="158"/>
                      </a:lnTo>
                      <a:lnTo>
                        <a:pt x="604" y="158"/>
                      </a:lnTo>
                      <a:lnTo>
                        <a:pt x="601" y="160"/>
                      </a:lnTo>
                      <a:lnTo>
                        <a:pt x="599" y="164"/>
                      </a:lnTo>
                      <a:lnTo>
                        <a:pt x="597" y="165"/>
                      </a:lnTo>
                      <a:lnTo>
                        <a:pt x="594" y="165"/>
                      </a:lnTo>
                      <a:lnTo>
                        <a:pt x="592" y="167"/>
                      </a:lnTo>
                      <a:lnTo>
                        <a:pt x="587" y="169"/>
                      </a:lnTo>
                      <a:lnTo>
                        <a:pt x="582" y="169"/>
                      </a:lnTo>
                      <a:lnTo>
                        <a:pt x="576" y="171"/>
                      </a:lnTo>
                      <a:lnTo>
                        <a:pt x="573" y="172"/>
                      </a:lnTo>
                      <a:lnTo>
                        <a:pt x="568" y="172"/>
                      </a:lnTo>
                      <a:lnTo>
                        <a:pt x="562" y="172"/>
                      </a:lnTo>
                      <a:lnTo>
                        <a:pt x="559" y="167"/>
                      </a:lnTo>
                      <a:lnTo>
                        <a:pt x="557" y="162"/>
                      </a:lnTo>
                      <a:lnTo>
                        <a:pt x="554" y="158"/>
                      </a:lnTo>
                      <a:lnTo>
                        <a:pt x="554" y="162"/>
                      </a:lnTo>
                      <a:lnTo>
                        <a:pt x="550" y="165"/>
                      </a:lnTo>
                      <a:lnTo>
                        <a:pt x="548" y="169"/>
                      </a:lnTo>
                      <a:lnTo>
                        <a:pt x="547" y="172"/>
                      </a:lnTo>
                      <a:lnTo>
                        <a:pt x="538" y="172"/>
                      </a:lnTo>
                      <a:lnTo>
                        <a:pt x="534" y="167"/>
                      </a:lnTo>
                      <a:lnTo>
                        <a:pt x="531" y="160"/>
                      </a:lnTo>
                      <a:lnTo>
                        <a:pt x="528" y="153"/>
                      </a:lnTo>
                      <a:lnTo>
                        <a:pt x="526" y="158"/>
                      </a:lnTo>
                      <a:lnTo>
                        <a:pt x="524" y="162"/>
                      </a:lnTo>
                      <a:lnTo>
                        <a:pt x="522" y="164"/>
                      </a:lnTo>
                      <a:lnTo>
                        <a:pt x="522" y="164"/>
                      </a:lnTo>
                      <a:lnTo>
                        <a:pt x="519" y="164"/>
                      </a:lnTo>
                      <a:lnTo>
                        <a:pt x="515" y="162"/>
                      </a:lnTo>
                      <a:lnTo>
                        <a:pt x="512" y="160"/>
                      </a:lnTo>
                      <a:lnTo>
                        <a:pt x="510" y="158"/>
                      </a:lnTo>
                      <a:lnTo>
                        <a:pt x="510" y="157"/>
                      </a:lnTo>
                      <a:lnTo>
                        <a:pt x="510" y="155"/>
                      </a:lnTo>
                      <a:lnTo>
                        <a:pt x="510" y="153"/>
                      </a:lnTo>
                      <a:lnTo>
                        <a:pt x="510" y="151"/>
                      </a:lnTo>
                      <a:lnTo>
                        <a:pt x="508" y="150"/>
                      </a:lnTo>
                      <a:lnTo>
                        <a:pt x="507" y="150"/>
                      </a:lnTo>
                      <a:lnTo>
                        <a:pt x="505" y="151"/>
                      </a:lnTo>
                      <a:lnTo>
                        <a:pt x="501" y="151"/>
                      </a:lnTo>
                      <a:lnTo>
                        <a:pt x="496" y="153"/>
                      </a:lnTo>
                      <a:lnTo>
                        <a:pt x="493" y="153"/>
                      </a:lnTo>
                      <a:lnTo>
                        <a:pt x="487" y="155"/>
                      </a:lnTo>
                      <a:lnTo>
                        <a:pt x="486" y="153"/>
                      </a:lnTo>
                      <a:lnTo>
                        <a:pt x="484" y="153"/>
                      </a:lnTo>
                      <a:lnTo>
                        <a:pt x="480" y="151"/>
                      </a:lnTo>
                      <a:lnTo>
                        <a:pt x="479" y="150"/>
                      </a:lnTo>
                      <a:lnTo>
                        <a:pt x="475" y="148"/>
                      </a:lnTo>
                      <a:lnTo>
                        <a:pt x="473" y="146"/>
                      </a:lnTo>
                      <a:lnTo>
                        <a:pt x="475" y="136"/>
                      </a:lnTo>
                      <a:lnTo>
                        <a:pt x="473" y="129"/>
                      </a:lnTo>
                      <a:lnTo>
                        <a:pt x="470" y="123"/>
                      </a:lnTo>
                      <a:lnTo>
                        <a:pt x="466" y="115"/>
                      </a:lnTo>
                      <a:lnTo>
                        <a:pt x="466" y="104"/>
                      </a:lnTo>
                      <a:lnTo>
                        <a:pt x="449" y="103"/>
                      </a:lnTo>
                      <a:lnTo>
                        <a:pt x="433" y="97"/>
                      </a:lnTo>
                      <a:lnTo>
                        <a:pt x="419" y="92"/>
                      </a:lnTo>
                      <a:lnTo>
                        <a:pt x="418" y="90"/>
                      </a:lnTo>
                      <a:lnTo>
                        <a:pt x="418" y="89"/>
                      </a:lnTo>
                      <a:lnTo>
                        <a:pt x="418" y="87"/>
                      </a:lnTo>
                      <a:lnTo>
                        <a:pt x="416" y="85"/>
                      </a:lnTo>
                      <a:lnTo>
                        <a:pt x="416" y="80"/>
                      </a:lnTo>
                      <a:lnTo>
                        <a:pt x="423" y="78"/>
                      </a:lnTo>
                      <a:lnTo>
                        <a:pt x="432" y="78"/>
                      </a:lnTo>
                      <a:lnTo>
                        <a:pt x="442" y="76"/>
                      </a:lnTo>
                      <a:lnTo>
                        <a:pt x="445" y="75"/>
                      </a:lnTo>
                      <a:lnTo>
                        <a:pt x="449" y="75"/>
                      </a:lnTo>
                      <a:lnTo>
                        <a:pt x="452" y="73"/>
                      </a:lnTo>
                      <a:lnTo>
                        <a:pt x="458" y="73"/>
                      </a:lnTo>
                      <a:close/>
                      <a:moveTo>
                        <a:pt x="377" y="73"/>
                      </a:moveTo>
                      <a:lnTo>
                        <a:pt x="409" y="73"/>
                      </a:lnTo>
                      <a:lnTo>
                        <a:pt x="409" y="76"/>
                      </a:lnTo>
                      <a:lnTo>
                        <a:pt x="411" y="80"/>
                      </a:lnTo>
                      <a:lnTo>
                        <a:pt x="411" y="83"/>
                      </a:lnTo>
                      <a:lnTo>
                        <a:pt x="412" y="89"/>
                      </a:lnTo>
                      <a:lnTo>
                        <a:pt x="404" y="89"/>
                      </a:lnTo>
                      <a:lnTo>
                        <a:pt x="400" y="89"/>
                      </a:lnTo>
                      <a:lnTo>
                        <a:pt x="397" y="89"/>
                      </a:lnTo>
                      <a:lnTo>
                        <a:pt x="390" y="87"/>
                      </a:lnTo>
                      <a:lnTo>
                        <a:pt x="384" y="87"/>
                      </a:lnTo>
                      <a:lnTo>
                        <a:pt x="377" y="85"/>
                      </a:lnTo>
                      <a:lnTo>
                        <a:pt x="377" y="73"/>
                      </a:lnTo>
                      <a:close/>
                      <a:moveTo>
                        <a:pt x="301" y="69"/>
                      </a:moveTo>
                      <a:lnTo>
                        <a:pt x="308" y="73"/>
                      </a:lnTo>
                      <a:lnTo>
                        <a:pt x="315" y="76"/>
                      </a:lnTo>
                      <a:lnTo>
                        <a:pt x="318" y="82"/>
                      </a:lnTo>
                      <a:lnTo>
                        <a:pt x="322" y="89"/>
                      </a:lnTo>
                      <a:lnTo>
                        <a:pt x="323" y="96"/>
                      </a:lnTo>
                      <a:lnTo>
                        <a:pt x="313" y="96"/>
                      </a:lnTo>
                      <a:lnTo>
                        <a:pt x="313" y="92"/>
                      </a:lnTo>
                      <a:lnTo>
                        <a:pt x="308" y="89"/>
                      </a:lnTo>
                      <a:lnTo>
                        <a:pt x="306" y="85"/>
                      </a:lnTo>
                      <a:lnTo>
                        <a:pt x="304" y="82"/>
                      </a:lnTo>
                      <a:lnTo>
                        <a:pt x="302" y="76"/>
                      </a:lnTo>
                      <a:lnTo>
                        <a:pt x="301" y="69"/>
                      </a:lnTo>
                      <a:close/>
                      <a:moveTo>
                        <a:pt x="489" y="61"/>
                      </a:moveTo>
                      <a:lnTo>
                        <a:pt x="505" y="61"/>
                      </a:lnTo>
                      <a:lnTo>
                        <a:pt x="505" y="69"/>
                      </a:lnTo>
                      <a:lnTo>
                        <a:pt x="489" y="69"/>
                      </a:lnTo>
                      <a:lnTo>
                        <a:pt x="489" y="61"/>
                      </a:lnTo>
                      <a:close/>
                      <a:moveTo>
                        <a:pt x="192" y="61"/>
                      </a:moveTo>
                      <a:lnTo>
                        <a:pt x="201" y="62"/>
                      </a:lnTo>
                      <a:lnTo>
                        <a:pt x="208" y="62"/>
                      </a:lnTo>
                      <a:lnTo>
                        <a:pt x="215" y="64"/>
                      </a:lnTo>
                      <a:lnTo>
                        <a:pt x="220" y="66"/>
                      </a:lnTo>
                      <a:lnTo>
                        <a:pt x="217" y="71"/>
                      </a:lnTo>
                      <a:lnTo>
                        <a:pt x="213" y="76"/>
                      </a:lnTo>
                      <a:lnTo>
                        <a:pt x="210" y="80"/>
                      </a:lnTo>
                      <a:lnTo>
                        <a:pt x="205" y="85"/>
                      </a:lnTo>
                      <a:lnTo>
                        <a:pt x="199" y="89"/>
                      </a:lnTo>
                      <a:lnTo>
                        <a:pt x="194" y="90"/>
                      </a:lnTo>
                      <a:lnTo>
                        <a:pt x="191" y="90"/>
                      </a:lnTo>
                      <a:lnTo>
                        <a:pt x="185" y="89"/>
                      </a:lnTo>
                      <a:lnTo>
                        <a:pt x="182" y="85"/>
                      </a:lnTo>
                      <a:lnTo>
                        <a:pt x="180" y="82"/>
                      </a:lnTo>
                      <a:lnTo>
                        <a:pt x="178" y="78"/>
                      </a:lnTo>
                      <a:lnTo>
                        <a:pt x="178" y="73"/>
                      </a:lnTo>
                      <a:lnTo>
                        <a:pt x="185" y="68"/>
                      </a:lnTo>
                      <a:lnTo>
                        <a:pt x="192" y="61"/>
                      </a:lnTo>
                      <a:close/>
                      <a:moveTo>
                        <a:pt x="435" y="54"/>
                      </a:moveTo>
                      <a:lnTo>
                        <a:pt x="440" y="54"/>
                      </a:lnTo>
                      <a:lnTo>
                        <a:pt x="444" y="54"/>
                      </a:lnTo>
                      <a:lnTo>
                        <a:pt x="447" y="54"/>
                      </a:lnTo>
                      <a:lnTo>
                        <a:pt x="449" y="54"/>
                      </a:lnTo>
                      <a:lnTo>
                        <a:pt x="452" y="54"/>
                      </a:lnTo>
                      <a:lnTo>
                        <a:pt x="456" y="54"/>
                      </a:lnTo>
                      <a:lnTo>
                        <a:pt x="461" y="54"/>
                      </a:lnTo>
                      <a:lnTo>
                        <a:pt x="461" y="61"/>
                      </a:lnTo>
                      <a:lnTo>
                        <a:pt x="438" y="66"/>
                      </a:lnTo>
                      <a:lnTo>
                        <a:pt x="435" y="54"/>
                      </a:lnTo>
                      <a:close/>
                      <a:moveTo>
                        <a:pt x="220" y="43"/>
                      </a:moveTo>
                      <a:lnTo>
                        <a:pt x="227" y="45"/>
                      </a:lnTo>
                      <a:lnTo>
                        <a:pt x="234" y="47"/>
                      </a:lnTo>
                      <a:lnTo>
                        <a:pt x="240" y="50"/>
                      </a:lnTo>
                      <a:lnTo>
                        <a:pt x="236" y="50"/>
                      </a:lnTo>
                      <a:lnTo>
                        <a:pt x="227" y="54"/>
                      </a:lnTo>
                      <a:lnTo>
                        <a:pt x="217" y="54"/>
                      </a:lnTo>
                      <a:lnTo>
                        <a:pt x="205" y="54"/>
                      </a:lnTo>
                      <a:lnTo>
                        <a:pt x="205" y="50"/>
                      </a:lnTo>
                      <a:lnTo>
                        <a:pt x="208" y="50"/>
                      </a:lnTo>
                      <a:lnTo>
                        <a:pt x="212" y="47"/>
                      </a:lnTo>
                      <a:lnTo>
                        <a:pt x="217" y="45"/>
                      </a:lnTo>
                      <a:lnTo>
                        <a:pt x="220" y="43"/>
                      </a:lnTo>
                      <a:close/>
                      <a:moveTo>
                        <a:pt x="2671" y="41"/>
                      </a:moveTo>
                      <a:lnTo>
                        <a:pt x="2688" y="43"/>
                      </a:lnTo>
                      <a:lnTo>
                        <a:pt x="2692" y="47"/>
                      </a:lnTo>
                      <a:lnTo>
                        <a:pt x="2694" y="50"/>
                      </a:lnTo>
                      <a:lnTo>
                        <a:pt x="2697" y="54"/>
                      </a:lnTo>
                      <a:lnTo>
                        <a:pt x="2695" y="57"/>
                      </a:lnTo>
                      <a:lnTo>
                        <a:pt x="2695" y="59"/>
                      </a:lnTo>
                      <a:lnTo>
                        <a:pt x="2695" y="59"/>
                      </a:lnTo>
                      <a:lnTo>
                        <a:pt x="2694" y="61"/>
                      </a:lnTo>
                      <a:lnTo>
                        <a:pt x="2694" y="61"/>
                      </a:lnTo>
                      <a:lnTo>
                        <a:pt x="2683" y="75"/>
                      </a:lnTo>
                      <a:lnTo>
                        <a:pt x="2669" y="85"/>
                      </a:lnTo>
                      <a:lnTo>
                        <a:pt x="2653" y="94"/>
                      </a:lnTo>
                      <a:lnTo>
                        <a:pt x="2634" y="101"/>
                      </a:lnTo>
                      <a:lnTo>
                        <a:pt x="2617" y="108"/>
                      </a:lnTo>
                      <a:lnTo>
                        <a:pt x="2601" y="115"/>
                      </a:lnTo>
                      <a:lnTo>
                        <a:pt x="2584" y="129"/>
                      </a:lnTo>
                      <a:lnTo>
                        <a:pt x="2564" y="150"/>
                      </a:lnTo>
                      <a:lnTo>
                        <a:pt x="2544" y="174"/>
                      </a:lnTo>
                      <a:lnTo>
                        <a:pt x="2524" y="202"/>
                      </a:lnTo>
                      <a:lnTo>
                        <a:pt x="2509" y="230"/>
                      </a:lnTo>
                      <a:lnTo>
                        <a:pt x="2498" y="258"/>
                      </a:lnTo>
                      <a:lnTo>
                        <a:pt x="2493" y="284"/>
                      </a:lnTo>
                      <a:lnTo>
                        <a:pt x="2495" y="293"/>
                      </a:lnTo>
                      <a:lnTo>
                        <a:pt x="2502" y="303"/>
                      </a:lnTo>
                      <a:lnTo>
                        <a:pt x="2510" y="314"/>
                      </a:lnTo>
                      <a:lnTo>
                        <a:pt x="2521" y="322"/>
                      </a:lnTo>
                      <a:lnTo>
                        <a:pt x="2521" y="326"/>
                      </a:lnTo>
                      <a:lnTo>
                        <a:pt x="2516" y="326"/>
                      </a:lnTo>
                      <a:lnTo>
                        <a:pt x="2512" y="335"/>
                      </a:lnTo>
                      <a:lnTo>
                        <a:pt x="2498" y="329"/>
                      </a:lnTo>
                      <a:lnTo>
                        <a:pt x="2482" y="326"/>
                      </a:lnTo>
                      <a:lnTo>
                        <a:pt x="2477" y="312"/>
                      </a:lnTo>
                      <a:lnTo>
                        <a:pt x="2468" y="300"/>
                      </a:lnTo>
                      <a:lnTo>
                        <a:pt x="2460" y="291"/>
                      </a:lnTo>
                      <a:lnTo>
                        <a:pt x="2451" y="282"/>
                      </a:lnTo>
                      <a:lnTo>
                        <a:pt x="2444" y="268"/>
                      </a:lnTo>
                      <a:lnTo>
                        <a:pt x="2454" y="261"/>
                      </a:lnTo>
                      <a:lnTo>
                        <a:pt x="2460" y="258"/>
                      </a:lnTo>
                      <a:lnTo>
                        <a:pt x="2460" y="253"/>
                      </a:lnTo>
                      <a:lnTo>
                        <a:pt x="2458" y="249"/>
                      </a:lnTo>
                      <a:lnTo>
                        <a:pt x="2456" y="242"/>
                      </a:lnTo>
                      <a:lnTo>
                        <a:pt x="2458" y="235"/>
                      </a:lnTo>
                      <a:lnTo>
                        <a:pt x="2463" y="226"/>
                      </a:lnTo>
                      <a:lnTo>
                        <a:pt x="2470" y="221"/>
                      </a:lnTo>
                      <a:lnTo>
                        <a:pt x="2477" y="214"/>
                      </a:lnTo>
                      <a:lnTo>
                        <a:pt x="2482" y="204"/>
                      </a:lnTo>
                      <a:lnTo>
                        <a:pt x="2479" y="202"/>
                      </a:lnTo>
                      <a:lnTo>
                        <a:pt x="2475" y="200"/>
                      </a:lnTo>
                      <a:lnTo>
                        <a:pt x="2475" y="199"/>
                      </a:lnTo>
                      <a:lnTo>
                        <a:pt x="2474" y="199"/>
                      </a:lnTo>
                      <a:lnTo>
                        <a:pt x="2474" y="197"/>
                      </a:lnTo>
                      <a:lnTo>
                        <a:pt x="2474" y="195"/>
                      </a:lnTo>
                      <a:lnTo>
                        <a:pt x="2482" y="186"/>
                      </a:lnTo>
                      <a:lnTo>
                        <a:pt x="2491" y="178"/>
                      </a:lnTo>
                      <a:lnTo>
                        <a:pt x="2496" y="165"/>
                      </a:lnTo>
                      <a:lnTo>
                        <a:pt x="2498" y="162"/>
                      </a:lnTo>
                      <a:lnTo>
                        <a:pt x="2496" y="157"/>
                      </a:lnTo>
                      <a:lnTo>
                        <a:pt x="2496" y="153"/>
                      </a:lnTo>
                      <a:lnTo>
                        <a:pt x="2495" y="151"/>
                      </a:lnTo>
                      <a:lnTo>
                        <a:pt x="2495" y="146"/>
                      </a:lnTo>
                      <a:lnTo>
                        <a:pt x="2495" y="143"/>
                      </a:lnTo>
                      <a:lnTo>
                        <a:pt x="2496" y="137"/>
                      </a:lnTo>
                      <a:lnTo>
                        <a:pt x="2510" y="122"/>
                      </a:lnTo>
                      <a:lnTo>
                        <a:pt x="2528" y="106"/>
                      </a:lnTo>
                      <a:lnTo>
                        <a:pt x="2550" y="90"/>
                      </a:lnTo>
                      <a:lnTo>
                        <a:pt x="2573" y="78"/>
                      </a:lnTo>
                      <a:lnTo>
                        <a:pt x="2592" y="69"/>
                      </a:lnTo>
                      <a:lnTo>
                        <a:pt x="2624" y="69"/>
                      </a:lnTo>
                      <a:lnTo>
                        <a:pt x="2634" y="64"/>
                      </a:lnTo>
                      <a:lnTo>
                        <a:pt x="2641" y="59"/>
                      </a:lnTo>
                      <a:lnTo>
                        <a:pt x="2646" y="52"/>
                      </a:lnTo>
                      <a:lnTo>
                        <a:pt x="2652" y="48"/>
                      </a:lnTo>
                      <a:lnTo>
                        <a:pt x="2659" y="45"/>
                      </a:lnTo>
                      <a:lnTo>
                        <a:pt x="2671" y="41"/>
                      </a:lnTo>
                      <a:close/>
                      <a:moveTo>
                        <a:pt x="400" y="15"/>
                      </a:moveTo>
                      <a:lnTo>
                        <a:pt x="416" y="15"/>
                      </a:lnTo>
                      <a:lnTo>
                        <a:pt x="421" y="22"/>
                      </a:lnTo>
                      <a:lnTo>
                        <a:pt x="428" y="29"/>
                      </a:lnTo>
                      <a:lnTo>
                        <a:pt x="435" y="34"/>
                      </a:lnTo>
                      <a:lnTo>
                        <a:pt x="432" y="38"/>
                      </a:lnTo>
                      <a:lnTo>
                        <a:pt x="430" y="40"/>
                      </a:lnTo>
                      <a:lnTo>
                        <a:pt x="428" y="41"/>
                      </a:lnTo>
                      <a:lnTo>
                        <a:pt x="426" y="45"/>
                      </a:lnTo>
                      <a:lnTo>
                        <a:pt x="425" y="48"/>
                      </a:lnTo>
                      <a:lnTo>
                        <a:pt x="423" y="54"/>
                      </a:lnTo>
                      <a:lnTo>
                        <a:pt x="418" y="54"/>
                      </a:lnTo>
                      <a:lnTo>
                        <a:pt x="411" y="54"/>
                      </a:lnTo>
                      <a:lnTo>
                        <a:pt x="407" y="52"/>
                      </a:lnTo>
                      <a:lnTo>
                        <a:pt x="402" y="52"/>
                      </a:lnTo>
                      <a:lnTo>
                        <a:pt x="397" y="50"/>
                      </a:lnTo>
                      <a:lnTo>
                        <a:pt x="397" y="43"/>
                      </a:lnTo>
                      <a:lnTo>
                        <a:pt x="398" y="38"/>
                      </a:lnTo>
                      <a:lnTo>
                        <a:pt x="400" y="31"/>
                      </a:lnTo>
                      <a:lnTo>
                        <a:pt x="400" y="24"/>
                      </a:lnTo>
                      <a:lnTo>
                        <a:pt x="400" y="15"/>
                      </a:lnTo>
                      <a:close/>
                      <a:moveTo>
                        <a:pt x="3165" y="0"/>
                      </a:moveTo>
                      <a:lnTo>
                        <a:pt x="3184" y="0"/>
                      </a:lnTo>
                      <a:lnTo>
                        <a:pt x="3188" y="5"/>
                      </a:lnTo>
                      <a:lnTo>
                        <a:pt x="3189" y="7"/>
                      </a:lnTo>
                      <a:lnTo>
                        <a:pt x="3191" y="10"/>
                      </a:lnTo>
                      <a:lnTo>
                        <a:pt x="3195" y="14"/>
                      </a:lnTo>
                      <a:lnTo>
                        <a:pt x="3196" y="19"/>
                      </a:lnTo>
                      <a:lnTo>
                        <a:pt x="3191" y="21"/>
                      </a:lnTo>
                      <a:lnTo>
                        <a:pt x="3189" y="22"/>
                      </a:lnTo>
                      <a:lnTo>
                        <a:pt x="3186" y="24"/>
                      </a:lnTo>
                      <a:lnTo>
                        <a:pt x="3184" y="27"/>
                      </a:lnTo>
                      <a:lnTo>
                        <a:pt x="3182" y="29"/>
                      </a:lnTo>
                      <a:lnTo>
                        <a:pt x="3181" y="34"/>
                      </a:lnTo>
                      <a:lnTo>
                        <a:pt x="3195" y="38"/>
                      </a:lnTo>
                      <a:lnTo>
                        <a:pt x="3202" y="41"/>
                      </a:lnTo>
                      <a:lnTo>
                        <a:pt x="3209" y="48"/>
                      </a:lnTo>
                      <a:lnTo>
                        <a:pt x="3216" y="57"/>
                      </a:lnTo>
                      <a:lnTo>
                        <a:pt x="3228" y="52"/>
                      </a:lnTo>
                      <a:lnTo>
                        <a:pt x="3240" y="50"/>
                      </a:lnTo>
                      <a:lnTo>
                        <a:pt x="3254" y="48"/>
                      </a:lnTo>
                      <a:lnTo>
                        <a:pt x="3270" y="43"/>
                      </a:lnTo>
                      <a:lnTo>
                        <a:pt x="3271" y="41"/>
                      </a:lnTo>
                      <a:lnTo>
                        <a:pt x="3271" y="41"/>
                      </a:lnTo>
                      <a:lnTo>
                        <a:pt x="3273" y="43"/>
                      </a:lnTo>
                      <a:lnTo>
                        <a:pt x="3273" y="45"/>
                      </a:lnTo>
                      <a:lnTo>
                        <a:pt x="3273" y="47"/>
                      </a:lnTo>
                      <a:lnTo>
                        <a:pt x="3287" y="54"/>
                      </a:lnTo>
                      <a:lnTo>
                        <a:pt x="3298" y="62"/>
                      </a:lnTo>
                      <a:lnTo>
                        <a:pt x="3306" y="73"/>
                      </a:lnTo>
                      <a:lnTo>
                        <a:pt x="3315" y="85"/>
                      </a:lnTo>
                      <a:lnTo>
                        <a:pt x="3315" y="108"/>
                      </a:lnTo>
                      <a:lnTo>
                        <a:pt x="3303" y="117"/>
                      </a:lnTo>
                      <a:lnTo>
                        <a:pt x="3298" y="125"/>
                      </a:lnTo>
                      <a:lnTo>
                        <a:pt x="3294" y="134"/>
                      </a:lnTo>
                      <a:lnTo>
                        <a:pt x="3289" y="143"/>
                      </a:lnTo>
                      <a:lnTo>
                        <a:pt x="3275" y="151"/>
                      </a:lnTo>
                      <a:lnTo>
                        <a:pt x="3259" y="160"/>
                      </a:lnTo>
                      <a:lnTo>
                        <a:pt x="3243" y="171"/>
                      </a:lnTo>
                      <a:lnTo>
                        <a:pt x="3231" y="185"/>
                      </a:lnTo>
                      <a:lnTo>
                        <a:pt x="3235" y="185"/>
                      </a:lnTo>
                      <a:lnTo>
                        <a:pt x="3247" y="178"/>
                      </a:lnTo>
                      <a:lnTo>
                        <a:pt x="3261" y="176"/>
                      </a:lnTo>
                      <a:lnTo>
                        <a:pt x="3277" y="178"/>
                      </a:lnTo>
                      <a:lnTo>
                        <a:pt x="3277" y="181"/>
                      </a:lnTo>
                      <a:lnTo>
                        <a:pt x="3275" y="185"/>
                      </a:lnTo>
                      <a:lnTo>
                        <a:pt x="3275" y="186"/>
                      </a:lnTo>
                      <a:lnTo>
                        <a:pt x="3275" y="188"/>
                      </a:lnTo>
                      <a:lnTo>
                        <a:pt x="3275" y="188"/>
                      </a:lnTo>
                      <a:lnTo>
                        <a:pt x="3275" y="190"/>
                      </a:lnTo>
                      <a:lnTo>
                        <a:pt x="3277" y="190"/>
                      </a:lnTo>
                      <a:lnTo>
                        <a:pt x="3280" y="192"/>
                      </a:lnTo>
                      <a:lnTo>
                        <a:pt x="3285" y="186"/>
                      </a:lnTo>
                      <a:lnTo>
                        <a:pt x="3292" y="181"/>
                      </a:lnTo>
                      <a:lnTo>
                        <a:pt x="3299" y="176"/>
                      </a:lnTo>
                      <a:lnTo>
                        <a:pt x="3308" y="172"/>
                      </a:lnTo>
                      <a:lnTo>
                        <a:pt x="3308" y="178"/>
                      </a:lnTo>
                      <a:lnTo>
                        <a:pt x="3305" y="183"/>
                      </a:lnTo>
                      <a:lnTo>
                        <a:pt x="3303" y="188"/>
                      </a:lnTo>
                      <a:lnTo>
                        <a:pt x="3301" y="195"/>
                      </a:lnTo>
                      <a:lnTo>
                        <a:pt x="3299" y="204"/>
                      </a:lnTo>
                      <a:lnTo>
                        <a:pt x="3301" y="206"/>
                      </a:lnTo>
                      <a:lnTo>
                        <a:pt x="3301" y="206"/>
                      </a:lnTo>
                      <a:lnTo>
                        <a:pt x="3301" y="206"/>
                      </a:lnTo>
                      <a:lnTo>
                        <a:pt x="3301" y="206"/>
                      </a:lnTo>
                      <a:lnTo>
                        <a:pt x="3303" y="206"/>
                      </a:lnTo>
                      <a:lnTo>
                        <a:pt x="3303" y="207"/>
                      </a:lnTo>
                      <a:lnTo>
                        <a:pt x="3312" y="207"/>
                      </a:lnTo>
                      <a:lnTo>
                        <a:pt x="3312" y="195"/>
                      </a:lnTo>
                      <a:lnTo>
                        <a:pt x="3329" y="193"/>
                      </a:lnTo>
                      <a:lnTo>
                        <a:pt x="3345" y="193"/>
                      </a:lnTo>
                      <a:lnTo>
                        <a:pt x="3357" y="195"/>
                      </a:lnTo>
                      <a:lnTo>
                        <a:pt x="3369" y="204"/>
                      </a:lnTo>
                      <a:lnTo>
                        <a:pt x="3369" y="206"/>
                      </a:lnTo>
                      <a:lnTo>
                        <a:pt x="3369" y="211"/>
                      </a:lnTo>
                      <a:lnTo>
                        <a:pt x="3371" y="216"/>
                      </a:lnTo>
                      <a:lnTo>
                        <a:pt x="3371" y="221"/>
                      </a:lnTo>
                      <a:lnTo>
                        <a:pt x="3373" y="226"/>
                      </a:lnTo>
                      <a:lnTo>
                        <a:pt x="3423" y="230"/>
                      </a:lnTo>
                      <a:lnTo>
                        <a:pt x="3427" y="219"/>
                      </a:lnTo>
                      <a:lnTo>
                        <a:pt x="3427" y="216"/>
                      </a:lnTo>
                      <a:lnTo>
                        <a:pt x="3427" y="214"/>
                      </a:lnTo>
                      <a:lnTo>
                        <a:pt x="3427" y="211"/>
                      </a:lnTo>
                      <a:lnTo>
                        <a:pt x="3427" y="206"/>
                      </a:lnTo>
                      <a:lnTo>
                        <a:pt x="3427" y="200"/>
                      </a:lnTo>
                      <a:lnTo>
                        <a:pt x="3430" y="199"/>
                      </a:lnTo>
                      <a:lnTo>
                        <a:pt x="3430" y="199"/>
                      </a:lnTo>
                      <a:lnTo>
                        <a:pt x="3432" y="199"/>
                      </a:lnTo>
                      <a:lnTo>
                        <a:pt x="3432" y="197"/>
                      </a:lnTo>
                      <a:lnTo>
                        <a:pt x="3434" y="195"/>
                      </a:lnTo>
                      <a:lnTo>
                        <a:pt x="3444" y="200"/>
                      </a:lnTo>
                      <a:lnTo>
                        <a:pt x="3455" y="206"/>
                      </a:lnTo>
                      <a:lnTo>
                        <a:pt x="3465" y="211"/>
                      </a:lnTo>
                      <a:lnTo>
                        <a:pt x="3476" y="202"/>
                      </a:lnTo>
                      <a:lnTo>
                        <a:pt x="3488" y="197"/>
                      </a:lnTo>
                      <a:lnTo>
                        <a:pt x="3507" y="195"/>
                      </a:lnTo>
                      <a:lnTo>
                        <a:pt x="3507" y="200"/>
                      </a:lnTo>
                      <a:lnTo>
                        <a:pt x="3510" y="200"/>
                      </a:lnTo>
                      <a:lnTo>
                        <a:pt x="3519" y="235"/>
                      </a:lnTo>
                      <a:lnTo>
                        <a:pt x="3507" y="247"/>
                      </a:lnTo>
                      <a:lnTo>
                        <a:pt x="3500" y="265"/>
                      </a:lnTo>
                      <a:lnTo>
                        <a:pt x="3502" y="268"/>
                      </a:lnTo>
                      <a:lnTo>
                        <a:pt x="3504" y="272"/>
                      </a:lnTo>
                      <a:lnTo>
                        <a:pt x="3504" y="275"/>
                      </a:lnTo>
                      <a:lnTo>
                        <a:pt x="3505" y="279"/>
                      </a:lnTo>
                      <a:lnTo>
                        <a:pt x="3507" y="284"/>
                      </a:lnTo>
                      <a:lnTo>
                        <a:pt x="3516" y="293"/>
                      </a:lnTo>
                      <a:lnTo>
                        <a:pt x="3528" y="300"/>
                      </a:lnTo>
                      <a:lnTo>
                        <a:pt x="3538" y="307"/>
                      </a:lnTo>
                      <a:lnTo>
                        <a:pt x="3538" y="307"/>
                      </a:lnTo>
                      <a:lnTo>
                        <a:pt x="3540" y="305"/>
                      </a:lnTo>
                      <a:lnTo>
                        <a:pt x="3540" y="305"/>
                      </a:lnTo>
                      <a:lnTo>
                        <a:pt x="3540" y="305"/>
                      </a:lnTo>
                      <a:lnTo>
                        <a:pt x="3540" y="305"/>
                      </a:lnTo>
                      <a:lnTo>
                        <a:pt x="3542" y="303"/>
                      </a:lnTo>
                      <a:lnTo>
                        <a:pt x="3547" y="295"/>
                      </a:lnTo>
                      <a:lnTo>
                        <a:pt x="3551" y="284"/>
                      </a:lnTo>
                      <a:lnTo>
                        <a:pt x="3554" y="274"/>
                      </a:lnTo>
                      <a:lnTo>
                        <a:pt x="3561" y="265"/>
                      </a:lnTo>
                      <a:lnTo>
                        <a:pt x="3561" y="274"/>
                      </a:lnTo>
                      <a:lnTo>
                        <a:pt x="3563" y="281"/>
                      </a:lnTo>
                      <a:lnTo>
                        <a:pt x="3566" y="286"/>
                      </a:lnTo>
                      <a:lnTo>
                        <a:pt x="3572" y="289"/>
                      </a:lnTo>
                      <a:lnTo>
                        <a:pt x="3579" y="291"/>
                      </a:lnTo>
                      <a:lnTo>
                        <a:pt x="3587" y="293"/>
                      </a:lnTo>
                      <a:lnTo>
                        <a:pt x="3600" y="272"/>
                      </a:lnTo>
                      <a:lnTo>
                        <a:pt x="3605" y="277"/>
                      </a:lnTo>
                      <a:lnTo>
                        <a:pt x="3610" y="281"/>
                      </a:lnTo>
                      <a:lnTo>
                        <a:pt x="3613" y="286"/>
                      </a:lnTo>
                      <a:lnTo>
                        <a:pt x="3619" y="289"/>
                      </a:lnTo>
                      <a:lnTo>
                        <a:pt x="3626" y="293"/>
                      </a:lnTo>
                      <a:lnTo>
                        <a:pt x="3629" y="289"/>
                      </a:lnTo>
                      <a:lnTo>
                        <a:pt x="3633" y="286"/>
                      </a:lnTo>
                      <a:lnTo>
                        <a:pt x="3636" y="286"/>
                      </a:lnTo>
                      <a:lnTo>
                        <a:pt x="3638" y="286"/>
                      </a:lnTo>
                      <a:lnTo>
                        <a:pt x="3643" y="286"/>
                      </a:lnTo>
                      <a:lnTo>
                        <a:pt x="3647" y="288"/>
                      </a:lnTo>
                      <a:lnTo>
                        <a:pt x="3654" y="288"/>
                      </a:lnTo>
                      <a:lnTo>
                        <a:pt x="3652" y="270"/>
                      </a:lnTo>
                      <a:lnTo>
                        <a:pt x="3648" y="258"/>
                      </a:lnTo>
                      <a:lnTo>
                        <a:pt x="3645" y="242"/>
                      </a:lnTo>
                      <a:lnTo>
                        <a:pt x="3657" y="239"/>
                      </a:lnTo>
                      <a:lnTo>
                        <a:pt x="3668" y="235"/>
                      </a:lnTo>
                      <a:lnTo>
                        <a:pt x="3685" y="235"/>
                      </a:lnTo>
                      <a:lnTo>
                        <a:pt x="3704" y="237"/>
                      </a:lnTo>
                      <a:lnTo>
                        <a:pt x="3723" y="242"/>
                      </a:lnTo>
                      <a:lnTo>
                        <a:pt x="3741" y="247"/>
                      </a:lnTo>
                      <a:lnTo>
                        <a:pt x="3757" y="253"/>
                      </a:lnTo>
                      <a:lnTo>
                        <a:pt x="3764" y="258"/>
                      </a:lnTo>
                      <a:lnTo>
                        <a:pt x="3767" y="261"/>
                      </a:lnTo>
                      <a:lnTo>
                        <a:pt x="3769" y="267"/>
                      </a:lnTo>
                      <a:lnTo>
                        <a:pt x="3769" y="270"/>
                      </a:lnTo>
                      <a:lnTo>
                        <a:pt x="3771" y="272"/>
                      </a:lnTo>
                      <a:lnTo>
                        <a:pt x="3771" y="275"/>
                      </a:lnTo>
                      <a:lnTo>
                        <a:pt x="3774" y="277"/>
                      </a:lnTo>
                      <a:lnTo>
                        <a:pt x="3778" y="279"/>
                      </a:lnTo>
                      <a:lnTo>
                        <a:pt x="3783" y="281"/>
                      </a:lnTo>
                      <a:lnTo>
                        <a:pt x="3793" y="277"/>
                      </a:lnTo>
                      <a:lnTo>
                        <a:pt x="3805" y="277"/>
                      </a:lnTo>
                      <a:lnTo>
                        <a:pt x="3818" y="277"/>
                      </a:lnTo>
                      <a:lnTo>
                        <a:pt x="3823" y="288"/>
                      </a:lnTo>
                      <a:lnTo>
                        <a:pt x="3830" y="298"/>
                      </a:lnTo>
                      <a:lnTo>
                        <a:pt x="3840" y="307"/>
                      </a:lnTo>
                      <a:lnTo>
                        <a:pt x="3853" y="312"/>
                      </a:lnTo>
                      <a:lnTo>
                        <a:pt x="3865" y="307"/>
                      </a:lnTo>
                      <a:lnTo>
                        <a:pt x="3882" y="307"/>
                      </a:lnTo>
                      <a:lnTo>
                        <a:pt x="3898" y="309"/>
                      </a:lnTo>
                      <a:lnTo>
                        <a:pt x="3914" y="312"/>
                      </a:lnTo>
                      <a:lnTo>
                        <a:pt x="3926" y="315"/>
                      </a:lnTo>
                      <a:lnTo>
                        <a:pt x="3931" y="331"/>
                      </a:lnTo>
                      <a:lnTo>
                        <a:pt x="3933" y="345"/>
                      </a:lnTo>
                      <a:lnTo>
                        <a:pt x="3936" y="357"/>
                      </a:lnTo>
                      <a:lnTo>
                        <a:pt x="3940" y="359"/>
                      </a:lnTo>
                      <a:lnTo>
                        <a:pt x="3942" y="363"/>
                      </a:lnTo>
                      <a:lnTo>
                        <a:pt x="3945" y="364"/>
                      </a:lnTo>
                      <a:lnTo>
                        <a:pt x="3978" y="361"/>
                      </a:lnTo>
                      <a:lnTo>
                        <a:pt x="4011" y="361"/>
                      </a:lnTo>
                      <a:lnTo>
                        <a:pt x="4045" y="361"/>
                      </a:lnTo>
                      <a:lnTo>
                        <a:pt x="4048" y="368"/>
                      </a:lnTo>
                      <a:lnTo>
                        <a:pt x="4053" y="373"/>
                      </a:lnTo>
                      <a:lnTo>
                        <a:pt x="4059" y="380"/>
                      </a:lnTo>
                      <a:lnTo>
                        <a:pt x="4064" y="384"/>
                      </a:lnTo>
                      <a:lnTo>
                        <a:pt x="4071" y="389"/>
                      </a:lnTo>
                      <a:lnTo>
                        <a:pt x="4071" y="384"/>
                      </a:lnTo>
                      <a:lnTo>
                        <a:pt x="4073" y="382"/>
                      </a:lnTo>
                      <a:lnTo>
                        <a:pt x="4074" y="378"/>
                      </a:lnTo>
                      <a:lnTo>
                        <a:pt x="4074" y="375"/>
                      </a:lnTo>
                      <a:lnTo>
                        <a:pt x="4076" y="370"/>
                      </a:lnTo>
                      <a:lnTo>
                        <a:pt x="4073" y="364"/>
                      </a:lnTo>
                      <a:lnTo>
                        <a:pt x="4071" y="361"/>
                      </a:lnTo>
                      <a:lnTo>
                        <a:pt x="4069" y="359"/>
                      </a:lnTo>
                      <a:lnTo>
                        <a:pt x="4069" y="356"/>
                      </a:lnTo>
                      <a:lnTo>
                        <a:pt x="4071" y="352"/>
                      </a:lnTo>
                      <a:lnTo>
                        <a:pt x="4071" y="347"/>
                      </a:lnTo>
                      <a:lnTo>
                        <a:pt x="4071" y="342"/>
                      </a:lnTo>
                      <a:lnTo>
                        <a:pt x="4088" y="345"/>
                      </a:lnTo>
                      <a:lnTo>
                        <a:pt x="4100" y="352"/>
                      </a:lnTo>
                      <a:lnTo>
                        <a:pt x="4114" y="357"/>
                      </a:lnTo>
                      <a:lnTo>
                        <a:pt x="4120" y="357"/>
                      </a:lnTo>
                      <a:lnTo>
                        <a:pt x="4125" y="357"/>
                      </a:lnTo>
                      <a:lnTo>
                        <a:pt x="4130" y="356"/>
                      </a:lnTo>
                      <a:lnTo>
                        <a:pt x="4134" y="352"/>
                      </a:lnTo>
                      <a:lnTo>
                        <a:pt x="4137" y="350"/>
                      </a:lnTo>
                      <a:lnTo>
                        <a:pt x="4141" y="349"/>
                      </a:lnTo>
                      <a:lnTo>
                        <a:pt x="4198" y="373"/>
                      </a:lnTo>
                      <a:lnTo>
                        <a:pt x="4230" y="406"/>
                      </a:lnTo>
                      <a:lnTo>
                        <a:pt x="4235" y="410"/>
                      </a:lnTo>
                      <a:lnTo>
                        <a:pt x="4240" y="410"/>
                      </a:lnTo>
                      <a:lnTo>
                        <a:pt x="4245" y="411"/>
                      </a:lnTo>
                      <a:lnTo>
                        <a:pt x="4251" y="411"/>
                      </a:lnTo>
                      <a:lnTo>
                        <a:pt x="4256" y="415"/>
                      </a:lnTo>
                      <a:lnTo>
                        <a:pt x="4266" y="424"/>
                      </a:lnTo>
                      <a:lnTo>
                        <a:pt x="4273" y="434"/>
                      </a:lnTo>
                      <a:lnTo>
                        <a:pt x="4280" y="443"/>
                      </a:lnTo>
                      <a:lnTo>
                        <a:pt x="4289" y="450"/>
                      </a:lnTo>
                      <a:lnTo>
                        <a:pt x="4306" y="453"/>
                      </a:lnTo>
                      <a:lnTo>
                        <a:pt x="4308" y="452"/>
                      </a:lnTo>
                      <a:lnTo>
                        <a:pt x="4310" y="452"/>
                      </a:lnTo>
                      <a:lnTo>
                        <a:pt x="4312" y="450"/>
                      </a:lnTo>
                      <a:lnTo>
                        <a:pt x="4313" y="450"/>
                      </a:lnTo>
                      <a:lnTo>
                        <a:pt x="4317" y="450"/>
                      </a:lnTo>
                      <a:lnTo>
                        <a:pt x="4327" y="462"/>
                      </a:lnTo>
                      <a:lnTo>
                        <a:pt x="4338" y="474"/>
                      </a:lnTo>
                      <a:lnTo>
                        <a:pt x="4347" y="487"/>
                      </a:lnTo>
                      <a:lnTo>
                        <a:pt x="4352" y="504"/>
                      </a:lnTo>
                      <a:lnTo>
                        <a:pt x="4317" y="504"/>
                      </a:lnTo>
                      <a:lnTo>
                        <a:pt x="4315" y="507"/>
                      </a:lnTo>
                      <a:lnTo>
                        <a:pt x="4312" y="511"/>
                      </a:lnTo>
                      <a:lnTo>
                        <a:pt x="4310" y="513"/>
                      </a:lnTo>
                      <a:lnTo>
                        <a:pt x="4308" y="518"/>
                      </a:lnTo>
                      <a:lnTo>
                        <a:pt x="4306" y="523"/>
                      </a:lnTo>
                      <a:lnTo>
                        <a:pt x="4310" y="525"/>
                      </a:lnTo>
                      <a:lnTo>
                        <a:pt x="4312" y="527"/>
                      </a:lnTo>
                      <a:lnTo>
                        <a:pt x="4313" y="528"/>
                      </a:lnTo>
                      <a:lnTo>
                        <a:pt x="4315" y="532"/>
                      </a:lnTo>
                      <a:lnTo>
                        <a:pt x="4315" y="534"/>
                      </a:lnTo>
                      <a:lnTo>
                        <a:pt x="4313" y="537"/>
                      </a:lnTo>
                      <a:lnTo>
                        <a:pt x="4310" y="542"/>
                      </a:lnTo>
                      <a:lnTo>
                        <a:pt x="4308" y="544"/>
                      </a:lnTo>
                      <a:lnTo>
                        <a:pt x="4305" y="546"/>
                      </a:lnTo>
                      <a:lnTo>
                        <a:pt x="4301" y="546"/>
                      </a:lnTo>
                      <a:lnTo>
                        <a:pt x="4298" y="546"/>
                      </a:lnTo>
                      <a:lnTo>
                        <a:pt x="4291" y="546"/>
                      </a:lnTo>
                      <a:lnTo>
                        <a:pt x="4284" y="535"/>
                      </a:lnTo>
                      <a:lnTo>
                        <a:pt x="4273" y="530"/>
                      </a:lnTo>
                      <a:lnTo>
                        <a:pt x="4259" y="527"/>
                      </a:lnTo>
                      <a:lnTo>
                        <a:pt x="4259" y="514"/>
                      </a:lnTo>
                      <a:lnTo>
                        <a:pt x="4256" y="513"/>
                      </a:lnTo>
                      <a:lnTo>
                        <a:pt x="4252" y="511"/>
                      </a:lnTo>
                      <a:lnTo>
                        <a:pt x="4251" y="509"/>
                      </a:lnTo>
                      <a:lnTo>
                        <a:pt x="4247" y="507"/>
                      </a:lnTo>
                      <a:lnTo>
                        <a:pt x="4240" y="507"/>
                      </a:lnTo>
                      <a:lnTo>
                        <a:pt x="4238" y="507"/>
                      </a:lnTo>
                      <a:lnTo>
                        <a:pt x="4237" y="509"/>
                      </a:lnTo>
                      <a:lnTo>
                        <a:pt x="4235" y="509"/>
                      </a:lnTo>
                      <a:lnTo>
                        <a:pt x="4233" y="509"/>
                      </a:lnTo>
                      <a:lnTo>
                        <a:pt x="4230" y="511"/>
                      </a:lnTo>
                      <a:lnTo>
                        <a:pt x="4226" y="504"/>
                      </a:lnTo>
                      <a:lnTo>
                        <a:pt x="4221" y="497"/>
                      </a:lnTo>
                      <a:lnTo>
                        <a:pt x="4217" y="492"/>
                      </a:lnTo>
                      <a:lnTo>
                        <a:pt x="4217" y="504"/>
                      </a:lnTo>
                      <a:lnTo>
                        <a:pt x="4214" y="518"/>
                      </a:lnTo>
                      <a:lnTo>
                        <a:pt x="4210" y="530"/>
                      </a:lnTo>
                      <a:lnTo>
                        <a:pt x="4202" y="537"/>
                      </a:lnTo>
                      <a:lnTo>
                        <a:pt x="4198" y="539"/>
                      </a:lnTo>
                      <a:lnTo>
                        <a:pt x="4195" y="539"/>
                      </a:lnTo>
                      <a:lnTo>
                        <a:pt x="4193" y="539"/>
                      </a:lnTo>
                      <a:lnTo>
                        <a:pt x="4191" y="539"/>
                      </a:lnTo>
                      <a:lnTo>
                        <a:pt x="4189" y="537"/>
                      </a:lnTo>
                      <a:lnTo>
                        <a:pt x="4188" y="537"/>
                      </a:lnTo>
                      <a:lnTo>
                        <a:pt x="4186" y="537"/>
                      </a:lnTo>
                      <a:lnTo>
                        <a:pt x="4184" y="539"/>
                      </a:lnTo>
                      <a:lnTo>
                        <a:pt x="4182" y="541"/>
                      </a:lnTo>
                      <a:lnTo>
                        <a:pt x="4179" y="546"/>
                      </a:lnTo>
                      <a:lnTo>
                        <a:pt x="4189" y="558"/>
                      </a:lnTo>
                      <a:lnTo>
                        <a:pt x="4200" y="579"/>
                      </a:lnTo>
                      <a:lnTo>
                        <a:pt x="4205" y="603"/>
                      </a:lnTo>
                      <a:lnTo>
                        <a:pt x="4202" y="603"/>
                      </a:lnTo>
                      <a:lnTo>
                        <a:pt x="4200" y="605"/>
                      </a:lnTo>
                      <a:lnTo>
                        <a:pt x="4196" y="605"/>
                      </a:lnTo>
                      <a:lnTo>
                        <a:pt x="4191" y="607"/>
                      </a:lnTo>
                      <a:lnTo>
                        <a:pt x="4184" y="602"/>
                      </a:lnTo>
                      <a:lnTo>
                        <a:pt x="4179" y="598"/>
                      </a:lnTo>
                      <a:lnTo>
                        <a:pt x="4172" y="597"/>
                      </a:lnTo>
                      <a:lnTo>
                        <a:pt x="4163" y="595"/>
                      </a:lnTo>
                      <a:lnTo>
                        <a:pt x="4158" y="609"/>
                      </a:lnTo>
                      <a:lnTo>
                        <a:pt x="4148" y="616"/>
                      </a:lnTo>
                      <a:lnTo>
                        <a:pt x="4135" y="621"/>
                      </a:lnTo>
                      <a:lnTo>
                        <a:pt x="4121" y="626"/>
                      </a:lnTo>
                      <a:lnTo>
                        <a:pt x="4120" y="640"/>
                      </a:lnTo>
                      <a:lnTo>
                        <a:pt x="4116" y="651"/>
                      </a:lnTo>
                      <a:lnTo>
                        <a:pt x="4109" y="661"/>
                      </a:lnTo>
                      <a:lnTo>
                        <a:pt x="4095" y="663"/>
                      </a:lnTo>
                      <a:lnTo>
                        <a:pt x="4085" y="666"/>
                      </a:lnTo>
                      <a:lnTo>
                        <a:pt x="4078" y="670"/>
                      </a:lnTo>
                      <a:lnTo>
                        <a:pt x="4071" y="672"/>
                      </a:lnTo>
                      <a:lnTo>
                        <a:pt x="4066" y="668"/>
                      </a:lnTo>
                      <a:lnTo>
                        <a:pt x="4060" y="663"/>
                      </a:lnTo>
                      <a:lnTo>
                        <a:pt x="4057" y="658"/>
                      </a:lnTo>
                      <a:lnTo>
                        <a:pt x="4050" y="659"/>
                      </a:lnTo>
                      <a:lnTo>
                        <a:pt x="4041" y="661"/>
                      </a:lnTo>
                      <a:lnTo>
                        <a:pt x="4034" y="665"/>
                      </a:lnTo>
                      <a:lnTo>
                        <a:pt x="4029" y="668"/>
                      </a:lnTo>
                      <a:lnTo>
                        <a:pt x="4029" y="675"/>
                      </a:lnTo>
                      <a:lnTo>
                        <a:pt x="4024" y="677"/>
                      </a:lnTo>
                      <a:lnTo>
                        <a:pt x="4015" y="677"/>
                      </a:lnTo>
                      <a:lnTo>
                        <a:pt x="4003" y="677"/>
                      </a:lnTo>
                      <a:lnTo>
                        <a:pt x="3992" y="679"/>
                      </a:lnTo>
                      <a:lnTo>
                        <a:pt x="3987" y="680"/>
                      </a:lnTo>
                      <a:lnTo>
                        <a:pt x="3978" y="701"/>
                      </a:lnTo>
                      <a:lnTo>
                        <a:pt x="3977" y="724"/>
                      </a:lnTo>
                      <a:lnTo>
                        <a:pt x="3977" y="750"/>
                      </a:lnTo>
                      <a:lnTo>
                        <a:pt x="3980" y="773"/>
                      </a:lnTo>
                      <a:lnTo>
                        <a:pt x="3975" y="773"/>
                      </a:lnTo>
                      <a:lnTo>
                        <a:pt x="3973" y="773"/>
                      </a:lnTo>
                      <a:lnTo>
                        <a:pt x="3971" y="773"/>
                      </a:lnTo>
                      <a:lnTo>
                        <a:pt x="3970" y="775"/>
                      </a:lnTo>
                      <a:lnTo>
                        <a:pt x="3968" y="776"/>
                      </a:lnTo>
                      <a:lnTo>
                        <a:pt x="3966" y="782"/>
                      </a:lnTo>
                      <a:lnTo>
                        <a:pt x="3964" y="787"/>
                      </a:lnTo>
                      <a:lnTo>
                        <a:pt x="3964" y="794"/>
                      </a:lnTo>
                      <a:lnTo>
                        <a:pt x="3964" y="802"/>
                      </a:lnTo>
                      <a:lnTo>
                        <a:pt x="3952" y="802"/>
                      </a:lnTo>
                      <a:lnTo>
                        <a:pt x="3945" y="813"/>
                      </a:lnTo>
                      <a:lnTo>
                        <a:pt x="3940" y="820"/>
                      </a:lnTo>
                      <a:lnTo>
                        <a:pt x="3938" y="827"/>
                      </a:lnTo>
                      <a:lnTo>
                        <a:pt x="3936" y="841"/>
                      </a:lnTo>
                      <a:lnTo>
                        <a:pt x="3933" y="841"/>
                      </a:lnTo>
                      <a:lnTo>
                        <a:pt x="3929" y="841"/>
                      </a:lnTo>
                      <a:lnTo>
                        <a:pt x="3928" y="841"/>
                      </a:lnTo>
                      <a:lnTo>
                        <a:pt x="3928" y="841"/>
                      </a:lnTo>
                      <a:lnTo>
                        <a:pt x="3926" y="841"/>
                      </a:lnTo>
                      <a:lnTo>
                        <a:pt x="3922" y="841"/>
                      </a:lnTo>
                      <a:lnTo>
                        <a:pt x="3915" y="855"/>
                      </a:lnTo>
                      <a:lnTo>
                        <a:pt x="3910" y="872"/>
                      </a:lnTo>
                      <a:lnTo>
                        <a:pt x="3898" y="872"/>
                      </a:lnTo>
                      <a:lnTo>
                        <a:pt x="3894" y="891"/>
                      </a:lnTo>
                      <a:lnTo>
                        <a:pt x="3888" y="891"/>
                      </a:lnTo>
                      <a:lnTo>
                        <a:pt x="3888" y="886"/>
                      </a:lnTo>
                      <a:lnTo>
                        <a:pt x="3874" y="867"/>
                      </a:lnTo>
                      <a:lnTo>
                        <a:pt x="3865" y="844"/>
                      </a:lnTo>
                      <a:lnTo>
                        <a:pt x="3863" y="818"/>
                      </a:lnTo>
                      <a:lnTo>
                        <a:pt x="3865" y="787"/>
                      </a:lnTo>
                      <a:lnTo>
                        <a:pt x="3870" y="783"/>
                      </a:lnTo>
                      <a:lnTo>
                        <a:pt x="3874" y="780"/>
                      </a:lnTo>
                      <a:lnTo>
                        <a:pt x="3879" y="776"/>
                      </a:lnTo>
                      <a:lnTo>
                        <a:pt x="3881" y="771"/>
                      </a:lnTo>
                      <a:lnTo>
                        <a:pt x="3884" y="764"/>
                      </a:lnTo>
                      <a:lnTo>
                        <a:pt x="3879" y="755"/>
                      </a:lnTo>
                      <a:lnTo>
                        <a:pt x="3877" y="743"/>
                      </a:lnTo>
                      <a:lnTo>
                        <a:pt x="3884" y="729"/>
                      </a:lnTo>
                      <a:lnTo>
                        <a:pt x="3891" y="724"/>
                      </a:lnTo>
                      <a:lnTo>
                        <a:pt x="3900" y="720"/>
                      </a:lnTo>
                      <a:lnTo>
                        <a:pt x="3910" y="717"/>
                      </a:lnTo>
                      <a:lnTo>
                        <a:pt x="3917" y="710"/>
                      </a:lnTo>
                      <a:lnTo>
                        <a:pt x="3931" y="689"/>
                      </a:lnTo>
                      <a:lnTo>
                        <a:pt x="3945" y="668"/>
                      </a:lnTo>
                      <a:lnTo>
                        <a:pt x="3956" y="659"/>
                      </a:lnTo>
                      <a:lnTo>
                        <a:pt x="3968" y="651"/>
                      </a:lnTo>
                      <a:lnTo>
                        <a:pt x="3980" y="642"/>
                      </a:lnTo>
                      <a:lnTo>
                        <a:pt x="3985" y="630"/>
                      </a:lnTo>
                      <a:lnTo>
                        <a:pt x="3989" y="616"/>
                      </a:lnTo>
                      <a:lnTo>
                        <a:pt x="3994" y="603"/>
                      </a:lnTo>
                      <a:lnTo>
                        <a:pt x="3994" y="602"/>
                      </a:lnTo>
                      <a:lnTo>
                        <a:pt x="3992" y="602"/>
                      </a:lnTo>
                      <a:lnTo>
                        <a:pt x="3992" y="602"/>
                      </a:lnTo>
                      <a:lnTo>
                        <a:pt x="3992" y="602"/>
                      </a:lnTo>
                      <a:lnTo>
                        <a:pt x="3992" y="600"/>
                      </a:lnTo>
                      <a:lnTo>
                        <a:pt x="3990" y="598"/>
                      </a:lnTo>
                      <a:lnTo>
                        <a:pt x="3987" y="600"/>
                      </a:lnTo>
                      <a:lnTo>
                        <a:pt x="3987" y="600"/>
                      </a:lnTo>
                      <a:lnTo>
                        <a:pt x="3985" y="602"/>
                      </a:lnTo>
                      <a:lnTo>
                        <a:pt x="3985" y="602"/>
                      </a:lnTo>
                      <a:lnTo>
                        <a:pt x="3984" y="603"/>
                      </a:lnTo>
                      <a:lnTo>
                        <a:pt x="3975" y="616"/>
                      </a:lnTo>
                      <a:lnTo>
                        <a:pt x="3966" y="630"/>
                      </a:lnTo>
                      <a:lnTo>
                        <a:pt x="3957" y="642"/>
                      </a:lnTo>
                      <a:lnTo>
                        <a:pt x="3945" y="651"/>
                      </a:lnTo>
                      <a:lnTo>
                        <a:pt x="3929" y="658"/>
                      </a:lnTo>
                      <a:lnTo>
                        <a:pt x="3928" y="652"/>
                      </a:lnTo>
                      <a:lnTo>
                        <a:pt x="3928" y="651"/>
                      </a:lnTo>
                      <a:lnTo>
                        <a:pt x="3926" y="647"/>
                      </a:lnTo>
                      <a:lnTo>
                        <a:pt x="3926" y="642"/>
                      </a:lnTo>
                      <a:lnTo>
                        <a:pt x="3928" y="640"/>
                      </a:lnTo>
                      <a:lnTo>
                        <a:pt x="3928" y="638"/>
                      </a:lnTo>
                      <a:lnTo>
                        <a:pt x="3928" y="637"/>
                      </a:lnTo>
                      <a:lnTo>
                        <a:pt x="3929" y="633"/>
                      </a:lnTo>
                      <a:lnTo>
                        <a:pt x="3929" y="630"/>
                      </a:lnTo>
                      <a:lnTo>
                        <a:pt x="3924" y="626"/>
                      </a:lnTo>
                      <a:lnTo>
                        <a:pt x="3919" y="624"/>
                      </a:lnTo>
                      <a:lnTo>
                        <a:pt x="3915" y="623"/>
                      </a:lnTo>
                      <a:lnTo>
                        <a:pt x="3910" y="621"/>
                      </a:lnTo>
                      <a:lnTo>
                        <a:pt x="3907" y="623"/>
                      </a:lnTo>
                      <a:lnTo>
                        <a:pt x="3898" y="628"/>
                      </a:lnTo>
                      <a:lnTo>
                        <a:pt x="3886" y="638"/>
                      </a:lnTo>
                      <a:lnTo>
                        <a:pt x="3875" y="651"/>
                      </a:lnTo>
                      <a:lnTo>
                        <a:pt x="3865" y="663"/>
                      </a:lnTo>
                      <a:lnTo>
                        <a:pt x="3860" y="672"/>
                      </a:lnTo>
                      <a:lnTo>
                        <a:pt x="3860" y="675"/>
                      </a:lnTo>
                      <a:lnTo>
                        <a:pt x="3860" y="679"/>
                      </a:lnTo>
                      <a:lnTo>
                        <a:pt x="3861" y="682"/>
                      </a:lnTo>
                      <a:lnTo>
                        <a:pt x="3863" y="687"/>
                      </a:lnTo>
                      <a:lnTo>
                        <a:pt x="3865" y="691"/>
                      </a:lnTo>
                      <a:lnTo>
                        <a:pt x="3865" y="694"/>
                      </a:lnTo>
                      <a:lnTo>
                        <a:pt x="3854" y="699"/>
                      </a:lnTo>
                      <a:lnTo>
                        <a:pt x="3842" y="701"/>
                      </a:lnTo>
                      <a:lnTo>
                        <a:pt x="3826" y="703"/>
                      </a:lnTo>
                      <a:lnTo>
                        <a:pt x="3811" y="703"/>
                      </a:lnTo>
                      <a:lnTo>
                        <a:pt x="3811" y="684"/>
                      </a:lnTo>
                      <a:lnTo>
                        <a:pt x="3795" y="687"/>
                      </a:lnTo>
                      <a:lnTo>
                        <a:pt x="3781" y="693"/>
                      </a:lnTo>
                      <a:lnTo>
                        <a:pt x="3769" y="691"/>
                      </a:lnTo>
                      <a:lnTo>
                        <a:pt x="3760" y="680"/>
                      </a:lnTo>
                      <a:lnTo>
                        <a:pt x="3725" y="675"/>
                      </a:lnTo>
                      <a:lnTo>
                        <a:pt x="3713" y="687"/>
                      </a:lnTo>
                      <a:lnTo>
                        <a:pt x="3699" y="696"/>
                      </a:lnTo>
                      <a:lnTo>
                        <a:pt x="3687" y="706"/>
                      </a:lnTo>
                      <a:lnTo>
                        <a:pt x="3680" y="719"/>
                      </a:lnTo>
                      <a:lnTo>
                        <a:pt x="3673" y="731"/>
                      </a:lnTo>
                      <a:lnTo>
                        <a:pt x="3666" y="743"/>
                      </a:lnTo>
                      <a:lnTo>
                        <a:pt x="3657" y="752"/>
                      </a:lnTo>
                      <a:lnTo>
                        <a:pt x="3629" y="761"/>
                      </a:lnTo>
                      <a:lnTo>
                        <a:pt x="3622" y="768"/>
                      </a:lnTo>
                      <a:lnTo>
                        <a:pt x="3617" y="776"/>
                      </a:lnTo>
                      <a:lnTo>
                        <a:pt x="3612" y="783"/>
                      </a:lnTo>
                      <a:lnTo>
                        <a:pt x="3600" y="792"/>
                      </a:lnTo>
                      <a:lnTo>
                        <a:pt x="3600" y="802"/>
                      </a:lnTo>
                      <a:lnTo>
                        <a:pt x="3615" y="802"/>
                      </a:lnTo>
                      <a:lnTo>
                        <a:pt x="3617" y="808"/>
                      </a:lnTo>
                      <a:lnTo>
                        <a:pt x="3619" y="811"/>
                      </a:lnTo>
                      <a:lnTo>
                        <a:pt x="3620" y="815"/>
                      </a:lnTo>
                      <a:lnTo>
                        <a:pt x="3624" y="818"/>
                      </a:lnTo>
                      <a:lnTo>
                        <a:pt x="3627" y="820"/>
                      </a:lnTo>
                      <a:lnTo>
                        <a:pt x="3634" y="822"/>
                      </a:lnTo>
                      <a:lnTo>
                        <a:pt x="3638" y="818"/>
                      </a:lnTo>
                      <a:lnTo>
                        <a:pt x="3641" y="816"/>
                      </a:lnTo>
                      <a:lnTo>
                        <a:pt x="3647" y="815"/>
                      </a:lnTo>
                      <a:lnTo>
                        <a:pt x="3652" y="815"/>
                      </a:lnTo>
                      <a:lnTo>
                        <a:pt x="3661" y="815"/>
                      </a:lnTo>
                      <a:lnTo>
                        <a:pt x="3668" y="823"/>
                      </a:lnTo>
                      <a:lnTo>
                        <a:pt x="3673" y="830"/>
                      </a:lnTo>
                      <a:lnTo>
                        <a:pt x="3676" y="839"/>
                      </a:lnTo>
                      <a:lnTo>
                        <a:pt x="3680" y="853"/>
                      </a:lnTo>
                      <a:lnTo>
                        <a:pt x="3682" y="862"/>
                      </a:lnTo>
                      <a:lnTo>
                        <a:pt x="3680" y="867"/>
                      </a:lnTo>
                      <a:lnTo>
                        <a:pt x="3675" y="872"/>
                      </a:lnTo>
                      <a:lnTo>
                        <a:pt x="3673" y="881"/>
                      </a:lnTo>
                      <a:lnTo>
                        <a:pt x="3673" y="891"/>
                      </a:lnTo>
                      <a:lnTo>
                        <a:pt x="3676" y="900"/>
                      </a:lnTo>
                      <a:lnTo>
                        <a:pt x="3680" y="909"/>
                      </a:lnTo>
                      <a:lnTo>
                        <a:pt x="3683" y="921"/>
                      </a:lnTo>
                      <a:lnTo>
                        <a:pt x="3673" y="932"/>
                      </a:lnTo>
                      <a:lnTo>
                        <a:pt x="3666" y="944"/>
                      </a:lnTo>
                      <a:lnTo>
                        <a:pt x="3661" y="956"/>
                      </a:lnTo>
                      <a:lnTo>
                        <a:pt x="3654" y="972"/>
                      </a:lnTo>
                      <a:lnTo>
                        <a:pt x="3650" y="975"/>
                      </a:lnTo>
                      <a:lnTo>
                        <a:pt x="3641" y="986"/>
                      </a:lnTo>
                      <a:lnTo>
                        <a:pt x="3631" y="998"/>
                      </a:lnTo>
                      <a:lnTo>
                        <a:pt x="3620" y="1012"/>
                      </a:lnTo>
                      <a:lnTo>
                        <a:pt x="3608" y="1024"/>
                      </a:lnTo>
                      <a:lnTo>
                        <a:pt x="3598" y="1036"/>
                      </a:lnTo>
                      <a:lnTo>
                        <a:pt x="3591" y="1045"/>
                      </a:lnTo>
                      <a:lnTo>
                        <a:pt x="3587" y="1049"/>
                      </a:lnTo>
                      <a:lnTo>
                        <a:pt x="3575" y="1052"/>
                      </a:lnTo>
                      <a:lnTo>
                        <a:pt x="3563" y="1050"/>
                      </a:lnTo>
                      <a:lnTo>
                        <a:pt x="3552" y="1050"/>
                      </a:lnTo>
                      <a:lnTo>
                        <a:pt x="3542" y="1052"/>
                      </a:lnTo>
                      <a:lnTo>
                        <a:pt x="3533" y="1061"/>
                      </a:lnTo>
                      <a:lnTo>
                        <a:pt x="3526" y="1071"/>
                      </a:lnTo>
                      <a:lnTo>
                        <a:pt x="3521" y="1082"/>
                      </a:lnTo>
                      <a:lnTo>
                        <a:pt x="3514" y="1092"/>
                      </a:lnTo>
                      <a:lnTo>
                        <a:pt x="3504" y="1099"/>
                      </a:lnTo>
                      <a:lnTo>
                        <a:pt x="3502" y="1099"/>
                      </a:lnTo>
                      <a:lnTo>
                        <a:pt x="3500" y="1101"/>
                      </a:lnTo>
                      <a:lnTo>
                        <a:pt x="3498" y="1101"/>
                      </a:lnTo>
                      <a:lnTo>
                        <a:pt x="3495" y="1101"/>
                      </a:lnTo>
                      <a:lnTo>
                        <a:pt x="3491" y="1103"/>
                      </a:lnTo>
                      <a:lnTo>
                        <a:pt x="3495" y="1113"/>
                      </a:lnTo>
                      <a:lnTo>
                        <a:pt x="3502" y="1124"/>
                      </a:lnTo>
                      <a:lnTo>
                        <a:pt x="3507" y="1136"/>
                      </a:lnTo>
                      <a:lnTo>
                        <a:pt x="3514" y="1148"/>
                      </a:lnTo>
                      <a:lnTo>
                        <a:pt x="3517" y="1159"/>
                      </a:lnTo>
                      <a:lnTo>
                        <a:pt x="3519" y="1171"/>
                      </a:lnTo>
                      <a:lnTo>
                        <a:pt x="3516" y="1179"/>
                      </a:lnTo>
                      <a:lnTo>
                        <a:pt x="3509" y="1186"/>
                      </a:lnTo>
                      <a:lnTo>
                        <a:pt x="3495" y="1192"/>
                      </a:lnTo>
                      <a:lnTo>
                        <a:pt x="3472" y="1195"/>
                      </a:lnTo>
                      <a:lnTo>
                        <a:pt x="3472" y="1186"/>
                      </a:lnTo>
                      <a:lnTo>
                        <a:pt x="3470" y="1178"/>
                      </a:lnTo>
                      <a:lnTo>
                        <a:pt x="3470" y="1166"/>
                      </a:lnTo>
                      <a:lnTo>
                        <a:pt x="3472" y="1152"/>
                      </a:lnTo>
                      <a:lnTo>
                        <a:pt x="3472" y="1141"/>
                      </a:lnTo>
                      <a:lnTo>
                        <a:pt x="3467" y="1141"/>
                      </a:lnTo>
                      <a:lnTo>
                        <a:pt x="3463" y="1141"/>
                      </a:lnTo>
                      <a:lnTo>
                        <a:pt x="3460" y="1141"/>
                      </a:lnTo>
                      <a:lnTo>
                        <a:pt x="3458" y="1141"/>
                      </a:lnTo>
                      <a:lnTo>
                        <a:pt x="3456" y="1139"/>
                      </a:lnTo>
                      <a:lnTo>
                        <a:pt x="3453" y="1138"/>
                      </a:lnTo>
                      <a:lnTo>
                        <a:pt x="3449" y="1132"/>
                      </a:lnTo>
                      <a:lnTo>
                        <a:pt x="3453" y="1127"/>
                      </a:lnTo>
                      <a:lnTo>
                        <a:pt x="3456" y="1122"/>
                      </a:lnTo>
                      <a:lnTo>
                        <a:pt x="3458" y="1117"/>
                      </a:lnTo>
                      <a:lnTo>
                        <a:pt x="3462" y="1110"/>
                      </a:lnTo>
                      <a:lnTo>
                        <a:pt x="3453" y="1110"/>
                      </a:lnTo>
                      <a:lnTo>
                        <a:pt x="3442" y="1108"/>
                      </a:lnTo>
                      <a:lnTo>
                        <a:pt x="3430" y="1111"/>
                      </a:lnTo>
                      <a:lnTo>
                        <a:pt x="3416" y="1117"/>
                      </a:lnTo>
                      <a:lnTo>
                        <a:pt x="3404" y="1122"/>
                      </a:lnTo>
                      <a:lnTo>
                        <a:pt x="3404" y="1118"/>
                      </a:lnTo>
                      <a:lnTo>
                        <a:pt x="3406" y="1113"/>
                      </a:lnTo>
                      <a:lnTo>
                        <a:pt x="3408" y="1110"/>
                      </a:lnTo>
                      <a:lnTo>
                        <a:pt x="3409" y="1104"/>
                      </a:lnTo>
                      <a:lnTo>
                        <a:pt x="3411" y="1101"/>
                      </a:lnTo>
                      <a:lnTo>
                        <a:pt x="3414" y="1094"/>
                      </a:lnTo>
                      <a:lnTo>
                        <a:pt x="3411" y="1094"/>
                      </a:lnTo>
                      <a:lnTo>
                        <a:pt x="3408" y="1092"/>
                      </a:lnTo>
                      <a:lnTo>
                        <a:pt x="3404" y="1092"/>
                      </a:lnTo>
                      <a:lnTo>
                        <a:pt x="3399" y="1090"/>
                      </a:lnTo>
                      <a:lnTo>
                        <a:pt x="3388" y="1101"/>
                      </a:lnTo>
                      <a:lnTo>
                        <a:pt x="3376" y="1110"/>
                      </a:lnTo>
                      <a:lnTo>
                        <a:pt x="3364" y="1120"/>
                      </a:lnTo>
                      <a:lnTo>
                        <a:pt x="3357" y="1132"/>
                      </a:lnTo>
                      <a:lnTo>
                        <a:pt x="3364" y="1136"/>
                      </a:lnTo>
                      <a:lnTo>
                        <a:pt x="3369" y="1139"/>
                      </a:lnTo>
                      <a:lnTo>
                        <a:pt x="3373" y="1143"/>
                      </a:lnTo>
                      <a:lnTo>
                        <a:pt x="3376" y="1146"/>
                      </a:lnTo>
                      <a:lnTo>
                        <a:pt x="3380" y="1152"/>
                      </a:lnTo>
                      <a:lnTo>
                        <a:pt x="3390" y="1146"/>
                      </a:lnTo>
                      <a:lnTo>
                        <a:pt x="3399" y="1143"/>
                      </a:lnTo>
                      <a:lnTo>
                        <a:pt x="3408" y="1143"/>
                      </a:lnTo>
                      <a:lnTo>
                        <a:pt x="3418" y="1148"/>
                      </a:lnTo>
                      <a:lnTo>
                        <a:pt x="3423" y="1148"/>
                      </a:lnTo>
                      <a:lnTo>
                        <a:pt x="3423" y="1160"/>
                      </a:lnTo>
                      <a:lnTo>
                        <a:pt x="3404" y="1160"/>
                      </a:lnTo>
                      <a:lnTo>
                        <a:pt x="3397" y="1169"/>
                      </a:lnTo>
                      <a:lnTo>
                        <a:pt x="3390" y="1176"/>
                      </a:lnTo>
                      <a:lnTo>
                        <a:pt x="3385" y="1183"/>
                      </a:lnTo>
                      <a:lnTo>
                        <a:pt x="3380" y="1195"/>
                      </a:lnTo>
                      <a:lnTo>
                        <a:pt x="3394" y="1204"/>
                      </a:lnTo>
                      <a:lnTo>
                        <a:pt x="3402" y="1218"/>
                      </a:lnTo>
                      <a:lnTo>
                        <a:pt x="3409" y="1237"/>
                      </a:lnTo>
                      <a:lnTo>
                        <a:pt x="3413" y="1256"/>
                      </a:lnTo>
                      <a:lnTo>
                        <a:pt x="3414" y="1277"/>
                      </a:lnTo>
                      <a:lnTo>
                        <a:pt x="3414" y="1295"/>
                      </a:lnTo>
                      <a:lnTo>
                        <a:pt x="3402" y="1303"/>
                      </a:lnTo>
                      <a:lnTo>
                        <a:pt x="3395" y="1317"/>
                      </a:lnTo>
                      <a:lnTo>
                        <a:pt x="3388" y="1330"/>
                      </a:lnTo>
                      <a:lnTo>
                        <a:pt x="3380" y="1344"/>
                      </a:lnTo>
                      <a:lnTo>
                        <a:pt x="3362" y="1363"/>
                      </a:lnTo>
                      <a:lnTo>
                        <a:pt x="3339" y="1377"/>
                      </a:lnTo>
                      <a:lnTo>
                        <a:pt x="3315" y="1387"/>
                      </a:lnTo>
                      <a:lnTo>
                        <a:pt x="3287" y="1396"/>
                      </a:lnTo>
                      <a:lnTo>
                        <a:pt x="3261" y="1401"/>
                      </a:lnTo>
                      <a:lnTo>
                        <a:pt x="3261" y="1408"/>
                      </a:lnTo>
                      <a:lnTo>
                        <a:pt x="3261" y="1412"/>
                      </a:lnTo>
                      <a:lnTo>
                        <a:pt x="3261" y="1415"/>
                      </a:lnTo>
                      <a:lnTo>
                        <a:pt x="3261" y="1417"/>
                      </a:lnTo>
                      <a:lnTo>
                        <a:pt x="3263" y="1419"/>
                      </a:lnTo>
                      <a:lnTo>
                        <a:pt x="3263" y="1424"/>
                      </a:lnTo>
                      <a:lnTo>
                        <a:pt x="3264" y="1429"/>
                      </a:lnTo>
                      <a:lnTo>
                        <a:pt x="3261" y="1433"/>
                      </a:lnTo>
                      <a:lnTo>
                        <a:pt x="3257" y="1436"/>
                      </a:lnTo>
                      <a:lnTo>
                        <a:pt x="3256" y="1438"/>
                      </a:lnTo>
                      <a:lnTo>
                        <a:pt x="3252" y="1441"/>
                      </a:lnTo>
                      <a:lnTo>
                        <a:pt x="3245" y="1445"/>
                      </a:lnTo>
                      <a:lnTo>
                        <a:pt x="3243" y="1445"/>
                      </a:lnTo>
                      <a:lnTo>
                        <a:pt x="3242" y="1447"/>
                      </a:lnTo>
                      <a:lnTo>
                        <a:pt x="3240" y="1447"/>
                      </a:lnTo>
                      <a:lnTo>
                        <a:pt x="3238" y="1447"/>
                      </a:lnTo>
                      <a:lnTo>
                        <a:pt x="3235" y="1448"/>
                      </a:lnTo>
                      <a:lnTo>
                        <a:pt x="3233" y="1443"/>
                      </a:lnTo>
                      <a:lnTo>
                        <a:pt x="3231" y="1438"/>
                      </a:lnTo>
                      <a:lnTo>
                        <a:pt x="3231" y="1433"/>
                      </a:lnTo>
                      <a:lnTo>
                        <a:pt x="3231" y="1424"/>
                      </a:lnTo>
                      <a:lnTo>
                        <a:pt x="3235" y="1422"/>
                      </a:lnTo>
                      <a:lnTo>
                        <a:pt x="3238" y="1422"/>
                      </a:lnTo>
                      <a:lnTo>
                        <a:pt x="3242" y="1420"/>
                      </a:lnTo>
                      <a:lnTo>
                        <a:pt x="3243" y="1417"/>
                      </a:lnTo>
                      <a:lnTo>
                        <a:pt x="3245" y="1413"/>
                      </a:lnTo>
                      <a:lnTo>
                        <a:pt x="3243" y="1410"/>
                      </a:lnTo>
                      <a:lnTo>
                        <a:pt x="3240" y="1405"/>
                      </a:lnTo>
                      <a:lnTo>
                        <a:pt x="3238" y="1401"/>
                      </a:lnTo>
                      <a:lnTo>
                        <a:pt x="3235" y="1399"/>
                      </a:lnTo>
                      <a:lnTo>
                        <a:pt x="3233" y="1399"/>
                      </a:lnTo>
                      <a:lnTo>
                        <a:pt x="3228" y="1398"/>
                      </a:lnTo>
                      <a:lnTo>
                        <a:pt x="3222" y="1398"/>
                      </a:lnTo>
                      <a:lnTo>
                        <a:pt x="3216" y="1406"/>
                      </a:lnTo>
                      <a:lnTo>
                        <a:pt x="3209" y="1412"/>
                      </a:lnTo>
                      <a:lnTo>
                        <a:pt x="3203" y="1417"/>
                      </a:lnTo>
                      <a:lnTo>
                        <a:pt x="3198" y="1426"/>
                      </a:lnTo>
                      <a:lnTo>
                        <a:pt x="3196" y="1440"/>
                      </a:lnTo>
                      <a:lnTo>
                        <a:pt x="3212" y="1455"/>
                      </a:lnTo>
                      <a:lnTo>
                        <a:pt x="3224" y="1471"/>
                      </a:lnTo>
                      <a:lnTo>
                        <a:pt x="3235" y="1488"/>
                      </a:lnTo>
                      <a:lnTo>
                        <a:pt x="3240" y="1511"/>
                      </a:lnTo>
                      <a:lnTo>
                        <a:pt x="3242" y="1539"/>
                      </a:lnTo>
                      <a:lnTo>
                        <a:pt x="3184" y="1586"/>
                      </a:lnTo>
                      <a:lnTo>
                        <a:pt x="3177" y="1586"/>
                      </a:lnTo>
                      <a:lnTo>
                        <a:pt x="3172" y="1567"/>
                      </a:lnTo>
                      <a:lnTo>
                        <a:pt x="3161" y="1553"/>
                      </a:lnTo>
                      <a:lnTo>
                        <a:pt x="3147" y="1541"/>
                      </a:lnTo>
                      <a:lnTo>
                        <a:pt x="3132" y="1529"/>
                      </a:lnTo>
                      <a:lnTo>
                        <a:pt x="3116" y="1516"/>
                      </a:lnTo>
                      <a:lnTo>
                        <a:pt x="3109" y="1544"/>
                      </a:lnTo>
                      <a:lnTo>
                        <a:pt x="3100" y="1567"/>
                      </a:lnTo>
                      <a:lnTo>
                        <a:pt x="3109" y="1572"/>
                      </a:lnTo>
                      <a:lnTo>
                        <a:pt x="3113" y="1579"/>
                      </a:lnTo>
                      <a:lnTo>
                        <a:pt x="3114" y="1588"/>
                      </a:lnTo>
                      <a:lnTo>
                        <a:pt x="3120" y="1598"/>
                      </a:lnTo>
                      <a:lnTo>
                        <a:pt x="3121" y="1600"/>
                      </a:lnTo>
                      <a:lnTo>
                        <a:pt x="3125" y="1600"/>
                      </a:lnTo>
                      <a:lnTo>
                        <a:pt x="3128" y="1600"/>
                      </a:lnTo>
                      <a:lnTo>
                        <a:pt x="3132" y="1600"/>
                      </a:lnTo>
                      <a:lnTo>
                        <a:pt x="3135" y="1602"/>
                      </a:lnTo>
                      <a:lnTo>
                        <a:pt x="3149" y="1616"/>
                      </a:lnTo>
                      <a:lnTo>
                        <a:pt x="3160" y="1637"/>
                      </a:lnTo>
                      <a:lnTo>
                        <a:pt x="3167" y="1661"/>
                      </a:lnTo>
                      <a:lnTo>
                        <a:pt x="3168" y="1686"/>
                      </a:lnTo>
                      <a:lnTo>
                        <a:pt x="3158" y="1686"/>
                      </a:lnTo>
                      <a:lnTo>
                        <a:pt x="3147" y="1677"/>
                      </a:lnTo>
                      <a:lnTo>
                        <a:pt x="3137" y="1672"/>
                      </a:lnTo>
                      <a:lnTo>
                        <a:pt x="3135" y="1670"/>
                      </a:lnTo>
                      <a:lnTo>
                        <a:pt x="3126" y="1663"/>
                      </a:lnTo>
                      <a:lnTo>
                        <a:pt x="3120" y="1649"/>
                      </a:lnTo>
                      <a:lnTo>
                        <a:pt x="3116" y="1633"/>
                      </a:lnTo>
                      <a:lnTo>
                        <a:pt x="3111" y="1619"/>
                      </a:lnTo>
                      <a:lnTo>
                        <a:pt x="3106" y="1605"/>
                      </a:lnTo>
                      <a:lnTo>
                        <a:pt x="3097" y="1593"/>
                      </a:lnTo>
                      <a:lnTo>
                        <a:pt x="3097" y="1590"/>
                      </a:lnTo>
                      <a:lnTo>
                        <a:pt x="3088" y="1593"/>
                      </a:lnTo>
                      <a:lnTo>
                        <a:pt x="3088" y="1590"/>
                      </a:lnTo>
                      <a:lnTo>
                        <a:pt x="3085" y="1576"/>
                      </a:lnTo>
                      <a:lnTo>
                        <a:pt x="3085" y="1558"/>
                      </a:lnTo>
                      <a:lnTo>
                        <a:pt x="3085" y="1539"/>
                      </a:lnTo>
                      <a:lnTo>
                        <a:pt x="3085" y="1518"/>
                      </a:lnTo>
                      <a:lnTo>
                        <a:pt x="3083" y="1499"/>
                      </a:lnTo>
                      <a:lnTo>
                        <a:pt x="3076" y="1483"/>
                      </a:lnTo>
                      <a:lnTo>
                        <a:pt x="3065" y="1471"/>
                      </a:lnTo>
                      <a:lnTo>
                        <a:pt x="3062" y="1474"/>
                      </a:lnTo>
                      <a:lnTo>
                        <a:pt x="3057" y="1478"/>
                      </a:lnTo>
                      <a:lnTo>
                        <a:pt x="3053" y="1480"/>
                      </a:lnTo>
                      <a:lnTo>
                        <a:pt x="3046" y="1481"/>
                      </a:lnTo>
                      <a:lnTo>
                        <a:pt x="3039" y="1481"/>
                      </a:lnTo>
                      <a:lnTo>
                        <a:pt x="3037" y="1481"/>
                      </a:lnTo>
                      <a:lnTo>
                        <a:pt x="3037" y="1480"/>
                      </a:lnTo>
                      <a:lnTo>
                        <a:pt x="3037" y="1480"/>
                      </a:lnTo>
                      <a:lnTo>
                        <a:pt x="3037" y="1480"/>
                      </a:lnTo>
                      <a:lnTo>
                        <a:pt x="3036" y="1480"/>
                      </a:lnTo>
                      <a:lnTo>
                        <a:pt x="3034" y="1478"/>
                      </a:lnTo>
                      <a:lnTo>
                        <a:pt x="3034" y="1457"/>
                      </a:lnTo>
                      <a:lnTo>
                        <a:pt x="3029" y="1440"/>
                      </a:lnTo>
                      <a:lnTo>
                        <a:pt x="3022" y="1426"/>
                      </a:lnTo>
                      <a:lnTo>
                        <a:pt x="3011" y="1413"/>
                      </a:lnTo>
                      <a:lnTo>
                        <a:pt x="3003" y="1399"/>
                      </a:lnTo>
                      <a:lnTo>
                        <a:pt x="2992" y="1382"/>
                      </a:lnTo>
                      <a:lnTo>
                        <a:pt x="2989" y="1385"/>
                      </a:lnTo>
                      <a:lnTo>
                        <a:pt x="2987" y="1387"/>
                      </a:lnTo>
                      <a:lnTo>
                        <a:pt x="2985" y="1391"/>
                      </a:lnTo>
                      <a:lnTo>
                        <a:pt x="2983" y="1392"/>
                      </a:lnTo>
                      <a:lnTo>
                        <a:pt x="2982" y="1394"/>
                      </a:lnTo>
                      <a:lnTo>
                        <a:pt x="2966" y="1396"/>
                      </a:lnTo>
                      <a:lnTo>
                        <a:pt x="2952" y="1394"/>
                      </a:lnTo>
                      <a:lnTo>
                        <a:pt x="2938" y="1394"/>
                      </a:lnTo>
                      <a:lnTo>
                        <a:pt x="2934" y="1408"/>
                      </a:lnTo>
                      <a:lnTo>
                        <a:pt x="2929" y="1415"/>
                      </a:lnTo>
                      <a:lnTo>
                        <a:pt x="2926" y="1417"/>
                      </a:lnTo>
                      <a:lnTo>
                        <a:pt x="2919" y="1417"/>
                      </a:lnTo>
                      <a:lnTo>
                        <a:pt x="2912" y="1419"/>
                      </a:lnTo>
                      <a:lnTo>
                        <a:pt x="2905" y="1424"/>
                      </a:lnTo>
                      <a:lnTo>
                        <a:pt x="2893" y="1455"/>
                      </a:lnTo>
                      <a:lnTo>
                        <a:pt x="2877" y="1455"/>
                      </a:lnTo>
                      <a:lnTo>
                        <a:pt x="2868" y="1462"/>
                      </a:lnTo>
                      <a:lnTo>
                        <a:pt x="2859" y="1471"/>
                      </a:lnTo>
                      <a:lnTo>
                        <a:pt x="2847" y="1478"/>
                      </a:lnTo>
                      <a:lnTo>
                        <a:pt x="2844" y="1513"/>
                      </a:lnTo>
                      <a:lnTo>
                        <a:pt x="2835" y="1543"/>
                      </a:lnTo>
                      <a:lnTo>
                        <a:pt x="2823" y="1567"/>
                      </a:lnTo>
                      <a:lnTo>
                        <a:pt x="2804" y="1590"/>
                      </a:lnTo>
                      <a:lnTo>
                        <a:pt x="2802" y="1590"/>
                      </a:lnTo>
                      <a:lnTo>
                        <a:pt x="2800" y="1588"/>
                      </a:lnTo>
                      <a:lnTo>
                        <a:pt x="2798" y="1588"/>
                      </a:lnTo>
                      <a:lnTo>
                        <a:pt x="2798" y="1588"/>
                      </a:lnTo>
                      <a:lnTo>
                        <a:pt x="2797" y="1586"/>
                      </a:lnTo>
                      <a:lnTo>
                        <a:pt x="2786" y="1574"/>
                      </a:lnTo>
                      <a:lnTo>
                        <a:pt x="2776" y="1555"/>
                      </a:lnTo>
                      <a:lnTo>
                        <a:pt x="2770" y="1539"/>
                      </a:lnTo>
                      <a:lnTo>
                        <a:pt x="2769" y="1536"/>
                      </a:lnTo>
                      <a:lnTo>
                        <a:pt x="2770" y="1532"/>
                      </a:lnTo>
                      <a:lnTo>
                        <a:pt x="2772" y="1529"/>
                      </a:lnTo>
                      <a:lnTo>
                        <a:pt x="2774" y="1527"/>
                      </a:lnTo>
                      <a:lnTo>
                        <a:pt x="2774" y="1525"/>
                      </a:lnTo>
                      <a:lnTo>
                        <a:pt x="2756" y="1499"/>
                      </a:lnTo>
                      <a:lnTo>
                        <a:pt x="2744" y="1471"/>
                      </a:lnTo>
                      <a:lnTo>
                        <a:pt x="2736" y="1441"/>
                      </a:lnTo>
                      <a:lnTo>
                        <a:pt x="2732" y="1405"/>
                      </a:lnTo>
                      <a:lnTo>
                        <a:pt x="2720" y="1406"/>
                      </a:lnTo>
                      <a:lnTo>
                        <a:pt x="2711" y="1406"/>
                      </a:lnTo>
                      <a:lnTo>
                        <a:pt x="2701" y="1405"/>
                      </a:lnTo>
                      <a:lnTo>
                        <a:pt x="2697" y="1401"/>
                      </a:lnTo>
                      <a:lnTo>
                        <a:pt x="2692" y="1398"/>
                      </a:lnTo>
                      <a:lnTo>
                        <a:pt x="2688" y="1394"/>
                      </a:lnTo>
                      <a:lnTo>
                        <a:pt x="2685" y="1391"/>
                      </a:lnTo>
                      <a:lnTo>
                        <a:pt x="2688" y="1378"/>
                      </a:lnTo>
                      <a:lnTo>
                        <a:pt x="2681" y="1368"/>
                      </a:lnTo>
                      <a:lnTo>
                        <a:pt x="2669" y="1359"/>
                      </a:lnTo>
                      <a:lnTo>
                        <a:pt x="2657" y="1351"/>
                      </a:lnTo>
                      <a:lnTo>
                        <a:pt x="2646" y="1340"/>
                      </a:lnTo>
                      <a:lnTo>
                        <a:pt x="2617" y="1344"/>
                      </a:lnTo>
                      <a:lnTo>
                        <a:pt x="2587" y="1344"/>
                      </a:lnTo>
                      <a:lnTo>
                        <a:pt x="2557" y="1342"/>
                      </a:lnTo>
                      <a:lnTo>
                        <a:pt x="2528" y="1340"/>
                      </a:lnTo>
                      <a:lnTo>
                        <a:pt x="2523" y="1330"/>
                      </a:lnTo>
                      <a:lnTo>
                        <a:pt x="2516" y="1317"/>
                      </a:lnTo>
                      <a:lnTo>
                        <a:pt x="2505" y="1321"/>
                      </a:lnTo>
                      <a:lnTo>
                        <a:pt x="2498" y="1323"/>
                      </a:lnTo>
                      <a:lnTo>
                        <a:pt x="2489" y="1324"/>
                      </a:lnTo>
                      <a:lnTo>
                        <a:pt x="2477" y="1324"/>
                      </a:lnTo>
                      <a:lnTo>
                        <a:pt x="2467" y="1317"/>
                      </a:lnTo>
                      <a:lnTo>
                        <a:pt x="2456" y="1312"/>
                      </a:lnTo>
                      <a:lnTo>
                        <a:pt x="2444" y="1305"/>
                      </a:lnTo>
                      <a:lnTo>
                        <a:pt x="2435" y="1298"/>
                      </a:lnTo>
                      <a:lnTo>
                        <a:pt x="2432" y="1288"/>
                      </a:lnTo>
                      <a:lnTo>
                        <a:pt x="2427" y="1279"/>
                      </a:lnTo>
                      <a:lnTo>
                        <a:pt x="2416" y="1270"/>
                      </a:lnTo>
                      <a:lnTo>
                        <a:pt x="2414" y="1270"/>
                      </a:lnTo>
                      <a:lnTo>
                        <a:pt x="2413" y="1270"/>
                      </a:lnTo>
                      <a:lnTo>
                        <a:pt x="2411" y="1270"/>
                      </a:lnTo>
                      <a:lnTo>
                        <a:pt x="2407" y="1270"/>
                      </a:lnTo>
                      <a:lnTo>
                        <a:pt x="2400" y="1270"/>
                      </a:lnTo>
                      <a:lnTo>
                        <a:pt x="2404" y="1284"/>
                      </a:lnTo>
                      <a:lnTo>
                        <a:pt x="2409" y="1300"/>
                      </a:lnTo>
                      <a:lnTo>
                        <a:pt x="2418" y="1316"/>
                      </a:lnTo>
                      <a:lnTo>
                        <a:pt x="2425" y="1330"/>
                      </a:lnTo>
                      <a:lnTo>
                        <a:pt x="2432" y="1340"/>
                      </a:lnTo>
                      <a:lnTo>
                        <a:pt x="2434" y="1335"/>
                      </a:lnTo>
                      <a:lnTo>
                        <a:pt x="2435" y="1333"/>
                      </a:lnTo>
                      <a:lnTo>
                        <a:pt x="2435" y="1331"/>
                      </a:lnTo>
                      <a:lnTo>
                        <a:pt x="2437" y="1331"/>
                      </a:lnTo>
                      <a:lnTo>
                        <a:pt x="2439" y="1331"/>
                      </a:lnTo>
                      <a:lnTo>
                        <a:pt x="2444" y="1333"/>
                      </a:lnTo>
                      <a:lnTo>
                        <a:pt x="2446" y="1338"/>
                      </a:lnTo>
                      <a:lnTo>
                        <a:pt x="2448" y="1344"/>
                      </a:lnTo>
                      <a:lnTo>
                        <a:pt x="2448" y="1349"/>
                      </a:lnTo>
                      <a:lnTo>
                        <a:pt x="2449" y="1354"/>
                      </a:lnTo>
                      <a:lnTo>
                        <a:pt x="2451" y="1359"/>
                      </a:lnTo>
                      <a:lnTo>
                        <a:pt x="2458" y="1358"/>
                      </a:lnTo>
                      <a:lnTo>
                        <a:pt x="2467" y="1356"/>
                      </a:lnTo>
                      <a:lnTo>
                        <a:pt x="2477" y="1356"/>
                      </a:lnTo>
                      <a:lnTo>
                        <a:pt x="2493" y="1338"/>
                      </a:lnTo>
                      <a:lnTo>
                        <a:pt x="2512" y="1324"/>
                      </a:lnTo>
                      <a:lnTo>
                        <a:pt x="2514" y="1342"/>
                      </a:lnTo>
                      <a:lnTo>
                        <a:pt x="2516" y="1356"/>
                      </a:lnTo>
                      <a:lnTo>
                        <a:pt x="2542" y="1370"/>
                      </a:lnTo>
                      <a:lnTo>
                        <a:pt x="2563" y="1387"/>
                      </a:lnTo>
                      <a:lnTo>
                        <a:pt x="2556" y="1396"/>
                      </a:lnTo>
                      <a:lnTo>
                        <a:pt x="2550" y="1405"/>
                      </a:lnTo>
                      <a:lnTo>
                        <a:pt x="2544" y="1412"/>
                      </a:lnTo>
                      <a:lnTo>
                        <a:pt x="2531" y="1417"/>
                      </a:lnTo>
                      <a:lnTo>
                        <a:pt x="2531" y="1436"/>
                      </a:lnTo>
                      <a:lnTo>
                        <a:pt x="2514" y="1447"/>
                      </a:lnTo>
                      <a:lnTo>
                        <a:pt x="2496" y="1459"/>
                      </a:lnTo>
                      <a:lnTo>
                        <a:pt x="2496" y="1467"/>
                      </a:lnTo>
                      <a:lnTo>
                        <a:pt x="2474" y="1467"/>
                      </a:lnTo>
                      <a:lnTo>
                        <a:pt x="2461" y="1474"/>
                      </a:lnTo>
                      <a:lnTo>
                        <a:pt x="2451" y="1485"/>
                      </a:lnTo>
                      <a:lnTo>
                        <a:pt x="2439" y="1494"/>
                      </a:lnTo>
                      <a:lnTo>
                        <a:pt x="2423" y="1501"/>
                      </a:lnTo>
                      <a:lnTo>
                        <a:pt x="2407" y="1504"/>
                      </a:lnTo>
                      <a:lnTo>
                        <a:pt x="2390" y="1509"/>
                      </a:lnTo>
                      <a:lnTo>
                        <a:pt x="2376" y="1515"/>
                      </a:lnTo>
                      <a:lnTo>
                        <a:pt x="2364" y="1522"/>
                      </a:lnTo>
                      <a:lnTo>
                        <a:pt x="2352" y="1525"/>
                      </a:lnTo>
                      <a:lnTo>
                        <a:pt x="2343" y="1525"/>
                      </a:lnTo>
                      <a:lnTo>
                        <a:pt x="2339" y="1523"/>
                      </a:lnTo>
                      <a:lnTo>
                        <a:pt x="2338" y="1523"/>
                      </a:lnTo>
                      <a:lnTo>
                        <a:pt x="2336" y="1522"/>
                      </a:lnTo>
                      <a:lnTo>
                        <a:pt x="2336" y="1522"/>
                      </a:lnTo>
                      <a:lnTo>
                        <a:pt x="2334" y="1520"/>
                      </a:lnTo>
                      <a:lnTo>
                        <a:pt x="2332" y="1516"/>
                      </a:lnTo>
                      <a:lnTo>
                        <a:pt x="2327" y="1506"/>
                      </a:lnTo>
                      <a:lnTo>
                        <a:pt x="2325" y="1495"/>
                      </a:lnTo>
                      <a:lnTo>
                        <a:pt x="2325" y="1485"/>
                      </a:lnTo>
                      <a:lnTo>
                        <a:pt x="2324" y="1474"/>
                      </a:lnTo>
                      <a:lnTo>
                        <a:pt x="2315" y="1457"/>
                      </a:lnTo>
                      <a:lnTo>
                        <a:pt x="2303" y="1441"/>
                      </a:lnTo>
                      <a:lnTo>
                        <a:pt x="2290" y="1427"/>
                      </a:lnTo>
                      <a:lnTo>
                        <a:pt x="2278" y="1413"/>
                      </a:lnTo>
                      <a:lnTo>
                        <a:pt x="2275" y="1403"/>
                      </a:lnTo>
                      <a:lnTo>
                        <a:pt x="2273" y="1391"/>
                      </a:lnTo>
                      <a:lnTo>
                        <a:pt x="2271" y="1378"/>
                      </a:lnTo>
                      <a:lnTo>
                        <a:pt x="2266" y="1368"/>
                      </a:lnTo>
                      <a:lnTo>
                        <a:pt x="2247" y="1356"/>
                      </a:lnTo>
                      <a:lnTo>
                        <a:pt x="2242" y="1344"/>
                      </a:lnTo>
                      <a:lnTo>
                        <a:pt x="2236" y="1331"/>
                      </a:lnTo>
                      <a:lnTo>
                        <a:pt x="2231" y="1319"/>
                      </a:lnTo>
                      <a:lnTo>
                        <a:pt x="2224" y="1309"/>
                      </a:lnTo>
                      <a:lnTo>
                        <a:pt x="2214" y="1302"/>
                      </a:lnTo>
                      <a:lnTo>
                        <a:pt x="2208" y="1300"/>
                      </a:lnTo>
                      <a:lnTo>
                        <a:pt x="2207" y="1296"/>
                      </a:lnTo>
                      <a:lnTo>
                        <a:pt x="2203" y="1295"/>
                      </a:lnTo>
                      <a:lnTo>
                        <a:pt x="2200" y="1293"/>
                      </a:lnTo>
                      <a:lnTo>
                        <a:pt x="2196" y="1291"/>
                      </a:lnTo>
                      <a:lnTo>
                        <a:pt x="2193" y="1288"/>
                      </a:lnTo>
                      <a:lnTo>
                        <a:pt x="2189" y="1282"/>
                      </a:lnTo>
                      <a:lnTo>
                        <a:pt x="2186" y="1275"/>
                      </a:lnTo>
                      <a:lnTo>
                        <a:pt x="2182" y="1275"/>
                      </a:lnTo>
                      <a:lnTo>
                        <a:pt x="2182" y="1282"/>
                      </a:lnTo>
                      <a:lnTo>
                        <a:pt x="2194" y="1298"/>
                      </a:lnTo>
                      <a:lnTo>
                        <a:pt x="2205" y="1316"/>
                      </a:lnTo>
                      <a:lnTo>
                        <a:pt x="2212" y="1337"/>
                      </a:lnTo>
                      <a:lnTo>
                        <a:pt x="2219" y="1356"/>
                      </a:lnTo>
                      <a:lnTo>
                        <a:pt x="2228" y="1375"/>
                      </a:lnTo>
                      <a:lnTo>
                        <a:pt x="2231" y="1378"/>
                      </a:lnTo>
                      <a:lnTo>
                        <a:pt x="2236" y="1382"/>
                      </a:lnTo>
                      <a:lnTo>
                        <a:pt x="2240" y="1385"/>
                      </a:lnTo>
                      <a:lnTo>
                        <a:pt x="2245" y="1389"/>
                      </a:lnTo>
                      <a:lnTo>
                        <a:pt x="2247" y="1394"/>
                      </a:lnTo>
                      <a:lnTo>
                        <a:pt x="2247" y="1429"/>
                      </a:lnTo>
                      <a:lnTo>
                        <a:pt x="2250" y="1433"/>
                      </a:lnTo>
                      <a:lnTo>
                        <a:pt x="2254" y="1438"/>
                      </a:lnTo>
                      <a:lnTo>
                        <a:pt x="2259" y="1441"/>
                      </a:lnTo>
                      <a:lnTo>
                        <a:pt x="2264" y="1445"/>
                      </a:lnTo>
                      <a:lnTo>
                        <a:pt x="2266" y="1448"/>
                      </a:lnTo>
                      <a:lnTo>
                        <a:pt x="2269" y="1459"/>
                      </a:lnTo>
                      <a:lnTo>
                        <a:pt x="2271" y="1467"/>
                      </a:lnTo>
                      <a:lnTo>
                        <a:pt x="2275" y="1478"/>
                      </a:lnTo>
                      <a:lnTo>
                        <a:pt x="2285" y="1490"/>
                      </a:lnTo>
                      <a:lnTo>
                        <a:pt x="2301" y="1501"/>
                      </a:lnTo>
                      <a:lnTo>
                        <a:pt x="2318" y="1511"/>
                      </a:lnTo>
                      <a:lnTo>
                        <a:pt x="2332" y="1522"/>
                      </a:lnTo>
                      <a:lnTo>
                        <a:pt x="2336" y="1527"/>
                      </a:lnTo>
                      <a:lnTo>
                        <a:pt x="2336" y="1534"/>
                      </a:lnTo>
                      <a:lnTo>
                        <a:pt x="2336" y="1539"/>
                      </a:lnTo>
                      <a:lnTo>
                        <a:pt x="2338" y="1544"/>
                      </a:lnTo>
                      <a:lnTo>
                        <a:pt x="2343" y="1550"/>
                      </a:lnTo>
                      <a:lnTo>
                        <a:pt x="2358" y="1551"/>
                      </a:lnTo>
                      <a:lnTo>
                        <a:pt x="2376" y="1543"/>
                      </a:lnTo>
                      <a:lnTo>
                        <a:pt x="2400" y="1537"/>
                      </a:lnTo>
                      <a:lnTo>
                        <a:pt x="2423" y="1532"/>
                      </a:lnTo>
                      <a:lnTo>
                        <a:pt x="2444" y="1529"/>
                      </a:lnTo>
                      <a:lnTo>
                        <a:pt x="2444" y="1532"/>
                      </a:lnTo>
                      <a:lnTo>
                        <a:pt x="2439" y="1541"/>
                      </a:lnTo>
                      <a:lnTo>
                        <a:pt x="2439" y="1551"/>
                      </a:lnTo>
                      <a:lnTo>
                        <a:pt x="2435" y="1563"/>
                      </a:lnTo>
                      <a:lnTo>
                        <a:pt x="2428" y="1581"/>
                      </a:lnTo>
                      <a:lnTo>
                        <a:pt x="2418" y="1602"/>
                      </a:lnTo>
                      <a:lnTo>
                        <a:pt x="2406" y="1623"/>
                      </a:lnTo>
                      <a:lnTo>
                        <a:pt x="2393" y="1640"/>
                      </a:lnTo>
                      <a:lnTo>
                        <a:pt x="2374" y="1659"/>
                      </a:lnTo>
                      <a:lnTo>
                        <a:pt x="2353" y="1677"/>
                      </a:lnTo>
                      <a:lnTo>
                        <a:pt x="2331" y="1694"/>
                      </a:lnTo>
                      <a:lnTo>
                        <a:pt x="2310" y="1714"/>
                      </a:lnTo>
                      <a:lnTo>
                        <a:pt x="2292" y="1735"/>
                      </a:lnTo>
                      <a:lnTo>
                        <a:pt x="2278" y="1759"/>
                      </a:lnTo>
                      <a:lnTo>
                        <a:pt x="2273" y="1782"/>
                      </a:lnTo>
                      <a:lnTo>
                        <a:pt x="2276" y="1803"/>
                      </a:lnTo>
                      <a:lnTo>
                        <a:pt x="2283" y="1824"/>
                      </a:lnTo>
                      <a:lnTo>
                        <a:pt x="2290" y="1843"/>
                      </a:lnTo>
                      <a:lnTo>
                        <a:pt x="2297" y="1864"/>
                      </a:lnTo>
                      <a:lnTo>
                        <a:pt x="2303" y="1885"/>
                      </a:lnTo>
                      <a:lnTo>
                        <a:pt x="2301" y="1906"/>
                      </a:lnTo>
                      <a:lnTo>
                        <a:pt x="2290" y="1928"/>
                      </a:lnTo>
                      <a:lnTo>
                        <a:pt x="2275" y="1939"/>
                      </a:lnTo>
                      <a:lnTo>
                        <a:pt x="2257" y="1947"/>
                      </a:lnTo>
                      <a:lnTo>
                        <a:pt x="2240" y="1956"/>
                      </a:lnTo>
                      <a:lnTo>
                        <a:pt x="2226" y="1968"/>
                      </a:lnTo>
                      <a:lnTo>
                        <a:pt x="2217" y="1986"/>
                      </a:lnTo>
                      <a:lnTo>
                        <a:pt x="2226" y="1996"/>
                      </a:lnTo>
                      <a:lnTo>
                        <a:pt x="2233" y="2012"/>
                      </a:lnTo>
                      <a:lnTo>
                        <a:pt x="2236" y="2031"/>
                      </a:lnTo>
                      <a:lnTo>
                        <a:pt x="2231" y="2035"/>
                      </a:lnTo>
                      <a:lnTo>
                        <a:pt x="2228" y="2038"/>
                      </a:lnTo>
                      <a:lnTo>
                        <a:pt x="2226" y="2040"/>
                      </a:lnTo>
                      <a:lnTo>
                        <a:pt x="2222" y="2043"/>
                      </a:lnTo>
                      <a:lnTo>
                        <a:pt x="2221" y="2047"/>
                      </a:lnTo>
                      <a:lnTo>
                        <a:pt x="2217" y="2050"/>
                      </a:lnTo>
                      <a:lnTo>
                        <a:pt x="2198" y="2054"/>
                      </a:lnTo>
                      <a:lnTo>
                        <a:pt x="2193" y="2066"/>
                      </a:lnTo>
                      <a:lnTo>
                        <a:pt x="2191" y="2080"/>
                      </a:lnTo>
                      <a:lnTo>
                        <a:pt x="2189" y="2094"/>
                      </a:lnTo>
                      <a:lnTo>
                        <a:pt x="2186" y="2108"/>
                      </a:lnTo>
                      <a:lnTo>
                        <a:pt x="2163" y="2127"/>
                      </a:lnTo>
                      <a:lnTo>
                        <a:pt x="2156" y="2143"/>
                      </a:lnTo>
                      <a:lnTo>
                        <a:pt x="2147" y="2159"/>
                      </a:lnTo>
                      <a:lnTo>
                        <a:pt x="2130" y="2174"/>
                      </a:lnTo>
                      <a:lnTo>
                        <a:pt x="2109" y="2187"/>
                      </a:lnTo>
                      <a:lnTo>
                        <a:pt x="2083" y="2194"/>
                      </a:lnTo>
                      <a:lnTo>
                        <a:pt x="2057" y="2201"/>
                      </a:lnTo>
                      <a:lnTo>
                        <a:pt x="2030" y="2206"/>
                      </a:lnTo>
                      <a:lnTo>
                        <a:pt x="2006" y="2211"/>
                      </a:lnTo>
                      <a:lnTo>
                        <a:pt x="2001" y="2208"/>
                      </a:lnTo>
                      <a:lnTo>
                        <a:pt x="1997" y="2204"/>
                      </a:lnTo>
                      <a:lnTo>
                        <a:pt x="1994" y="2202"/>
                      </a:lnTo>
                      <a:lnTo>
                        <a:pt x="1990" y="2197"/>
                      </a:lnTo>
                      <a:lnTo>
                        <a:pt x="1987" y="2194"/>
                      </a:lnTo>
                      <a:lnTo>
                        <a:pt x="1985" y="2185"/>
                      </a:lnTo>
                      <a:lnTo>
                        <a:pt x="1985" y="2174"/>
                      </a:lnTo>
                      <a:lnTo>
                        <a:pt x="1985" y="2162"/>
                      </a:lnTo>
                      <a:lnTo>
                        <a:pt x="1983" y="2150"/>
                      </a:lnTo>
                      <a:lnTo>
                        <a:pt x="1973" y="2133"/>
                      </a:lnTo>
                      <a:lnTo>
                        <a:pt x="1959" y="2117"/>
                      </a:lnTo>
                      <a:lnTo>
                        <a:pt x="1945" y="2099"/>
                      </a:lnTo>
                      <a:lnTo>
                        <a:pt x="1936" y="2082"/>
                      </a:lnTo>
                      <a:lnTo>
                        <a:pt x="1940" y="2070"/>
                      </a:lnTo>
                      <a:lnTo>
                        <a:pt x="1940" y="2068"/>
                      </a:lnTo>
                      <a:lnTo>
                        <a:pt x="1936" y="2064"/>
                      </a:lnTo>
                      <a:lnTo>
                        <a:pt x="1933" y="2063"/>
                      </a:lnTo>
                      <a:lnTo>
                        <a:pt x="1931" y="2059"/>
                      </a:lnTo>
                      <a:lnTo>
                        <a:pt x="1929" y="2059"/>
                      </a:lnTo>
                      <a:lnTo>
                        <a:pt x="1927" y="2054"/>
                      </a:lnTo>
                      <a:lnTo>
                        <a:pt x="1929" y="2049"/>
                      </a:lnTo>
                      <a:lnTo>
                        <a:pt x="1929" y="2045"/>
                      </a:lnTo>
                      <a:lnTo>
                        <a:pt x="1931" y="2042"/>
                      </a:lnTo>
                      <a:lnTo>
                        <a:pt x="1933" y="2038"/>
                      </a:lnTo>
                      <a:lnTo>
                        <a:pt x="1926" y="2035"/>
                      </a:lnTo>
                      <a:lnTo>
                        <a:pt x="1926" y="2031"/>
                      </a:lnTo>
                      <a:lnTo>
                        <a:pt x="1926" y="2028"/>
                      </a:lnTo>
                      <a:lnTo>
                        <a:pt x="1927" y="2023"/>
                      </a:lnTo>
                      <a:lnTo>
                        <a:pt x="1929" y="2019"/>
                      </a:lnTo>
                      <a:lnTo>
                        <a:pt x="1929" y="2014"/>
                      </a:lnTo>
                      <a:lnTo>
                        <a:pt x="1929" y="2009"/>
                      </a:lnTo>
                      <a:lnTo>
                        <a:pt x="1922" y="1995"/>
                      </a:lnTo>
                      <a:lnTo>
                        <a:pt x="1912" y="1979"/>
                      </a:lnTo>
                      <a:lnTo>
                        <a:pt x="1901" y="1965"/>
                      </a:lnTo>
                      <a:lnTo>
                        <a:pt x="1894" y="1951"/>
                      </a:lnTo>
                      <a:lnTo>
                        <a:pt x="1892" y="1934"/>
                      </a:lnTo>
                      <a:lnTo>
                        <a:pt x="1896" y="1914"/>
                      </a:lnTo>
                      <a:lnTo>
                        <a:pt x="1903" y="1897"/>
                      </a:lnTo>
                      <a:lnTo>
                        <a:pt x="1913" y="1878"/>
                      </a:lnTo>
                      <a:lnTo>
                        <a:pt x="1920" y="1862"/>
                      </a:lnTo>
                      <a:lnTo>
                        <a:pt x="1926" y="1848"/>
                      </a:lnTo>
                      <a:lnTo>
                        <a:pt x="1919" y="1834"/>
                      </a:lnTo>
                      <a:lnTo>
                        <a:pt x="1917" y="1822"/>
                      </a:lnTo>
                      <a:lnTo>
                        <a:pt x="1917" y="1810"/>
                      </a:lnTo>
                      <a:lnTo>
                        <a:pt x="1913" y="1794"/>
                      </a:lnTo>
                      <a:lnTo>
                        <a:pt x="1903" y="1773"/>
                      </a:lnTo>
                      <a:lnTo>
                        <a:pt x="1887" y="1752"/>
                      </a:lnTo>
                      <a:lnTo>
                        <a:pt x="1872" y="1733"/>
                      </a:lnTo>
                      <a:lnTo>
                        <a:pt x="1856" y="1717"/>
                      </a:lnTo>
                      <a:lnTo>
                        <a:pt x="1861" y="1696"/>
                      </a:lnTo>
                      <a:lnTo>
                        <a:pt x="1866" y="1677"/>
                      </a:lnTo>
                      <a:lnTo>
                        <a:pt x="1872" y="1656"/>
                      </a:lnTo>
                      <a:lnTo>
                        <a:pt x="1866" y="1653"/>
                      </a:lnTo>
                      <a:lnTo>
                        <a:pt x="1863" y="1651"/>
                      </a:lnTo>
                      <a:lnTo>
                        <a:pt x="1859" y="1647"/>
                      </a:lnTo>
                      <a:lnTo>
                        <a:pt x="1856" y="1646"/>
                      </a:lnTo>
                      <a:lnTo>
                        <a:pt x="1851" y="1646"/>
                      </a:lnTo>
                      <a:lnTo>
                        <a:pt x="1844" y="1644"/>
                      </a:lnTo>
                      <a:lnTo>
                        <a:pt x="1840" y="1647"/>
                      </a:lnTo>
                      <a:lnTo>
                        <a:pt x="1838" y="1649"/>
                      </a:lnTo>
                      <a:lnTo>
                        <a:pt x="1833" y="1651"/>
                      </a:lnTo>
                      <a:lnTo>
                        <a:pt x="1828" y="1651"/>
                      </a:lnTo>
                      <a:lnTo>
                        <a:pt x="1821" y="1651"/>
                      </a:lnTo>
                      <a:lnTo>
                        <a:pt x="1802" y="1621"/>
                      </a:lnTo>
                      <a:lnTo>
                        <a:pt x="1789" y="1619"/>
                      </a:lnTo>
                      <a:lnTo>
                        <a:pt x="1777" y="1618"/>
                      </a:lnTo>
                      <a:lnTo>
                        <a:pt x="1763" y="1616"/>
                      </a:lnTo>
                      <a:lnTo>
                        <a:pt x="1746" y="1623"/>
                      </a:lnTo>
                      <a:lnTo>
                        <a:pt x="1728" y="1630"/>
                      </a:lnTo>
                      <a:lnTo>
                        <a:pt x="1714" y="1635"/>
                      </a:lnTo>
                      <a:lnTo>
                        <a:pt x="1680" y="1628"/>
                      </a:lnTo>
                      <a:lnTo>
                        <a:pt x="1676" y="1640"/>
                      </a:lnTo>
                      <a:lnTo>
                        <a:pt x="1664" y="1640"/>
                      </a:lnTo>
                      <a:lnTo>
                        <a:pt x="1653" y="1637"/>
                      </a:lnTo>
                      <a:lnTo>
                        <a:pt x="1645" y="1635"/>
                      </a:lnTo>
                      <a:lnTo>
                        <a:pt x="1641" y="1637"/>
                      </a:lnTo>
                      <a:lnTo>
                        <a:pt x="1638" y="1640"/>
                      </a:lnTo>
                      <a:lnTo>
                        <a:pt x="1632" y="1642"/>
                      </a:lnTo>
                      <a:lnTo>
                        <a:pt x="1625" y="1644"/>
                      </a:lnTo>
                      <a:lnTo>
                        <a:pt x="1615" y="1632"/>
                      </a:lnTo>
                      <a:lnTo>
                        <a:pt x="1601" y="1625"/>
                      </a:lnTo>
                      <a:lnTo>
                        <a:pt x="1587" y="1618"/>
                      </a:lnTo>
                      <a:lnTo>
                        <a:pt x="1573" y="1611"/>
                      </a:lnTo>
                      <a:lnTo>
                        <a:pt x="1561" y="1602"/>
                      </a:lnTo>
                      <a:lnTo>
                        <a:pt x="1552" y="1579"/>
                      </a:lnTo>
                      <a:lnTo>
                        <a:pt x="1542" y="1567"/>
                      </a:lnTo>
                      <a:lnTo>
                        <a:pt x="1526" y="1555"/>
                      </a:lnTo>
                      <a:lnTo>
                        <a:pt x="1512" y="1543"/>
                      </a:lnTo>
                      <a:lnTo>
                        <a:pt x="1503" y="1532"/>
                      </a:lnTo>
                      <a:lnTo>
                        <a:pt x="1503" y="1509"/>
                      </a:lnTo>
                      <a:lnTo>
                        <a:pt x="1500" y="1499"/>
                      </a:lnTo>
                      <a:lnTo>
                        <a:pt x="1501" y="1483"/>
                      </a:lnTo>
                      <a:lnTo>
                        <a:pt x="1505" y="1469"/>
                      </a:lnTo>
                      <a:lnTo>
                        <a:pt x="1508" y="1457"/>
                      </a:lnTo>
                      <a:lnTo>
                        <a:pt x="1510" y="1448"/>
                      </a:lnTo>
                      <a:lnTo>
                        <a:pt x="1510" y="1434"/>
                      </a:lnTo>
                      <a:lnTo>
                        <a:pt x="1507" y="1426"/>
                      </a:lnTo>
                      <a:lnTo>
                        <a:pt x="1501" y="1417"/>
                      </a:lnTo>
                      <a:lnTo>
                        <a:pt x="1498" y="1410"/>
                      </a:lnTo>
                      <a:lnTo>
                        <a:pt x="1498" y="1399"/>
                      </a:lnTo>
                      <a:lnTo>
                        <a:pt x="1501" y="1385"/>
                      </a:lnTo>
                      <a:lnTo>
                        <a:pt x="1508" y="1370"/>
                      </a:lnTo>
                      <a:lnTo>
                        <a:pt x="1515" y="1352"/>
                      </a:lnTo>
                      <a:lnTo>
                        <a:pt x="1522" y="1337"/>
                      </a:lnTo>
                      <a:lnTo>
                        <a:pt x="1529" y="1324"/>
                      </a:lnTo>
                      <a:lnTo>
                        <a:pt x="1533" y="1317"/>
                      </a:lnTo>
                      <a:lnTo>
                        <a:pt x="1545" y="1307"/>
                      </a:lnTo>
                      <a:lnTo>
                        <a:pt x="1559" y="1298"/>
                      </a:lnTo>
                      <a:lnTo>
                        <a:pt x="1573" y="1291"/>
                      </a:lnTo>
                      <a:lnTo>
                        <a:pt x="1587" y="1282"/>
                      </a:lnTo>
                      <a:lnTo>
                        <a:pt x="1590" y="1274"/>
                      </a:lnTo>
                      <a:lnTo>
                        <a:pt x="1590" y="1263"/>
                      </a:lnTo>
                      <a:lnTo>
                        <a:pt x="1589" y="1251"/>
                      </a:lnTo>
                      <a:lnTo>
                        <a:pt x="1590" y="1241"/>
                      </a:lnTo>
                      <a:lnTo>
                        <a:pt x="1599" y="1227"/>
                      </a:lnTo>
                      <a:lnTo>
                        <a:pt x="1611" y="1216"/>
                      </a:lnTo>
                      <a:lnTo>
                        <a:pt x="1624" y="1206"/>
                      </a:lnTo>
                      <a:lnTo>
                        <a:pt x="1636" y="1195"/>
                      </a:lnTo>
                      <a:lnTo>
                        <a:pt x="1646" y="1183"/>
                      </a:lnTo>
                      <a:lnTo>
                        <a:pt x="1652" y="1167"/>
                      </a:lnTo>
                      <a:lnTo>
                        <a:pt x="1652" y="1166"/>
                      </a:lnTo>
                      <a:lnTo>
                        <a:pt x="1650" y="1166"/>
                      </a:lnTo>
                      <a:lnTo>
                        <a:pt x="1650" y="1164"/>
                      </a:lnTo>
                      <a:lnTo>
                        <a:pt x="1650" y="1162"/>
                      </a:lnTo>
                      <a:lnTo>
                        <a:pt x="1648" y="1160"/>
                      </a:lnTo>
                      <a:lnTo>
                        <a:pt x="1645" y="1159"/>
                      </a:lnTo>
                      <a:lnTo>
                        <a:pt x="1641" y="1157"/>
                      </a:lnTo>
                      <a:lnTo>
                        <a:pt x="1638" y="1157"/>
                      </a:lnTo>
                      <a:lnTo>
                        <a:pt x="1632" y="1155"/>
                      </a:lnTo>
                      <a:lnTo>
                        <a:pt x="1629" y="1159"/>
                      </a:lnTo>
                      <a:lnTo>
                        <a:pt x="1625" y="1159"/>
                      </a:lnTo>
                      <a:lnTo>
                        <a:pt x="1620" y="1160"/>
                      </a:lnTo>
                      <a:lnTo>
                        <a:pt x="1613" y="1160"/>
                      </a:lnTo>
                      <a:lnTo>
                        <a:pt x="1613" y="1155"/>
                      </a:lnTo>
                      <a:lnTo>
                        <a:pt x="1610" y="1155"/>
                      </a:lnTo>
                      <a:lnTo>
                        <a:pt x="1610" y="1141"/>
                      </a:lnTo>
                      <a:lnTo>
                        <a:pt x="1608" y="1122"/>
                      </a:lnTo>
                      <a:lnTo>
                        <a:pt x="1606" y="1099"/>
                      </a:lnTo>
                      <a:lnTo>
                        <a:pt x="1606" y="1077"/>
                      </a:lnTo>
                      <a:lnTo>
                        <a:pt x="1606" y="1057"/>
                      </a:lnTo>
                      <a:lnTo>
                        <a:pt x="1610" y="1045"/>
                      </a:lnTo>
                      <a:lnTo>
                        <a:pt x="1611" y="1040"/>
                      </a:lnTo>
                      <a:lnTo>
                        <a:pt x="1613" y="1036"/>
                      </a:lnTo>
                      <a:lnTo>
                        <a:pt x="1615" y="1035"/>
                      </a:lnTo>
                      <a:lnTo>
                        <a:pt x="1617" y="1035"/>
                      </a:lnTo>
                      <a:lnTo>
                        <a:pt x="1620" y="1035"/>
                      </a:lnTo>
                      <a:lnTo>
                        <a:pt x="1624" y="1033"/>
                      </a:lnTo>
                      <a:lnTo>
                        <a:pt x="1629" y="1033"/>
                      </a:lnTo>
                      <a:lnTo>
                        <a:pt x="1643" y="1038"/>
                      </a:lnTo>
                      <a:lnTo>
                        <a:pt x="1659" y="1042"/>
                      </a:lnTo>
                      <a:lnTo>
                        <a:pt x="1676" y="1042"/>
                      </a:lnTo>
                      <a:lnTo>
                        <a:pt x="1693" y="1038"/>
                      </a:lnTo>
                      <a:lnTo>
                        <a:pt x="1706" y="1033"/>
                      </a:lnTo>
                      <a:lnTo>
                        <a:pt x="1707" y="1031"/>
                      </a:lnTo>
                      <a:lnTo>
                        <a:pt x="1707" y="1029"/>
                      </a:lnTo>
                      <a:lnTo>
                        <a:pt x="1709" y="1029"/>
                      </a:lnTo>
                      <a:lnTo>
                        <a:pt x="1709" y="1028"/>
                      </a:lnTo>
                      <a:lnTo>
                        <a:pt x="1709" y="1026"/>
                      </a:lnTo>
                      <a:lnTo>
                        <a:pt x="1713" y="1012"/>
                      </a:lnTo>
                      <a:lnTo>
                        <a:pt x="1713" y="996"/>
                      </a:lnTo>
                      <a:lnTo>
                        <a:pt x="1711" y="981"/>
                      </a:lnTo>
                      <a:lnTo>
                        <a:pt x="1709" y="963"/>
                      </a:lnTo>
                      <a:lnTo>
                        <a:pt x="1697" y="960"/>
                      </a:lnTo>
                      <a:lnTo>
                        <a:pt x="1685" y="956"/>
                      </a:lnTo>
                      <a:lnTo>
                        <a:pt x="1673" y="949"/>
                      </a:lnTo>
                      <a:lnTo>
                        <a:pt x="1664" y="940"/>
                      </a:lnTo>
                      <a:lnTo>
                        <a:pt x="1667" y="939"/>
                      </a:lnTo>
                      <a:lnTo>
                        <a:pt x="1671" y="937"/>
                      </a:lnTo>
                      <a:lnTo>
                        <a:pt x="1673" y="935"/>
                      </a:lnTo>
                      <a:lnTo>
                        <a:pt x="1676" y="935"/>
                      </a:lnTo>
                      <a:lnTo>
                        <a:pt x="1680" y="933"/>
                      </a:lnTo>
                      <a:lnTo>
                        <a:pt x="1686" y="933"/>
                      </a:lnTo>
                      <a:lnTo>
                        <a:pt x="1690" y="932"/>
                      </a:lnTo>
                      <a:lnTo>
                        <a:pt x="1695" y="930"/>
                      </a:lnTo>
                      <a:lnTo>
                        <a:pt x="1700" y="930"/>
                      </a:lnTo>
                      <a:lnTo>
                        <a:pt x="1706" y="930"/>
                      </a:lnTo>
                      <a:lnTo>
                        <a:pt x="1706" y="911"/>
                      </a:lnTo>
                      <a:lnTo>
                        <a:pt x="1711" y="911"/>
                      </a:lnTo>
                      <a:lnTo>
                        <a:pt x="1716" y="912"/>
                      </a:lnTo>
                      <a:lnTo>
                        <a:pt x="1718" y="914"/>
                      </a:lnTo>
                      <a:lnTo>
                        <a:pt x="1721" y="914"/>
                      </a:lnTo>
                      <a:lnTo>
                        <a:pt x="1725" y="916"/>
                      </a:lnTo>
                      <a:lnTo>
                        <a:pt x="1728" y="918"/>
                      </a:lnTo>
                      <a:lnTo>
                        <a:pt x="1732" y="914"/>
                      </a:lnTo>
                      <a:lnTo>
                        <a:pt x="1737" y="912"/>
                      </a:lnTo>
                      <a:lnTo>
                        <a:pt x="1741" y="911"/>
                      </a:lnTo>
                      <a:lnTo>
                        <a:pt x="1746" y="909"/>
                      </a:lnTo>
                      <a:lnTo>
                        <a:pt x="1748" y="907"/>
                      </a:lnTo>
                      <a:lnTo>
                        <a:pt x="1749" y="904"/>
                      </a:lnTo>
                      <a:lnTo>
                        <a:pt x="1749" y="900"/>
                      </a:lnTo>
                      <a:lnTo>
                        <a:pt x="1749" y="897"/>
                      </a:lnTo>
                      <a:lnTo>
                        <a:pt x="1749" y="893"/>
                      </a:lnTo>
                      <a:lnTo>
                        <a:pt x="1751" y="890"/>
                      </a:lnTo>
                      <a:lnTo>
                        <a:pt x="1753" y="886"/>
                      </a:lnTo>
                      <a:lnTo>
                        <a:pt x="1786" y="876"/>
                      </a:lnTo>
                      <a:lnTo>
                        <a:pt x="1793" y="865"/>
                      </a:lnTo>
                      <a:lnTo>
                        <a:pt x="1795" y="855"/>
                      </a:lnTo>
                      <a:lnTo>
                        <a:pt x="1800" y="844"/>
                      </a:lnTo>
                      <a:lnTo>
                        <a:pt x="1810" y="837"/>
                      </a:lnTo>
                      <a:lnTo>
                        <a:pt x="1823" y="832"/>
                      </a:lnTo>
                      <a:lnTo>
                        <a:pt x="1838" y="827"/>
                      </a:lnTo>
                      <a:lnTo>
                        <a:pt x="1852" y="822"/>
                      </a:lnTo>
                      <a:lnTo>
                        <a:pt x="1854" y="820"/>
                      </a:lnTo>
                      <a:lnTo>
                        <a:pt x="1854" y="820"/>
                      </a:lnTo>
                      <a:lnTo>
                        <a:pt x="1854" y="818"/>
                      </a:lnTo>
                      <a:lnTo>
                        <a:pt x="1854" y="816"/>
                      </a:lnTo>
                      <a:lnTo>
                        <a:pt x="1856" y="815"/>
                      </a:lnTo>
                      <a:lnTo>
                        <a:pt x="1849" y="797"/>
                      </a:lnTo>
                      <a:lnTo>
                        <a:pt x="1845" y="776"/>
                      </a:lnTo>
                      <a:lnTo>
                        <a:pt x="1845" y="757"/>
                      </a:lnTo>
                      <a:lnTo>
                        <a:pt x="1844" y="741"/>
                      </a:lnTo>
                      <a:lnTo>
                        <a:pt x="1859" y="740"/>
                      </a:lnTo>
                      <a:lnTo>
                        <a:pt x="1870" y="736"/>
                      </a:lnTo>
                      <a:lnTo>
                        <a:pt x="1882" y="733"/>
                      </a:lnTo>
                      <a:lnTo>
                        <a:pt x="1882" y="741"/>
                      </a:lnTo>
                      <a:lnTo>
                        <a:pt x="1880" y="748"/>
                      </a:lnTo>
                      <a:lnTo>
                        <a:pt x="1878" y="761"/>
                      </a:lnTo>
                      <a:lnTo>
                        <a:pt x="1877" y="778"/>
                      </a:lnTo>
                      <a:lnTo>
                        <a:pt x="1875" y="794"/>
                      </a:lnTo>
                      <a:lnTo>
                        <a:pt x="1875" y="806"/>
                      </a:lnTo>
                      <a:lnTo>
                        <a:pt x="1880" y="809"/>
                      </a:lnTo>
                      <a:lnTo>
                        <a:pt x="1884" y="811"/>
                      </a:lnTo>
                      <a:lnTo>
                        <a:pt x="1885" y="813"/>
                      </a:lnTo>
                      <a:lnTo>
                        <a:pt x="1889" y="815"/>
                      </a:lnTo>
                      <a:lnTo>
                        <a:pt x="1894" y="818"/>
                      </a:lnTo>
                      <a:lnTo>
                        <a:pt x="1905" y="813"/>
                      </a:lnTo>
                      <a:lnTo>
                        <a:pt x="1912" y="813"/>
                      </a:lnTo>
                      <a:lnTo>
                        <a:pt x="1917" y="816"/>
                      </a:lnTo>
                      <a:lnTo>
                        <a:pt x="1924" y="822"/>
                      </a:lnTo>
                      <a:lnTo>
                        <a:pt x="1933" y="822"/>
                      </a:lnTo>
                      <a:lnTo>
                        <a:pt x="1943" y="818"/>
                      </a:lnTo>
                      <a:lnTo>
                        <a:pt x="1952" y="813"/>
                      </a:lnTo>
                      <a:lnTo>
                        <a:pt x="1957" y="808"/>
                      </a:lnTo>
                      <a:lnTo>
                        <a:pt x="1964" y="804"/>
                      </a:lnTo>
                      <a:lnTo>
                        <a:pt x="1973" y="801"/>
                      </a:lnTo>
                      <a:lnTo>
                        <a:pt x="1987" y="802"/>
                      </a:lnTo>
                      <a:lnTo>
                        <a:pt x="2006" y="806"/>
                      </a:lnTo>
                      <a:lnTo>
                        <a:pt x="2008" y="801"/>
                      </a:lnTo>
                      <a:lnTo>
                        <a:pt x="2009" y="799"/>
                      </a:lnTo>
                      <a:lnTo>
                        <a:pt x="2013" y="795"/>
                      </a:lnTo>
                      <a:lnTo>
                        <a:pt x="2016" y="794"/>
                      </a:lnTo>
                      <a:lnTo>
                        <a:pt x="2020" y="794"/>
                      </a:lnTo>
                      <a:lnTo>
                        <a:pt x="2025" y="792"/>
                      </a:lnTo>
                      <a:lnTo>
                        <a:pt x="2025" y="762"/>
                      </a:lnTo>
                      <a:lnTo>
                        <a:pt x="2029" y="738"/>
                      </a:lnTo>
                      <a:lnTo>
                        <a:pt x="2032" y="734"/>
                      </a:lnTo>
                      <a:lnTo>
                        <a:pt x="2036" y="733"/>
                      </a:lnTo>
                      <a:lnTo>
                        <a:pt x="2039" y="729"/>
                      </a:lnTo>
                      <a:lnTo>
                        <a:pt x="2043" y="727"/>
                      </a:lnTo>
                      <a:lnTo>
                        <a:pt x="2048" y="726"/>
                      </a:lnTo>
                      <a:lnTo>
                        <a:pt x="2048" y="729"/>
                      </a:lnTo>
                      <a:lnTo>
                        <a:pt x="2051" y="733"/>
                      </a:lnTo>
                      <a:lnTo>
                        <a:pt x="2053" y="736"/>
                      </a:lnTo>
                      <a:lnTo>
                        <a:pt x="2055" y="740"/>
                      </a:lnTo>
                      <a:lnTo>
                        <a:pt x="2057" y="741"/>
                      </a:lnTo>
                      <a:lnTo>
                        <a:pt x="2062" y="743"/>
                      </a:lnTo>
                      <a:lnTo>
                        <a:pt x="2067" y="745"/>
                      </a:lnTo>
                      <a:lnTo>
                        <a:pt x="2065" y="729"/>
                      </a:lnTo>
                      <a:lnTo>
                        <a:pt x="2064" y="719"/>
                      </a:lnTo>
                      <a:lnTo>
                        <a:pt x="2060" y="712"/>
                      </a:lnTo>
                      <a:lnTo>
                        <a:pt x="2058" y="703"/>
                      </a:lnTo>
                      <a:lnTo>
                        <a:pt x="2055" y="687"/>
                      </a:lnTo>
                      <a:lnTo>
                        <a:pt x="2064" y="686"/>
                      </a:lnTo>
                      <a:lnTo>
                        <a:pt x="2070" y="682"/>
                      </a:lnTo>
                      <a:lnTo>
                        <a:pt x="2076" y="679"/>
                      </a:lnTo>
                      <a:lnTo>
                        <a:pt x="2083" y="675"/>
                      </a:lnTo>
                      <a:lnTo>
                        <a:pt x="2095" y="675"/>
                      </a:lnTo>
                      <a:lnTo>
                        <a:pt x="2107" y="677"/>
                      </a:lnTo>
                      <a:lnTo>
                        <a:pt x="2116" y="679"/>
                      </a:lnTo>
                      <a:lnTo>
                        <a:pt x="2125" y="675"/>
                      </a:lnTo>
                      <a:lnTo>
                        <a:pt x="2132" y="665"/>
                      </a:lnTo>
                      <a:lnTo>
                        <a:pt x="2126" y="663"/>
                      </a:lnTo>
                      <a:lnTo>
                        <a:pt x="2121" y="661"/>
                      </a:lnTo>
                      <a:lnTo>
                        <a:pt x="2118" y="659"/>
                      </a:lnTo>
                      <a:lnTo>
                        <a:pt x="2112" y="658"/>
                      </a:lnTo>
                      <a:lnTo>
                        <a:pt x="2105" y="658"/>
                      </a:lnTo>
                      <a:lnTo>
                        <a:pt x="2088" y="666"/>
                      </a:lnTo>
                      <a:lnTo>
                        <a:pt x="2069" y="672"/>
                      </a:lnTo>
                      <a:lnTo>
                        <a:pt x="2048" y="675"/>
                      </a:lnTo>
                      <a:lnTo>
                        <a:pt x="2044" y="666"/>
                      </a:lnTo>
                      <a:lnTo>
                        <a:pt x="2039" y="659"/>
                      </a:lnTo>
                      <a:lnTo>
                        <a:pt x="2034" y="652"/>
                      </a:lnTo>
                      <a:lnTo>
                        <a:pt x="2030" y="644"/>
                      </a:lnTo>
                      <a:lnTo>
                        <a:pt x="2029" y="630"/>
                      </a:lnTo>
                      <a:lnTo>
                        <a:pt x="2030" y="619"/>
                      </a:lnTo>
                      <a:lnTo>
                        <a:pt x="2029" y="607"/>
                      </a:lnTo>
                      <a:lnTo>
                        <a:pt x="2027" y="593"/>
                      </a:lnTo>
                      <a:lnTo>
                        <a:pt x="2029" y="581"/>
                      </a:lnTo>
                      <a:lnTo>
                        <a:pt x="2037" y="563"/>
                      </a:lnTo>
                      <a:lnTo>
                        <a:pt x="2051" y="551"/>
                      </a:lnTo>
                      <a:lnTo>
                        <a:pt x="2065" y="537"/>
                      </a:lnTo>
                      <a:lnTo>
                        <a:pt x="2077" y="523"/>
                      </a:lnTo>
                      <a:lnTo>
                        <a:pt x="2086" y="507"/>
                      </a:lnTo>
                      <a:lnTo>
                        <a:pt x="2081" y="502"/>
                      </a:lnTo>
                      <a:lnTo>
                        <a:pt x="2076" y="497"/>
                      </a:lnTo>
                      <a:lnTo>
                        <a:pt x="2070" y="492"/>
                      </a:lnTo>
                      <a:lnTo>
                        <a:pt x="2057" y="494"/>
                      </a:lnTo>
                      <a:lnTo>
                        <a:pt x="2041" y="495"/>
                      </a:lnTo>
                      <a:lnTo>
                        <a:pt x="2036" y="520"/>
                      </a:lnTo>
                      <a:lnTo>
                        <a:pt x="2027" y="539"/>
                      </a:lnTo>
                      <a:lnTo>
                        <a:pt x="2015" y="555"/>
                      </a:lnTo>
                      <a:lnTo>
                        <a:pt x="2001" y="570"/>
                      </a:lnTo>
                      <a:lnTo>
                        <a:pt x="1988" y="588"/>
                      </a:lnTo>
                      <a:lnTo>
                        <a:pt x="1980" y="609"/>
                      </a:lnTo>
                      <a:lnTo>
                        <a:pt x="1974" y="633"/>
                      </a:lnTo>
                      <a:lnTo>
                        <a:pt x="1985" y="642"/>
                      </a:lnTo>
                      <a:lnTo>
                        <a:pt x="1995" y="652"/>
                      </a:lnTo>
                      <a:lnTo>
                        <a:pt x="2002" y="665"/>
                      </a:lnTo>
                      <a:lnTo>
                        <a:pt x="2006" y="680"/>
                      </a:lnTo>
                      <a:lnTo>
                        <a:pt x="2001" y="682"/>
                      </a:lnTo>
                      <a:lnTo>
                        <a:pt x="1999" y="684"/>
                      </a:lnTo>
                      <a:lnTo>
                        <a:pt x="1997" y="686"/>
                      </a:lnTo>
                      <a:lnTo>
                        <a:pt x="1997" y="686"/>
                      </a:lnTo>
                      <a:lnTo>
                        <a:pt x="1997" y="687"/>
                      </a:lnTo>
                      <a:lnTo>
                        <a:pt x="1995" y="689"/>
                      </a:lnTo>
                      <a:lnTo>
                        <a:pt x="1995" y="693"/>
                      </a:lnTo>
                      <a:lnTo>
                        <a:pt x="1994" y="694"/>
                      </a:lnTo>
                      <a:lnTo>
                        <a:pt x="1971" y="703"/>
                      </a:lnTo>
                      <a:lnTo>
                        <a:pt x="1968" y="724"/>
                      </a:lnTo>
                      <a:lnTo>
                        <a:pt x="1961" y="740"/>
                      </a:lnTo>
                      <a:lnTo>
                        <a:pt x="1954" y="752"/>
                      </a:lnTo>
                      <a:lnTo>
                        <a:pt x="1943" y="762"/>
                      </a:lnTo>
                      <a:lnTo>
                        <a:pt x="1934" y="773"/>
                      </a:lnTo>
                      <a:lnTo>
                        <a:pt x="1926" y="787"/>
                      </a:lnTo>
                      <a:lnTo>
                        <a:pt x="1920" y="787"/>
                      </a:lnTo>
                      <a:lnTo>
                        <a:pt x="1920" y="783"/>
                      </a:lnTo>
                      <a:lnTo>
                        <a:pt x="1906" y="764"/>
                      </a:lnTo>
                      <a:lnTo>
                        <a:pt x="1898" y="743"/>
                      </a:lnTo>
                      <a:lnTo>
                        <a:pt x="1892" y="720"/>
                      </a:lnTo>
                      <a:lnTo>
                        <a:pt x="1882" y="694"/>
                      </a:lnTo>
                      <a:lnTo>
                        <a:pt x="1868" y="701"/>
                      </a:lnTo>
                      <a:lnTo>
                        <a:pt x="1859" y="710"/>
                      </a:lnTo>
                      <a:lnTo>
                        <a:pt x="1849" y="717"/>
                      </a:lnTo>
                      <a:lnTo>
                        <a:pt x="1838" y="722"/>
                      </a:lnTo>
                      <a:lnTo>
                        <a:pt x="1821" y="726"/>
                      </a:lnTo>
                      <a:lnTo>
                        <a:pt x="1819" y="724"/>
                      </a:lnTo>
                      <a:lnTo>
                        <a:pt x="1817" y="724"/>
                      </a:lnTo>
                      <a:lnTo>
                        <a:pt x="1816" y="724"/>
                      </a:lnTo>
                      <a:lnTo>
                        <a:pt x="1814" y="722"/>
                      </a:lnTo>
                      <a:lnTo>
                        <a:pt x="1810" y="722"/>
                      </a:lnTo>
                      <a:lnTo>
                        <a:pt x="1809" y="701"/>
                      </a:lnTo>
                      <a:lnTo>
                        <a:pt x="1807" y="684"/>
                      </a:lnTo>
                      <a:lnTo>
                        <a:pt x="1803" y="670"/>
                      </a:lnTo>
                      <a:lnTo>
                        <a:pt x="1800" y="654"/>
                      </a:lnTo>
                      <a:lnTo>
                        <a:pt x="1798" y="633"/>
                      </a:lnTo>
                      <a:lnTo>
                        <a:pt x="1807" y="624"/>
                      </a:lnTo>
                      <a:lnTo>
                        <a:pt x="1810" y="616"/>
                      </a:lnTo>
                      <a:lnTo>
                        <a:pt x="1812" y="605"/>
                      </a:lnTo>
                      <a:lnTo>
                        <a:pt x="1817" y="591"/>
                      </a:lnTo>
                      <a:lnTo>
                        <a:pt x="1821" y="588"/>
                      </a:lnTo>
                      <a:lnTo>
                        <a:pt x="1826" y="583"/>
                      </a:lnTo>
                      <a:lnTo>
                        <a:pt x="1831" y="577"/>
                      </a:lnTo>
                      <a:lnTo>
                        <a:pt x="1837" y="572"/>
                      </a:lnTo>
                      <a:lnTo>
                        <a:pt x="1840" y="574"/>
                      </a:lnTo>
                      <a:lnTo>
                        <a:pt x="1842" y="576"/>
                      </a:lnTo>
                      <a:lnTo>
                        <a:pt x="1844" y="577"/>
                      </a:lnTo>
                      <a:lnTo>
                        <a:pt x="1845" y="579"/>
                      </a:lnTo>
                      <a:lnTo>
                        <a:pt x="1845" y="579"/>
                      </a:lnTo>
                      <a:lnTo>
                        <a:pt x="1849" y="576"/>
                      </a:lnTo>
                      <a:lnTo>
                        <a:pt x="1851" y="572"/>
                      </a:lnTo>
                      <a:lnTo>
                        <a:pt x="1852" y="569"/>
                      </a:lnTo>
                      <a:lnTo>
                        <a:pt x="1854" y="563"/>
                      </a:lnTo>
                      <a:lnTo>
                        <a:pt x="1856" y="560"/>
                      </a:lnTo>
                      <a:lnTo>
                        <a:pt x="1868" y="553"/>
                      </a:lnTo>
                      <a:lnTo>
                        <a:pt x="1878" y="549"/>
                      </a:lnTo>
                      <a:lnTo>
                        <a:pt x="1887" y="541"/>
                      </a:lnTo>
                      <a:lnTo>
                        <a:pt x="1884" y="539"/>
                      </a:lnTo>
                      <a:lnTo>
                        <a:pt x="1882" y="539"/>
                      </a:lnTo>
                      <a:lnTo>
                        <a:pt x="1880" y="539"/>
                      </a:lnTo>
                      <a:lnTo>
                        <a:pt x="1880" y="537"/>
                      </a:lnTo>
                      <a:lnTo>
                        <a:pt x="1880" y="537"/>
                      </a:lnTo>
                      <a:lnTo>
                        <a:pt x="1880" y="534"/>
                      </a:lnTo>
                      <a:lnTo>
                        <a:pt x="1878" y="530"/>
                      </a:lnTo>
                      <a:lnTo>
                        <a:pt x="1891" y="514"/>
                      </a:lnTo>
                      <a:lnTo>
                        <a:pt x="1903" y="495"/>
                      </a:lnTo>
                      <a:lnTo>
                        <a:pt x="1913" y="473"/>
                      </a:lnTo>
                      <a:lnTo>
                        <a:pt x="1924" y="450"/>
                      </a:lnTo>
                      <a:lnTo>
                        <a:pt x="1934" y="427"/>
                      </a:lnTo>
                      <a:lnTo>
                        <a:pt x="1947" y="406"/>
                      </a:lnTo>
                      <a:lnTo>
                        <a:pt x="1959" y="392"/>
                      </a:lnTo>
                      <a:lnTo>
                        <a:pt x="1974" y="384"/>
                      </a:lnTo>
                      <a:lnTo>
                        <a:pt x="1974" y="370"/>
                      </a:lnTo>
                      <a:lnTo>
                        <a:pt x="1990" y="370"/>
                      </a:lnTo>
                      <a:lnTo>
                        <a:pt x="1999" y="354"/>
                      </a:lnTo>
                      <a:lnTo>
                        <a:pt x="2013" y="343"/>
                      </a:lnTo>
                      <a:lnTo>
                        <a:pt x="2032" y="338"/>
                      </a:lnTo>
                      <a:lnTo>
                        <a:pt x="2034" y="340"/>
                      </a:lnTo>
                      <a:lnTo>
                        <a:pt x="2036" y="340"/>
                      </a:lnTo>
                      <a:lnTo>
                        <a:pt x="2036" y="340"/>
                      </a:lnTo>
                      <a:lnTo>
                        <a:pt x="2037" y="340"/>
                      </a:lnTo>
                      <a:lnTo>
                        <a:pt x="2041" y="342"/>
                      </a:lnTo>
                      <a:lnTo>
                        <a:pt x="2041" y="329"/>
                      </a:lnTo>
                      <a:lnTo>
                        <a:pt x="2046" y="329"/>
                      </a:lnTo>
                      <a:lnTo>
                        <a:pt x="2050" y="329"/>
                      </a:lnTo>
                      <a:lnTo>
                        <a:pt x="2053" y="329"/>
                      </a:lnTo>
                      <a:lnTo>
                        <a:pt x="2055" y="329"/>
                      </a:lnTo>
                      <a:lnTo>
                        <a:pt x="2057" y="331"/>
                      </a:lnTo>
                      <a:lnTo>
                        <a:pt x="2058" y="331"/>
                      </a:lnTo>
                      <a:lnTo>
                        <a:pt x="2064" y="335"/>
                      </a:lnTo>
                      <a:lnTo>
                        <a:pt x="2070" y="321"/>
                      </a:lnTo>
                      <a:lnTo>
                        <a:pt x="2081" y="312"/>
                      </a:lnTo>
                      <a:lnTo>
                        <a:pt x="2093" y="309"/>
                      </a:lnTo>
                      <a:lnTo>
                        <a:pt x="2109" y="305"/>
                      </a:lnTo>
                      <a:lnTo>
                        <a:pt x="2125" y="303"/>
                      </a:lnTo>
                      <a:lnTo>
                        <a:pt x="2132" y="310"/>
                      </a:lnTo>
                      <a:lnTo>
                        <a:pt x="2140" y="314"/>
                      </a:lnTo>
                      <a:lnTo>
                        <a:pt x="2147" y="315"/>
                      </a:lnTo>
                      <a:lnTo>
                        <a:pt x="2154" y="317"/>
                      </a:lnTo>
                      <a:lnTo>
                        <a:pt x="2160" y="324"/>
                      </a:lnTo>
                      <a:lnTo>
                        <a:pt x="2163" y="338"/>
                      </a:lnTo>
                      <a:lnTo>
                        <a:pt x="2161" y="340"/>
                      </a:lnTo>
                      <a:lnTo>
                        <a:pt x="2160" y="342"/>
                      </a:lnTo>
                      <a:lnTo>
                        <a:pt x="2158" y="342"/>
                      </a:lnTo>
                      <a:lnTo>
                        <a:pt x="2158" y="343"/>
                      </a:lnTo>
                      <a:lnTo>
                        <a:pt x="2156" y="345"/>
                      </a:lnTo>
                      <a:lnTo>
                        <a:pt x="2156" y="349"/>
                      </a:lnTo>
                      <a:lnTo>
                        <a:pt x="2158" y="352"/>
                      </a:lnTo>
                      <a:lnTo>
                        <a:pt x="2160" y="352"/>
                      </a:lnTo>
                      <a:lnTo>
                        <a:pt x="2161" y="354"/>
                      </a:lnTo>
                      <a:lnTo>
                        <a:pt x="2163" y="357"/>
                      </a:lnTo>
                      <a:lnTo>
                        <a:pt x="2175" y="352"/>
                      </a:lnTo>
                      <a:lnTo>
                        <a:pt x="2182" y="350"/>
                      </a:lnTo>
                      <a:lnTo>
                        <a:pt x="2187" y="350"/>
                      </a:lnTo>
                      <a:lnTo>
                        <a:pt x="2189" y="354"/>
                      </a:lnTo>
                      <a:lnTo>
                        <a:pt x="2191" y="359"/>
                      </a:lnTo>
                      <a:lnTo>
                        <a:pt x="2196" y="364"/>
                      </a:lnTo>
                      <a:lnTo>
                        <a:pt x="2201" y="370"/>
                      </a:lnTo>
                      <a:lnTo>
                        <a:pt x="2233" y="373"/>
                      </a:lnTo>
                      <a:lnTo>
                        <a:pt x="2245" y="380"/>
                      </a:lnTo>
                      <a:lnTo>
                        <a:pt x="2259" y="391"/>
                      </a:lnTo>
                      <a:lnTo>
                        <a:pt x="2273" y="405"/>
                      </a:lnTo>
                      <a:lnTo>
                        <a:pt x="2285" y="420"/>
                      </a:lnTo>
                      <a:lnTo>
                        <a:pt x="2296" y="436"/>
                      </a:lnTo>
                      <a:lnTo>
                        <a:pt x="2299" y="452"/>
                      </a:lnTo>
                      <a:lnTo>
                        <a:pt x="2297" y="467"/>
                      </a:lnTo>
                      <a:lnTo>
                        <a:pt x="2285" y="480"/>
                      </a:lnTo>
                      <a:lnTo>
                        <a:pt x="2269" y="488"/>
                      </a:lnTo>
                      <a:lnTo>
                        <a:pt x="2252" y="488"/>
                      </a:lnTo>
                      <a:lnTo>
                        <a:pt x="2236" y="481"/>
                      </a:lnTo>
                      <a:lnTo>
                        <a:pt x="2222" y="474"/>
                      </a:lnTo>
                      <a:lnTo>
                        <a:pt x="2208" y="469"/>
                      </a:lnTo>
                      <a:lnTo>
                        <a:pt x="2210" y="481"/>
                      </a:lnTo>
                      <a:lnTo>
                        <a:pt x="2212" y="497"/>
                      </a:lnTo>
                      <a:lnTo>
                        <a:pt x="2214" y="514"/>
                      </a:lnTo>
                      <a:lnTo>
                        <a:pt x="2217" y="528"/>
                      </a:lnTo>
                      <a:lnTo>
                        <a:pt x="2221" y="537"/>
                      </a:lnTo>
                      <a:lnTo>
                        <a:pt x="2224" y="542"/>
                      </a:lnTo>
                      <a:lnTo>
                        <a:pt x="2229" y="544"/>
                      </a:lnTo>
                      <a:lnTo>
                        <a:pt x="2233" y="548"/>
                      </a:lnTo>
                      <a:lnTo>
                        <a:pt x="2240" y="549"/>
                      </a:lnTo>
                      <a:lnTo>
                        <a:pt x="2238" y="537"/>
                      </a:lnTo>
                      <a:lnTo>
                        <a:pt x="2236" y="528"/>
                      </a:lnTo>
                      <a:lnTo>
                        <a:pt x="2236" y="518"/>
                      </a:lnTo>
                      <a:lnTo>
                        <a:pt x="2240" y="518"/>
                      </a:lnTo>
                      <a:lnTo>
                        <a:pt x="2240" y="514"/>
                      </a:lnTo>
                      <a:lnTo>
                        <a:pt x="2252" y="521"/>
                      </a:lnTo>
                      <a:lnTo>
                        <a:pt x="2264" y="528"/>
                      </a:lnTo>
                      <a:lnTo>
                        <a:pt x="2278" y="534"/>
                      </a:lnTo>
                      <a:lnTo>
                        <a:pt x="2280" y="530"/>
                      </a:lnTo>
                      <a:lnTo>
                        <a:pt x="2282" y="527"/>
                      </a:lnTo>
                      <a:lnTo>
                        <a:pt x="2283" y="525"/>
                      </a:lnTo>
                      <a:lnTo>
                        <a:pt x="2285" y="520"/>
                      </a:lnTo>
                      <a:lnTo>
                        <a:pt x="2285" y="514"/>
                      </a:lnTo>
                      <a:lnTo>
                        <a:pt x="2283" y="513"/>
                      </a:lnTo>
                      <a:lnTo>
                        <a:pt x="2282" y="511"/>
                      </a:lnTo>
                      <a:lnTo>
                        <a:pt x="2280" y="509"/>
                      </a:lnTo>
                      <a:lnTo>
                        <a:pt x="2280" y="507"/>
                      </a:lnTo>
                      <a:lnTo>
                        <a:pt x="2280" y="504"/>
                      </a:lnTo>
                      <a:lnTo>
                        <a:pt x="2278" y="499"/>
                      </a:lnTo>
                      <a:lnTo>
                        <a:pt x="2294" y="492"/>
                      </a:lnTo>
                      <a:lnTo>
                        <a:pt x="2304" y="481"/>
                      </a:lnTo>
                      <a:lnTo>
                        <a:pt x="2313" y="469"/>
                      </a:lnTo>
                      <a:lnTo>
                        <a:pt x="2318" y="471"/>
                      </a:lnTo>
                      <a:lnTo>
                        <a:pt x="2325" y="473"/>
                      </a:lnTo>
                      <a:lnTo>
                        <a:pt x="2332" y="474"/>
                      </a:lnTo>
                      <a:lnTo>
                        <a:pt x="2339" y="476"/>
                      </a:lnTo>
                      <a:lnTo>
                        <a:pt x="2336" y="438"/>
                      </a:lnTo>
                      <a:lnTo>
                        <a:pt x="2329" y="396"/>
                      </a:lnTo>
                      <a:lnTo>
                        <a:pt x="2358" y="396"/>
                      </a:lnTo>
                      <a:lnTo>
                        <a:pt x="2365" y="403"/>
                      </a:lnTo>
                      <a:lnTo>
                        <a:pt x="2372" y="413"/>
                      </a:lnTo>
                      <a:lnTo>
                        <a:pt x="2378" y="422"/>
                      </a:lnTo>
                      <a:lnTo>
                        <a:pt x="2378" y="431"/>
                      </a:lnTo>
                      <a:lnTo>
                        <a:pt x="2374" y="432"/>
                      </a:lnTo>
                      <a:lnTo>
                        <a:pt x="2372" y="432"/>
                      </a:lnTo>
                      <a:lnTo>
                        <a:pt x="2369" y="434"/>
                      </a:lnTo>
                      <a:lnTo>
                        <a:pt x="2362" y="434"/>
                      </a:lnTo>
                      <a:lnTo>
                        <a:pt x="2362" y="453"/>
                      </a:lnTo>
                      <a:lnTo>
                        <a:pt x="2367" y="455"/>
                      </a:lnTo>
                      <a:lnTo>
                        <a:pt x="2369" y="457"/>
                      </a:lnTo>
                      <a:lnTo>
                        <a:pt x="2372" y="459"/>
                      </a:lnTo>
                      <a:lnTo>
                        <a:pt x="2376" y="460"/>
                      </a:lnTo>
                      <a:lnTo>
                        <a:pt x="2381" y="460"/>
                      </a:lnTo>
                      <a:lnTo>
                        <a:pt x="2383" y="460"/>
                      </a:lnTo>
                      <a:lnTo>
                        <a:pt x="2385" y="459"/>
                      </a:lnTo>
                      <a:lnTo>
                        <a:pt x="2385" y="459"/>
                      </a:lnTo>
                      <a:lnTo>
                        <a:pt x="2386" y="459"/>
                      </a:lnTo>
                      <a:lnTo>
                        <a:pt x="2390" y="457"/>
                      </a:lnTo>
                      <a:lnTo>
                        <a:pt x="2392" y="452"/>
                      </a:lnTo>
                      <a:lnTo>
                        <a:pt x="2392" y="448"/>
                      </a:lnTo>
                      <a:lnTo>
                        <a:pt x="2392" y="443"/>
                      </a:lnTo>
                      <a:lnTo>
                        <a:pt x="2392" y="439"/>
                      </a:lnTo>
                      <a:lnTo>
                        <a:pt x="2390" y="434"/>
                      </a:lnTo>
                      <a:lnTo>
                        <a:pt x="2402" y="418"/>
                      </a:lnTo>
                      <a:lnTo>
                        <a:pt x="2416" y="405"/>
                      </a:lnTo>
                      <a:lnTo>
                        <a:pt x="2428" y="389"/>
                      </a:lnTo>
                      <a:lnTo>
                        <a:pt x="2434" y="387"/>
                      </a:lnTo>
                      <a:lnTo>
                        <a:pt x="2439" y="387"/>
                      </a:lnTo>
                      <a:lnTo>
                        <a:pt x="2441" y="385"/>
                      </a:lnTo>
                      <a:lnTo>
                        <a:pt x="2444" y="387"/>
                      </a:lnTo>
                      <a:lnTo>
                        <a:pt x="2448" y="389"/>
                      </a:lnTo>
                      <a:lnTo>
                        <a:pt x="2449" y="392"/>
                      </a:lnTo>
                      <a:lnTo>
                        <a:pt x="2451" y="396"/>
                      </a:lnTo>
                      <a:lnTo>
                        <a:pt x="2453" y="398"/>
                      </a:lnTo>
                      <a:lnTo>
                        <a:pt x="2454" y="401"/>
                      </a:lnTo>
                      <a:lnTo>
                        <a:pt x="2458" y="403"/>
                      </a:lnTo>
                      <a:lnTo>
                        <a:pt x="2458" y="399"/>
                      </a:lnTo>
                      <a:lnTo>
                        <a:pt x="2461" y="396"/>
                      </a:lnTo>
                      <a:lnTo>
                        <a:pt x="2463" y="392"/>
                      </a:lnTo>
                      <a:lnTo>
                        <a:pt x="2465" y="389"/>
                      </a:lnTo>
                      <a:lnTo>
                        <a:pt x="2465" y="384"/>
                      </a:lnTo>
                      <a:lnTo>
                        <a:pt x="2467" y="377"/>
                      </a:lnTo>
                      <a:lnTo>
                        <a:pt x="2482" y="377"/>
                      </a:lnTo>
                      <a:lnTo>
                        <a:pt x="2496" y="380"/>
                      </a:lnTo>
                      <a:lnTo>
                        <a:pt x="2509" y="384"/>
                      </a:lnTo>
                      <a:lnTo>
                        <a:pt x="2500" y="391"/>
                      </a:lnTo>
                      <a:lnTo>
                        <a:pt x="2491" y="396"/>
                      </a:lnTo>
                      <a:lnTo>
                        <a:pt x="2484" y="401"/>
                      </a:lnTo>
                      <a:lnTo>
                        <a:pt x="2477" y="411"/>
                      </a:lnTo>
                      <a:lnTo>
                        <a:pt x="2486" y="411"/>
                      </a:lnTo>
                      <a:lnTo>
                        <a:pt x="2491" y="406"/>
                      </a:lnTo>
                      <a:lnTo>
                        <a:pt x="2503" y="401"/>
                      </a:lnTo>
                      <a:lnTo>
                        <a:pt x="2516" y="396"/>
                      </a:lnTo>
                      <a:lnTo>
                        <a:pt x="2526" y="392"/>
                      </a:lnTo>
                      <a:lnTo>
                        <a:pt x="2537" y="389"/>
                      </a:lnTo>
                      <a:lnTo>
                        <a:pt x="2540" y="389"/>
                      </a:lnTo>
                      <a:lnTo>
                        <a:pt x="2542" y="391"/>
                      </a:lnTo>
                      <a:lnTo>
                        <a:pt x="2545" y="394"/>
                      </a:lnTo>
                      <a:lnTo>
                        <a:pt x="2547" y="396"/>
                      </a:lnTo>
                      <a:lnTo>
                        <a:pt x="2549" y="398"/>
                      </a:lnTo>
                      <a:lnTo>
                        <a:pt x="2552" y="398"/>
                      </a:lnTo>
                      <a:lnTo>
                        <a:pt x="2559" y="399"/>
                      </a:lnTo>
                      <a:lnTo>
                        <a:pt x="2561" y="396"/>
                      </a:lnTo>
                      <a:lnTo>
                        <a:pt x="2563" y="392"/>
                      </a:lnTo>
                      <a:lnTo>
                        <a:pt x="2564" y="391"/>
                      </a:lnTo>
                      <a:lnTo>
                        <a:pt x="2564" y="387"/>
                      </a:lnTo>
                      <a:lnTo>
                        <a:pt x="2566" y="382"/>
                      </a:lnTo>
                      <a:lnTo>
                        <a:pt x="2566" y="377"/>
                      </a:lnTo>
                      <a:lnTo>
                        <a:pt x="2563" y="373"/>
                      </a:lnTo>
                      <a:lnTo>
                        <a:pt x="2561" y="370"/>
                      </a:lnTo>
                      <a:lnTo>
                        <a:pt x="2559" y="366"/>
                      </a:lnTo>
                      <a:lnTo>
                        <a:pt x="2559" y="361"/>
                      </a:lnTo>
                      <a:lnTo>
                        <a:pt x="2559" y="354"/>
                      </a:lnTo>
                      <a:lnTo>
                        <a:pt x="2564" y="350"/>
                      </a:lnTo>
                      <a:lnTo>
                        <a:pt x="2568" y="347"/>
                      </a:lnTo>
                      <a:lnTo>
                        <a:pt x="2571" y="345"/>
                      </a:lnTo>
                      <a:lnTo>
                        <a:pt x="2578" y="342"/>
                      </a:lnTo>
                      <a:lnTo>
                        <a:pt x="2582" y="343"/>
                      </a:lnTo>
                      <a:lnTo>
                        <a:pt x="2587" y="345"/>
                      </a:lnTo>
                      <a:lnTo>
                        <a:pt x="2594" y="345"/>
                      </a:lnTo>
                      <a:lnTo>
                        <a:pt x="2601" y="345"/>
                      </a:lnTo>
                      <a:lnTo>
                        <a:pt x="2610" y="356"/>
                      </a:lnTo>
                      <a:lnTo>
                        <a:pt x="2622" y="368"/>
                      </a:lnTo>
                      <a:lnTo>
                        <a:pt x="2640" y="380"/>
                      </a:lnTo>
                      <a:lnTo>
                        <a:pt x="2655" y="392"/>
                      </a:lnTo>
                      <a:lnTo>
                        <a:pt x="2669" y="399"/>
                      </a:lnTo>
                      <a:lnTo>
                        <a:pt x="2678" y="403"/>
                      </a:lnTo>
                      <a:lnTo>
                        <a:pt x="2680" y="401"/>
                      </a:lnTo>
                      <a:lnTo>
                        <a:pt x="2680" y="401"/>
                      </a:lnTo>
                      <a:lnTo>
                        <a:pt x="2680" y="399"/>
                      </a:lnTo>
                      <a:lnTo>
                        <a:pt x="2680" y="399"/>
                      </a:lnTo>
                      <a:lnTo>
                        <a:pt x="2681" y="396"/>
                      </a:lnTo>
                      <a:lnTo>
                        <a:pt x="2676" y="391"/>
                      </a:lnTo>
                      <a:lnTo>
                        <a:pt x="2673" y="387"/>
                      </a:lnTo>
                      <a:lnTo>
                        <a:pt x="2671" y="382"/>
                      </a:lnTo>
                      <a:lnTo>
                        <a:pt x="2667" y="377"/>
                      </a:lnTo>
                      <a:lnTo>
                        <a:pt x="2666" y="370"/>
                      </a:lnTo>
                      <a:lnTo>
                        <a:pt x="2650" y="370"/>
                      </a:lnTo>
                      <a:lnTo>
                        <a:pt x="2652" y="349"/>
                      </a:lnTo>
                      <a:lnTo>
                        <a:pt x="2648" y="333"/>
                      </a:lnTo>
                      <a:lnTo>
                        <a:pt x="2646" y="319"/>
                      </a:lnTo>
                      <a:lnTo>
                        <a:pt x="2643" y="300"/>
                      </a:lnTo>
                      <a:lnTo>
                        <a:pt x="2653" y="293"/>
                      </a:lnTo>
                      <a:lnTo>
                        <a:pt x="2660" y="284"/>
                      </a:lnTo>
                      <a:lnTo>
                        <a:pt x="2664" y="274"/>
                      </a:lnTo>
                      <a:lnTo>
                        <a:pt x="2667" y="261"/>
                      </a:lnTo>
                      <a:lnTo>
                        <a:pt x="2671" y="251"/>
                      </a:lnTo>
                      <a:lnTo>
                        <a:pt x="2676" y="240"/>
                      </a:lnTo>
                      <a:lnTo>
                        <a:pt x="2683" y="232"/>
                      </a:lnTo>
                      <a:lnTo>
                        <a:pt x="2692" y="226"/>
                      </a:lnTo>
                      <a:lnTo>
                        <a:pt x="2708" y="225"/>
                      </a:lnTo>
                      <a:lnTo>
                        <a:pt x="2727" y="226"/>
                      </a:lnTo>
                      <a:lnTo>
                        <a:pt x="2732" y="235"/>
                      </a:lnTo>
                      <a:lnTo>
                        <a:pt x="2739" y="242"/>
                      </a:lnTo>
                      <a:lnTo>
                        <a:pt x="2737" y="256"/>
                      </a:lnTo>
                      <a:lnTo>
                        <a:pt x="2734" y="270"/>
                      </a:lnTo>
                      <a:lnTo>
                        <a:pt x="2730" y="282"/>
                      </a:lnTo>
                      <a:lnTo>
                        <a:pt x="2729" y="293"/>
                      </a:lnTo>
                      <a:lnTo>
                        <a:pt x="2727" y="300"/>
                      </a:lnTo>
                      <a:lnTo>
                        <a:pt x="2730" y="309"/>
                      </a:lnTo>
                      <a:lnTo>
                        <a:pt x="2736" y="321"/>
                      </a:lnTo>
                      <a:lnTo>
                        <a:pt x="2739" y="335"/>
                      </a:lnTo>
                      <a:lnTo>
                        <a:pt x="2742" y="345"/>
                      </a:lnTo>
                      <a:lnTo>
                        <a:pt x="2742" y="357"/>
                      </a:lnTo>
                      <a:lnTo>
                        <a:pt x="2739" y="368"/>
                      </a:lnTo>
                      <a:lnTo>
                        <a:pt x="2736" y="377"/>
                      </a:lnTo>
                      <a:lnTo>
                        <a:pt x="2736" y="384"/>
                      </a:lnTo>
                      <a:lnTo>
                        <a:pt x="2737" y="389"/>
                      </a:lnTo>
                      <a:lnTo>
                        <a:pt x="2739" y="392"/>
                      </a:lnTo>
                      <a:lnTo>
                        <a:pt x="2742" y="396"/>
                      </a:lnTo>
                      <a:lnTo>
                        <a:pt x="2746" y="399"/>
                      </a:lnTo>
                      <a:lnTo>
                        <a:pt x="2748" y="405"/>
                      </a:lnTo>
                      <a:lnTo>
                        <a:pt x="2751" y="411"/>
                      </a:lnTo>
                      <a:lnTo>
                        <a:pt x="2746" y="422"/>
                      </a:lnTo>
                      <a:lnTo>
                        <a:pt x="2742" y="434"/>
                      </a:lnTo>
                      <a:lnTo>
                        <a:pt x="2742" y="450"/>
                      </a:lnTo>
                      <a:lnTo>
                        <a:pt x="2737" y="453"/>
                      </a:lnTo>
                      <a:lnTo>
                        <a:pt x="2734" y="457"/>
                      </a:lnTo>
                      <a:lnTo>
                        <a:pt x="2729" y="459"/>
                      </a:lnTo>
                      <a:lnTo>
                        <a:pt x="2723" y="462"/>
                      </a:lnTo>
                      <a:lnTo>
                        <a:pt x="2716" y="464"/>
                      </a:lnTo>
                      <a:lnTo>
                        <a:pt x="2716" y="469"/>
                      </a:lnTo>
                      <a:lnTo>
                        <a:pt x="2736" y="469"/>
                      </a:lnTo>
                      <a:lnTo>
                        <a:pt x="2737" y="467"/>
                      </a:lnTo>
                      <a:lnTo>
                        <a:pt x="2737" y="467"/>
                      </a:lnTo>
                      <a:lnTo>
                        <a:pt x="2739" y="466"/>
                      </a:lnTo>
                      <a:lnTo>
                        <a:pt x="2739" y="466"/>
                      </a:lnTo>
                      <a:lnTo>
                        <a:pt x="2742" y="464"/>
                      </a:lnTo>
                      <a:lnTo>
                        <a:pt x="2749" y="452"/>
                      </a:lnTo>
                      <a:lnTo>
                        <a:pt x="2756" y="438"/>
                      </a:lnTo>
                      <a:lnTo>
                        <a:pt x="2762" y="427"/>
                      </a:lnTo>
                      <a:lnTo>
                        <a:pt x="2765" y="410"/>
                      </a:lnTo>
                      <a:lnTo>
                        <a:pt x="2762" y="394"/>
                      </a:lnTo>
                      <a:lnTo>
                        <a:pt x="2760" y="378"/>
                      </a:lnTo>
                      <a:lnTo>
                        <a:pt x="2758" y="364"/>
                      </a:lnTo>
                      <a:lnTo>
                        <a:pt x="2777" y="364"/>
                      </a:lnTo>
                      <a:lnTo>
                        <a:pt x="2795" y="364"/>
                      </a:lnTo>
                      <a:lnTo>
                        <a:pt x="2812" y="370"/>
                      </a:lnTo>
                      <a:lnTo>
                        <a:pt x="2812" y="364"/>
                      </a:lnTo>
                      <a:lnTo>
                        <a:pt x="2795" y="357"/>
                      </a:lnTo>
                      <a:lnTo>
                        <a:pt x="2774" y="349"/>
                      </a:lnTo>
                      <a:lnTo>
                        <a:pt x="2755" y="342"/>
                      </a:lnTo>
                      <a:lnTo>
                        <a:pt x="2751" y="324"/>
                      </a:lnTo>
                      <a:lnTo>
                        <a:pt x="2746" y="312"/>
                      </a:lnTo>
                      <a:lnTo>
                        <a:pt x="2741" y="302"/>
                      </a:lnTo>
                      <a:lnTo>
                        <a:pt x="2736" y="288"/>
                      </a:lnTo>
                      <a:lnTo>
                        <a:pt x="2758" y="268"/>
                      </a:lnTo>
                      <a:lnTo>
                        <a:pt x="2758" y="235"/>
                      </a:lnTo>
                      <a:lnTo>
                        <a:pt x="2762" y="235"/>
                      </a:lnTo>
                      <a:lnTo>
                        <a:pt x="2765" y="235"/>
                      </a:lnTo>
                      <a:lnTo>
                        <a:pt x="2767" y="235"/>
                      </a:lnTo>
                      <a:lnTo>
                        <a:pt x="2767" y="237"/>
                      </a:lnTo>
                      <a:lnTo>
                        <a:pt x="2770" y="239"/>
                      </a:lnTo>
                      <a:lnTo>
                        <a:pt x="2774" y="249"/>
                      </a:lnTo>
                      <a:lnTo>
                        <a:pt x="2777" y="260"/>
                      </a:lnTo>
                      <a:lnTo>
                        <a:pt x="2784" y="268"/>
                      </a:lnTo>
                      <a:lnTo>
                        <a:pt x="2797" y="261"/>
                      </a:lnTo>
                      <a:lnTo>
                        <a:pt x="2812" y="258"/>
                      </a:lnTo>
                      <a:lnTo>
                        <a:pt x="2832" y="258"/>
                      </a:lnTo>
                      <a:lnTo>
                        <a:pt x="2842" y="272"/>
                      </a:lnTo>
                      <a:lnTo>
                        <a:pt x="2858" y="286"/>
                      </a:lnTo>
                      <a:lnTo>
                        <a:pt x="2873" y="296"/>
                      </a:lnTo>
                      <a:lnTo>
                        <a:pt x="2873" y="288"/>
                      </a:lnTo>
                      <a:lnTo>
                        <a:pt x="2861" y="275"/>
                      </a:lnTo>
                      <a:lnTo>
                        <a:pt x="2852" y="260"/>
                      </a:lnTo>
                      <a:lnTo>
                        <a:pt x="2847" y="240"/>
                      </a:lnTo>
                      <a:lnTo>
                        <a:pt x="2842" y="221"/>
                      </a:lnTo>
                      <a:lnTo>
                        <a:pt x="2838" y="200"/>
                      </a:lnTo>
                      <a:lnTo>
                        <a:pt x="2861" y="193"/>
                      </a:lnTo>
                      <a:lnTo>
                        <a:pt x="2886" y="188"/>
                      </a:lnTo>
                      <a:lnTo>
                        <a:pt x="2893" y="204"/>
                      </a:lnTo>
                      <a:lnTo>
                        <a:pt x="2896" y="204"/>
                      </a:lnTo>
                      <a:lnTo>
                        <a:pt x="2900" y="188"/>
                      </a:lnTo>
                      <a:lnTo>
                        <a:pt x="2903" y="171"/>
                      </a:lnTo>
                      <a:lnTo>
                        <a:pt x="2908" y="153"/>
                      </a:lnTo>
                      <a:lnTo>
                        <a:pt x="2924" y="144"/>
                      </a:lnTo>
                      <a:lnTo>
                        <a:pt x="2936" y="134"/>
                      </a:lnTo>
                      <a:lnTo>
                        <a:pt x="2950" y="123"/>
                      </a:lnTo>
                      <a:lnTo>
                        <a:pt x="2964" y="117"/>
                      </a:lnTo>
                      <a:lnTo>
                        <a:pt x="2980" y="111"/>
                      </a:lnTo>
                      <a:lnTo>
                        <a:pt x="3001" y="111"/>
                      </a:lnTo>
                      <a:lnTo>
                        <a:pt x="3003" y="104"/>
                      </a:lnTo>
                      <a:lnTo>
                        <a:pt x="3006" y="99"/>
                      </a:lnTo>
                      <a:lnTo>
                        <a:pt x="3008" y="94"/>
                      </a:lnTo>
                      <a:lnTo>
                        <a:pt x="3011" y="89"/>
                      </a:lnTo>
                      <a:lnTo>
                        <a:pt x="3022" y="89"/>
                      </a:lnTo>
                      <a:lnTo>
                        <a:pt x="3036" y="89"/>
                      </a:lnTo>
                      <a:lnTo>
                        <a:pt x="3050" y="89"/>
                      </a:lnTo>
                      <a:lnTo>
                        <a:pt x="3060" y="89"/>
                      </a:lnTo>
                      <a:lnTo>
                        <a:pt x="3065" y="89"/>
                      </a:lnTo>
                      <a:lnTo>
                        <a:pt x="3072" y="83"/>
                      </a:lnTo>
                      <a:lnTo>
                        <a:pt x="3079" y="78"/>
                      </a:lnTo>
                      <a:lnTo>
                        <a:pt x="3086" y="71"/>
                      </a:lnTo>
                      <a:lnTo>
                        <a:pt x="3092" y="66"/>
                      </a:lnTo>
                      <a:lnTo>
                        <a:pt x="3097" y="68"/>
                      </a:lnTo>
                      <a:lnTo>
                        <a:pt x="3100" y="68"/>
                      </a:lnTo>
                      <a:lnTo>
                        <a:pt x="3106" y="69"/>
                      </a:lnTo>
                      <a:lnTo>
                        <a:pt x="3111" y="69"/>
                      </a:lnTo>
                      <a:lnTo>
                        <a:pt x="3111" y="50"/>
                      </a:lnTo>
                      <a:lnTo>
                        <a:pt x="3126" y="43"/>
                      </a:lnTo>
                      <a:lnTo>
                        <a:pt x="3139" y="36"/>
                      </a:lnTo>
                      <a:lnTo>
                        <a:pt x="3151" y="27"/>
                      </a:lnTo>
                      <a:lnTo>
                        <a:pt x="3161" y="17"/>
                      </a:lnTo>
                      <a:lnTo>
                        <a:pt x="3165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 kern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  <p:sp>
              <p:nvSpPr>
                <p:cNvPr id="46" name="Freeform 11">
                  <a:extLst>
                    <a:ext uri="{FF2B5EF4-FFF2-40B4-BE49-F238E27FC236}">
                      <a16:creationId xmlns:a16="http://schemas.microsoft.com/office/drawing/2014/main" id="{F6190BCF-9D06-424C-92A2-386A651E5D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7088" y="1382713"/>
                  <a:ext cx="4552950" cy="1549400"/>
                </a:xfrm>
                <a:custGeom>
                  <a:avLst/>
                  <a:gdLst>
                    <a:gd name="T0" fmla="*/ 0 w 2868"/>
                    <a:gd name="T1" fmla="*/ 276 h 976"/>
                    <a:gd name="T2" fmla="*/ 1210 w 2868"/>
                    <a:gd name="T3" fmla="*/ 237 h 976"/>
                    <a:gd name="T4" fmla="*/ 1742 w 2868"/>
                    <a:gd name="T5" fmla="*/ 276 h 976"/>
                    <a:gd name="T6" fmla="*/ 2863 w 2868"/>
                    <a:gd name="T7" fmla="*/ 190 h 976"/>
                    <a:gd name="T8" fmla="*/ 2804 w 2868"/>
                    <a:gd name="T9" fmla="*/ 223 h 976"/>
                    <a:gd name="T10" fmla="*/ 194 w 2868"/>
                    <a:gd name="T11" fmla="*/ 279 h 976"/>
                    <a:gd name="T12" fmla="*/ 98 w 2868"/>
                    <a:gd name="T13" fmla="*/ 202 h 976"/>
                    <a:gd name="T14" fmla="*/ 138 w 2868"/>
                    <a:gd name="T15" fmla="*/ 150 h 976"/>
                    <a:gd name="T16" fmla="*/ 1685 w 2868"/>
                    <a:gd name="T17" fmla="*/ 166 h 976"/>
                    <a:gd name="T18" fmla="*/ 1631 w 2868"/>
                    <a:gd name="T19" fmla="*/ 295 h 976"/>
                    <a:gd name="T20" fmla="*/ 1620 w 2868"/>
                    <a:gd name="T21" fmla="*/ 218 h 976"/>
                    <a:gd name="T22" fmla="*/ 1569 w 2868"/>
                    <a:gd name="T23" fmla="*/ 159 h 976"/>
                    <a:gd name="T24" fmla="*/ 1632 w 2868"/>
                    <a:gd name="T25" fmla="*/ 157 h 976"/>
                    <a:gd name="T26" fmla="*/ 2615 w 2868"/>
                    <a:gd name="T27" fmla="*/ 120 h 976"/>
                    <a:gd name="T28" fmla="*/ 2090 w 2868"/>
                    <a:gd name="T29" fmla="*/ 120 h 976"/>
                    <a:gd name="T30" fmla="*/ 2739 w 2868"/>
                    <a:gd name="T31" fmla="*/ 87 h 976"/>
                    <a:gd name="T32" fmla="*/ 2765 w 2868"/>
                    <a:gd name="T33" fmla="*/ 195 h 976"/>
                    <a:gd name="T34" fmla="*/ 2704 w 2868"/>
                    <a:gd name="T35" fmla="*/ 92 h 976"/>
                    <a:gd name="T36" fmla="*/ 2158 w 2868"/>
                    <a:gd name="T37" fmla="*/ 99 h 976"/>
                    <a:gd name="T38" fmla="*/ 1786 w 2868"/>
                    <a:gd name="T39" fmla="*/ 89 h 976"/>
                    <a:gd name="T40" fmla="*/ 1681 w 2868"/>
                    <a:gd name="T41" fmla="*/ 89 h 976"/>
                    <a:gd name="T42" fmla="*/ 2186 w 2868"/>
                    <a:gd name="T43" fmla="*/ 45 h 976"/>
                    <a:gd name="T44" fmla="*/ 596 w 2868"/>
                    <a:gd name="T45" fmla="*/ 92 h 976"/>
                    <a:gd name="T46" fmla="*/ 384 w 2868"/>
                    <a:gd name="T47" fmla="*/ 253 h 976"/>
                    <a:gd name="T48" fmla="*/ 330 w 2868"/>
                    <a:gd name="T49" fmla="*/ 316 h 976"/>
                    <a:gd name="T50" fmla="*/ 321 w 2868"/>
                    <a:gd name="T51" fmla="*/ 361 h 976"/>
                    <a:gd name="T52" fmla="*/ 205 w 2868"/>
                    <a:gd name="T53" fmla="*/ 335 h 976"/>
                    <a:gd name="T54" fmla="*/ 253 w 2868"/>
                    <a:gd name="T55" fmla="*/ 248 h 976"/>
                    <a:gd name="T56" fmla="*/ 304 w 2868"/>
                    <a:gd name="T57" fmla="*/ 197 h 976"/>
                    <a:gd name="T58" fmla="*/ 311 w 2868"/>
                    <a:gd name="T59" fmla="*/ 188 h 976"/>
                    <a:gd name="T60" fmla="*/ 192 w 2868"/>
                    <a:gd name="T61" fmla="*/ 168 h 976"/>
                    <a:gd name="T62" fmla="*/ 161 w 2868"/>
                    <a:gd name="T63" fmla="*/ 131 h 976"/>
                    <a:gd name="T64" fmla="*/ 253 w 2868"/>
                    <a:gd name="T65" fmla="*/ 92 h 976"/>
                    <a:gd name="T66" fmla="*/ 323 w 2868"/>
                    <a:gd name="T67" fmla="*/ 77 h 976"/>
                    <a:gd name="T68" fmla="*/ 2107 w 2868"/>
                    <a:gd name="T69" fmla="*/ 80 h 976"/>
                    <a:gd name="T70" fmla="*/ 2090 w 2868"/>
                    <a:gd name="T71" fmla="*/ 59 h 976"/>
                    <a:gd name="T72" fmla="*/ 2147 w 2868"/>
                    <a:gd name="T73" fmla="*/ 30 h 976"/>
                    <a:gd name="T74" fmla="*/ 1048 w 2868"/>
                    <a:gd name="T75" fmla="*/ 73 h 976"/>
                    <a:gd name="T76" fmla="*/ 1076 w 2868"/>
                    <a:gd name="T77" fmla="*/ 131 h 976"/>
                    <a:gd name="T78" fmla="*/ 1294 w 2868"/>
                    <a:gd name="T79" fmla="*/ 147 h 976"/>
                    <a:gd name="T80" fmla="*/ 1196 w 2868"/>
                    <a:gd name="T81" fmla="*/ 243 h 976"/>
                    <a:gd name="T82" fmla="*/ 1224 w 2868"/>
                    <a:gd name="T83" fmla="*/ 353 h 976"/>
                    <a:gd name="T84" fmla="*/ 1198 w 2868"/>
                    <a:gd name="T85" fmla="*/ 415 h 976"/>
                    <a:gd name="T86" fmla="*/ 1192 w 2868"/>
                    <a:gd name="T87" fmla="*/ 490 h 976"/>
                    <a:gd name="T88" fmla="*/ 1140 w 2868"/>
                    <a:gd name="T89" fmla="*/ 538 h 976"/>
                    <a:gd name="T90" fmla="*/ 1091 w 2868"/>
                    <a:gd name="T91" fmla="*/ 602 h 976"/>
                    <a:gd name="T92" fmla="*/ 1048 w 2868"/>
                    <a:gd name="T93" fmla="*/ 696 h 976"/>
                    <a:gd name="T94" fmla="*/ 911 w 2868"/>
                    <a:gd name="T95" fmla="*/ 784 h 976"/>
                    <a:gd name="T96" fmla="*/ 861 w 2868"/>
                    <a:gd name="T97" fmla="*/ 932 h 976"/>
                    <a:gd name="T98" fmla="*/ 740 w 2868"/>
                    <a:gd name="T99" fmla="*/ 862 h 976"/>
                    <a:gd name="T100" fmla="*/ 714 w 2868"/>
                    <a:gd name="T101" fmla="*/ 806 h 976"/>
                    <a:gd name="T102" fmla="*/ 718 w 2868"/>
                    <a:gd name="T103" fmla="*/ 641 h 976"/>
                    <a:gd name="T104" fmla="*/ 672 w 2868"/>
                    <a:gd name="T105" fmla="*/ 576 h 976"/>
                    <a:gd name="T106" fmla="*/ 466 w 2868"/>
                    <a:gd name="T107" fmla="*/ 374 h 976"/>
                    <a:gd name="T108" fmla="*/ 447 w 2868"/>
                    <a:gd name="T109" fmla="*/ 290 h 976"/>
                    <a:gd name="T110" fmla="*/ 592 w 2868"/>
                    <a:gd name="T111" fmla="*/ 140 h 976"/>
                    <a:gd name="T112" fmla="*/ 711 w 2868"/>
                    <a:gd name="T113" fmla="*/ 112 h 976"/>
                    <a:gd name="T114" fmla="*/ 833 w 2868"/>
                    <a:gd name="T115" fmla="*/ 80 h 976"/>
                    <a:gd name="T116" fmla="*/ 896 w 2868"/>
                    <a:gd name="T117" fmla="*/ 44 h 976"/>
                    <a:gd name="T118" fmla="*/ 2706 w 2868"/>
                    <a:gd name="T119" fmla="*/ 31 h 976"/>
                    <a:gd name="T120" fmla="*/ 2641 w 2868"/>
                    <a:gd name="T121" fmla="*/ 80 h 9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68" h="976">
                      <a:moveTo>
                        <a:pt x="7" y="243"/>
                      </a:moveTo>
                      <a:lnTo>
                        <a:pt x="25" y="248"/>
                      </a:lnTo>
                      <a:lnTo>
                        <a:pt x="37" y="257"/>
                      </a:lnTo>
                      <a:lnTo>
                        <a:pt x="47" y="265"/>
                      </a:lnTo>
                      <a:lnTo>
                        <a:pt x="58" y="276"/>
                      </a:lnTo>
                      <a:lnTo>
                        <a:pt x="68" y="284"/>
                      </a:lnTo>
                      <a:lnTo>
                        <a:pt x="68" y="281"/>
                      </a:lnTo>
                      <a:lnTo>
                        <a:pt x="74" y="281"/>
                      </a:lnTo>
                      <a:lnTo>
                        <a:pt x="74" y="284"/>
                      </a:lnTo>
                      <a:lnTo>
                        <a:pt x="75" y="288"/>
                      </a:lnTo>
                      <a:lnTo>
                        <a:pt x="79" y="293"/>
                      </a:lnTo>
                      <a:lnTo>
                        <a:pt x="81" y="300"/>
                      </a:lnTo>
                      <a:lnTo>
                        <a:pt x="74" y="300"/>
                      </a:lnTo>
                      <a:lnTo>
                        <a:pt x="70" y="300"/>
                      </a:lnTo>
                      <a:lnTo>
                        <a:pt x="70" y="302"/>
                      </a:lnTo>
                      <a:lnTo>
                        <a:pt x="68" y="302"/>
                      </a:lnTo>
                      <a:lnTo>
                        <a:pt x="65" y="302"/>
                      </a:lnTo>
                      <a:lnTo>
                        <a:pt x="61" y="304"/>
                      </a:lnTo>
                      <a:lnTo>
                        <a:pt x="47" y="293"/>
                      </a:lnTo>
                      <a:lnTo>
                        <a:pt x="33" y="288"/>
                      </a:lnTo>
                      <a:lnTo>
                        <a:pt x="16" y="284"/>
                      </a:lnTo>
                      <a:lnTo>
                        <a:pt x="0" y="276"/>
                      </a:lnTo>
                      <a:lnTo>
                        <a:pt x="6" y="271"/>
                      </a:lnTo>
                      <a:lnTo>
                        <a:pt x="7" y="265"/>
                      </a:lnTo>
                      <a:lnTo>
                        <a:pt x="6" y="260"/>
                      </a:lnTo>
                      <a:lnTo>
                        <a:pt x="6" y="253"/>
                      </a:lnTo>
                      <a:lnTo>
                        <a:pt x="7" y="243"/>
                      </a:lnTo>
                      <a:close/>
                      <a:moveTo>
                        <a:pt x="1222" y="236"/>
                      </a:moveTo>
                      <a:lnTo>
                        <a:pt x="1226" y="236"/>
                      </a:lnTo>
                      <a:lnTo>
                        <a:pt x="1229" y="237"/>
                      </a:lnTo>
                      <a:lnTo>
                        <a:pt x="1231" y="239"/>
                      </a:lnTo>
                      <a:lnTo>
                        <a:pt x="1233" y="241"/>
                      </a:lnTo>
                      <a:lnTo>
                        <a:pt x="1234" y="243"/>
                      </a:lnTo>
                      <a:lnTo>
                        <a:pt x="1234" y="244"/>
                      </a:lnTo>
                      <a:lnTo>
                        <a:pt x="1234" y="246"/>
                      </a:lnTo>
                      <a:lnTo>
                        <a:pt x="1236" y="250"/>
                      </a:lnTo>
                      <a:lnTo>
                        <a:pt x="1229" y="250"/>
                      </a:lnTo>
                      <a:lnTo>
                        <a:pt x="1226" y="251"/>
                      </a:lnTo>
                      <a:lnTo>
                        <a:pt x="1222" y="251"/>
                      </a:lnTo>
                      <a:lnTo>
                        <a:pt x="1219" y="253"/>
                      </a:lnTo>
                      <a:lnTo>
                        <a:pt x="1213" y="253"/>
                      </a:lnTo>
                      <a:lnTo>
                        <a:pt x="1213" y="250"/>
                      </a:lnTo>
                      <a:lnTo>
                        <a:pt x="1210" y="250"/>
                      </a:lnTo>
                      <a:lnTo>
                        <a:pt x="1210" y="237"/>
                      </a:lnTo>
                      <a:lnTo>
                        <a:pt x="1215" y="237"/>
                      </a:lnTo>
                      <a:lnTo>
                        <a:pt x="1220" y="236"/>
                      </a:lnTo>
                      <a:lnTo>
                        <a:pt x="1222" y="236"/>
                      </a:lnTo>
                      <a:close/>
                      <a:moveTo>
                        <a:pt x="61" y="227"/>
                      </a:moveTo>
                      <a:lnTo>
                        <a:pt x="77" y="227"/>
                      </a:lnTo>
                      <a:lnTo>
                        <a:pt x="77" y="230"/>
                      </a:lnTo>
                      <a:lnTo>
                        <a:pt x="74" y="230"/>
                      </a:lnTo>
                      <a:lnTo>
                        <a:pt x="70" y="230"/>
                      </a:lnTo>
                      <a:lnTo>
                        <a:pt x="68" y="232"/>
                      </a:lnTo>
                      <a:lnTo>
                        <a:pt x="67" y="232"/>
                      </a:lnTo>
                      <a:lnTo>
                        <a:pt x="67" y="232"/>
                      </a:lnTo>
                      <a:lnTo>
                        <a:pt x="65" y="232"/>
                      </a:lnTo>
                      <a:lnTo>
                        <a:pt x="63" y="230"/>
                      </a:lnTo>
                      <a:lnTo>
                        <a:pt x="61" y="227"/>
                      </a:lnTo>
                      <a:close/>
                      <a:moveTo>
                        <a:pt x="1716" y="202"/>
                      </a:moveTo>
                      <a:lnTo>
                        <a:pt x="1728" y="202"/>
                      </a:lnTo>
                      <a:lnTo>
                        <a:pt x="1732" y="216"/>
                      </a:lnTo>
                      <a:lnTo>
                        <a:pt x="1735" y="225"/>
                      </a:lnTo>
                      <a:lnTo>
                        <a:pt x="1742" y="229"/>
                      </a:lnTo>
                      <a:lnTo>
                        <a:pt x="1754" y="234"/>
                      </a:lnTo>
                      <a:lnTo>
                        <a:pt x="1749" y="255"/>
                      </a:lnTo>
                      <a:lnTo>
                        <a:pt x="1742" y="276"/>
                      </a:lnTo>
                      <a:lnTo>
                        <a:pt x="1732" y="291"/>
                      </a:lnTo>
                      <a:lnTo>
                        <a:pt x="1732" y="272"/>
                      </a:lnTo>
                      <a:lnTo>
                        <a:pt x="1709" y="272"/>
                      </a:lnTo>
                      <a:lnTo>
                        <a:pt x="1711" y="250"/>
                      </a:lnTo>
                      <a:lnTo>
                        <a:pt x="1713" y="229"/>
                      </a:lnTo>
                      <a:lnTo>
                        <a:pt x="1716" y="202"/>
                      </a:lnTo>
                      <a:close/>
                      <a:moveTo>
                        <a:pt x="2819" y="157"/>
                      </a:moveTo>
                      <a:lnTo>
                        <a:pt x="2823" y="157"/>
                      </a:lnTo>
                      <a:lnTo>
                        <a:pt x="2823" y="161"/>
                      </a:lnTo>
                      <a:lnTo>
                        <a:pt x="2824" y="166"/>
                      </a:lnTo>
                      <a:lnTo>
                        <a:pt x="2826" y="168"/>
                      </a:lnTo>
                      <a:lnTo>
                        <a:pt x="2828" y="171"/>
                      </a:lnTo>
                      <a:lnTo>
                        <a:pt x="2830" y="173"/>
                      </a:lnTo>
                      <a:lnTo>
                        <a:pt x="2833" y="176"/>
                      </a:lnTo>
                      <a:lnTo>
                        <a:pt x="2837" y="173"/>
                      </a:lnTo>
                      <a:lnTo>
                        <a:pt x="2838" y="169"/>
                      </a:lnTo>
                      <a:lnTo>
                        <a:pt x="2840" y="168"/>
                      </a:lnTo>
                      <a:lnTo>
                        <a:pt x="2844" y="168"/>
                      </a:lnTo>
                      <a:lnTo>
                        <a:pt x="2849" y="166"/>
                      </a:lnTo>
                      <a:lnTo>
                        <a:pt x="2852" y="176"/>
                      </a:lnTo>
                      <a:lnTo>
                        <a:pt x="2858" y="183"/>
                      </a:lnTo>
                      <a:lnTo>
                        <a:pt x="2863" y="190"/>
                      </a:lnTo>
                      <a:lnTo>
                        <a:pt x="2866" y="199"/>
                      </a:lnTo>
                      <a:lnTo>
                        <a:pt x="2868" y="211"/>
                      </a:lnTo>
                      <a:lnTo>
                        <a:pt x="2868" y="213"/>
                      </a:lnTo>
                      <a:lnTo>
                        <a:pt x="2866" y="215"/>
                      </a:lnTo>
                      <a:lnTo>
                        <a:pt x="2866" y="216"/>
                      </a:lnTo>
                      <a:lnTo>
                        <a:pt x="2866" y="218"/>
                      </a:lnTo>
                      <a:lnTo>
                        <a:pt x="2866" y="220"/>
                      </a:lnTo>
                      <a:lnTo>
                        <a:pt x="2865" y="223"/>
                      </a:lnTo>
                      <a:lnTo>
                        <a:pt x="2854" y="230"/>
                      </a:lnTo>
                      <a:lnTo>
                        <a:pt x="2838" y="237"/>
                      </a:lnTo>
                      <a:lnTo>
                        <a:pt x="2819" y="241"/>
                      </a:lnTo>
                      <a:lnTo>
                        <a:pt x="2800" y="244"/>
                      </a:lnTo>
                      <a:lnTo>
                        <a:pt x="2784" y="246"/>
                      </a:lnTo>
                      <a:lnTo>
                        <a:pt x="2786" y="237"/>
                      </a:lnTo>
                      <a:lnTo>
                        <a:pt x="2788" y="234"/>
                      </a:lnTo>
                      <a:lnTo>
                        <a:pt x="2790" y="230"/>
                      </a:lnTo>
                      <a:lnTo>
                        <a:pt x="2791" y="229"/>
                      </a:lnTo>
                      <a:lnTo>
                        <a:pt x="2793" y="229"/>
                      </a:lnTo>
                      <a:lnTo>
                        <a:pt x="2797" y="227"/>
                      </a:lnTo>
                      <a:lnTo>
                        <a:pt x="2798" y="227"/>
                      </a:lnTo>
                      <a:lnTo>
                        <a:pt x="2800" y="225"/>
                      </a:lnTo>
                      <a:lnTo>
                        <a:pt x="2804" y="223"/>
                      </a:lnTo>
                      <a:lnTo>
                        <a:pt x="2809" y="209"/>
                      </a:lnTo>
                      <a:lnTo>
                        <a:pt x="2809" y="195"/>
                      </a:lnTo>
                      <a:lnTo>
                        <a:pt x="2807" y="182"/>
                      </a:lnTo>
                      <a:lnTo>
                        <a:pt x="2810" y="171"/>
                      </a:lnTo>
                      <a:lnTo>
                        <a:pt x="2819" y="161"/>
                      </a:lnTo>
                      <a:lnTo>
                        <a:pt x="2819" y="157"/>
                      </a:lnTo>
                      <a:close/>
                      <a:moveTo>
                        <a:pt x="142" y="150"/>
                      </a:moveTo>
                      <a:lnTo>
                        <a:pt x="161" y="171"/>
                      </a:lnTo>
                      <a:lnTo>
                        <a:pt x="185" y="187"/>
                      </a:lnTo>
                      <a:lnTo>
                        <a:pt x="215" y="199"/>
                      </a:lnTo>
                      <a:lnTo>
                        <a:pt x="217" y="216"/>
                      </a:lnTo>
                      <a:lnTo>
                        <a:pt x="222" y="229"/>
                      </a:lnTo>
                      <a:lnTo>
                        <a:pt x="227" y="236"/>
                      </a:lnTo>
                      <a:lnTo>
                        <a:pt x="234" y="243"/>
                      </a:lnTo>
                      <a:lnTo>
                        <a:pt x="241" y="253"/>
                      </a:lnTo>
                      <a:lnTo>
                        <a:pt x="229" y="255"/>
                      </a:lnTo>
                      <a:lnTo>
                        <a:pt x="217" y="257"/>
                      </a:lnTo>
                      <a:lnTo>
                        <a:pt x="206" y="262"/>
                      </a:lnTo>
                      <a:lnTo>
                        <a:pt x="199" y="269"/>
                      </a:lnTo>
                      <a:lnTo>
                        <a:pt x="198" y="272"/>
                      </a:lnTo>
                      <a:lnTo>
                        <a:pt x="196" y="276"/>
                      </a:lnTo>
                      <a:lnTo>
                        <a:pt x="194" y="279"/>
                      </a:lnTo>
                      <a:lnTo>
                        <a:pt x="192" y="281"/>
                      </a:lnTo>
                      <a:lnTo>
                        <a:pt x="189" y="284"/>
                      </a:lnTo>
                      <a:lnTo>
                        <a:pt x="178" y="286"/>
                      </a:lnTo>
                      <a:lnTo>
                        <a:pt x="163" y="288"/>
                      </a:lnTo>
                      <a:lnTo>
                        <a:pt x="145" y="286"/>
                      </a:lnTo>
                      <a:lnTo>
                        <a:pt x="131" y="284"/>
                      </a:lnTo>
                      <a:lnTo>
                        <a:pt x="128" y="274"/>
                      </a:lnTo>
                      <a:lnTo>
                        <a:pt x="126" y="267"/>
                      </a:lnTo>
                      <a:lnTo>
                        <a:pt x="124" y="262"/>
                      </a:lnTo>
                      <a:lnTo>
                        <a:pt x="119" y="253"/>
                      </a:lnTo>
                      <a:lnTo>
                        <a:pt x="142" y="246"/>
                      </a:lnTo>
                      <a:lnTo>
                        <a:pt x="142" y="243"/>
                      </a:lnTo>
                      <a:lnTo>
                        <a:pt x="124" y="241"/>
                      </a:lnTo>
                      <a:lnTo>
                        <a:pt x="112" y="237"/>
                      </a:lnTo>
                      <a:lnTo>
                        <a:pt x="103" y="230"/>
                      </a:lnTo>
                      <a:lnTo>
                        <a:pt x="102" y="225"/>
                      </a:lnTo>
                      <a:lnTo>
                        <a:pt x="98" y="220"/>
                      </a:lnTo>
                      <a:lnTo>
                        <a:pt x="96" y="215"/>
                      </a:lnTo>
                      <a:lnTo>
                        <a:pt x="96" y="209"/>
                      </a:lnTo>
                      <a:lnTo>
                        <a:pt x="96" y="206"/>
                      </a:lnTo>
                      <a:lnTo>
                        <a:pt x="96" y="202"/>
                      </a:lnTo>
                      <a:lnTo>
                        <a:pt x="98" y="202"/>
                      </a:lnTo>
                      <a:lnTo>
                        <a:pt x="100" y="201"/>
                      </a:lnTo>
                      <a:lnTo>
                        <a:pt x="102" y="201"/>
                      </a:lnTo>
                      <a:lnTo>
                        <a:pt x="103" y="201"/>
                      </a:lnTo>
                      <a:lnTo>
                        <a:pt x="107" y="199"/>
                      </a:lnTo>
                      <a:lnTo>
                        <a:pt x="109" y="194"/>
                      </a:lnTo>
                      <a:lnTo>
                        <a:pt x="109" y="188"/>
                      </a:lnTo>
                      <a:lnTo>
                        <a:pt x="109" y="185"/>
                      </a:lnTo>
                      <a:lnTo>
                        <a:pt x="110" y="183"/>
                      </a:lnTo>
                      <a:lnTo>
                        <a:pt x="112" y="180"/>
                      </a:lnTo>
                      <a:lnTo>
                        <a:pt x="114" y="180"/>
                      </a:lnTo>
                      <a:lnTo>
                        <a:pt x="116" y="178"/>
                      </a:lnTo>
                      <a:lnTo>
                        <a:pt x="117" y="178"/>
                      </a:lnTo>
                      <a:lnTo>
                        <a:pt x="119" y="178"/>
                      </a:lnTo>
                      <a:lnTo>
                        <a:pt x="122" y="176"/>
                      </a:lnTo>
                      <a:lnTo>
                        <a:pt x="124" y="169"/>
                      </a:lnTo>
                      <a:lnTo>
                        <a:pt x="126" y="164"/>
                      </a:lnTo>
                      <a:lnTo>
                        <a:pt x="128" y="159"/>
                      </a:lnTo>
                      <a:lnTo>
                        <a:pt x="131" y="154"/>
                      </a:lnTo>
                      <a:lnTo>
                        <a:pt x="133" y="152"/>
                      </a:lnTo>
                      <a:lnTo>
                        <a:pt x="135" y="152"/>
                      </a:lnTo>
                      <a:lnTo>
                        <a:pt x="136" y="150"/>
                      </a:lnTo>
                      <a:lnTo>
                        <a:pt x="138" y="150"/>
                      </a:lnTo>
                      <a:lnTo>
                        <a:pt x="142" y="150"/>
                      </a:lnTo>
                      <a:close/>
                      <a:moveTo>
                        <a:pt x="1172" y="131"/>
                      </a:moveTo>
                      <a:lnTo>
                        <a:pt x="1177" y="133"/>
                      </a:lnTo>
                      <a:lnTo>
                        <a:pt x="1182" y="134"/>
                      </a:lnTo>
                      <a:lnTo>
                        <a:pt x="1185" y="136"/>
                      </a:lnTo>
                      <a:lnTo>
                        <a:pt x="1191" y="138"/>
                      </a:lnTo>
                      <a:lnTo>
                        <a:pt x="1191" y="143"/>
                      </a:lnTo>
                      <a:lnTo>
                        <a:pt x="1192" y="147"/>
                      </a:lnTo>
                      <a:lnTo>
                        <a:pt x="1192" y="150"/>
                      </a:lnTo>
                      <a:lnTo>
                        <a:pt x="1194" y="154"/>
                      </a:lnTo>
                      <a:lnTo>
                        <a:pt x="1182" y="154"/>
                      </a:lnTo>
                      <a:lnTo>
                        <a:pt x="1180" y="150"/>
                      </a:lnTo>
                      <a:lnTo>
                        <a:pt x="1178" y="147"/>
                      </a:lnTo>
                      <a:lnTo>
                        <a:pt x="1175" y="143"/>
                      </a:lnTo>
                      <a:lnTo>
                        <a:pt x="1173" y="141"/>
                      </a:lnTo>
                      <a:lnTo>
                        <a:pt x="1173" y="136"/>
                      </a:lnTo>
                      <a:lnTo>
                        <a:pt x="1172" y="131"/>
                      </a:lnTo>
                      <a:close/>
                      <a:moveTo>
                        <a:pt x="1658" y="108"/>
                      </a:moveTo>
                      <a:lnTo>
                        <a:pt x="1664" y="117"/>
                      </a:lnTo>
                      <a:lnTo>
                        <a:pt x="1669" y="134"/>
                      </a:lnTo>
                      <a:lnTo>
                        <a:pt x="1676" y="150"/>
                      </a:lnTo>
                      <a:lnTo>
                        <a:pt x="1685" y="166"/>
                      </a:lnTo>
                      <a:lnTo>
                        <a:pt x="1690" y="173"/>
                      </a:lnTo>
                      <a:lnTo>
                        <a:pt x="1693" y="169"/>
                      </a:lnTo>
                      <a:lnTo>
                        <a:pt x="1695" y="168"/>
                      </a:lnTo>
                      <a:lnTo>
                        <a:pt x="1699" y="168"/>
                      </a:lnTo>
                      <a:lnTo>
                        <a:pt x="1702" y="166"/>
                      </a:lnTo>
                      <a:lnTo>
                        <a:pt x="1709" y="166"/>
                      </a:lnTo>
                      <a:lnTo>
                        <a:pt x="1709" y="169"/>
                      </a:lnTo>
                      <a:lnTo>
                        <a:pt x="1713" y="169"/>
                      </a:lnTo>
                      <a:lnTo>
                        <a:pt x="1713" y="180"/>
                      </a:lnTo>
                      <a:lnTo>
                        <a:pt x="1686" y="183"/>
                      </a:lnTo>
                      <a:lnTo>
                        <a:pt x="1683" y="211"/>
                      </a:lnTo>
                      <a:lnTo>
                        <a:pt x="1674" y="234"/>
                      </a:lnTo>
                      <a:lnTo>
                        <a:pt x="1667" y="257"/>
                      </a:lnTo>
                      <a:lnTo>
                        <a:pt x="1664" y="276"/>
                      </a:lnTo>
                      <a:lnTo>
                        <a:pt x="1662" y="295"/>
                      </a:lnTo>
                      <a:lnTo>
                        <a:pt x="1662" y="311"/>
                      </a:lnTo>
                      <a:lnTo>
                        <a:pt x="1658" y="326"/>
                      </a:lnTo>
                      <a:lnTo>
                        <a:pt x="1655" y="326"/>
                      </a:lnTo>
                      <a:lnTo>
                        <a:pt x="1655" y="323"/>
                      </a:lnTo>
                      <a:lnTo>
                        <a:pt x="1650" y="316"/>
                      </a:lnTo>
                      <a:lnTo>
                        <a:pt x="1641" y="307"/>
                      </a:lnTo>
                      <a:lnTo>
                        <a:pt x="1631" y="295"/>
                      </a:lnTo>
                      <a:lnTo>
                        <a:pt x="1622" y="283"/>
                      </a:lnTo>
                      <a:lnTo>
                        <a:pt x="1615" y="271"/>
                      </a:lnTo>
                      <a:lnTo>
                        <a:pt x="1611" y="260"/>
                      </a:lnTo>
                      <a:lnTo>
                        <a:pt x="1613" y="253"/>
                      </a:lnTo>
                      <a:lnTo>
                        <a:pt x="1617" y="251"/>
                      </a:lnTo>
                      <a:lnTo>
                        <a:pt x="1620" y="251"/>
                      </a:lnTo>
                      <a:lnTo>
                        <a:pt x="1622" y="251"/>
                      </a:lnTo>
                      <a:lnTo>
                        <a:pt x="1624" y="251"/>
                      </a:lnTo>
                      <a:lnTo>
                        <a:pt x="1625" y="251"/>
                      </a:lnTo>
                      <a:lnTo>
                        <a:pt x="1627" y="251"/>
                      </a:lnTo>
                      <a:lnTo>
                        <a:pt x="1629" y="250"/>
                      </a:lnTo>
                      <a:lnTo>
                        <a:pt x="1632" y="246"/>
                      </a:lnTo>
                      <a:lnTo>
                        <a:pt x="1629" y="246"/>
                      </a:lnTo>
                      <a:lnTo>
                        <a:pt x="1629" y="243"/>
                      </a:lnTo>
                      <a:lnTo>
                        <a:pt x="1613" y="241"/>
                      </a:lnTo>
                      <a:lnTo>
                        <a:pt x="1604" y="236"/>
                      </a:lnTo>
                      <a:lnTo>
                        <a:pt x="1597" y="227"/>
                      </a:lnTo>
                      <a:lnTo>
                        <a:pt x="1604" y="225"/>
                      </a:lnTo>
                      <a:lnTo>
                        <a:pt x="1610" y="223"/>
                      </a:lnTo>
                      <a:lnTo>
                        <a:pt x="1613" y="222"/>
                      </a:lnTo>
                      <a:lnTo>
                        <a:pt x="1617" y="220"/>
                      </a:lnTo>
                      <a:lnTo>
                        <a:pt x="1620" y="218"/>
                      </a:lnTo>
                      <a:lnTo>
                        <a:pt x="1624" y="215"/>
                      </a:lnTo>
                      <a:lnTo>
                        <a:pt x="1624" y="211"/>
                      </a:lnTo>
                      <a:lnTo>
                        <a:pt x="1610" y="211"/>
                      </a:lnTo>
                      <a:lnTo>
                        <a:pt x="1606" y="213"/>
                      </a:lnTo>
                      <a:lnTo>
                        <a:pt x="1603" y="213"/>
                      </a:lnTo>
                      <a:lnTo>
                        <a:pt x="1599" y="215"/>
                      </a:lnTo>
                      <a:lnTo>
                        <a:pt x="1594" y="215"/>
                      </a:lnTo>
                      <a:lnTo>
                        <a:pt x="1585" y="199"/>
                      </a:lnTo>
                      <a:lnTo>
                        <a:pt x="1575" y="183"/>
                      </a:lnTo>
                      <a:lnTo>
                        <a:pt x="1576" y="178"/>
                      </a:lnTo>
                      <a:lnTo>
                        <a:pt x="1576" y="175"/>
                      </a:lnTo>
                      <a:lnTo>
                        <a:pt x="1578" y="173"/>
                      </a:lnTo>
                      <a:lnTo>
                        <a:pt x="1580" y="169"/>
                      </a:lnTo>
                      <a:lnTo>
                        <a:pt x="1580" y="166"/>
                      </a:lnTo>
                      <a:lnTo>
                        <a:pt x="1582" y="161"/>
                      </a:lnTo>
                      <a:lnTo>
                        <a:pt x="1578" y="161"/>
                      </a:lnTo>
                      <a:lnTo>
                        <a:pt x="1578" y="157"/>
                      </a:lnTo>
                      <a:lnTo>
                        <a:pt x="1575" y="159"/>
                      </a:lnTo>
                      <a:lnTo>
                        <a:pt x="1573" y="159"/>
                      </a:lnTo>
                      <a:lnTo>
                        <a:pt x="1571" y="159"/>
                      </a:lnTo>
                      <a:lnTo>
                        <a:pt x="1571" y="159"/>
                      </a:lnTo>
                      <a:lnTo>
                        <a:pt x="1569" y="159"/>
                      </a:lnTo>
                      <a:lnTo>
                        <a:pt x="1569" y="157"/>
                      </a:lnTo>
                      <a:lnTo>
                        <a:pt x="1566" y="154"/>
                      </a:lnTo>
                      <a:lnTo>
                        <a:pt x="1564" y="150"/>
                      </a:lnTo>
                      <a:lnTo>
                        <a:pt x="1562" y="147"/>
                      </a:lnTo>
                      <a:lnTo>
                        <a:pt x="1561" y="145"/>
                      </a:lnTo>
                      <a:lnTo>
                        <a:pt x="1561" y="140"/>
                      </a:lnTo>
                      <a:lnTo>
                        <a:pt x="1559" y="134"/>
                      </a:lnTo>
                      <a:lnTo>
                        <a:pt x="1578" y="122"/>
                      </a:lnTo>
                      <a:lnTo>
                        <a:pt x="1597" y="112"/>
                      </a:lnTo>
                      <a:lnTo>
                        <a:pt x="1599" y="117"/>
                      </a:lnTo>
                      <a:lnTo>
                        <a:pt x="1601" y="122"/>
                      </a:lnTo>
                      <a:lnTo>
                        <a:pt x="1603" y="124"/>
                      </a:lnTo>
                      <a:lnTo>
                        <a:pt x="1606" y="126"/>
                      </a:lnTo>
                      <a:lnTo>
                        <a:pt x="1608" y="126"/>
                      </a:lnTo>
                      <a:lnTo>
                        <a:pt x="1610" y="127"/>
                      </a:lnTo>
                      <a:lnTo>
                        <a:pt x="1613" y="129"/>
                      </a:lnTo>
                      <a:lnTo>
                        <a:pt x="1617" y="131"/>
                      </a:lnTo>
                      <a:lnTo>
                        <a:pt x="1620" y="141"/>
                      </a:lnTo>
                      <a:lnTo>
                        <a:pt x="1622" y="154"/>
                      </a:lnTo>
                      <a:lnTo>
                        <a:pt x="1624" y="166"/>
                      </a:lnTo>
                      <a:lnTo>
                        <a:pt x="1632" y="166"/>
                      </a:lnTo>
                      <a:lnTo>
                        <a:pt x="1632" y="157"/>
                      </a:lnTo>
                      <a:lnTo>
                        <a:pt x="1629" y="147"/>
                      </a:lnTo>
                      <a:lnTo>
                        <a:pt x="1629" y="134"/>
                      </a:lnTo>
                      <a:lnTo>
                        <a:pt x="1632" y="122"/>
                      </a:lnTo>
                      <a:lnTo>
                        <a:pt x="1636" y="112"/>
                      </a:lnTo>
                      <a:lnTo>
                        <a:pt x="1658" y="108"/>
                      </a:lnTo>
                      <a:close/>
                      <a:moveTo>
                        <a:pt x="2641" y="99"/>
                      </a:moveTo>
                      <a:lnTo>
                        <a:pt x="2646" y="103"/>
                      </a:lnTo>
                      <a:lnTo>
                        <a:pt x="2650" y="106"/>
                      </a:lnTo>
                      <a:lnTo>
                        <a:pt x="2655" y="106"/>
                      </a:lnTo>
                      <a:lnTo>
                        <a:pt x="2660" y="106"/>
                      </a:lnTo>
                      <a:lnTo>
                        <a:pt x="2669" y="108"/>
                      </a:lnTo>
                      <a:lnTo>
                        <a:pt x="2667" y="112"/>
                      </a:lnTo>
                      <a:lnTo>
                        <a:pt x="2667" y="113"/>
                      </a:lnTo>
                      <a:lnTo>
                        <a:pt x="2667" y="115"/>
                      </a:lnTo>
                      <a:lnTo>
                        <a:pt x="2666" y="117"/>
                      </a:lnTo>
                      <a:lnTo>
                        <a:pt x="2666" y="119"/>
                      </a:lnTo>
                      <a:lnTo>
                        <a:pt x="2653" y="126"/>
                      </a:lnTo>
                      <a:lnTo>
                        <a:pt x="2636" y="129"/>
                      </a:lnTo>
                      <a:lnTo>
                        <a:pt x="2618" y="131"/>
                      </a:lnTo>
                      <a:lnTo>
                        <a:pt x="2617" y="127"/>
                      </a:lnTo>
                      <a:lnTo>
                        <a:pt x="2617" y="124"/>
                      </a:lnTo>
                      <a:lnTo>
                        <a:pt x="2615" y="120"/>
                      </a:lnTo>
                      <a:lnTo>
                        <a:pt x="2615" y="115"/>
                      </a:lnTo>
                      <a:lnTo>
                        <a:pt x="2620" y="112"/>
                      </a:lnTo>
                      <a:lnTo>
                        <a:pt x="2624" y="108"/>
                      </a:lnTo>
                      <a:lnTo>
                        <a:pt x="2627" y="106"/>
                      </a:lnTo>
                      <a:lnTo>
                        <a:pt x="2631" y="103"/>
                      </a:lnTo>
                      <a:lnTo>
                        <a:pt x="2634" y="101"/>
                      </a:lnTo>
                      <a:lnTo>
                        <a:pt x="2641" y="99"/>
                      </a:lnTo>
                      <a:close/>
                      <a:moveTo>
                        <a:pt x="2104" y="99"/>
                      </a:moveTo>
                      <a:lnTo>
                        <a:pt x="2118" y="101"/>
                      </a:lnTo>
                      <a:lnTo>
                        <a:pt x="2128" y="106"/>
                      </a:lnTo>
                      <a:lnTo>
                        <a:pt x="2138" y="112"/>
                      </a:lnTo>
                      <a:lnTo>
                        <a:pt x="2135" y="115"/>
                      </a:lnTo>
                      <a:lnTo>
                        <a:pt x="2133" y="120"/>
                      </a:lnTo>
                      <a:lnTo>
                        <a:pt x="2130" y="122"/>
                      </a:lnTo>
                      <a:lnTo>
                        <a:pt x="2125" y="124"/>
                      </a:lnTo>
                      <a:lnTo>
                        <a:pt x="2119" y="126"/>
                      </a:lnTo>
                      <a:lnTo>
                        <a:pt x="2112" y="126"/>
                      </a:lnTo>
                      <a:lnTo>
                        <a:pt x="2107" y="129"/>
                      </a:lnTo>
                      <a:lnTo>
                        <a:pt x="2102" y="129"/>
                      </a:lnTo>
                      <a:lnTo>
                        <a:pt x="2097" y="131"/>
                      </a:lnTo>
                      <a:lnTo>
                        <a:pt x="2090" y="131"/>
                      </a:lnTo>
                      <a:lnTo>
                        <a:pt x="2090" y="120"/>
                      </a:lnTo>
                      <a:lnTo>
                        <a:pt x="2091" y="113"/>
                      </a:lnTo>
                      <a:lnTo>
                        <a:pt x="2098" y="108"/>
                      </a:lnTo>
                      <a:lnTo>
                        <a:pt x="2104" y="99"/>
                      </a:lnTo>
                      <a:close/>
                      <a:moveTo>
                        <a:pt x="765" y="99"/>
                      </a:moveTo>
                      <a:lnTo>
                        <a:pt x="779" y="99"/>
                      </a:lnTo>
                      <a:lnTo>
                        <a:pt x="782" y="108"/>
                      </a:lnTo>
                      <a:lnTo>
                        <a:pt x="786" y="113"/>
                      </a:lnTo>
                      <a:lnTo>
                        <a:pt x="789" y="120"/>
                      </a:lnTo>
                      <a:lnTo>
                        <a:pt x="791" y="131"/>
                      </a:lnTo>
                      <a:lnTo>
                        <a:pt x="788" y="131"/>
                      </a:lnTo>
                      <a:lnTo>
                        <a:pt x="777" y="124"/>
                      </a:lnTo>
                      <a:lnTo>
                        <a:pt x="770" y="117"/>
                      </a:lnTo>
                      <a:lnTo>
                        <a:pt x="765" y="110"/>
                      </a:lnTo>
                      <a:lnTo>
                        <a:pt x="765" y="99"/>
                      </a:lnTo>
                      <a:close/>
                      <a:moveTo>
                        <a:pt x="2734" y="77"/>
                      </a:moveTo>
                      <a:lnTo>
                        <a:pt x="2737" y="77"/>
                      </a:lnTo>
                      <a:lnTo>
                        <a:pt x="2741" y="79"/>
                      </a:lnTo>
                      <a:lnTo>
                        <a:pt x="2742" y="79"/>
                      </a:lnTo>
                      <a:lnTo>
                        <a:pt x="2744" y="79"/>
                      </a:lnTo>
                      <a:lnTo>
                        <a:pt x="2746" y="80"/>
                      </a:lnTo>
                      <a:lnTo>
                        <a:pt x="2742" y="84"/>
                      </a:lnTo>
                      <a:lnTo>
                        <a:pt x="2739" y="87"/>
                      </a:lnTo>
                      <a:lnTo>
                        <a:pt x="2737" y="92"/>
                      </a:lnTo>
                      <a:lnTo>
                        <a:pt x="2735" y="96"/>
                      </a:lnTo>
                      <a:lnTo>
                        <a:pt x="2734" y="103"/>
                      </a:lnTo>
                      <a:lnTo>
                        <a:pt x="2737" y="103"/>
                      </a:lnTo>
                      <a:lnTo>
                        <a:pt x="2741" y="98"/>
                      </a:lnTo>
                      <a:lnTo>
                        <a:pt x="2744" y="94"/>
                      </a:lnTo>
                      <a:lnTo>
                        <a:pt x="2748" y="91"/>
                      </a:lnTo>
                      <a:lnTo>
                        <a:pt x="2753" y="89"/>
                      </a:lnTo>
                      <a:lnTo>
                        <a:pt x="2763" y="99"/>
                      </a:lnTo>
                      <a:lnTo>
                        <a:pt x="2776" y="108"/>
                      </a:lnTo>
                      <a:lnTo>
                        <a:pt x="2784" y="115"/>
                      </a:lnTo>
                      <a:lnTo>
                        <a:pt x="2784" y="138"/>
                      </a:lnTo>
                      <a:lnTo>
                        <a:pt x="2790" y="143"/>
                      </a:lnTo>
                      <a:lnTo>
                        <a:pt x="2795" y="147"/>
                      </a:lnTo>
                      <a:lnTo>
                        <a:pt x="2800" y="148"/>
                      </a:lnTo>
                      <a:lnTo>
                        <a:pt x="2804" y="155"/>
                      </a:lnTo>
                      <a:lnTo>
                        <a:pt x="2807" y="169"/>
                      </a:lnTo>
                      <a:lnTo>
                        <a:pt x="2800" y="178"/>
                      </a:lnTo>
                      <a:lnTo>
                        <a:pt x="2797" y="187"/>
                      </a:lnTo>
                      <a:lnTo>
                        <a:pt x="2790" y="192"/>
                      </a:lnTo>
                      <a:lnTo>
                        <a:pt x="2781" y="194"/>
                      </a:lnTo>
                      <a:lnTo>
                        <a:pt x="2765" y="195"/>
                      </a:lnTo>
                      <a:lnTo>
                        <a:pt x="2753" y="185"/>
                      </a:lnTo>
                      <a:lnTo>
                        <a:pt x="2735" y="176"/>
                      </a:lnTo>
                      <a:lnTo>
                        <a:pt x="2716" y="171"/>
                      </a:lnTo>
                      <a:lnTo>
                        <a:pt x="2697" y="164"/>
                      </a:lnTo>
                      <a:lnTo>
                        <a:pt x="2680" y="157"/>
                      </a:lnTo>
                      <a:lnTo>
                        <a:pt x="2669" y="147"/>
                      </a:lnTo>
                      <a:lnTo>
                        <a:pt x="2676" y="143"/>
                      </a:lnTo>
                      <a:lnTo>
                        <a:pt x="2681" y="140"/>
                      </a:lnTo>
                      <a:lnTo>
                        <a:pt x="2685" y="136"/>
                      </a:lnTo>
                      <a:lnTo>
                        <a:pt x="2687" y="131"/>
                      </a:lnTo>
                      <a:lnTo>
                        <a:pt x="2688" y="122"/>
                      </a:lnTo>
                      <a:lnTo>
                        <a:pt x="2687" y="119"/>
                      </a:lnTo>
                      <a:lnTo>
                        <a:pt x="2685" y="113"/>
                      </a:lnTo>
                      <a:lnTo>
                        <a:pt x="2685" y="106"/>
                      </a:lnTo>
                      <a:lnTo>
                        <a:pt x="2685" y="99"/>
                      </a:lnTo>
                      <a:lnTo>
                        <a:pt x="2685" y="98"/>
                      </a:lnTo>
                      <a:lnTo>
                        <a:pt x="2687" y="98"/>
                      </a:lnTo>
                      <a:lnTo>
                        <a:pt x="2687" y="98"/>
                      </a:lnTo>
                      <a:lnTo>
                        <a:pt x="2687" y="98"/>
                      </a:lnTo>
                      <a:lnTo>
                        <a:pt x="2687" y="98"/>
                      </a:lnTo>
                      <a:lnTo>
                        <a:pt x="2688" y="96"/>
                      </a:lnTo>
                      <a:lnTo>
                        <a:pt x="2704" y="92"/>
                      </a:lnTo>
                      <a:lnTo>
                        <a:pt x="2721" y="84"/>
                      </a:lnTo>
                      <a:lnTo>
                        <a:pt x="2734" y="77"/>
                      </a:lnTo>
                      <a:close/>
                      <a:moveTo>
                        <a:pt x="2512" y="73"/>
                      </a:moveTo>
                      <a:lnTo>
                        <a:pt x="2522" y="73"/>
                      </a:lnTo>
                      <a:lnTo>
                        <a:pt x="2536" y="87"/>
                      </a:lnTo>
                      <a:lnTo>
                        <a:pt x="2554" y="99"/>
                      </a:lnTo>
                      <a:lnTo>
                        <a:pt x="2554" y="103"/>
                      </a:lnTo>
                      <a:lnTo>
                        <a:pt x="2550" y="103"/>
                      </a:lnTo>
                      <a:lnTo>
                        <a:pt x="2550" y="108"/>
                      </a:lnTo>
                      <a:lnTo>
                        <a:pt x="2533" y="99"/>
                      </a:lnTo>
                      <a:lnTo>
                        <a:pt x="2521" y="87"/>
                      </a:lnTo>
                      <a:lnTo>
                        <a:pt x="2512" y="73"/>
                      </a:lnTo>
                      <a:close/>
                      <a:moveTo>
                        <a:pt x="2161" y="68"/>
                      </a:moveTo>
                      <a:lnTo>
                        <a:pt x="2175" y="72"/>
                      </a:lnTo>
                      <a:lnTo>
                        <a:pt x="2186" y="75"/>
                      </a:lnTo>
                      <a:lnTo>
                        <a:pt x="2196" y="80"/>
                      </a:lnTo>
                      <a:lnTo>
                        <a:pt x="2196" y="89"/>
                      </a:lnTo>
                      <a:lnTo>
                        <a:pt x="2187" y="91"/>
                      </a:lnTo>
                      <a:lnTo>
                        <a:pt x="2179" y="94"/>
                      </a:lnTo>
                      <a:lnTo>
                        <a:pt x="2166" y="96"/>
                      </a:lnTo>
                      <a:lnTo>
                        <a:pt x="2161" y="98"/>
                      </a:lnTo>
                      <a:lnTo>
                        <a:pt x="2158" y="99"/>
                      </a:lnTo>
                      <a:lnTo>
                        <a:pt x="2152" y="99"/>
                      </a:lnTo>
                      <a:lnTo>
                        <a:pt x="2147" y="99"/>
                      </a:lnTo>
                      <a:lnTo>
                        <a:pt x="2147" y="89"/>
                      </a:lnTo>
                      <a:lnTo>
                        <a:pt x="2151" y="84"/>
                      </a:lnTo>
                      <a:lnTo>
                        <a:pt x="2156" y="77"/>
                      </a:lnTo>
                      <a:lnTo>
                        <a:pt x="2161" y="68"/>
                      </a:lnTo>
                      <a:close/>
                      <a:moveTo>
                        <a:pt x="1735" y="58"/>
                      </a:moveTo>
                      <a:lnTo>
                        <a:pt x="1735" y="77"/>
                      </a:lnTo>
                      <a:lnTo>
                        <a:pt x="1742" y="77"/>
                      </a:lnTo>
                      <a:lnTo>
                        <a:pt x="1746" y="75"/>
                      </a:lnTo>
                      <a:lnTo>
                        <a:pt x="1749" y="75"/>
                      </a:lnTo>
                      <a:lnTo>
                        <a:pt x="1753" y="75"/>
                      </a:lnTo>
                      <a:lnTo>
                        <a:pt x="1754" y="75"/>
                      </a:lnTo>
                      <a:lnTo>
                        <a:pt x="1758" y="77"/>
                      </a:lnTo>
                      <a:lnTo>
                        <a:pt x="1763" y="80"/>
                      </a:lnTo>
                      <a:lnTo>
                        <a:pt x="1763" y="89"/>
                      </a:lnTo>
                      <a:lnTo>
                        <a:pt x="1767" y="91"/>
                      </a:lnTo>
                      <a:lnTo>
                        <a:pt x="1772" y="91"/>
                      </a:lnTo>
                      <a:lnTo>
                        <a:pt x="1775" y="89"/>
                      </a:lnTo>
                      <a:lnTo>
                        <a:pt x="1781" y="89"/>
                      </a:lnTo>
                      <a:lnTo>
                        <a:pt x="1782" y="87"/>
                      </a:lnTo>
                      <a:lnTo>
                        <a:pt x="1786" y="89"/>
                      </a:lnTo>
                      <a:lnTo>
                        <a:pt x="1789" y="92"/>
                      </a:lnTo>
                      <a:lnTo>
                        <a:pt x="1793" y="98"/>
                      </a:lnTo>
                      <a:lnTo>
                        <a:pt x="1796" y="103"/>
                      </a:lnTo>
                      <a:lnTo>
                        <a:pt x="1791" y="115"/>
                      </a:lnTo>
                      <a:lnTo>
                        <a:pt x="1786" y="127"/>
                      </a:lnTo>
                      <a:lnTo>
                        <a:pt x="1782" y="141"/>
                      </a:lnTo>
                      <a:lnTo>
                        <a:pt x="1770" y="141"/>
                      </a:lnTo>
                      <a:lnTo>
                        <a:pt x="1761" y="145"/>
                      </a:lnTo>
                      <a:lnTo>
                        <a:pt x="1753" y="150"/>
                      </a:lnTo>
                      <a:lnTo>
                        <a:pt x="1739" y="154"/>
                      </a:lnTo>
                      <a:lnTo>
                        <a:pt x="1730" y="147"/>
                      </a:lnTo>
                      <a:lnTo>
                        <a:pt x="1718" y="143"/>
                      </a:lnTo>
                      <a:lnTo>
                        <a:pt x="1706" y="138"/>
                      </a:lnTo>
                      <a:lnTo>
                        <a:pt x="1704" y="134"/>
                      </a:lnTo>
                      <a:lnTo>
                        <a:pt x="1704" y="131"/>
                      </a:lnTo>
                      <a:lnTo>
                        <a:pt x="1702" y="127"/>
                      </a:lnTo>
                      <a:lnTo>
                        <a:pt x="1700" y="122"/>
                      </a:lnTo>
                      <a:lnTo>
                        <a:pt x="1695" y="117"/>
                      </a:lnTo>
                      <a:lnTo>
                        <a:pt x="1690" y="112"/>
                      </a:lnTo>
                      <a:lnTo>
                        <a:pt x="1686" y="108"/>
                      </a:lnTo>
                      <a:lnTo>
                        <a:pt x="1683" y="101"/>
                      </a:lnTo>
                      <a:lnTo>
                        <a:pt x="1681" y="89"/>
                      </a:lnTo>
                      <a:lnTo>
                        <a:pt x="1688" y="80"/>
                      </a:lnTo>
                      <a:lnTo>
                        <a:pt x="1693" y="73"/>
                      </a:lnTo>
                      <a:lnTo>
                        <a:pt x="1700" y="73"/>
                      </a:lnTo>
                      <a:lnTo>
                        <a:pt x="1706" y="75"/>
                      </a:lnTo>
                      <a:lnTo>
                        <a:pt x="1713" y="77"/>
                      </a:lnTo>
                      <a:lnTo>
                        <a:pt x="1720" y="77"/>
                      </a:lnTo>
                      <a:lnTo>
                        <a:pt x="1720" y="65"/>
                      </a:lnTo>
                      <a:lnTo>
                        <a:pt x="1723" y="63"/>
                      </a:lnTo>
                      <a:lnTo>
                        <a:pt x="1727" y="61"/>
                      </a:lnTo>
                      <a:lnTo>
                        <a:pt x="1728" y="61"/>
                      </a:lnTo>
                      <a:lnTo>
                        <a:pt x="1732" y="59"/>
                      </a:lnTo>
                      <a:lnTo>
                        <a:pt x="1735" y="58"/>
                      </a:lnTo>
                      <a:close/>
                      <a:moveTo>
                        <a:pt x="2186" y="45"/>
                      </a:moveTo>
                      <a:lnTo>
                        <a:pt x="2200" y="45"/>
                      </a:lnTo>
                      <a:lnTo>
                        <a:pt x="2208" y="54"/>
                      </a:lnTo>
                      <a:lnTo>
                        <a:pt x="2217" y="59"/>
                      </a:lnTo>
                      <a:lnTo>
                        <a:pt x="2224" y="66"/>
                      </a:lnTo>
                      <a:lnTo>
                        <a:pt x="2231" y="77"/>
                      </a:lnTo>
                      <a:lnTo>
                        <a:pt x="2215" y="77"/>
                      </a:lnTo>
                      <a:lnTo>
                        <a:pt x="2205" y="66"/>
                      </a:lnTo>
                      <a:lnTo>
                        <a:pt x="2194" y="58"/>
                      </a:lnTo>
                      <a:lnTo>
                        <a:pt x="2186" y="45"/>
                      </a:lnTo>
                      <a:close/>
                      <a:moveTo>
                        <a:pt x="421" y="45"/>
                      </a:moveTo>
                      <a:lnTo>
                        <a:pt x="433" y="45"/>
                      </a:lnTo>
                      <a:lnTo>
                        <a:pt x="438" y="49"/>
                      </a:lnTo>
                      <a:lnTo>
                        <a:pt x="442" y="52"/>
                      </a:lnTo>
                      <a:lnTo>
                        <a:pt x="444" y="56"/>
                      </a:lnTo>
                      <a:lnTo>
                        <a:pt x="447" y="61"/>
                      </a:lnTo>
                      <a:lnTo>
                        <a:pt x="449" y="65"/>
                      </a:lnTo>
                      <a:lnTo>
                        <a:pt x="458" y="56"/>
                      </a:lnTo>
                      <a:lnTo>
                        <a:pt x="468" y="52"/>
                      </a:lnTo>
                      <a:lnTo>
                        <a:pt x="484" y="54"/>
                      </a:lnTo>
                      <a:lnTo>
                        <a:pt x="484" y="68"/>
                      </a:lnTo>
                      <a:lnTo>
                        <a:pt x="506" y="70"/>
                      </a:lnTo>
                      <a:lnTo>
                        <a:pt x="526" y="73"/>
                      </a:lnTo>
                      <a:lnTo>
                        <a:pt x="543" y="77"/>
                      </a:lnTo>
                      <a:lnTo>
                        <a:pt x="562" y="79"/>
                      </a:lnTo>
                      <a:lnTo>
                        <a:pt x="583" y="77"/>
                      </a:lnTo>
                      <a:lnTo>
                        <a:pt x="583" y="89"/>
                      </a:lnTo>
                      <a:lnTo>
                        <a:pt x="587" y="89"/>
                      </a:lnTo>
                      <a:lnTo>
                        <a:pt x="590" y="89"/>
                      </a:lnTo>
                      <a:lnTo>
                        <a:pt x="592" y="89"/>
                      </a:lnTo>
                      <a:lnTo>
                        <a:pt x="594" y="91"/>
                      </a:lnTo>
                      <a:lnTo>
                        <a:pt x="596" y="92"/>
                      </a:lnTo>
                      <a:lnTo>
                        <a:pt x="592" y="92"/>
                      </a:lnTo>
                      <a:lnTo>
                        <a:pt x="576" y="103"/>
                      </a:lnTo>
                      <a:lnTo>
                        <a:pt x="557" y="115"/>
                      </a:lnTo>
                      <a:lnTo>
                        <a:pt x="534" y="126"/>
                      </a:lnTo>
                      <a:lnTo>
                        <a:pt x="513" y="138"/>
                      </a:lnTo>
                      <a:lnTo>
                        <a:pt x="498" y="148"/>
                      </a:lnTo>
                      <a:lnTo>
                        <a:pt x="487" y="157"/>
                      </a:lnTo>
                      <a:lnTo>
                        <a:pt x="503" y="157"/>
                      </a:lnTo>
                      <a:lnTo>
                        <a:pt x="508" y="154"/>
                      </a:lnTo>
                      <a:lnTo>
                        <a:pt x="513" y="152"/>
                      </a:lnTo>
                      <a:lnTo>
                        <a:pt x="519" y="150"/>
                      </a:lnTo>
                      <a:lnTo>
                        <a:pt x="526" y="150"/>
                      </a:lnTo>
                      <a:lnTo>
                        <a:pt x="526" y="154"/>
                      </a:lnTo>
                      <a:lnTo>
                        <a:pt x="505" y="169"/>
                      </a:lnTo>
                      <a:lnTo>
                        <a:pt x="487" y="185"/>
                      </a:lnTo>
                      <a:lnTo>
                        <a:pt x="472" y="201"/>
                      </a:lnTo>
                      <a:lnTo>
                        <a:pt x="454" y="215"/>
                      </a:lnTo>
                      <a:lnTo>
                        <a:pt x="435" y="227"/>
                      </a:lnTo>
                      <a:lnTo>
                        <a:pt x="410" y="234"/>
                      </a:lnTo>
                      <a:lnTo>
                        <a:pt x="410" y="246"/>
                      </a:lnTo>
                      <a:lnTo>
                        <a:pt x="398" y="248"/>
                      </a:lnTo>
                      <a:lnTo>
                        <a:pt x="384" y="253"/>
                      </a:lnTo>
                      <a:lnTo>
                        <a:pt x="376" y="260"/>
                      </a:lnTo>
                      <a:lnTo>
                        <a:pt x="381" y="264"/>
                      </a:lnTo>
                      <a:lnTo>
                        <a:pt x="384" y="267"/>
                      </a:lnTo>
                      <a:lnTo>
                        <a:pt x="386" y="269"/>
                      </a:lnTo>
                      <a:lnTo>
                        <a:pt x="386" y="272"/>
                      </a:lnTo>
                      <a:lnTo>
                        <a:pt x="386" y="276"/>
                      </a:lnTo>
                      <a:lnTo>
                        <a:pt x="384" y="281"/>
                      </a:lnTo>
                      <a:lnTo>
                        <a:pt x="384" y="288"/>
                      </a:lnTo>
                      <a:lnTo>
                        <a:pt x="346" y="291"/>
                      </a:lnTo>
                      <a:lnTo>
                        <a:pt x="346" y="295"/>
                      </a:lnTo>
                      <a:lnTo>
                        <a:pt x="351" y="297"/>
                      </a:lnTo>
                      <a:lnTo>
                        <a:pt x="353" y="297"/>
                      </a:lnTo>
                      <a:lnTo>
                        <a:pt x="356" y="297"/>
                      </a:lnTo>
                      <a:lnTo>
                        <a:pt x="356" y="297"/>
                      </a:lnTo>
                      <a:lnTo>
                        <a:pt x="358" y="298"/>
                      </a:lnTo>
                      <a:lnTo>
                        <a:pt x="358" y="300"/>
                      </a:lnTo>
                      <a:lnTo>
                        <a:pt x="362" y="304"/>
                      </a:lnTo>
                      <a:lnTo>
                        <a:pt x="356" y="304"/>
                      </a:lnTo>
                      <a:lnTo>
                        <a:pt x="348" y="307"/>
                      </a:lnTo>
                      <a:lnTo>
                        <a:pt x="337" y="311"/>
                      </a:lnTo>
                      <a:lnTo>
                        <a:pt x="327" y="314"/>
                      </a:lnTo>
                      <a:lnTo>
                        <a:pt x="330" y="316"/>
                      </a:lnTo>
                      <a:lnTo>
                        <a:pt x="332" y="316"/>
                      </a:lnTo>
                      <a:lnTo>
                        <a:pt x="334" y="316"/>
                      </a:lnTo>
                      <a:lnTo>
                        <a:pt x="335" y="318"/>
                      </a:lnTo>
                      <a:lnTo>
                        <a:pt x="337" y="318"/>
                      </a:lnTo>
                      <a:lnTo>
                        <a:pt x="335" y="321"/>
                      </a:lnTo>
                      <a:lnTo>
                        <a:pt x="334" y="325"/>
                      </a:lnTo>
                      <a:lnTo>
                        <a:pt x="332" y="326"/>
                      </a:lnTo>
                      <a:lnTo>
                        <a:pt x="334" y="328"/>
                      </a:lnTo>
                      <a:lnTo>
                        <a:pt x="334" y="330"/>
                      </a:lnTo>
                      <a:lnTo>
                        <a:pt x="335" y="333"/>
                      </a:lnTo>
                      <a:lnTo>
                        <a:pt x="337" y="337"/>
                      </a:lnTo>
                      <a:lnTo>
                        <a:pt x="330" y="339"/>
                      </a:lnTo>
                      <a:lnTo>
                        <a:pt x="325" y="339"/>
                      </a:lnTo>
                      <a:lnTo>
                        <a:pt x="320" y="339"/>
                      </a:lnTo>
                      <a:lnTo>
                        <a:pt x="314" y="342"/>
                      </a:lnTo>
                      <a:lnTo>
                        <a:pt x="332" y="342"/>
                      </a:lnTo>
                      <a:lnTo>
                        <a:pt x="346" y="346"/>
                      </a:lnTo>
                      <a:lnTo>
                        <a:pt x="346" y="353"/>
                      </a:lnTo>
                      <a:lnTo>
                        <a:pt x="323" y="353"/>
                      </a:lnTo>
                      <a:lnTo>
                        <a:pt x="321" y="358"/>
                      </a:lnTo>
                      <a:lnTo>
                        <a:pt x="321" y="360"/>
                      </a:lnTo>
                      <a:lnTo>
                        <a:pt x="321" y="361"/>
                      </a:lnTo>
                      <a:lnTo>
                        <a:pt x="320" y="363"/>
                      </a:lnTo>
                      <a:lnTo>
                        <a:pt x="318" y="365"/>
                      </a:lnTo>
                      <a:lnTo>
                        <a:pt x="309" y="368"/>
                      </a:lnTo>
                      <a:lnTo>
                        <a:pt x="297" y="368"/>
                      </a:lnTo>
                      <a:lnTo>
                        <a:pt x="285" y="368"/>
                      </a:lnTo>
                      <a:lnTo>
                        <a:pt x="273" y="361"/>
                      </a:lnTo>
                      <a:lnTo>
                        <a:pt x="257" y="361"/>
                      </a:lnTo>
                      <a:lnTo>
                        <a:pt x="241" y="363"/>
                      </a:lnTo>
                      <a:lnTo>
                        <a:pt x="224" y="365"/>
                      </a:lnTo>
                      <a:lnTo>
                        <a:pt x="208" y="363"/>
                      </a:lnTo>
                      <a:lnTo>
                        <a:pt x="192" y="358"/>
                      </a:lnTo>
                      <a:lnTo>
                        <a:pt x="191" y="356"/>
                      </a:lnTo>
                      <a:lnTo>
                        <a:pt x="191" y="354"/>
                      </a:lnTo>
                      <a:lnTo>
                        <a:pt x="189" y="354"/>
                      </a:lnTo>
                      <a:lnTo>
                        <a:pt x="189" y="353"/>
                      </a:lnTo>
                      <a:lnTo>
                        <a:pt x="189" y="349"/>
                      </a:lnTo>
                      <a:lnTo>
                        <a:pt x="192" y="349"/>
                      </a:lnTo>
                      <a:lnTo>
                        <a:pt x="194" y="346"/>
                      </a:lnTo>
                      <a:lnTo>
                        <a:pt x="198" y="342"/>
                      </a:lnTo>
                      <a:lnTo>
                        <a:pt x="199" y="340"/>
                      </a:lnTo>
                      <a:lnTo>
                        <a:pt x="203" y="339"/>
                      </a:lnTo>
                      <a:lnTo>
                        <a:pt x="205" y="335"/>
                      </a:lnTo>
                      <a:lnTo>
                        <a:pt x="208" y="330"/>
                      </a:lnTo>
                      <a:lnTo>
                        <a:pt x="201" y="328"/>
                      </a:lnTo>
                      <a:lnTo>
                        <a:pt x="196" y="325"/>
                      </a:lnTo>
                      <a:lnTo>
                        <a:pt x="192" y="319"/>
                      </a:lnTo>
                      <a:lnTo>
                        <a:pt x="191" y="314"/>
                      </a:lnTo>
                      <a:lnTo>
                        <a:pt x="189" y="307"/>
                      </a:lnTo>
                      <a:lnTo>
                        <a:pt x="196" y="307"/>
                      </a:lnTo>
                      <a:lnTo>
                        <a:pt x="208" y="304"/>
                      </a:lnTo>
                      <a:lnTo>
                        <a:pt x="222" y="307"/>
                      </a:lnTo>
                      <a:lnTo>
                        <a:pt x="234" y="312"/>
                      </a:lnTo>
                      <a:lnTo>
                        <a:pt x="246" y="318"/>
                      </a:lnTo>
                      <a:lnTo>
                        <a:pt x="246" y="311"/>
                      </a:lnTo>
                      <a:lnTo>
                        <a:pt x="234" y="305"/>
                      </a:lnTo>
                      <a:lnTo>
                        <a:pt x="224" y="300"/>
                      </a:lnTo>
                      <a:lnTo>
                        <a:pt x="215" y="291"/>
                      </a:lnTo>
                      <a:lnTo>
                        <a:pt x="218" y="291"/>
                      </a:lnTo>
                      <a:lnTo>
                        <a:pt x="227" y="278"/>
                      </a:lnTo>
                      <a:lnTo>
                        <a:pt x="238" y="269"/>
                      </a:lnTo>
                      <a:lnTo>
                        <a:pt x="252" y="262"/>
                      </a:lnTo>
                      <a:lnTo>
                        <a:pt x="269" y="257"/>
                      </a:lnTo>
                      <a:lnTo>
                        <a:pt x="269" y="253"/>
                      </a:lnTo>
                      <a:lnTo>
                        <a:pt x="253" y="248"/>
                      </a:lnTo>
                      <a:lnTo>
                        <a:pt x="241" y="239"/>
                      </a:lnTo>
                      <a:lnTo>
                        <a:pt x="231" y="227"/>
                      </a:lnTo>
                      <a:lnTo>
                        <a:pt x="222" y="215"/>
                      </a:lnTo>
                      <a:lnTo>
                        <a:pt x="227" y="213"/>
                      </a:lnTo>
                      <a:lnTo>
                        <a:pt x="231" y="213"/>
                      </a:lnTo>
                      <a:lnTo>
                        <a:pt x="236" y="211"/>
                      </a:lnTo>
                      <a:lnTo>
                        <a:pt x="241" y="211"/>
                      </a:lnTo>
                      <a:lnTo>
                        <a:pt x="248" y="216"/>
                      </a:lnTo>
                      <a:lnTo>
                        <a:pt x="253" y="222"/>
                      </a:lnTo>
                      <a:lnTo>
                        <a:pt x="260" y="227"/>
                      </a:lnTo>
                      <a:lnTo>
                        <a:pt x="260" y="223"/>
                      </a:lnTo>
                      <a:lnTo>
                        <a:pt x="259" y="220"/>
                      </a:lnTo>
                      <a:lnTo>
                        <a:pt x="257" y="220"/>
                      </a:lnTo>
                      <a:lnTo>
                        <a:pt x="257" y="218"/>
                      </a:lnTo>
                      <a:lnTo>
                        <a:pt x="255" y="216"/>
                      </a:lnTo>
                      <a:lnTo>
                        <a:pt x="255" y="215"/>
                      </a:lnTo>
                      <a:lnTo>
                        <a:pt x="253" y="211"/>
                      </a:lnTo>
                      <a:lnTo>
                        <a:pt x="257" y="211"/>
                      </a:lnTo>
                      <a:lnTo>
                        <a:pt x="257" y="208"/>
                      </a:lnTo>
                      <a:lnTo>
                        <a:pt x="273" y="202"/>
                      </a:lnTo>
                      <a:lnTo>
                        <a:pt x="288" y="199"/>
                      </a:lnTo>
                      <a:lnTo>
                        <a:pt x="304" y="197"/>
                      </a:lnTo>
                      <a:lnTo>
                        <a:pt x="323" y="199"/>
                      </a:lnTo>
                      <a:lnTo>
                        <a:pt x="314" y="188"/>
                      </a:lnTo>
                      <a:lnTo>
                        <a:pt x="325" y="185"/>
                      </a:lnTo>
                      <a:lnTo>
                        <a:pt x="337" y="180"/>
                      </a:lnTo>
                      <a:lnTo>
                        <a:pt x="349" y="175"/>
                      </a:lnTo>
                      <a:lnTo>
                        <a:pt x="356" y="169"/>
                      </a:lnTo>
                      <a:lnTo>
                        <a:pt x="362" y="169"/>
                      </a:lnTo>
                      <a:lnTo>
                        <a:pt x="362" y="166"/>
                      </a:lnTo>
                      <a:lnTo>
                        <a:pt x="353" y="166"/>
                      </a:lnTo>
                      <a:lnTo>
                        <a:pt x="349" y="168"/>
                      </a:lnTo>
                      <a:lnTo>
                        <a:pt x="346" y="169"/>
                      </a:lnTo>
                      <a:lnTo>
                        <a:pt x="344" y="169"/>
                      </a:lnTo>
                      <a:lnTo>
                        <a:pt x="342" y="169"/>
                      </a:lnTo>
                      <a:lnTo>
                        <a:pt x="341" y="169"/>
                      </a:lnTo>
                      <a:lnTo>
                        <a:pt x="339" y="168"/>
                      </a:lnTo>
                      <a:lnTo>
                        <a:pt x="337" y="166"/>
                      </a:lnTo>
                      <a:lnTo>
                        <a:pt x="334" y="166"/>
                      </a:lnTo>
                      <a:lnTo>
                        <a:pt x="330" y="169"/>
                      </a:lnTo>
                      <a:lnTo>
                        <a:pt x="325" y="175"/>
                      </a:lnTo>
                      <a:lnTo>
                        <a:pt x="320" y="180"/>
                      </a:lnTo>
                      <a:lnTo>
                        <a:pt x="316" y="185"/>
                      </a:lnTo>
                      <a:lnTo>
                        <a:pt x="311" y="188"/>
                      </a:lnTo>
                      <a:lnTo>
                        <a:pt x="292" y="194"/>
                      </a:lnTo>
                      <a:lnTo>
                        <a:pt x="274" y="194"/>
                      </a:lnTo>
                      <a:lnTo>
                        <a:pt x="257" y="190"/>
                      </a:lnTo>
                      <a:lnTo>
                        <a:pt x="241" y="183"/>
                      </a:lnTo>
                      <a:lnTo>
                        <a:pt x="239" y="183"/>
                      </a:lnTo>
                      <a:lnTo>
                        <a:pt x="236" y="185"/>
                      </a:lnTo>
                      <a:lnTo>
                        <a:pt x="231" y="187"/>
                      </a:lnTo>
                      <a:lnTo>
                        <a:pt x="227" y="188"/>
                      </a:lnTo>
                      <a:lnTo>
                        <a:pt x="224" y="190"/>
                      </a:lnTo>
                      <a:lnTo>
                        <a:pt x="218" y="192"/>
                      </a:lnTo>
                      <a:lnTo>
                        <a:pt x="215" y="183"/>
                      </a:lnTo>
                      <a:lnTo>
                        <a:pt x="218" y="182"/>
                      </a:lnTo>
                      <a:lnTo>
                        <a:pt x="218" y="182"/>
                      </a:lnTo>
                      <a:lnTo>
                        <a:pt x="220" y="180"/>
                      </a:lnTo>
                      <a:lnTo>
                        <a:pt x="222" y="176"/>
                      </a:lnTo>
                      <a:lnTo>
                        <a:pt x="212" y="176"/>
                      </a:lnTo>
                      <a:lnTo>
                        <a:pt x="208" y="178"/>
                      </a:lnTo>
                      <a:lnTo>
                        <a:pt x="203" y="180"/>
                      </a:lnTo>
                      <a:lnTo>
                        <a:pt x="198" y="180"/>
                      </a:lnTo>
                      <a:lnTo>
                        <a:pt x="192" y="180"/>
                      </a:lnTo>
                      <a:lnTo>
                        <a:pt x="189" y="169"/>
                      </a:lnTo>
                      <a:lnTo>
                        <a:pt x="192" y="168"/>
                      </a:lnTo>
                      <a:lnTo>
                        <a:pt x="194" y="168"/>
                      </a:lnTo>
                      <a:lnTo>
                        <a:pt x="196" y="168"/>
                      </a:lnTo>
                      <a:lnTo>
                        <a:pt x="198" y="166"/>
                      </a:lnTo>
                      <a:lnTo>
                        <a:pt x="199" y="166"/>
                      </a:lnTo>
                      <a:lnTo>
                        <a:pt x="177" y="169"/>
                      </a:lnTo>
                      <a:lnTo>
                        <a:pt x="175" y="164"/>
                      </a:lnTo>
                      <a:lnTo>
                        <a:pt x="171" y="161"/>
                      </a:lnTo>
                      <a:lnTo>
                        <a:pt x="170" y="159"/>
                      </a:lnTo>
                      <a:lnTo>
                        <a:pt x="168" y="155"/>
                      </a:lnTo>
                      <a:lnTo>
                        <a:pt x="164" y="150"/>
                      </a:lnTo>
                      <a:lnTo>
                        <a:pt x="170" y="148"/>
                      </a:lnTo>
                      <a:lnTo>
                        <a:pt x="173" y="148"/>
                      </a:lnTo>
                      <a:lnTo>
                        <a:pt x="175" y="148"/>
                      </a:lnTo>
                      <a:lnTo>
                        <a:pt x="177" y="148"/>
                      </a:lnTo>
                      <a:lnTo>
                        <a:pt x="177" y="147"/>
                      </a:lnTo>
                      <a:lnTo>
                        <a:pt x="178" y="145"/>
                      </a:lnTo>
                      <a:lnTo>
                        <a:pt x="180" y="141"/>
                      </a:lnTo>
                      <a:lnTo>
                        <a:pt x="173" y="140"/>
                      </a:lnTo>
                      <a:lnTo>
                        <a:pt x="166" y="138"/>
                      </a:lnTo>
                      <a:lnTo>
                        <a:pt x="163" y="134"/>
                      </a:lnTo>
                      <a:lnTo>
                        <a:pt x="157" y="131"/>
                      </a:lnTo>
                      <a:lnTo>
                        <a:pt x="161" y="131"/>
                      </a:lnTo>
                      <a:lnTo>
                        <a:pt x="161" y="126"/>
                      </a:lnTo>
                      <a:lnTo>
                        <a:pt x="178" y="129"/>
                      </a:lnTo>
                      <a:lnTo>
                        <a:pt x="187" y="127"/>
                      </a:lnTo>
                      <a:lnTo>
                        <a:pt x="194" y="124"/>
                      </a:lnTo>
                      <a:lnTo>
                        <a:pt x="198" y="119"/>
                      </a:lnTo>
                      <a:lnTo>
                        <a:pt x="203" y="112"/>
                      </a:lnTo>
                      <a:lnTo>
                        <a:pt x="212" y="108"/>
                      </a:lnTo>
                      <a:lnTo>
                        <a:pt x="222" y="105"/>
                      </a:lnTo>
                      <a:lnTo>
                        <a:pt x="229" y="108"/>
                      </a:lnTo>
                      <a:lnTo>
                        <a:pt x="238" y="112"/>
                      </a:lnTo>
                      <a:lnTo>
                        <a:pt x="245" y="113"/>
                      </a:lnTo>
                      <a:lnTo>
                        <a:pt x="253" y="112"/>
                      </a:lnTo>
                      <a:lnTo>
                        <a:pt x="250" y="110"/>
                      </a:lnTo>
                      <a:lnTo>
                        <a:pt x="246" y="108"/>
                      </a:lnTo>
                      <a:lnTo>
                        <a:pt x="245" y="108"/>
                      </a:lnTo>
                      <a:lnTo>
                        <a:pt x="245" y="106"/>
                      </a:lnTo>
                      <a:lnTo>
                        <a:pt x="243" y="105"/>
                      </a:lnTo>
                      <a:lnTo>
                        <a:pt x="243" y="101"/>
                      </a:lnTo>
                      <a:lnTo>
                        <a:pt x="241" y="96"/>
                      </a:lnTo>
                      <a:lnTo>
                        <a:pt x="246" y="94"/>
                      </a:lnTo>
                      <a:lnTo>
                        <a:pt x="250" y="92"/>
                      </a:lnTo>
                      <a:lnTo>
                        <a:pt x="253" y="92"/>
                      </a:lnTo>
                      <a:lnTo>
                        <a:pt x="255" y="91"/>
                      </a:lnTo>
                      <a:lnTo>
                        <a:pt x="259" y="89"/>
                      </a:lnTo>
                      <a:lnTo>
                        <a:pt x="266" y="89"/>
                      </a:lnTo>
                      <a:lnTo>
                        <a:pt x="269" y="91"/>
                      </a:lnTo>
                      <a:lnTo>
                        <a:pt x="273" y="94"/>
                      </a:lnTo>
                      <a:lnTo>
                        <a:pt x="276" y="96"/>
                      </a:lnTo>
                      <a:lnTo>
                        <a:pt x="276" y="92"/>
                      </a:lnTo>
                      <a:lnTo>
                        <a:pt x="274" y="91"/>
                      </a:lnTo>
                      <a:lnTo>
                        <a:pt x="274" y="89"/>
                      </a:lnTo>
                      <a:lnTo>
                        <a:pt x="274" y="89"/>
                      </a:lnTo>
                      <a:lnTo>
                        <a:pt x="274" y="87"/>
                      </a:lnTo>
                      <a:lnTo>
                        <a:pt x="273" y="84"/>
                      </a:lnTo>
                      <a:lnTo>
                        <a:pt x="278" y="82"/>
                      </a:lnTo>
                      <a:lnTo>
                        <a:pt x="281" y="80"/>
                      </a:lnTo>
                      <a:lnTo>
                        <a:pt x="287" y="77"/>
                      </a:lnTo>
                      <a:lnTo>
                        <a:pt x="290" y="73"/>
                      </a:lnTo>
                      <a:lnTo>
                        <a:pt x="292" y="73"/>
                      </a:lnTo>
                      <a:lnTo>
                        <a:pt x="299" y="73"/>
                      </a:lnTo>
                      <a:lnTo>
                        <a:pt x="304" y="75"/>
                      </a:lnTo>
                      <a:lnTo>
                        <a:pt x="308" y="79"/>
                      </a:lnTo>
                      <a:lnTo>
                        <a:pt x="314" y="79"/>
                      </a:lnTo>
                      <a:lnTo>
                        <a:pt x="323" y="77"/>
                      </a:lnTo>
                      <a:lnTo>
                        <a:pt x="327" y="65"/>
                      </a:lnTo>
                      <a:lnTo>
                        <a:pt x="332" y="63"/>
                      </a:lnTo>
                      <a:lnTo>
                        <a:pt x="337" y="63"/>
                      </a:lnTo>
                      <a:lnTo>
                        <a:pt x="342" y="63"/>
                      </a:lnTo>
                      <a:lnTo>
                        <a:pt x="346" y="65"/>
                      </a:lnTo>
                      <a:lnTo>
                        <a:pt x="349" y="65"/>
                      </a:lnTo>
                      <a:lnTo>
                        <a:pt x="356" y="54"/>
                      </a:lnTo>
                      <a:lnTo>
                        <a:pt x="367" y="52"/>
                      </a:lnTo>
                      <a:lnTo>
                        <a:pt x="374" y="56"/>
                      </a:lnTo>
                      <a:lnTo>
                        <a:pt x="381" y="59"/>
                      </a:lnTo>
                      <a:lnTo>
                        <a:pt x="388" y="61"/>
                      </a:lnTo>
                      <a:lnTo>
                        <a:pt x="397" y="58"/>
                      </a:lnTo>
                      <a:lnTo>
                        <a:pt x="409" y="51"/>
                      </a:lnTo>
                      <a:lnTo>
                        <a:pt x="421" y="45"/>
                      </a:lnTo>
                      <a:close/>
                      <a:moveTo>
                        <a:pt x="2104" y="42"/>
                      </a:moveTo>
                      <a:lnTo>
                        <a:pt x="2111" y="44"/>
                      </a:lnTo>
                      <a:lnTo>
                        <a:pt x="2118" y="47"/>
                      </a:lnTo>
                      <a:lnTo>
                        <a:pt x="2121" y="51"/>
                      </a:lnTo>
                      <a:lnTo>
                        <a:pt x="2126" y="54"/>
                      </a:lnTo>
                      <a:lnTo>
                        <a:pt x="2132" y="58"/>
                      </a:lnTo>
                      <a:lnTo>
                        <a:pt x="2128" y="68"/>
                      </a:lnTo>
                      <a:lnTo>
                        <a:pt x="2107" y="80"/>
                      </a:lnTo>
                      <a:lnTo>
                        <a:pt x="2091" y="94"/>
                      </a:lnTo>
                      <a:lnTo>
                        <a:pt x="2077" y="112"/>
                      </a:lnTo>
                      <a:lnTo>
                        <a:pt x="2074" y="112"/>
                      </a:lnTo>
                      <a:lnTo>
                        <a:pt x="2074" y="108"/>
                      </a:lnTo>
                      <a:lnTo>
                        <a:pt x="2069" y="105"/>
                      </a:lnTo>
                      <a:lnTo>
                        <a:pt x="2065" y="101"/>
                      </a:lnTo>
                      <a:lnTo>
                        <a:pt x="2063" y="98"/>
                      </a:lnTo>
                      <a:lnTo>
                        <a:pt x="2060" y="94"/>
                      </a:lnTo>
                      <a:lnTo>
                        <a:pt x="2058" y="89"/>
                      </a:lnTo>
                      <a:lnTo>
                        <a:pt x="2062" y="82"/>
                      </a:lnTo>
                      <a:lnTo>
                        <a:pt x="2063" y="77"/>
                      </a:lnTo>
                      <a:lnTo>
                        <a:pt x="2065" y="68"/>
                      </a:lnTo>
                      <a:lnTo>
                        <a:pt x="2039" y="68"/>
                      </a:lnTo>
                      <a:lnTo>
                        <a:pt x="2039" y="61"/>
                      </a:lnTo>
                      <a:lnTo>
                        <a:pt x="2053" y="56"/>
                      </a:lnTo>
                      <a:lnTo>
                        <a:pt x="2067" y="52"/>
                      </a:lnTo>
                      <a:lnTo>
                        <a:pt x="2084" y="49"/>
                      </a:lnTo>
                      <a:lnTo>
                        <a:pt x="2086" y="54"/>
                      </a:lnTo>
                      <a:lnTo>
                        <a:pt x="2088" y="56"/>
                      </a:lnTo>
                      <a:lnTo>
                        <a:pt x="2088" y="58"/>
                      </a:lnTo>
                      <a:lnTo>
                        <a:pt x="2090" y="58"/>
                      </a:lnTo>
                      <a:lnTo>
                        <a:pt x="2090" y="59"/>
                      </a:lnTo>
                      <a:lnTo>
                        <a:pt x="2093" y="61"/>
                      </a:lnTo>
                      <a:lnTo>
                        <a:pt x="2095" y="56"/>
                      </a:lnTo>
                      <a:lnTo>
                        <a:pt x="2097" y="52"/>
                      </a:lnTo>
                      <a:lnTo>
                        <a:pt x="2098" y="49"/>
                      </a:lnTo>
                      <a:lnTo>
                        <a:pt x="2102" y="45"/>
                      </a:lnTo>
                      <a:lnTo>
                        <a:pt x="2104" y="42"/>
                      </a:lnTo>
                      <a:close/>
                      <a:moveTo>
                        <a:pt x="2147" y="23"/>
                      </a:moveTo>
                      <a:lnTo>
                        <a:pt x="2151" y="24"/>
                      </a:lnTo>
                      <a:lnTo>
                        <a:pt x="2152" y="24"/>
                      </a:lnTo>
                      <a:lnTo>
                        <a:pt x="2154" y="26"/>
                      </a:lnTo>
                      <a:lnTo>
                        <a:pt x="2154" y="26"/>
                      </a:lnTo>
                      <a:lnTo>
                        <a:pt x="2156" y="28"/>
                      </a:lnTo>
                      <a:lnTo>
                        <a:pt x="2158" y="31"/>
                      </a:lnTo>
                      <a:lnTo>
                        <a:pt x="2161" y="37"/>
                      </a:lnTo>
                      <a:lnTo>
                        <a:pt x="2165" y="42"/>
                      </a:lnTo>
                      <a:lnTo>
                        <a:pt x="2166" y="49"/>
                      </a:lnTo>
                      <a:lnTo>
                        <a:pt x="2158" y="49"/>
                      </a:lnTo>
                      <a:lnTo>
                        <a:pt x="2158" y="45"/>
                      </a:lnTo>
                      <a:lnTo>
                        <a:pt x="2154" y="42"/>
                      </a:lnTo>
                      <a:lnTo>
                        <a:pt x="2151" y="38"/>
                      </a:lnTo>
                      <a:lnTo>
                        <a:pt x="2149" y="35"/>
                      </a:lnTo>
                      <a:lnTo>
                        <a:pt x="2147" y="30"/>
                      </a:lnTo>
                      <a:lnTo>
                        <a:pt x="2147" y="23"/>
                      </a:lnTo>
                      <a:close/>
                      <a:moveTo>
                        <a:pt x="943" y="19"/>
                      </a:moveTo>
                      <a:lnTo>
                        <a:pt x="967" y="19"/>
                      </a:lnTo>
                      <a:lnTo>
                        <a:pt x="992" y="23"/>
                      </a:lnTo>
                      <a:lnTo>
                        <a:pt x="1014" y="26"/>
                      </a:lnTo>
                      <a:lnTo>
                        <a:pt x="1034" y="31"/>
                      </a:lnTo>
                      <a:lnTo>
                        <a:pt x="1063" y="26"/>
                      </a:lnTo>
                      <a:lnTo>
                        <a:pt x="1067" y="30"/>
                      </a:lnTo>
                      <a:lnTo>
                        <a:pt x="1070" y="31"/>
                      </a:lnTo>
                      <a:lnTo>
                        <a:pt x="1074" y="37"/>
                      </a:lnTo>
                      <a:lnTo>
                        <a:pt x="1076" y="40"/>
                      </a:lnTo>
                      <a:lnTo>
                        <a:pt x="1079" y="42"/>
                      </a:lnTo>
                      <a:lnTo>
                        <a:pt x="1096" y="49"/>
                      </a:lnTo>
                      <a:lnTo>
                        <a:pt x="1116" y="54"/>
                      </a:lnTo>
                      <a:lnTo>
                        <a:pt x="1133" y="58"/>
                      </a:lnTo>
                      <a:lnTo>
                        <a:pt x="1133" y="65"/>
                      </a:lnTo>
                      <a:lnTo>
                        <a:pt x="1105" y="65"/>
                      </a:lnTo>
                      <a:lnTo>
                        <a:pt x="1093" y="59"/>
                      </a:lnTo>
                      <a:lnTo>
                        <a:pt x="1079" y="59"/>
                      </a:lnTo>
                      <a:lnTo>
                        <a:pt x="1063" y="61"/>
                      </a:lnTo>
                      <a:lnTo>
                        <a:pt x="1048" y="65"/>
                      </a:lnTo>
                      <a:lnTo>
                        <a:pt x="1048" y="73"/>
                      </a:lnTo>
                      <a:lnTo>
                        <a:pt x="1067" y="73"/>
                      </a:lnTo>
                      <a:lnTo>
                        <a:pt x="1081" y="70"/>
                      </a:lnTo>
                      <a:lnTo>
                        <a:pt x="1098" y="68"/>
                      </a:lnTo>
                      <a:lnTo>
                        <a:pt x="1119" y="68"/>
                      </a:lnTo>
                      <a:lnTo>
                        <a:pt x="1140" y="68"/>
                      </a:lnTo>
                      <a:lnTo>
                        <a:pt x="1156" y="68"/>
                      </a:lnTo>
                      <a:lnTo>
                        <a:pt x="1170" y="82"/>
                      </a:lnTo>
                      <a:lnTo>
                        <a:pt x="1187" y="92"/>
                      </a:lnTo>
                      <a:lnTo>
                        <a:pt x="1182" y="103"/>
                      </a:lnTo>
                      <a:lnTo>
                        <a:pt x="1172" y="110"/>
                      </a:lnTo>
                      <a:lnTo>
                        <a:pt x="1163" y="115"/>
                      </a:lnTo>
                      <a:lnTo>
                        <a:pt x="1151" y="119"/>
                      </a:lnTo>
                      <a:lnTo>
                        <a:pt x="1133" y="119"/>
                      </a:lnTo>
                      <a:lnTo>
                        <a:pt x="1117" y="124"/>
                      </a:lnTo>
                      <a:lnTo>
                        <a:pt x="1100" y="124"/>
                      </a:lnTo>
                      <a:lnTo>
                        <a:pt x="1081" y="122"/>
                      </a:lnTo>
                      <a:lnTo>
                        <a:pt x="1063" y="120"/>
                      </a:lnTo>
                      <a:lnTo>
                        <a:pt x="1046" y="120"/>
                      </a:lnTo>
                      <a:lnTo>
                        <a:pt x="1032" y="124"/>
                      </a:lnTo>
                      <a:lnTo>
                        <a:pt x="1021" y="134"/>
                      </a:lnTo>
                      <a:lnTo>
                        <a:pt x="1063" y="134"/>
                      </a:lnTo>
                      <a:lnTo>
                        <a:pt x="1076" y="131"/>
                      </a:lnTo>
                      <a:lnTo>
                        <a:pt x="1091" y="129"/>
                      </a:lnTo>
                      <a:lnTo>
                        <a:pt x="1109" y="131"/>
                      </a:lnTo>
                      <a:lnTo>
                        <a:pt x="1121" y="134"/>
                      </a:lnTo>
                      <a:lnTo>
                        <a:pt x="1124" y="147"/>
                      </a:lnTo>
                      <a:lnTo>
                        <a:pt x="1130" y="145"/>
                      </a:lnTo>
                      <a:lnTo>
                        <a:pt x="1138" y="140"/>
                      </a:lnTo>
                      <a:lnTo>
                        <a:pt x="1149" y="136"/>
                      </a:lnTo>
                      <a:lnTo>
                        <a:pt x="1159" y="134"/>
                      </a:lnTo>
                      <a:lnTo>
                        <a:pt x="1161" y="140"/>
                      </a:lnTo>
                      <a:lnTo>
                        <a:pt x="1163" y="143"/>
                      </a:lnTo>
                      <a:lnTo>
                        <a:pt x="1165" y="145"/>
                      </a:lnTo>
                      <a:lnTo>
                        <a:pt x="1168" y="147"/>
                      </a:lnTo>
                      <a:lnTo>
                        <a:pt x="1172" y="150"/>
                      </a:lnTo>
                      <a:lnTo>
                        <a:pt x="1156" y="180"/>
                      </a:lnTo>
                      <a:lnTo>
                        <a:pt x="1163" y="180"/>
                      </a:lnTo>
                      <a:lnTo>
                        <a:pt x="1175" y="173"/>
                      </a:lnTo>
                      <a:lnTo>
                        <a:pt x="1191" y="164"/>
                      </a:lnTo>
                      <a:lnTo>
                        <a:pt x="1210" y="157"/>
                      </a:lnTo>
                      <a:lnTo>
                        <a:pt x="1231" y="150"/>
                      </a:lnTo>
                      <a:lnTo>
                        <a:pt x="1254" y="145"/>
                      </a:lnTo>
                      <a:lnTo>
                        <a:pt x="1274" y="145"/>
                      </a:lnTo>
                      <a:lnTo>
                        <a:pt x="1294" y="147"/>
                      </a:lnTo>
                      <a:lnTo>
                        <a:pt x="1308" y="155"/>
                      </a:lnTo>
                      <a:lnTo>
                        <a:pt x="1316" y="169"/>
                      </a:lnTo>
                      <a:lnTo>
                        <a:pt x="1322" y="169"/>
                      </a:lnTo>
                      <a:lnTo>
                        <a:pt x="1322" y="171"/>
                      </a:lnTo>
                      <a:lnTo>
                        <a:pt x="1322" y="171"/>
                      </a:lnTo>
                      <a:lnTo>
                        <a:pt x="1320" y="173"/>
                      </a:lnTo>
                      <a:lnTo>
                        <a:pt x="1318" y="173"/>
                      </a:lnTo>
                      <a:lnTo>
                        <a:pt x="1318" y="173"/>
                      </a:lnTo>
                      <a:lnTo>
                        <a:pt x="1316" y="173"/>
                      </a:lnTo>
                      <a:lnTo>
                        <a:pt x="1313" y="176"/>
                      </a:lnTo>
                      <a:lnTo>
                        <a:pt x="1308" y="178"/>
                      </a:lnTo>
                      <a:lnTo>
                        <a:pt x="1302" y="180"/>
                      </a:lnTo>
                      <a:lnTo>
                        <a:pt x="1295" y="182"/>
                      </a:lnTo>
                      <a:lnTo>
                        <a:pt x="1290" y="183"/>
                      </a:lnTo>
                      <a:lnTo>
                        <a:pt x="1278" y="202"/>
                      </a:lnTo>
                      <a:lnTo>
                        <a:pt x="1255" y="216"/>
                      </a:lnTo>
                      <a:lnTo>
                        <a:pt x="1229" y="225"/>
                      </a:lnTo>
                      <a:lnTo>
                        <a:pt x="1198" y="230"/>
                      </a:lnTo>
                      <a:lnTo>
                        <a:pt x="1198" y="236"/>
                      </a:lnTo>
                      <a:lnTo>
                        <a:pt x="1198" y="239"/>
                      </a:lnTo>
                      <a:lnTo>
                        <a:pt x="1198" y="241"/>
                      </a:lnTo>
                      <a:lnTo>
                        <a:pt x="1196" y="243"/>
                      </a:lnTo>
                      <a:lnTo>
                        <a:pt x="1198" y="244"/>
                      </a:lnTo>
                      <a:lnTo>
                        <a:pt x="1198" y="246"/>
                      </a:lnTo>
                      <a:lnTo>
                        <a:pt x="1201" y="250"/>
                      </a:lnTo>
                      <a:lnTo>
                        <a:pt x="1206" y="253"/>
                      </a:lnTo>
                      <a:lnTo>
                        <a:pt x="1210" y="255"/>
                      </a:lnTo>
                      <a:lnTo>
                        <a:pt x="1213" y="258"/>
                      </a:lnTo>
                      <a:lnTo>
                        <a:pt x="1217" y="260"/>
                      </a:lnTo>
                      <a:lnTo>
                        <a:pt x="1220" y="265"/>
                      </a:lnTo>
                      <a:lnTo>
                        <a:pt x="1217" y="272"/>
                      </a:lnTo>
                      <a:lnTo>
                        <a:pt x="1213" y="288"/>
                      </a:lnTo>
                      <a:lnTo>
                        <a:pt x="1210" y="307"/>
                      </a:lnTo>
                      <a:lnTo>
                        <a:pt x="1206" y="326"/>
                      </a:lnTo>
                      <a:lnTo>
                        <a:pt x="1206" y="342"/>
                      </a:lnTo>
                      <a:lnTo>
                        <a:pt x="1210" y="340"/>
                      </a:lnTo>
                      <a:lnTo>
                        <a:pt x="1213" y="340"/>
                      </a:lnTo>
                      <a:lnTo>
                        <a:pt x="1215" y="340"/>
                      </a:lnTo>
                      <a:lnTo>
                        <a:pt x="1219" y="340"/>
                      </a:lnTo>
                      <a:lnTo>
                        <a:pt x="1220" y="340"/>
                      </a:lnTo>
                      <a:lnTo>
                        <a:pt x="1226" y="342"/>
                      </a:lnTo>
                      <a:lnTo>
                        <a:pt x="1224" y="347"/>
                      </a:lnTo>
                      <a:lnTo>
                        <a:pt x="1224" y="349"/>
                      </a:lnTo>
                      <a:lnTo>
                        <a:pt x="1224" y="353"/>
                      </a:lnTo>
                      <a:lnTo>
                        <a:pt x="1224" y="354"/>
                      </a:lnTo>
                      <a:lnTo>
                        <a:pt x="1224" y="358"/>
                      </a:lnTo>
                      <a:lnTo>
                        <a:pt x="1226" y="365"/>
                      </a:lnTo>
                      <a:lnTo>
                        <a:pt x="1220" y="365"/>
                      </a:lnTo>
                      <a:lnTo>
                        <a:pt x="1220" y="368"/>
                      </a:lnTo>
                      <a:lnTo>
                        <a:pt x="1217" y="367"/>
                      </a:lnTo>
                      <a:lnTo>
                        <a:pt x="1213" y="363"/>
                      </a:lnTo>
                      <a:lnTo>
                        <a:pt x="1212" y="361"/>
                      </a:lnTo>
                      <a:lnTo>
                        <a:pt x="1208" y="360"/>
                      </a:lnTo>
                      <a:lnTo>
                        <a:pt x="1205" y="358"/>
                      </a:lnTo>
                      <a:lnTo>
                        <a:pt x="1198" y="358"/>
                      </a:lnTo>
                      <a:lnTo>
                        <a:pt x="1194" y="360"/>
                      </a:lnTo>
                      <a:lnTo>
                        <a:pt x="1191" y="361"/>
                      </a:lnTo>
                      <a:lnTo>
                        <a:pt x="1187" y="363"/>
                      </a:lnTo>
                      <a:lnTo>
                        <a:pt x="1185" y="365"/>
                      </a:lnTo>
                      <a:lnTo>
                        <a:pt x="1182" y="367"/>
                      </a:lnTo>
                      <a:lnTo>
                        <a:pt x="1180" y="370"/>
                      </a:lnTo>
                      <a:lnTo>
                        <a:pt x="1178" y="377"/>
                      </a:lnTo>
                      <a:lnTo>
                        <a:pt x="1201" y="384"/>
                      </a:lnTo>
                      <a:lnTo>
                        <a:pt x="1206" y="415"/>
                      </a:lnTo>
                      <a:lnTo>
                        <a:pt x="1201" y="415"/>
                      </a:lnTo>
                      <a:lnTo>
                        <a:pt x="1198" y="415"/>
                      </a:lnTo>
                      <a:lnTo>
                        <a:pt x="1194" y="417"/>
                      </a:lnTo>
                      <a:lnTo>
                        <a:pt x="1191" y="419"/>
                      </a:lnTo>
                      <a:lnTo>
                        <a:pt x="1191" y="426"/>
                      </a:lnTo>
                      <a:lnTo>
                        <a:pt x="1199" y="431"/>
                      </a:lnTo>
                      <a:lnTo>
                        <a:pt x="1205" y="438"/>
                      </a:lnTo>
                      <a:lnTo>
                        <a:pt x="1208" y="447"/>
                      </a:lnTo>
                      <a:lnTo>
                        <a:pt x="1210" y="461"/>
                      </a:lnTo>
                      <a:lnTo>
                        <a:pt x="1201" y="461"/>
                      </a:lnTo>
                      <a:lnTo>
                        <a:pt x="1199" y="461"/>
                      </a:lnTo>
                      <a:lnTo>
                        <a:pt x="1194" y="459"/>
                      </a:lnTo>
                      <a:lnTo>
                        <a:pt x="1191" y="461"/>
                      </a:lnTo>
                      <a:lnTo>
                        <a:pt x="1185" y="461"/>
                      </a:lnTo>
                      <a:lnTo>
                        <a:pt x="1182" y="464"/>
                      </a:lnTo>
                      <a:lnTo>
                        <a:pt x="1178" y="468"/>
                      </a:lnTo>
                      <a:lnTo>
                        <a:pt x="1184" y="471"/>
                      </a:lnTo>
                      <a:lnTo>
                        <a:pt x="1187" y="473"/>
                      </a:lnTo>
                      <a:lnTo>
                        <a:pt x="1189" y="475"/>
                      </a:lnTo>
                      <a:lnTo>
                        <a:pt x="1191" y="476"/>
                      </a:lnTo>
                      <a:lnTo>
                        <a:pt x="1192" y="482"/>
                      </a:lnTo>
                      <a:lnTo>
                        <a:pt x="1194" y="487"/>
                      </a:lnTo>
                      <a:lnTo>
                        <a:pt x="1192" y="489"/>
                      </a:lnTo>
                      <a:lnTo>
                        <a:pt x="1192" y="490"/>
                      </a:lnTo>
                      <a:lnTo>
                        <a:pt x="1192" y="490"/>
                      </a:lnTo>
                      <a:lnTo>
                        <a:pt x="1191" y="492"/>
                      </a:lnTo>
                      <a:lnTo>
                        <a:pt x="1191" y="496"/>
                      </a:lnTo>
                      <a:lnTo>
                        <a:pt x="1177" y="496"/>
                      </a:lnTo>
                      <a:lnTo>
                        <a:pt x="1163" y="499"/>
                      </a:lnTo>
                      <a:lnTo>
                        <a:pt x="1152" y="503"/>
                      </a:lnTo>
                      <a:lnTo>
                        <a:pt x="1156" y="503"/>
                      </a:lnTo>
                      <a:lnTo>
                        <a:pt x="1161" y="506"/>
                      </a:lnTo>
                      <a:lnTo>
                        <a:pt x="1165" y="508"/>
                      </a:lnTo>
                      <a:lnTo>
                        <a:pt x="1168" y="508"/>
                      </a:lnTo>
                      <a:lnTo>
                        <a:pt x="1172" y="510"/>
                      </a:lnTo>
                      <a:lnTo>
                        <a:pt x="1175" y="513"/>
                      </a:lnTo>
                      <a:lnTo>
                        <a:pt x="1178" y="518"/>
                      </a:lnTo>
                      <a:lnTo>
                        <a:pt x="1172" y="527"/>
                      </a:lnTo>
                      <a:lnTo>
                        <a:pt x="1168" y="538"/>
                      </a:lnTo>
                      <a:lnTo>
                        <a:pt x="1163" y="550"/>
                      </a:lnTo>
                      <a:lnTo>
                        <a:pt x="1161" y="545"/>
                      </a:lnTo>
                      <a:lnTo>
                        <a:pt x="1158" y="541"/>
                      </a:lnTo>
                      <a:lnTo>
                        <a:pt x="1156" y="539"/>
                      </a:lnTo>
                      <a:lnTo>
                        <a:pt x="1152" y="539"/>
                      </a:lnTo>
                      <a:lnTo>
                        <a:pt x="1147" y="538"/>
                      </a:lnTo>
                      <a:lnTo>
                        <a:pt x="1140" y="538"/>
                      </a:lnTo>
                      <a:lnTo>
                        <a:pt x="1140" y="541"/>
                      </a:lnTo>
                      <a:lnTo>
                        <a:pt x="1144" y="541"/>
                      </a:lnTo>
                      <a:lnTo>
                        <a:pt x="1156" y="553"/>
                      </a:lnTo>
                      <a:lnTo>
                        <a:pt x="1166" y="567"/>
                      </a:lnTo>
                      <a:lnTo>
                        <a:pt x="1172" y="585"/>
                      </a:lnTo>
                      <a:lnTo>
                        <a:pt x="1175" y="606"/>
                      </a:lnTo>
                      <a:lnTo>
                        <a:pt x="1172" y="606"/>
                      </a:lnTo>
                      <a:lnTo>
                        <a:pt x="1172" y="611"/>
                      </a:lnTo>
                      <a:lnTo>
                        <a:pt x="1144" y="614"/>
                      </a:lnTo>
                      <a:lnTo>
                        <a:pt x="1144" y="595"/>
                      </a:lnTo>
                      <a:lnTo>
                        <a:pt x="1140" y="592"/>
                      </a:lnTo>
                      <a:lnTo>
                        <a:pt x="1137" y="590"/>
                      </a:lnTo>
                      <a:lnTo>
                        <a:pt x="1135" y="588"/>
                      </a:lnTo>
                      <a:lnTo>
                        <a:pt x="1130" y="585"/>
                      </a:lnTo>
                      <a:lnTo>
                        <a:pt x="1124" y="583"/>
                      </a:lnTo>
                      <a:lnTo>
                        <a:pt x="1116" y="588"/>
                      </a:lnTo>
                      <a:lnTo>
                        <a:pt x="1105" y="592"/>
                      </a:lnTo>
                      <a:lnTo>
                        <a:pt x="1093" y="593"/>
                      </a:lnTo>
                      <a:lnTo>
                        <a:pt x="1082" y="597"/>
                      </a:lnTo>
                      <a:lnTo>
                        <a:pt x="1076" y="602"/>
                      </a:lnTo>
                      <a:lnTo>
                        <a:pt x="1082" y="602"/>
                      </a:lnTo>
                      <a:lnTo>
                        <a:pt x="1091" y="602"/>
                      </a:lnTo>
                      <a:lnTo>
                        <a:pt x="1105" y="600"/>
                      </a:lnTo>
                      <a:lnTo>
                        <a:pt x="1121" y="599"/>
                      </a:lnTo>
                      <a:lnTo>
                        <a:pt x="1121" y="606"/>
                      </a:lnTo>
                      <a:lnTo>
                        <a:pt x="1086" y="618"/>
                      </a:lnTo>
                      <a:lnTo>
                        <a:pt x="1086" y="621"/>
                      </a:lnTo>
                      <a:lnTo>
                        <a:pt x="1095" y="621"/>
                      </a:lnTo>
                      <a:lnTo>
                        <a:pt x="1100" y="620"/>
                      </a:lnTo>
                      <a:lnTo>
                        <a:pt x="1107" y="618"/>
                      </a:lnTo>
                      <a:lnTo>
                        <a:pt x="1114" y="616"/>
                      </a:lnTo>
                      <a:lnTo>
                        <a:pt x="1121" y="614"/>
                      </a:lnTo>
                      <a:lnTo>
                        <a:pt x="1123" y="623"/>
                      </a:lnTo>
                      <a:lnTo>
                        <a:pt x="1130" y="627"/>
                      </a:lnTo>
                      <a:lnTo>
                        <a:pt x="1137" y="628"/>
                      </a:lnTo>
                      <a:lnTo>
                        <a:pt x="1149" y="627"/>
                      </a:lnTo>
                      <a:lnTo>
                        <a:pt x="1163" y="627"/>
                      </a:lnTo>
                      <a:lnTo>
                        <a:pt x="1163" y="630"/>
                      </a:lnTo>
                      <a:lnTo>
                        <a:pt x="1159" y="630"/>
                      </a:lnTo>
                      <a:lnTo>
                        <a:pt x="1140" y="648"/>
                      </a:lnTo>
                      <a:lnTo>
                        <a:pt x="1119" y="665"/>
                      </a:lnTo>
                      <a:lnTo>
                        <a:pt x="1098" y="679"/>
                      </a:lnTo>
                      <a:lnTo>
                        <a:pt x="1074" y="691"/>
                      </a:lnTo>
                      <a:lnTo>
                        <a:pt x="1048" y="696"/>
                      </a:lnTo>
                      <a:lnTo>
                        <a:pt x="1018" y="695"/>
                      </a:lnTo>
                      <a:lnTo>
                        <a:pt x="1018" y="700"/>
                      </a:lnTo>
                      <a:lnTo>
                        <a:pt x="1018" y="705"/>
                      </a:lnTo>
                      <a:lnTo>
                        <a:pt x="1016" y="709"/>
                      </a:lnTo>
                      <a:lnTo>
                        <a:pt x="1014" y="710"/>
                      </a:lnTo>
                      <a:lnTo>
                        <a:pt x="1013" y="710"/>
                      </a:lnTo>
                      <a:lnTo>
                        <a:pt x="1011" y="712"/>
                      </a:lnTo>
                      <a:lnTo>
                        <a:pt x="1007" y="714"/>
                      </a:lnTo>
                      <a:lnTo>
                        <a:pt x="1004" y="716"/>
                      </a:lnTo>
                      <a:lnTo>
                        <a:pt x="1002" y="717"/>
                      </a:lnTo>
                      <a:lnTo>
                        <a:pt x="999" y="721"/>
                      </a:lnTo>
                      <a:lnTo>
                        <a:pt x="995" y="731"/>
                      </a:lnTo>
                      <a:lnTo>
                        <a:pt x="993" y="744"/>
                      </a:lnTo>
                      <a:lnTo>
                        <a:pt x="990" y="752"/>
                      </a:lnTo>
                      <a:lnTo>
                        <a:pt x="981" y="761"/>
                      </a:lnTo>
                      <a:lnTo>
                        <a:pt x="966" y="771"/>
                      </a:lnTo>
                      <a:lnTo>
                        <a:pt x="946" y="780"/>
                      </a:lnTo>
                      <a:lnTo>
                        <a:pt x="929" y="787"/>
                      </a:lnTo>
                      <a:lnTo>
                        <a:pt x="913" y="791"/>
                      </a:lnTo>
                      <a:lnTo>
                        <a:pt x="913" y="787"/>
                      </a:lnTo>
                      <a:lnTo>
                        <a:pt x="913" y="784"/>
                      </a:lnTo>
                      <a:lnTo>
                        <a:pt x="911" y="784"/>
                      </a:lnTo>
                      <a:lnTo>
                        <a:pt x="911" y="782"/>
                      </a:lnTo>
                      <a:lnTo>
                        <a:pt x="910" y="780"/>
                      </a:lnTo>
                      <a:lnTo>
                        <a:pt x="908" y="794"/>
                      </a:lnTo>
                      <a:lnTo>
                        <a:pt x="903" y="806"/>
                      </a:lnTo>
                      <a:lnTo>
                        <a:pt x="899" y="817"/>
                      </a:lnTo>
                      <a:lnTo>
                        <a:pt x="894" y="827"/>
                      </a:lnTo>
                      <a:lnTo>
                        <a:pt x="890" y="841"/>
                      </a:lnTo>
                      <a:lnTo>
                        <a:pt x="894" y="843"/>
                      </a:lnTo>
                      <a:lnTo>
                        <a:pt x="894" y="845"/>
                      </a:lnTo>
                      <a:lnTo>
                        <a:pt x="896" y="845"/>
                      </a:lnTo>
                      <a:lnTo>
                        <a:pt x="896" y="845"/>
                      </a:lnTo>
                      <a:lnTo>
                        <a:pt x="896" y="847"/>
                      </a:lnTo>
                      <a:lnTo>
                        <a:pt x="894" y="848"/>
                      </a:lnTo>
                      <a:lnTo>
                        <a:pt x="890" y="852"/>
                      </a:lnTo>
                      <a:lnTo>
                        <a:pt x="887" y="854"/>
                      </a:lnTo>
                      <a:lnTo>
                        <a:pt x="884" y="857"/>
                      </a:lnTo>
                      <a:lnTo>
                        <a:pt x="880" y="859"/>
                      </a:lnTo>
                      <a:lnTo>
                        <a:pt x="878" y="862"/>
                      </a:lnTo>
                      <a:lnTo>
                        <a:pt x="875" y="867"/>
                      </a:lnTo>
                      <a:lnTo>
                        <a:pt x="868" y="887"/>
                      </a:lnTo>
                      <a:lnTo>
                        <a:pt x="863" y="908"/>
                      </a:lnTo>
                      <a:lnTo>
                        <a:pt x="861" y="932"/>
                      </a:lnTo>
                      <a:lnTo>
                        <a:pt x="857" y="955"/>
                      </a:lnTo>
                      <a:lnTo>
                        <a:pt x="852" y="976"/>
                      </a:lnTo>
                      <a:lnTo>
                        <a:pt x="849" y="974"/>
                      </a:lnTo>
                      <a:lnTo>
                        <a:pt x="849" y="974"/>
                      </a:lnTo>
                      <a:lnTo>
                        <a:pt x="847" y="974"/>
                      </a:lnTo>
                      <a:lnTo>
                        <a:pt x="847" y="972"/>
                      </a:lnTo>
                      <a:lnTo>
                        <a:pt x="845" y="972"/>
                      </a:lnTo>
                      <a:lnTo>
                        <a:pt x="840" y="969"/>
                      </a:lnTo>
                      <a:lnTo>
                        <a:pt x="831" y="962"/>
                      </a:lnTo>
                      <a:lnTo>
                        <a:pt x="817" y="953"/>
                      </a:lnTo>
                      <a:lnTo>
                        <a:pt x="801" y="944"/>
                      </a:lnTo>
                      <a:lnTo>
                        <a:pt x="786" y="934"/>
                      </a:lnTo>
                      <a:lnTo>
                        <a:pt x="774" y="925"/>
                      </a:lnTo>
                      <a:lnTo>
                        <a:pt x="763" y="920"/>
                      </a:lnTo>
                      <a:lnTo>
                        <a:pt x="760" y="918"/>
                      </a:lnTo>
                      <a:lnTo>
                        <a:pt x="756" y="880"/>
                      </a:lnTo>
                      <a:lnTo>
                        <a:pt x="754" y="876"/>
                      </a:lnTo>
                      <a:lnTo>
                        <a:pt x="749" y="873"/>
                      </a:lnTo>
                      <a:lnTo>
                        <a:pt x="746" y="871"/>
                      </a:lnTo>
                      <a:lnTo>
                        <a:pt x="740" y="867"/>
                      </a:lnTo>
                      <a:lnTo>
                        <a:pt x="737" y="864"/>
                      </a:lnTo>
                      <a:lnTo>
                        <a:pt x="740" y="862"/>
                      </a:lnTo>
                      <a:lnTo>
                        <a:pt x="740" y="860"/>
                      </a:lnTo>
                      <a:lnTo>
                        <a:pt x="742" y="859"/>
                      </a:lnTo>
                      <a:lnTo>
                        <a:pt x="742" y="859"/>
                      </a:lnTo>
                      <a:lnTo>
                        <a:pt x="744" y="855"/>
                      </a:lnTo>
                      <a:lnTo>
                        <a:pt x="746" y="852"/>
                      </a:lnTo>
                      <a:lnTo>
                        <a:pt x="737" y="852"/>
                      </a:lnTo>
                      <a:lnTo>
                        <a:pt x="732" y="852"/>
                      </a:lnTo>
                      <a:lnTo>
                        <a:pt x="728" y="852"/>
                      </a:lnTo>
                      <a:lnTo>
                        <a:pt x="726" y="850"/>
                      </a:lnTo>
                      <a:lnTo>
                        <a:pt x="725" y="847"/>
                      </a:lnTo>
                      <a:lnTo>
                        <a:pt x="721" y="841"/>
                      </a:lnTo>
                      <a:lnTo>
                        <a:pt x="719" y="838"/>
                      </a:lnTo>
                      <a:lnTo>
                        <a:pt x="719" y="834"/>
                      </a:lnTo>
                      <a:lnTo>
                        <a:pt x="719" y="833"/>
                      </a:lnTo>
                      <a:lnTo>
                        <a:pt x="719" y="829"/>
                      </a:lnTo>
                      <a:lnTo>
                        <a:pt x="721" y="826"/>
                      </a:lnTo>
                      <a:lnTo>
                        <a:pt x="721" y="822"/>
                      </a:lnTo>
                      <a:lnTo>
                        <a:pt x="711" y="822"/>
                      </a:lnTo>
                      <a:lnTo>
                        <a:pt x="711" y="817"/>
                      </a:lnTo>
                      <a:lnTo>
                        <a:pt x="712" y="812"/>
                      </a:lnTo>
                      <a:lnTo>
                        <a:pt x="714" y="810"/>
                      </a:lnTo>
                      <a:lnTo>
                        <a:pt x="714" y="806"/>
                      </a:lnTo>
                      <a:lnTo>
                        <a:pt x="716" y="803"/>
                      </a:lnTo>
                      <a:lnTo>
                        <a:pt x="718" y="798"/>
                      </a:lnTo>
                      <a:lnTo>
                        <a:pt x="712" y="798"/>
                      </a:lnTo>
                      <a:lnTo>
                        <a:pt x="707" y="798"/>
                      </a:lnTo>
                      <a:lnTo>
                        <a:pt x="704" y="796"/>
                      </a:lnTo>
                      <a:lnTo>
                        <a:pt x="698" y="794"/>
                      </a:lnTo>
                      <a:lnTo>
                        <a:pt x="697" y="768"/>
                      </a:lnTo>
                      <a:lnTo>
                        <a:pt x="695" y="744"/>
                      </a:lnTo>
                      <a:lnTo>
                        <a:pt x="695" y="721"/>
                      </a:lnTo>
                      <a:lnTo>
                        <a:pt x="702" y="698"/>
                      </a:lnTo>
                      <a:lnTo>
                        <a:pt x="709" y="688"/>
                      </a:lnTo>
                      <a:lnTo>
                        <a:pt x="718" y="681"/>
                      </a:lnTo>
                      <a:lnTo>
                        <a:pt x="725" y="675"/>
                      </a:lnTo>
                      <a:lnTo>
                        <a:pt x="730" y="667"/>
                      </a:lnTo>
                      <a:lnTo>
                        <a:pt x="735" y="656"/>
                      </a:lnTo>
                      <a:lnTo>
                        <a:pt x="737" y="637"/>
                      </a:lnTo>
                      <a:lnTo>
                        <a:pt x="733" y="637"/>
                      </a:lnTo>
                      <a:lnTo>
                        <a:pt x="730" y="641"/>
                      </a:lnTo>
                      <a:lnTo>
                        <a:pt x="726" y="642"/>
                      </a:lnTo>
                      <a:lnTo>
                        <a:pt x="725" y="642"/>
                      </a:lnTo>
                      <a:lnTo>
                        <a:pt x="721" y="642"/>
                      </a:lnTo>
                      <a:lnTo>
                        <a:pt x="718" y="641"/>
                      </a:lnTo>
                      <a:lnTo>
                        <a:pt x="704" y="637"/>
                      </a:lnTo>
                      <a:lnTo>
                        <a:pt x="693" y="630"/>
                      </a:lnTo>
                      <a:lnTo>
                        <a:pt x="686" y="620"/>
                      </a:lnTo>
                      <a:lnTo>
                        <a:pt x="683" y="602"/>
                      </a:lnTo>
                      <a:lnTo>
                        <a:pt x="688" y="602"/>
                      </a:lnTo>
                      <a:lnTo>
                        <a:pt x="688" y="599"/>
                      </a:lnTo>
                      <a:lnTo>
                        <a:pt x="697" y="604"/>
                      </a:lnTo>
                      <a:lnTo>
                        <a:pt x="707" y="611"/>
                      </a:lnTo>
                      <a:lnTo>
                        <a:pt x="716" y="614"/>
                      </a:lnTo>
                      <a:lnTo>
                        <a:pt x="726" y="614"/>
                      </a:lnTo>
                      <a:lnTo>
                        <a:pt x="726" y="613"/>
                      </a:lnTo>
                      <a:lnTo>
                        <a:pt x="728" y="611"/>
                      </a:lnTo>
                      <a:lnTo>
                        <a:pt x="728" y="611"/>
                      </a:lnTo>
                      <a:lnTo>
                        <a:pt x="728" y="609"/>
                      </a:lnTo>
                      <a:lnTo>
                        <a:pt x="730" y="606"/>
                      </a:lnTo>
                      <a:lnTo>
                        <a:pt x="711" y="592"/>
                      </a:lnTo>
                      <a:lnTo>
                        <a:pt x="695" y="572"/>
                      </a:lnTo>
                      <a:lnTo>
                        <a:pt x="690" y="574"/>
                      </a:lnTo>
                      <a:lnTo>
                        <a:pt x="686" y="576"/>
                      </a:lnTo>
                      <a:lnTo>
                        <a:pt x="681" y="578"/>
                      </a:lnTo>
                      <a:lnTo>
                        <a:pt x="676" y="579"/>
                      </a:lnTo>
                      <a:lnTo>
                        <a:pt x="672" y="576"/>
                      </a:lnTo>
                      <a:lnTo>
                        <a:pt x="671" y="574"/>
                      </a:lnTo>
                      <a:lnTo>
                        <a:pt x="669" y="571"/>
                      </a:lnTo>
                      <a:lnTo>
                        <a:pt x="667" y="569"/>
                      </a:lnTo>
                      <a:lnTo>
                        <a:pt x="664" y="564"/>
                      </a:lnTo>
                      <a:lnTo>
                        <a:pt x="674" y="553"/>
                      </a:lnTo>
                      <a:lnTo>
                        <a:pt x="676" y="538"/>
                      </a:lnTo>
                      <a:lnTo>
                        <a:pt x="674" y="518"/>
                      </a:lnTo>
                      <a:lnTo>
                        <a:pt x="669" y="497"/>
                      </a:lnTo>
                      <a:lnTo>
                        <a:pt x="660" y="475"/>
                      </a:lnTo>
                      <a:lnTo>
                        <a:pt x="650" y="454"/>
                      </a:lnTo>
                      <a:lnTo>
                        <a:pt x="637" y="435"/>
                      </a:lnTo>
                      <a:lnTo>
                        <a:pt x="627" y="417"/>
                      </a:lnTo>
                      <a:lnTo>
                        <a:pt x="618" y="403"/>
                      </a:lnTo>
                      <a:lnTo>
                        <a:pt x="597" y="389"/>
                      </a:lnTo>
                      <a:lnTo>
                        <a:pt x="573" y="384"/>
                      </a:lnTo>
                      <a:lnTo>
                        <a:pt x="548" y="384"/>
                      </a:lnTo>
                      <a:lnTo>
                        <a:pt x="520" y="384"/>
                      </a:lnTo>
                      <a:lnTo>
                        <a:pt x="493" y="386"/>
                      </a:lnTo>
                      <a:lnTo>
                        <a:pt x="465" y="384"/>
                      </a:lnTo>
                      <a:lnTo>
                        <a:pt x="465" y="379"/>
                      </a:lnTo>
                      <a:lnTo>
                        <a:pt x="465" y="375"/>
                      </a:lnTo>
                      <a:lnTo>
                        <a:pt x="466" y="374"/>
                      </a:lnTo>
                      <a:lnTo>
                        <a:pt x="466" y="372"/>
                      </a:lnTo>
                      <a:lnTo>
                        <a:pt x="466" y="370"/>
                      </a:lnTo>
                      <a:lnTo>
                        <a:pt x="465" y="368"/>
                      </a:lnTo>
                      <a:lnTo>
                        <a:pt x="454" y="363"/>
                      </a:lnTo>
                      <a:lnTo>
                        <a:pt x="444" y="360"/>
                      </a:lnTo>
                      <a:lnTo>
                        <a:pt x="433" y="353"/>
                      </a:lnTo>
                      <a:lnTo>
                        <a:pt x="442" y="353"/>
                      </a:lnTo>
                      <a:lnTo>
                        <a:pt x="452" y="349"/>
                      </a:lnTo>
                      <a:lnTo>
                        <a:pt x="466" y="346"/>
                      </a:lnTo>
                      <a:lnTo>
                        <a:pt x="482" y="344"/>
                      </a:lnTo>
                      <a:lnTo>
                        <a:pt x="494" y="340"/>
                      </a:lnTo>
                      <a:lnTo>
                        <a:pt x="503" y="333"/>
                      </a:lnTo>
                      <a:lnTo>
                        <a:pt x="461" y="333"/>
                      </a:lnTo>
                      <a:lnTo>
                        <a:pt x="451" y="330"/>
                      </a:lnTo>
                      <a:lnTo>
                        <a:pt x="442" y="330"/>
                      </a:lnTo>
                      <a:lnTo>
                        <a:pt x="431" y="328"/>
                      </a:lnTo>
                      <a:lnTo>
                        <a:pt x="423" y="326"/>
                      </a:lnTo>
                      <a:lnTo>
                        <a:pt x="414" y="323"/>
                      </a:lnTo>
                      <a:lnTo>
                        <a:pt x="409" y="314"/>
                      </a:lnTo>
                      <a:lnTo>
                        <a:pt x="407" y="300"/>
                      </a:lnTo>
                      <a:lnTo>
                        <a:pt x="428" y="297"/>
                      </a:lnTo>
                      <a:lnTo>
                        <a:pt x="447" y="290"/>
                      </a:lnTo>
                      <a:lnTo>
                        <a:pt x="463" y="283"/>
                      </a:lnTo>
                      <a:lnTo>
                        <a:pt x="480" y="276"/>
                      </a:lnTo>
                      <a:lnTo>
                        <a:pt x="515" y="276"/>
                      </a:lnTo>
                      <a:lnTo>
                        <a:pt x="529" y="230"/>
                      </a:lnTo>
                      <a:lnTo>
                        <a:pt x="496" y="230"/>
                      </a:lnTo>
                      <a:lnTo>
                        <a:pt x="487" y="218"/>
                      </a:lnTo>
                      <a:lnTo>
                        <a:pt x="498" y="211"/>
                      </a:lnTo>
                      <a:lnTo>
                        <a:pt x="506" y="204"/>
                      </a:lnTo>
                      <a:lnTo>
                        <a:pt x="517" y="199"/>
                      </a:lnTo>
                      <a:lnTo>
                        <a:pt x="529" y="195"/>
                      </a:lnTo>
                      <a:lnTo>
                        <a:pt x="529" y="183"/>
                      </a:lnTo>
                      <a:lnTo>
                        <a:pt x="543" y="176"/>
                      </a:lnTo>
                      <a:lnTo>
                        <a:pt x="550" y="168"/>
                      </a:lnTo>
                      <a:lnTo>
                        <a:pt x="557" y="157"/>
                      </a:lnTo>
                      <a:lnTo>
                        <a:pt x="568" y="150"/>
                      </a:lnTo>
                      <a:lnTo>
                        <a:pt x="580" y="145"/>
                      </a:lnTo>
                      <a:lnTo>
                        <a:pt x="590" y="145"/>
                      </a:lnTo>
                      <a:lnTo>
                        <a:pt x="599" y="148"/>
                      </a:lnTo>
                      <a:lnTo>
                        <a:pt x="611" y="147"/>
                      </a:lnTo>
                      <a:lnTo>
                        <a:pt x="602" y="143"/>
                      </a:lnTo>
                      <a:lnTo>
                        <a:pt x="597" y="141"/>
                      </a:lnTo>
                      <a:lnTo>
                        <a:pt x="592" y="140"/>
                      </a:lnTo>
                      <a:lnTo>
                        <a:pt x="587" y="134"/>
                      </a:lnTo>
                      <a:lnTo>
                        <a:pt x="604" y="131"/>
                      </a:lnTo>
                      <a:lnTo>
                        <a:pt x="620" y="126"/>
                      </a:lnTo>
                      <a:lnTo>
                        <a:pt x="634" y="122"/>
                      </a:lnTo>
                      <a:lnTo>
                        <a:pt x="650" y="119"/>
                      </a:lnTo>
                      <a:lnTo>
                        <a:pt x="651" y="126"/>
                      </a:lnTo>
                      <a:lnTo>
                        <a:pt x="653" y="129"/>
                      </a:lnTo>
                      <a:lnTo>
                        <a:pt x="655" y="134"/>
                      </a:lnTo>
                      <a:lnTo>
                        <a:pt x="657" y="138"/>
                      </a:lnTo>
                      <a:lnTo>
                        <a:pt x="662" y="140"/>
                      </a:lnTo>
                      <a:lnTo>
                        <a:pt x="669" y="141"/>
                      </a:lnTo>
                      <a:lnTo>
                        <a:pt x="669" y="136"/>
                      </a:lnTo>
                      <a:lnTo>
                        <a:pt x="672" y="131"/>
                      </a:lnTo>
                      <a:lnTo>
                        <a:pt x="674" y="124"/>
                      </a:lnTo>
                      <a:lnTo>
                        <a:pt x="676" y="119"/>
                      </a:lnTo>
                      <a:lnTo>
                        <a:pt x="679" y="124"/>
                      </a:lnTo>
                      <a:lnTo>
                        <a:pt x="685" y="129"/>
                      </a:lnTo>
                      <a:lnTo>
                        <a:pt x="688" y="133"/>
                      </a:lnTo>
                      <a:lnTo>
                        <a:pt x="695" y="136"/>
                      </a:lnTo>
                      <a:lnTo>
                        <a:pt x="702" y="138"/>
                      </a:lnTo>
                      <a:lnTo>
                        <a:pt x="698" y="115"/>
                      </a:lnTo>
                      <a:lnTo>
                        <a:pt x="711" y="112"/>
                      </a:lnTo>
                      <a:lnTo>
                        <a:pt x="721" y="108"/>
                      </a:lnTo>
                      <a:lnTo>
                        <a:pt x="737" y="112"/>
                      </a:lnTo>
                      <a:lnTo>
                        <a:pt x="754" y="119"/>
                      </a:lnTo>
                      <a:lnTo>
                        <a:pt x="772" y="129"/>
                      </a:lnTo>
                      <a:lnTo>
                        <a:pt x="791" y="138"/>
                      </a:lnTo>
                      <a:lnTo>
                        <a:pt x="807" y="145"/>
                      </a:lnTo>
                      <a:lnTo>
                        <a:pt x="822" y="150"/>
                      </a:lnTo>
                      <a:lnTo>
                        <a:pt x="822" y="147"/>
                      </a:lnTo>
                      <a:lnTo>
                        <a:pt x="812" y="138"/>
                      </a:lnTo>
                      <a:lnTo>
                        <a:pt x="805" y="131"/>
                      </a:lnTo>
                      <a:lnTo>
                        <a:pt x="801" y="122"/>
                      </a:lnTo>
                      <a:lnTo>
                        <a:pt x="807" y="112"/>
                      </a:lnTo>
                      <a:lnTo>
                        <a:pt x="803" y="108"/>
                      </a:lnTo>
                      <a:lnTo>
                        <a:pt x="798" y="103"/>
                      </a:lnTo>
                      <a:lnTo>
                        <a:pt x="793" y="99"/>
                      </a:lnTo>
                      <a:lnTo>
                        <a:pt x="788" y="96"/>
                      </a:lnTo>
                      <a:lnTo>
                        <a:pt x="784" y="92"/>
                      </a:lnTo>
                      <a:lnTo>
                        <a:pt x="788" y="84"/>
                      </a:lnTo>
                      <a:lnTo>
                        <a:pt x="798" y="87"/>
                      </a:lnTo>
                      <a:lnTo>
                        <a:pt x="812" y="89"/>
                      </a:lnTo>
                      <a:lnTo>
                        <a:pt x="824" y="87"/>
                      </a:lnTo>
                      <a:lnTo>
                        <a:pt x="833" y="80"/>
                      </a:lnTo>
                      <a:lnTo>
                        <a:pt x="791" y="80"/>
                      </a:lnTo>
                      <a:lnTo>
                        <a:pt x="791" y="77"/>
                      </a:lnTo>
                      <a:lnTo>
                        <a:pt x="788" y="77"/>
                      </a:lnTo>
                      <a:lnTo>
                        <a:pt x="788" y="73"/>
                      </a:lnTo>
                      <a:lnTo>
                        <a:pt x="793" y="70"/>
                      </a:lnTo>
                      <a:lnTo>
                        <a:pt x="798" y="66"/>
                      </a:lnTo>
                      <a:lnTo>
                        <a:pt x="803" y="63"/>
                      </a:lnTo>
                      <a:lnTo>
                        <a:pt x="808" y="59"/>
                      </a:lnTo>
                      <a:lnTo>
                        <a:pt x="814" y="58"/>
                      </a:lnTo>
                      <a:lnTo>
                        <a:pt x="836" y="61"/>
                      </a:lnTo>
                      <a:lnTo>
                        <a:pt x="842" y="45"/>
                      </a:lnTo>
                      <a:lnTo>
                        <a:pt x="868" y="49"/>
                      </a:lnTo>
                      <a:lnTo>
                        <a:pt x="870" y="49"/>
                      </a:lnTo>
                      <a:lnTo>
                        <a:pt x="871" y="45"/>
                      </a:lnTo>
                      <a:lnTo>
                        <a:pt x="873" y="44"/>
                      </a:lnTo>
                      <a:lnTo>
                        <a:pt x="875" y="40"/>
                      </a:lnTo>
                      <a:lnTo>
                        <a:pt x="880" y="38"/>
                      </a:lnTo>
                      <a:lnTo>
                        <a:pt x="884" y="44"/>
                      </a:lnTo>
                      <a:lnTo>
                        <a:pt x="889" y="49"/>
                      </a:lnTo>
                      <a:lnTo>
                        <a:pt x="894" y="54"/>
                      </a:lnTo>
                      <a:lnTo>
                        <a:pt x="894" y="45"/>
                      </a:lnTo>
                      <a:lnTo>
                        <a:pt x="896" y="44"/>
                      </a:lnTo>
                      <a:lnTo>
                        <a:pt x="896" y="42"/>
                      </a:lnTo>
                      <a:lnTo>
                        <a:pt x="896" y="40"/>
                      </a:lnTo>
                      <a:lnTo>
                        <a:pt x="896" y="38"/>
                      </a:lnTo>
                      <a:lnTo>
                        <a:pt x="897" y="35"/>
                      </a:lnTo>
                      <a:lnTo>
                        <a:pt x="899" y="33"/>
                      </a:lnTo>
                      <a:lnTo>
                        <a:pt x="903" y="31"/>
                      </a:lnTo>
                      <a:lnTo>
                        <a:pt x="920" y="23"/>
                      </a:lnTo>
                      <a:lnTo>
                        <a:pt x="943" y="19"/>
                      </a:lnTo>
                      <a:close/>
                      <a:moveTo>
                        <a:pt x="2205" y="16"/>
                      </a:moveTo>
                      <a:lnTo>
                        <a:pt x="2215" y="19"/>
                      </a:lnTo>
                      <a:lnTo>
                        <a:pt x="2215" y="26"/>
                      </a:lnTo>
                      <a:lnTo>
                        <a:pt x="2200" y="26"/>
                      </a:lnTo>
                      <a:lnTo>
                        <a:pt x="2205" y="16"/>
                      </a:lnTo>
                      <a:close/>
                      <a:moveTo>
                        <a:pt x="2676" y="0"/>
                      </a:moveTo>
                      <a:lnTo>
                        <a:pt x="2681" y="3"/>
                      </a:lnTo>
                      <a:lnTo>
                        <a:pt x="2685" y="7"/>
                      </a:lnTo>
                      <a:lnTo>
                        <a:pt x="2687" y="10"/>
                      </a:lnTo>
                      <a:lnTo>
                        <a:pt x="2688" y="16"/>
                      </a:lnTo>
                      <a:lnTo>
                        <a:pt x="2690" y="19"/>
                      </a:lnTo>
                      <a:lnTo>
                        <a:pt x="2692" y="24"/>
                      </a:lnTo>
                      <a:lnTo>
                        <a:pt x="2695" y="26"/>
                      </a:lnTo>
                      <a:lnTo>
                        <a:pt x="2706" y="31"/>
                      </a:lnTo>
                      <a:lnTo>
                        <a:pt x="2716" y="33"/>
                      </a:lnTo>
                      <a:lnTo>
                        <a:pt x="2723" y="33"/>
                      </a:lnTo>
                      <a:lnTo>
                        <a:pt x="2728" y="37"/>
                      </a:lnTo>
                      <a:lnTo>
                        <a:pt x="2732" y="44"/>
                      </a:lnTo>
                      <a:lnTo>
                        <a:pt x="2734" y="58"/>
                      </a:lnTo>
                      <a:lnTo>
                        <a:pt x="2732" y="59"/>
                      </a:lnTo>
                      <a:lnTo>
                        <a:pt x="2732" y="59"/>
                      </a:lnTo>
                      <a:lnTo>
                        <a:pt x="2732" y="61"/>
                      </a:lnTo>
                      <a:lnTo>
                        <a:pt x="2732" y="63"/>
                      </a:lnTo>
                      <a:lnTo>
                        <a:pt x="2730" y="65"/>
                      </a:lnTo>
                      <a:lnTo>
                        <a:pt x="2708" y="65"/>
                      </a:lnTo>
                      <a:lnTo>
                        <a:pt x="2685" y="65"/>
                      </a:lnTo>
                      <a:lnTo>
                        <a:pt x="2666" y="73"/>
                      </a:lnTo>
                      <a:lnTo>
                        <a:pt x="2662" y="75"/>
                      </a:lnTo>
                      <a:lnTo>
                        <a:pt x="2660" y="79"/>
                      </a:lnTo>
                      <a:lnTo>
                        <a:pt x="2659" y="80"/>
                      </a:lnTo>
                      <a:lnTo>
                        <a:pt x="2657" y="82"/>
                      </a:lnTo>
                      <a:lnTo>
                        <a:pt x="2655" y="84"/>
                      </a:lnTo>
                      <a:lnTo>
                        <a:pt x="2652" y="86"/>
                      </a:lnTo>
                      <a:lnTo>
                        <a:pt x="2646" y="89"/>
                      </a:lnTo>
                      <a:lnTo>
                        <a:pt x="2643" y="84"/>
                      </a:lnTo>
                      <a:lnTo>
                        <a:pt x="2641" y="80"/>
                      </a:lnTo>
                      <a:lnTo>
                        <a:pt x="2638" y="77"/>
                      </a:lnTo>
                      <a:lnTo>
                        <a:pt x="2650" y="47"/>
                      </a:lnTo>
                      <a:lnTo>
                        <a:pt x="2662" y="23"/>
                      </a:lnTo>
                      <a:lnTo>
                        <a:pt x="2676" y="0"/>
                      </a:lnTo>
                      <a:close/>
                      <a:moveTo>
                        <a:pt x="2554" y="0"/>
                      </a:moveTo>
                      <a:lnTo>
                        <a:pt x="2563" y="9"/>
                      </a:lnTo>
                      <a:lnTo>
                        <a:pt x="2568" y="19"/>
                      </a:lnTo>
                      <a:lnTo>
                        <a:pt x="2573" y="31"/>
                      </a:lnTo>
                      <a:lnTo>
                        <a:pt x="2564" y="31"/>
                      </a:lnTo>
                      <a:lnTo>
                        <a:pt x="2564" y="26"/>
                      </a:lnTo>
                      <a:lnTo>
                        <a:pt x="2561" y="23"/>
                      </a:lnTo>
                      <a:lnTo>
                        <a:pt x="2557" y="19"/>
                      </a:lnTo>
                      <a:lnTo>
                        <a:pt x="2556" y="14"/>
                      </a:lnTo>
                      <a:lnTo>
                        <a:pt x="2554" y="9"/>
                      </a:lnTo>
                      <a:lnTo>
                        <a:pt x="2554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 kern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11" name="Title 4">
                <a:extLst>
                  <a:ext uri="{FF2B5EF4-FFF2-40B4-BE49-F238E27FC236}">
                    <a16:creationId xmlns:a16="http://schemas.microsoft.com/office/drawing/2014/main" id="{C2CCCF38-5D49-4240-8FFD-F761FC39DE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1717" y="769061"/>
                <a:ext cx="9429403" cy="7375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65000"/>
                        </a:prst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base">
                  <a:spcAft>
                    <a:spcPct val="0"/>
                  </a:spcAft>
                  <a:defRPr/>
                </a:pPr>
                <a:r>
                  <a:rPr lang="id-ID" sz="16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RANKING 15 BESAR </a:t>
                </a:r>
                <a:br>
                  <a:rPr lang="id-ID" sz="1600" dirty="0">
                    <a:solidFill>
                      <a:prstClr val="black"/>
                    </a:solidFill>
                    <a:latin typeface="Arial"/>
                    <a:ea typeface="Arial Unicode MS"/>
                  </a:rPr>
                </a:br>
                <a:r>
                  <a:rPr lang="id-ID" sz="16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(INDIKATOR GIE 2020/21)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1CBF7B7-0821-45FB-872A-1C0986236EEB}"/>
                  </a:ext>
                </a:extLst>
              </p:cNvPr>
              <p:cNvGrpSpPr/>
              <p:nvPr/>
            </p:nvGrpSpPr>
            <p:grpSpPr>
              <a:xfrm>
                <a:off x="1283076" y="5352437"/>
                <a:ext cx="2799163" cy="830997"/>
                <a:chOff x="1283076" y="5697726"/>
                <a:chExt cx="2799163" cy="830997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2786C5-5AF8-4D55-B8D8-889463764B75}"/>
                    </a:ext>
                  </a:extLst>
                </p:cNvPr>
                <p:cNvSpPr txBox="1"/>
                <p:nvPr/>
              </p:nvSpPr>
              <p:spPr>
                <a:xfrm>
                  <a:off x="1828896" y="5697726"/>
                  <a:ext cx="225334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id-ID" sz="16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Indonesia naik satu peringkat dari tahun sebelumnya</a:t>
                  </a:r>
                </a:p>
              </p:txBody>
            </p:sp>
            <p:pic>
              <p:nvPicPr>
                <p:cNvPr id="42" name="Content Placeholder 4">
                  <a:extLst>
                    <a:ext uri="{FF2B5EF4-FFF2-40B4-BE49-F238E27FC236}">
                      <a16:creationId xmlns:a16="http://schemas.microsoft.com/office/drawing/2014/main" id="{A8F5C9C9-5CDE-47C3-8E62-20EF8005D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6" y="5724241"/>
                  <a:ext cx="596234" cy="596234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4471F19C-D818-46DB-9E69-0C358482083B}"/>
                  </a:ext>
                </a:extLst>
              </p:cNvPr>
              <p:cNvGrpSpPr/>
              <p:nvPr/>
            </p:nvGrpSpPr>
            <p:grpSpPr>
              <a:xfrm>
                <a:off x="4485105" y="835060"/>
                <a:ext cx="7453737" cy="5317294"/>
                <a:chOff x="3970639" y="877233"/>
                <a:chExt cx="7446791" cy="5627951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20750F0-84F7-4297-BCFC-66A57C9CD12F}"/>
                    </a:ext>
                  </a:extLst>
                </p:cNvPr>
                <p:cNvSpPr txBox="1"/>
                <p:nvPr/>
              </p:nvSpPr>
              <p:spPr>
                <a:xfrm>
                  <a:off x="3997731" y="1868527"/>
                  <a:ext cx="1484919" cy="2443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Malaysia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Singapura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UEA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Indonesia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Turki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Iran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Afrika Selatan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Pakistan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Brunei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latin typeface="Arial"/>
                      <a:ea typeface="Arial Unicode MS"/>
                      <a:cs typeface="Arial" pitchFamily="34" charset="0"/>
                    </a:rPr>
                    <a:t>Rusia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F3FD8A-2FDE-4672-A6B4-FD5E3F4E927C}"/>
                    </a:ext>
                  </a:extLst>
                </p:cNvPr>
                <p:cNvSpPr txBox="1"/>
                <p:nvPr/>
              </p:nvSpPr>
              <p:spPr>
                <a:xfrm>
                  <a:off x="6011075" y="1870027"/>
                  <a:ext cx="1397990" cy="2443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Malaysia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Saudi Arabia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UEA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Yordania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Bahrain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Indonesia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Kuwait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Pakistan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Qatar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Nigeria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1889695-90E1-4D4D-80CD-D6C05BAE17B1}"/>
                    </a:ext>
                  </a:extLst>
                </p:cNvPr>
                <p:cNvSpPr txBox="1"/>
                <p:nvPr/>
              </p:nvSpPr>
              <p:spPr>
                <a:xfrm>
                  <a:off x="8137582" y="1871530"/>
                  <a:ext cx="1252701" cy="2443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Malaysia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UEA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Turki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Thailand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Tunisia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Indonesia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Azerbaijan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Yordania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Singapura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Albania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D33975-B3DD-4D9E-81FA-507C0C285D9F}"/>
                    </a:ext>
                  </a:extLst>
                </p:cNvPr>
                <p:cNvSpPr txBox="1"/>
                <p:nvPr/>
              </p:nvSpPr>
              <p:spPr>
                <a:xfrm>
                  <a:off x="3997731" y="1390686"/>
                  <a:ext cx="1768386" cy="5537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sz="14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TOP 10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sz="14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MAKANAN HALAL</a:t>
                  </a:r>
                </a:p>
              </p:txBody>
            </p:sp>
            <p:pic>
              <p:nvPicPr>
                <p:cNvPr id="23" name="Picture 22" descr="groceries.png">
                  <a:extLst>
                    <a:ext uri="{FF2B5EF4-FFF2-40B4-BE49-F238E27FC236}">
                      <a16:creationId xmlns:a16="http://schemas.microsoft.com/office/drawing/2014/main" id="{E5630DBA-581D-49E4-B9C8-BAC22FD760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4368" y="913635"/>
                  <a:ext cx="486319" cy="486318"/>
                </a:xfrm>
                <a:prstGeom prst="rect">
                  <a:avLst/>
                </a:prstGeom>
              </p:spPr>
            </p:pic>
            <p:pic>
              <p:nvPicPr>
                <p:cNvPr id="24" name="Picture 23" descr="coins (3).png">
                  <a:extLst>
                    <a:ext uri="{FF2B5EF4-FFF2-40B4-BE49-F238E27FC236}">
                      <a16:creationId xmlns:a16="http://schemas.microsoft.com/office/drawing/2014/main" id="{B81EF567-D830-4972-BBED-A824BAFBA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7839" y="909037"/>
                  <a:ext cx="494217" cy="494216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FC6E94-AC69-46D4-A3F6-0DA8448AB392}"/>
                    </a:ext>
                  </a:extLst>
                </p:cNvPr>
                <p:cNvSpPr txBox="1"/>
                <p:nvPr/>
              </p:nvSpPr>
              <p:spPr>
                <a:xfrm>
                  <a:off x="5998500" y="1380843"/>
                  <a:ext cx="2064218" cy="5537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sz="14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TOP 10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sz="14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KEUANGAN SYARIAH</a:t>
                  </a:r>
                </a:p>
              </p:txBody>
            </p:sp>
            <p:pic>
              <p:nvPicPr>
                <p:cNvPr id="28" name="Picture 27" descr="suitcase.png">
                  <a:extLst>
                    <a:ext uri="{FF2B5EF4-FFF2-40B4-BE49-F238E27FC236}">
                      <a16:creationId xmlns:a16="http://schemas.microsoft.com/office/drawing/2014/main" id="{ADB384DF-D3B0-4395-A910-288E4A2A28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1783" y="877233"/>
                  <a:ext cx="583155" cy="545432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FB02C2-E415-4A23-AAD8-C5A9DEEC62E8}"/>
                    </a:ext>
                  </a:extLst>
                </p:cNvPr>
                <p:cNvSpPr txBox="1"/>
                <p:nvPr/>
              </p:nvSpPr>
              <p:spPr>
                <a:xfrm>
                  <a:off x="8087285" y="1382344"/>
                  <a:ext cx="1515668" cy="5537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sz="14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TOP 10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sz="14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WISATA HALAL</a:t>
                  </a:r>
                </a:p>
              </p:txBody>
            </p:sp>
            <p:pic>
              <p:nvPicPr>
                <p:cNvPr id="30" name="Picture 29" descr="dress.png">
                  <a:extLst>
                    <a:ext uri="{FF2B5EF4-FFF2-40B4-BE49-F238E27FC236}">
                      <a16:creationId xmlns:a16="http://schemas.microsoft.com/office/drawing/2014/main" id="{CFE4EA46-FBA6-4460-8EF6-AC7B5711B0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26689" y="899711"/>
                  <a:ext cx="478397" cy="478397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FF84DF6-D94A-4A16-8A31-4A24F858CA7E}"/>
                    </a:ext>
                  </a:extLst>
                </p:cNvPr>
                <p:cNvSpPr txBox="1"/>
                <p:nvPr/>
              </p:nvSpPr>
              <p:spPr>
                <a:xfrm>
                  <a:off x="9718325" y="1898331"/>
                  <a:ext cx="1337580" cy="2443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UEA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Turki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Indonesia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Malaysia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Spanyol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Italia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Bangladesh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Kanada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Perancis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Iran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4F1C023-D75B-47F8-978C-B43143C3FD98}"/>
                    </a:ext>
                  </a:extLst>
                </p:cNvPr>
                <p:cNvSpPr txBox="1"/>
                <p:nvPr/>
              </p:nvSpPr>
              <p:spPr>
                <a:xfrm>
                  <a:off x="3970639" y="5224993"/>
                  <a:ext cx="1662485" cy="1270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en-US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UEA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en-US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Malaysia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Singapura</a:t>
                  </a:r>
                  <a:endParaRPr lang="en-US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Britania Raya</a:t>
                  </a:r>
                  <a:endParaRPr lang="en-US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Indonesia</a:t>
                  </a:r>
                  <a:endParaRPr lang="en-US" sz="12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4B3755C-C8DE-4F80-9A63-635C6FF11C9D}"/>
                    </a:ext>
                  </a:extLst>
                </p:cNvPr>
                <p:cNvSpPr txBox="1"/>
                <p:nvPr/>
              </p:nvSpPr>
              <p:spPr>
                <a:xfrm>
                  <a:off x="7432730" y="5227726"/>
                  <a:ext cx="1227076" cy="1270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Malaysia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UEA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Singapura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Iran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Mesir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6E9D5CA-7A43-4A8E-A051-BCBBB96A3F2B}"/>
                    </a:ext>
                  </a:extLst>
                </p:cNvPr>
                <p:cNvSpPr txBox="1"/>
                <p:nvPr/>
              </p:nvSpPr>
              <p:spPr>
                <a:xfrm>
                  <a:off x="9556412" y="1376015"/>
                  <a:ext cx="1702468" cy="5537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sz="14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TOP 10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sz="14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BUSANA MUSLIM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A27928-E78E-4988-8C03-06AAE67DA83B}"/>
                    </a:ext>
                  </a:extLst>
                </p:cNvPr>
                <p:cNvSpPr txBox="1"/>
                <p:nvPr/>
              </p:nvSpPr>
              <p:spPr>
                <a:xfrm>
                  <a:off x="4240158" y="4736855"/>
                  <a:ext cx="3084693" cy="537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TOP 10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MEDIA DAN REKREASI HALAL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1826F79-574B-47D2-A43A-1A14C00CAF59}"/>
                    </a:ext>
                  </a:extLst>
                </p:cNvPr>
                <p:cNvSpPr txBox="1"/>
                <p:nvPr/>
              </p:nvSpPr>
              <p:spPr>
                <a:xfrm>
                  <a:off x="7432731" y="4747112"/>
                  <a:ext cx="3984699" cy="537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TOP 10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3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KOSMETIK DAN OBAT-OBATAN HALAL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FD1AF8B-6A06-4275-9FE6-DB45A4F3709C}"/>
                    </a:ext>
                  </a:extLst>
                </p:cNvPr>
                <p:cNvSpPr/>
                <p:nvPr/>
              </p:nvSpPr>
              <p:spPr>
                <a:xfrm>
                  <a:off x="5562785" y="5221308"/>
                  <a:ext cx="1524008" cy="12704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Brunei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Bahrain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Lebanon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Kuwait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Belanda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F29BD1D-F205-4FC4-A142-25193EE241C7}"/>
                    </a:ext>
                  </a:extLst>
                </p:cNvPr>
                <p:cNvSpPr/>
                <p:nvPr/>
              </p:nvSpPr>
              <p:spPr>
                <a:xfrm>
                  <a:off x="9024675" y="5234727"/>
                  <a:ext cx="1794327" cy="12704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b="1" dirty="0">
                      <a:solidFill>
                        <a:srgbClr val="FF0000"/>
                      </a:solidFill>
                      <a:latin typeface="Arial"/>
                      <a:ea typeface="Arial Unicode MS"/>
                      <a:cs typeface="Arial" pitchFamily="34" charset="0"/>
                    </a:rPr>
                    <a:t>Indonesia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Perancis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Afrika Selatan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Turki</a:t>
                  </a:r>
                </a:p>
                <a:p>
                  <a:pPr marL="342900" indent="-342900" defTabSz="4572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 startAt="6"/>
                  </a:pPr>
                  <a:r>
                    <a:rPr lang="id-ID" sz="1200" dirty="0">
                      <a:solidFill>
                        <a:prstClr val="black"/>
                      </a:solidFill>
                      <a:latin typeface="Arial"/>
                      <a:ea typeface="Arial Unicode MS"/>
                      <a:cs typeface="Arial" pitchFamily="34" charset="0"/>
                    </a:rPr>
                    <a:t>Tunisia</a:t>
                  </a:r>
                </a:p>
              </p:txBody>
            </p:sp>
            <p:pic>
              <p:nvPicPr>
                <p:cNvPr id="39" name="Picture 38" descr="share.png">
                  <a:extLst>
                    <a:ext uri="{FF2B5EF4-FFF2-40B4-BE49-F238E27FC236}">
                      <a16:creationId xmlns:a16="http://schemas.microsoft.com/office/drawing/2014/main" id="{7BB80A34-832E-445C-9ABB-2B219646FE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3754" y="4307414"/>
                  <a:ext cx="437210" cy="437210"/>
                </a:xfrm>
                <a:prstGeom prst="rect">
                  <a:avLst/>
                </a:prstGeom>
              </p:spPr>
            </p:pic>
            <p:pic>
              <p:nvPicPr>
                <p:cNvPr id="40" name="Picture 39" descr="make-up.png">
                  <a:extLst>
                    <a:ext uri="{FF2B5EF4-FFF2-40B4-BE49-F238E27FC236}">
                      <a16:creationId xmlns:a16="http://schemas.microsoft.com/office/drawing/2014/main" id="{7D9D2457-17B0-4C65-B75E-E47948F97B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05552" y="4286115"/>
                  <a:ext cx="450740" cy="450740"/>
                </a:xfrm>
                <a:prstGeom prst="rect">
                  <a:avLst/>
                </a:prstGeom>
              </p:spPr>
            </p:pic>
          </p:grpSp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6AAC6531-D741-471F-9D3C-E5FA1B4BE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887" y="6198105"/>
                <a:ext cx="4315108" cy="2862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defRPr/>
                </a:pPr>
                <a:r>
                  <a:rPr lang="id-ID" sz="1400" b="1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Sumber : Global State Islamic Economy</a:t>
                </a:r>
                <a:r>
                  <a:rPr lang="id-ID" sz="1400" b="1">
                    <a:solidFill>
                      <a:prstClr val="black"/>
                    </a:solidFill>
                    <a:latin typeface="Arial"/>
                    <a:ea typeface="Arial Unicode MS"/>
                  </a:rPr>
                  <a:t>, 2020-21</a:t>
                </a:r>
                <a:endParaRPr lang="id-ID" sz="1400" b="1" dirty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519715" y="1455811"/>
              <a:ext cx="2426621" cy="3946530"/>
              <a:chOff x="1519715" y="1455811"/>
              <a:chExt cx="2426621" cy="394653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099A6CA-4405-4C26-83B4-359FE4E0F681}"/>
                  </a:ext>
                </a:extLst>
              </p:cNvPr>
              <p:cNvSpPr txBox="1"/>
              <p:nvPr/>
            </p:nvSpPr>
            <p:spPr>
              <a:xfrm>
                <a:off x="1519715" y="1455811"/>
                <a:ext cx="1592103" cy="3946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Malaysia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Saudi Arabia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UEA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b="1" dirty="0">
                    <a:solidFill>
                      <a:srgbClr val="FF0000"/>
                    </a:solidFill>
                    <a:latin typeface="Arial"/>
                    <a:ea typeface="Arial Unicode MS"/>
                  </a:rPr>
                  <a:t>Indonesia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latin typeface="Arial"/>
                    <a:ea typeface="Arial Unicode MS"/>
                  </a:rPr>
                  <a:t>Yordania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Bahrain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Kuwait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Pakistan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Iran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Qatar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Oman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Turki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Nigeria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Sri Lanka</a:t>
                </a:r>
              </a:p>
              <a:p>
                <a:pPr marL="342900" indent="-342900" defTabSz="457200">
                  <a:lnSpc>
                    <a:spcPct val="120000"/>
                  </a:lnSpc>
                  <a:buFont typeface="+mj-lt"/>
                  <a:buAutoNum type="arabicPeriod"/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Singapura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91B0BC-AC5D-4218-84E5-599DBB467F29}"/>
                  </a:ext>
                </a:extLst>
              </p:cNvPr>
              <p:cNvSpPr txBox="1"/>
              <p:nvPr/>
            </p:nvSpPr>
            <p:spPr>
              <a:xfrm>
                <a:off x="3314432" y="1456276"/>
                <a:ext cx="631904" cy="3945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209.2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155.1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133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b="1" dirty="0">
                    <a:solidFill>
                      <a:srgbClr val="FF0000"/>
                    </a:solidFill>
                    <a:latin typeface="Arial"/>
                    <a:ea typeface="Arial Unicode MS"/>
                  </a:rPr>
                  <a:t>91.2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latin typeface="Arial"/>
                    <a:ea typeface="Arial Unicode MS"/>
                  </a:rPr>
                  <a:t>88.1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86.9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73.3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70.9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64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63.1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60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55.9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53.1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49.2</a:t>
                </a:r>
              </a:p>
              <a:p>
                <a:pPr defTabSz="457200">
                  <a:lnSpc>
                    <a:spcPct val="120000"/>
                  </a:lnSpc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</a:rPr>
                  <a:t>47.4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034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id-ID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482E73B-E78C-4F00-B6B0-1DCA7EADFE7E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/>
            <a:r>
              <a:rPr lang="id-ID" noProof="1">
                <a:solidFill>
                  <a:sysClr val="windowText" lastClr="000000"/>
                </a:solidFill>
              </a:rPr>
              <a:t>Tracebility (telusur).</a:t>
            </a:r>
          </a:p>
          <a:p>
            <a:pPr marL="358775" lvl="0" indent="-358775"/>
            <a:r>
              <a:rPr lang="id-ID" noProof="1">
                <a:solidFill>
                  <a:sysClr val="windowText" lastClr="000000"/>
                </a:solidFill>
              </a:rPr>
              <a:t>Grey Area (karena intervensi teknologi yang merubah tampilan barang).</a:t>
            </a:r>
          </a:p>
          <a:p>
            <a:pPr marL="358775" lvl="0" indent="-358775"/>
            <a:r>
              <a:rPr lang="id-ID" noProof="1">
                <a:solidFill>
                  <a:sysClr val="windowText" lastClr="000000"/>
                </a:solidFill>
              </a:rPr>
              <a:t>Yang Halal itu jelas.</a:t>
            </a:r>
          </a:p>
          <a:p>
            <a:pPr marL="358775" lvl="0" indent="-358775"/>
            <a:r>
              <a:rPr lang="id-ID" noProof="1">
                <a:solidFill>
                  <a:sysClr val="windowText" lastClr="000000"/>
                </a:solidFill>
              </a:rPr>
              <a:t>Yang Haram itu jelas (UU Pasal 18 dan 20).</a:t>
            </a: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F515E156-7AA7-4170-9990-998ED120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200" b="1" dirty="0">
                <a:solidFill>
                  <a:srgbClr val="2C3441"/>
                </a:solidFill>
              </a:rPr>
              <a:t>PRINSIP DASAR SERTIFIKASI HALAL</a:t>
            </a:r>
            <a:endParaRPr kumimoji="0" lang="id-ID" altLang="zh-CN" sz="3200" b="1" i="0" u="none" strike="noStrike" kern="1200" cap="none" spc="0" normalizeH="0" baseline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407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2544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/>
              <a:t>Alur</a:t>
            </a:r>
            <a:r>
              <a:rPr lang="en-US" sz="3600" dirty="0"/>
              <a:t> Proses </a:t>
            </a:r>
            <a:r>
              <a:rPr lang="en-US" sz="3600" dirty="0" err="1"/>
              <a:t>Pendaftaran</a:t>
            </a:r>
            <a:r>
              <a:rPr lang="en-US" sz="3600" dirty="0"/>
              <a:t> </a:t>
            </a:r>
            <a:r>
              <a:rPr lang="en-US" sz="3600" dirty="0" err="1"/>
              <a:t>Sertifikasi</a:t>
            </a:r>
            <a:r>
              <a:rPr lang="en-US" sz="3600" dirty="0"/>
              <a:t> Halal </a:t>
            </a:r>
            <a:r>
              <a:rPr lang="en-US" sz="3600" dirty="0" err="1"/>
              <a:t>Reguler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27670"/>
              </p:ext>
            </p:extLst>
          </p:nvPr>
        </p:nvGraphicFramePr>
        <p:xfrm>
          <a:off x="1139777" y="2286000"/>
          <a:ext cx="1085045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989527" y="2910625"/>
            <a:ext cx="0" cy="2472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89527" y="5381222"/>
            <a:ext cx="2726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02406" y="2923504"/>
            <a:ext cx="2726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-48623" y="3850783"/>
            <a:ext cx="17772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TIDAK LENGKAP</a:t>
            </a:r>
          </a:p>
        </p:txBody>
      </p:sp>
    </p:spTree>
    <p:extLst>
      <p:ext uri="{BB962C8B-B14F-4D97-AF65-F5344CB8AC3E}">
        <p14:creationId xmlns:p14="http://schemas.microsoft.com/office/powerpoint/2010/main" val="97568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Gambar 2113">
            <a:extLst>
              <a:ext uri="{FF2B5EF4-FFF2-40B4-BE49-F238E27FC236}">
                <a16:creationId xmlns:a16="http://schemas.microsoft.com/office/drawing/2014/main" id="{6FBAD43E-9D46-4953-828A-D61008F93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30"/>
            <a:ext cx="12192000" cy="65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518E0B71-B757-41C8-B72D-EE0DE79AF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592"/>
            <a:ext cx="11572875" cy="68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6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7460CDCA-CA34-4E48-8D18-809CB239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37"/>
          <a:stretch/>
        </p:blipFill>
        <p:spPr>
          <a:xfrm>
            <a:off x="619125" y="11981"/>
            <a:ext cx="11468100" cy="68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8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id-ID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B27F8D6-A31E-4E8F-B7B5-D0846F01CBA4}"/>
              </a:ext>
            </a:extLst>
          </p:cNvPr>
          <p:cNvSpPr txBox="1">
            <a:spLocks/>
          </p:cNvSpPr>
          <p:nvPr/>
        </p:nvSpPr>
        <p:spPr bwMode="auto">
          <a:xfrm>
            <a:off x="655430" y="1287888"/>
            <a:ext cx="11303560" cy="532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sz="2400" noProof="1">
                <a:solidFill>
                  <a:sysClr val="windowText" lastClr="000000"/>
                </a:solidFill>
              </a:rPr>
              <a:t>S</a:t>
            </a:r>
            <a:r>
              <a:rPr lang="id-ID" sz="2400" noProof="1">
                <a:solidFill>
                  <a:sysClr val="windowText" lastClr="000000"/>
                </a:solidFill>
              </a:rPr>
              <a:t>urat permohonan sertifikasi halal</a:t>
            </a:r>
            <a:r>
              <a:rPr lang="en-US" sz="2400" noProof="1">
                <a:solidFill>
                  <a:sysClr val="windowText" lastClr="000000"/>
                </a:solidFill>
              </a:rPr>
              <a:t> dan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noProof="1">
                <a:solidFill>
                  <a:sysClr val="windowText" lastClr="000000"/>
                </a:solidFill>
              </a:rPr>
              <a:t>F</a:t>
            </a:r>
            <a:r>
              <a:rPr lang="id-ID" sz="2400" noProof="1">
                <a:solidFill>
                  <a:sysClr val="windowText" lastClr="000000"/>
                </a:solidFill>
              </a:rPr>
              <a:t>ormulir pendaftaran sesuai jenis usahanya</a:t>
            </a:r>
            <a:r>
              <a:rPr lang="en-US" sz="2400" noProof="1">
                <a:solidFill>
                  <a:sysClr val="windowText" lastClr="000000"/>
                </a:solidFill>
              </a:rPr>
              <a:t> bias diunduh</a:t>
            </a:r>
            <a:r>
              <a:rPr lang="id-ID" sz="2400" noProof="1">
                <a:solidFill>
                  <a:sysClr val="windowText" lastClr="000000"/>
                </a:solidFill>
              </a:rPr>
              <a:t> di channel telegram halal </a:t>
            </a:r>
            <a:r>
              <a:rPr lang="id-ID" sz="2400" noProof="1">
                <a:solidFill>
                  <a:sysClr val="windowText" lastClr="000000"/>
                </a:solidFill>
                <a:hlinkClick r:id="rId3"/>
              </a:rPr>
              <a:t>https://t.me/halal_jatim_bot</a:t>
            </a:r>
            <a:r>
              <a:rPr lang="en-US" sz="2400" noProof="1">
                <a:solidFill>
                  <a:sysClr val="windowText" lastClr="000000"/>
                </a:solidFill>
              </a:rPr>
              <a:t> atau pada link BPJPH </a:t>
            </a:r>
            <a:r>
              <a:rPr lang="en-US" sz="2400" noProof="1">
                <a:solidFill>
                  <a:sysClr val="windowText" lastClr="000000"/>
                </a:solidFill>
                <a:hlinkClick r:id="rId4"/>
              </a:rPr>
              <a:t>https://halal.go.id</a:t>
            </a:r>
            <a:r>
              <a:rPr lang="en-US" sz="2400" noProof="1">
                <a:solidFill>
                  <a:sysClr val="windowText" lastClr="000000"/>
                </a:solidFill>
              </a:rPr>
              <a:t> (klik pada info penting)</a:t>
            </a:r>
            <a:endParaRPr lang="id-ID" sz="2400" noProof="1">
              <a:solidFill>
                <a:sysClr val="windowText" lastClr="0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d-ID" sz="2400" noProof="1">
                <a:solidFill>
                  <a:sysClr val="windowText" lastClr="000000"/>
                </a:solidFill>
              </a:rPr>
              <a:t>Aspek legal </a:t>
            </a:r>
            <a:r>
              <a:rPr lang="en-US" sz="2400" noProof="1">
                <a:solidFill>
                  <a:sysClr val="windowText" lastClr="000000"/>
                </a:solidFill>
              </a:rPr>
              <a:t>Nomor Induk Berusaha (NIB)</a:t>
            </a:r>
            <a:endParaRPr lang="id-ID" sz="2400" noProof="1">
              <a:solidFill>
                <a:sysClr val="windowText" lastClr="0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noProof="1">
                <a:solidFill>
                  <a:sysClr val="windowText" lastClr="000000"/>
                </a:solidFill>
              </a:rPr>
              <a:t>Dokumen penyelia halal: </a:t>
            </a:r>
          </a:p>
          <a:p>
            <a:pPr marL="0" lvl="0" indent="0">
              <a:buNone/>
            </a:pPr>
            <a:r>
              <a:rPr lang="en-US" sz="2400" noProof="1">
                <a:solidFill>
                  <a:sysClr val="windowText" lastClr="000000"/>
                </a:solidFill>
              </a:rPr>
              <a:t>	 - </a:t>
            </a:r>
            <a:r>
              <a:rPr lang="id-ID" sz="2400" noProof="1">
                <a:solidFill>
                  <a:sysClr val="windowText" lastClr="000000"/>
                </a:solidFill>
              </a:rPr>
              <a:t>Surat penetapan penyelia halal</a:t>
            </a:r>
            <a:r>
              <a:rPr lang="en-US" sz="2400" noProof="1">
                <a:solidFill>
                  <a:sysClr val="windowText" lastClr="000000"/>
                </a:solidFill>
              </a:rPr>
              <a:t>/SK </a:t>
            </a:r>
            <a:r>
              <a:rPr lang="id-ID" sz="2400" noProof="1">
                <a:solidFill>
                  <a:sysClr val="windowText" lastClr="000000"/>
                </a:solidFill>
              </a:rPr>
              <a:t>.</a:t>
            </a:r>
            <a:r>
              <a:rPr lang="en-US" sz="2400" noProof="1">
                <a:solidFill>
                  <a:sysClr val="windowText" lastClr="000000"/>
                </a:solidFill>
              </a:rPr>
              <a:t> </a:t>
            </a:r>
            <a:r>
              <a:rPr lang="id-ID" sz="2400" noProof="1">
                <a:solidFill>
                  <a:sysClr val="windowText" lastClr="000000"/>
                </a:solidFill>
              </a:rPr>
              <a:t>(dibuat, disahkan dan dikeluarkan oleh </a:t>
            </a:r>
            <a:r>
              <a:rPr lang="en-US" sz="2400" noProof="1">
                <a:solidFill>
                  <a:sysClr val="windowText" lastClr="000000"/>
                </a:solidFill>
              </a:rPr>
              <a:t> 	  	   </a:t>
            </a:r>
            <a:r>
              <a:rPr lang="id-ID" sz="2400" noProof="1">
                <a:solidFill>
                  <a:sysClr val="windowText" lastClr="000000"/>
                </a:solidFill>
              </a:rPr>
              <a:t>pelaku </a:t>
            </a:r>
            <a:r>
              <a:rPr lang="en-US" sz="2400" noProof="1">
                <a:solidFill>
                  <a:sysClr val="windowText" lastClr="000000"/>
                </a:solidFill>
              </a:rPr>
              <a:t>usaha)</a:t>
            </a:r>
          </a:p>
          <a:p>
            <a:pPr marL="0" lvl="0" indent="0">
              <a:buNone/>
            </a:pPr>
            <a:r>
              <a:rPr lang="en-US" sz="2400" noProof="1">
                <a:solidFill>
                  <a:sysClr val="windowText" lastClr="000000"/>
                </a:solidFill>
              </a:rPr>
              <a:t>	 - </a:t>
            </a:r>
            <a:r>
              <a:rPr lang="id-ID" sz="2400" noProof="1">
                <a:solidFill>
                  <a:sysClr val="windowText" lastClr="000000"/>
                </a:solidFill>
              </a:rPr>
              <a:t>KTP </a:t>
            </a:r>
            <a:endParaRPr lang="en-US" sz="24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r>
              <a:rPr lang="en-US" sz="2400" noProof="1">
                <a:solidFill>
                  <a:sysClr val="windowText" lastClr="000000"/>
                </a:solidFill>
              </a:rPr>
              <a:t>	 - D</a:t>
            </a:r>
            <a:r>
              <a:rPr lang="id-ID" sz="2400" noProof="1">
                <a:solidFill>
                  <a:sysClr val="windowText" lastClr="000000"/>
                </a:solidFill>
              </a:rPr>
              <a:t>aftar riwayat hidup</a:t>
            </a:r>
            <a:r>
              <a:rPr lang="en-US" sz="2400" noProof="1">
                <a:solidFill>
                  <a:sysClr val="windowText" lastClr="000000"/>
                </a:solidFill>
              </a:rPr>
              <a:t>/cv</a:t>
            </a:r>
          </a:p>
          <a:p>
            <a:pPr marL="0" lvl="0" indent="0">
              <a:buNone/>
            </a:pPr>
            <a:r>
              <a:rPr lang="en-US" sz="2400" noProof="1">
                <a:solidFill>
                  <a:sysClr val="windowText" lastClr="000000"/>
                </a:solidFill>
              </a:rPr>
              <a:t>	 - Sertifikat pelatihan dan/atau kompetensi penyelia halal (jika ada)</a:t>
            </a:r>
            <a:endParaRPr lang="id-ID" sz="24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r>
              <a:rPr lang="en-US" sz="2400" noProof="1">
                <a:solidFill>
                  <a:sysClr val="windowText" lastClr="000000"/>
                </a:solidFill>
              </a:rPr>
              <a:t>5. 	</a:t>
            </a:r>
            <a:r>
              <a:rPr lang="id-ID" sz="2400" noProof="1">
                <a:solidFill>
                  <a:sysClr val="windowText" lastClr="000000"/>
                </a:solidFill>
              </a:rPr>
              <a:t>Nama dan jenis produk.</a:t>
            </a:r>
          </a:p>
          <a:p>
            <a:pPr marL="0" lvl="0" indent="0">
              <a:buNone/>
            </a:pPr>
            <a:endParaRPr lang="id-ID" sz="24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endParaRPr lang="id-ID" sz="20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endParaRPr lang="en-US" sz="20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endParaRPr lang="en-US" sz="20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endParaRPr lang="en-US" sz="20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endParaRPr lang="en-US" sz="20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endParaRPr lang="en-US" sz="2000" noProof="1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r>
              <a:rPr lang="en-US" sz="2000" noProof="1">
                <a:solidFill>
                  <a:sysClr val="windowText" lastClr="000000"/>
                </a:solidFill>
              </a:rPr>
              <a:t>	 </a:t>
            </a:r>
            <a:endParaRPr lang="id-ID" sz="2000" noProof="1">
              <a:solidFill>
                <a:sysClr val="windowText" lastClr="000000"/>
              </a:solidFill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59DC5260-0222-484C-8002-1F61501A5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200" b="1" dirty="0">
                <a:solidFill>
                  <a:srgbClr val="2C3441"/>
                </a:solidFill>
              </a:rPr>
              <a:t>PERSYARATAN PERMOHONAN SERTIFIKASI HALAL</a:t>
            </a:r>
            <a:endParaRPr kumimoji="0" lang="id-ID" altLang="zh-CN" sz="3200" b="1" i="0" u="none" strike="noStrike" kern="1200" cap="none" spc="0" normalizeH="0" baseline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7063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,90228"/>
  <p:tag name="ADV_LEFT" val="144,3124"/>
  <p:tag name="ADV_HEIGHT" val="281,25"/>
  <p:tag name="ADV_WIDTH" val="491,375"/>
</p:tagLst>
</file>

<file path=ppt/theme/theme1.xml><?xml version="1.0" encoding="utf-8"?>
<a:theme xmlns:a="http://schemas.openxmlformats.org/drawingml/2006/main" name="Pangkas">
  <a:themeElements>
    <a:clrScheme name="Kertas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ngkas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ngkilap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TM10001105[[fn=Potong]]</Template>
  <TotalTime>525</TotalTime>
  <Words>1546</Words>
  <Application>Microsoft Office PowerPoint</Application>
  <PresentationFormat>Widescreen</PresentationFormat>
  <Paragraphs>298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Apple Color Emoji</vt:lpstr>
      <vt:lpstr>Arial</vt:lpstr>
      <vt:lpstr>Arial Narrow</vt:lpstr>
      <vt:lpstr>Calibri</vt:lpstr>
      <vt:lpstr>Calibri Bold</vt:lpstr>
      <vt:lpstr>Candara</vt:lpstr>
      <vt:lpstr>Century Gothic</vt:lpstr>
      <vt:lpstr>Franklin Gothic Book</vt:lpstr>
      <vt:lpstr>Times New Roman</vt:lpstr>
      <vt:lpstr>Wingdings</vt:lpstr>
      <vt:lpstr>Pangkas</vt:lpstr>
      <vt:lpstr>Pentingnya system jaminan halal untuk produk umkm</vt:lpstr>
      <vt:lpstr>Tujuan Penyelenggaraan Jaminan Produk Halal (UU No. 33 Tahun 2014 pasal 3)</vt:lpstr>
      <vt:lpstr>Manfaat Halal</vt:lpstr>
      <vt:lpstr>PowerPoint Presentation</vt:lpstr>
      <vt:lpstr>Alur Proses Pendaftaran Sertifikasi Halal Reguler</vt:lpstr>
      <vt:lpstr>PowerPoint Presentation</vt:lpstr>
      <vt:lpstr>PowerPoint Presentation</vt:lpstr>
      <vt:lpstr>PowerPoint Presentation</vt:lpstr>
      <vt:lpstr>PowerPoint Presentation</vt:lpstr>
      <vt:lpstr>Lanjutan Persyaratan</vt:lpstr>
      <vt:lpstr>Tata Cara Permohonan melalui SIHALAL</vt:lpstr>
      <vt:lpstr>Lanjutan Tatacara Permohonan</vt:lpstr>
      <vt:lpstr>Ketentuan Pelaku Usaha Luar Negeri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kanwil kementerian agama provinsi jawa timur dalam percepatan sertifikasi halal</dc:title>
  <dc:creator>anung hendhi pramono</dc:creator>
  <cp:lastModifiedBy>Gita Apriwiliza</cp:lastModifiedBy>
  <cp:revision>58</cp:revision>
  <dcterms:created xsi:type="dcterms:W3CDTF">2020-10-03T23:29:13Z</dcterms:created>
  <dcterms:modified xsi:type="dcterms:W3CDTF">2022-10-17T08:41:16Z</dcterms:modified>
</cp:coreProperties>
</file>