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9" r:id="rId3"/>
    <p:sldId id="261" r:id="rId4"/>
    <p:sldId id="263" r:id="rId5"/>
    <p:sldId id="262" r:id="rId6"/>
    <p:sldId id="258" r:id="rId7"/>
    <p:sldId id="260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660"/>
  </p:normalViewPr>
  <p:slideViewPr>
    <p:cSldViewPr>
      <p:cViewPr>
        <p:scale>
          <a:sx n="70" d="100"/>
          <a:sy n="70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image" Target="../media/image3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image" Target="../media/image3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image" Target="../media/image3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image" Target="../media/image47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image" Target="../media/image50.jpg"/><Relationship Id="rId4" Type="http://schemas.openxmlformats.org/officeDocument/2006/relationships/image" Target="../media/image53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g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image" Target="../media/image3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image" Target="../media/image3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image" Target="../media/image3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image" Target="../media/image47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image" Target="../media/image50.jpg"/><Relationship Id="rId4" Type="http://schemas.openxmlformats.org/officeDocument/2006/relationships/image" Target="../media/image53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g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0CA52-ED3E-4F84-B7CD-ACCDD22B490B}" type="doc">
      <dgm:prSet loTypeId="urn:microsoft.com/office/officeart/2008/layout/AlternatingPictureBlocks" loCatId="list" qsTypeId="urn:microsoft.com/office/officeart/2005/8/quickstyle/3d3" qsCatId="3D" csTypeId="urn:microsoft.com/office/officeart/2005/8/colors/accent4_4" csCatId="accent4" phldr="1"/>
      <dgm:spPr/>
    </dgm:pt>
    <dgm:pt modelId="{B7D4DB4D-5D39-4813-B2FB-D85A10F1269A}">
      <dgm:prSet phldrT="[Text]"/>
      <dgm:spPr/>
      <dgm:t>
        <a:bodyPr/>
        <a:lstStyle/>
        <a:p>
          <a:pPr algn="l"/>
          <a:r>
            <a:rPr lang="id-ID" dirty="0" smtClean="0"/>
            <a:t>Inn berawal di negara Inggris berupa pemondokkan sebagian kecil rumah-rumah perorangan</a:t>
          </a:r>
          <a:endParaRPr lang="id-ID" dirty="0"/>
        </a:p>
      </dgm:t>
    </dgm:pt>
    <dgm:pt modelId="{A0D4B468-105F-4FFC-BF22-5D30FF189F97}" type="parTrans" cxnId="{08ED7F3C-E58F-434A-A8DD-A3F3BF45BC08}">
      <dgm:prSet/>
      <dgm:spPr/>
      <dgm:t>
        <a:bodyPr/>
        <a:lstStyle/>
        <a:p>
          <a:endParaRPr lang="id-ID"/>
        </a:p>
      </dgm:t>
    </dgm:pt>
    <dgm:pt modelId="{A902D613-4D9E-4DB4-8185-105514741E32}" type="sibTrans" cxnId="{08ED7F3C-E58F-434A-A8DD-A3F3BF45BC08}">
      <dgm:prSet/>
      <dgm:spPr/>
      <dgm:t>
        <a:bodyPr/>
        <a:lstStyle/>
        <a:p>
          <a:endParaRPr lang="id-ID"/>
        </a:p>
      </dgm:t>
    </dgm:pt>
    <dgm:pt modelId="{EC03DA9C-0ABB-4B3D-90AA-3A432598A65B}">
      <dgm:prSet phldrT="[Text]"/>
      <dgm:spPr/>
      <dgm:t>
        <a:bodyPr/>
        <a:lstStyle/>
        <a:p>
          <a:pPr algn="r"/>
          <a:r>
            <a:rPr lang="id-ID" dirty="0" smtClean="0"/>
            <a:t>Motel adalah gabungan kata motor hotel, tempat beristirahat bagi pengemudi kendaraaan bermotor.</a:t>
          </a:r>
          <a:endParaRPr lang="id-ID" dirty="0"/>
        </a:p>
      </dgm:t>
    </dgm:pt>
    <dgm:pt modelId="{D8BF00D1-9871-4AF5-B7CF-38F5133690EC}" type="parTrans" cxnId="{BFF99B03-EA95-447A-9789-8057DD93B990}">
      <dgm:prSet/>
      <dgm:spPr/>
      <dgm:t>
        <a:bodyPr/>
        <a:lstStyle/>
        <a:p>
          <a:endParaRPr lang="id-ID"/>
        </a:p>
      </dgm:t>
    </dgm:pt>
    <dgm:pt modelId="{4F3D79CC-9FA3-4F5D-BC4C-4E0C0ECCE929}" type="sibTrans" cxnId="{BFF99B03-EA95-447A-9789-8057DD93B990}">
      <dgm:prSet/>
      <dgm:spPr/>
      <dgm:t>
        <a:bodyPr/>
        <a:lstStyle/>
        <a:p>
          <a:endParaRPr lang="id-ID"/>
        </a:p>
      </dgm:t>
    </dgm:pt>
    <dgm:pt modelId="{9920B66B-54F9-4815-AA04-B3860071A7D7}">
      <dgm:prSet phldrT="[Text]"/>
      <dgm:spPr/>
      <dgm:t>
        <a:bodyPr/>
        <a:lstStyle/>
        <a:p>
          <a:pPr algn="l"/>
          <a:r>
            <a:rPr lang="id-ID" dirty="0" smtClean="0"/>
            <a:t>Resort merupakan usaha akomodasi untuk relaksasi atau rekreasi yang pada umumnya berlokasi di daerah-daerah peristirahatan, seperti pantai atau pegunungan.</a:t>
          </a:r>
          <a:endParaRPr lang="id-ID" dirty="0"/>
        </a:p>
      </dgm:t>
    </dgm:pt>
    <dgm:pt modelId="{A885266E-1CCF-45E6-AD38-DC99927B4B8E}" type="parTrans" cxnId="{CE83336C-EC04-44B1-89F6-70DE3E1110FB}">
      <dgm:prSet/>
      <dgm:spPr/>
      <dgm:t>
        <a:bodyPr/>
        <a:lstStyle/>
        <a:p>
          <a:endParaRPr lang="id-ID"/>
        </a:p>
      </dgm:t>
    </dgm:pt>
    <dgm:pt modelId="{53CC9005-B5E7-4DA1-A43F-A55986ADAF30}" type="sibTrans" cxnId="{CE83336C-EC04-44B1-89F6-70DE3E1110FB}">
      <dgm:prSet/>
      <dgm:spPr/>
      <dgm:t>
        <a:bodyPr/>
        <a:lstStyle/>
        <a:p>
          <a:endParaRPr lang="id-ID"/>
        </a:p>
      </dgm:t>
    </dgm:pt>
    <dgm:pt modelId="{5C44AD82-F237-49D6-AE44-6BCB35E19CDA}" type="pres">
      <dgm:prSet presAssocID="{9A20CA52-ED3E-4F84-B7CD-ACCDD22B490B}" presName="linearFlow" presStyleCnt="0">
        <dgm:presLayoutVars>
          <dgm:dir/>
          <dgm:resizeHandles val="exact"/>
        </dgm:presLayoutVars>
      </dgm:prSet>
      <dgm:spPr/>
    </dgm:pt>
    <dgm:pt modelId="{899C37FE-0762-41BC-B658-2C398FB1634B}" type="pres">
      <dgm:prSet presAssocID="{B7D4DB4D-5D39-4813-B2FB-D85A10F1269A}" presName="comp" presStyleCnt="0"/>
      <dgm:spPr/>
    </dgm:pt>
    <dgm:pt modelId="{3BFA5795-4AE6-4C0F-B940-06CBBBA3BF08}" type="pres">
      <dgm:prSet presAssocID="{B7D4DB4D-5D39-4813-B2FB-D85A10F1269A}" presName="rect2" presStyleLbl="node1" presStyleIdx="0" presStyleCnt="3" custLinFactNeighborX="7499" custLinFactNeighborY="-1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012E11-BACD-4DDF-A6C4-76DC3D5EF89C}" type="pres">
      <dgm:prSet presAssocID="{B7D4DB4D-5D39-4813-B2FB-D85A10F1269A}" presName="rect1" presStyleLbl="lnNode1" presStyleIdx="0" presStyleCnt="3" custScaleX="145905" custLinFactNeighborX="-6736" custLinFactNeighborY="-1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CE59EF-B2D5-4A42-8F02-F9AA43DBC59A}" type="pres">
      <dgm:prSet presAssocID="{A902D613-4D9E-4DB4-8185-105514741E32}" presName="sibTrans" presStyleCnt="0"/>
      <dgm:spPr/>
    </dgm:pt>
    <dgm:pt modelId="{6BB594CF-8C56-4A90-BF9F-D34D4CBD6603}" type="pres">
      <dgm:prSet presAssocID="{EC03DA9C-0ABB-4B3D-90AA-3A432598A65B}" presName="comp" presStyleCnt="0"/>
      <dgm:spPr/>
    </dgm:pt>
    <dgm:pt modelId="{90183710-AA38-490C-B640-AD4DDADD5150}" type="pres">
      <dgm:prSet presAssocID="{EC03DA9C-0ABB-4B3D-90AA-3A432598A65B}" presName="rect2" presStyleLbl="node1" presStyleIdx="1" presStyleCnt="3" custLinFactNeighborX="-13629" custLinFactNeighborY="7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E642F1-A358-465A-85BF-D6DF642A92C6}" type="pres">
      <dgm:prSet presAssocID="{EC03DA9C-0ABB-4B3D-90AA-3A432598A65B}" presName="rect1" presStyleLbl="lnNode1" presStyleIdx="1" presStyleCnt="3" custScaleX="16486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0B0FEF98-70A9-4169-AF08-05FA29107A26}" type="pres">
      <dgm:prSet presAssocID="{4F3D79CC-9FA3-4F5D-BC4C-4E0C0ECCE929}" presName="sibTrans" presStyleCnt="0"/>
      <dgm:spPr/>
    </dgm:pt>
    <dgm:pt modelId="{43FDAEAA-4C0F-4352-85E9-694D15155D6F}" type="pres">
      <dgm:prSet presAssocID="{9920B66B-54F9-4815-AA04-B3860071A7D7}" presName="comp" presStyleCnt="0"/>
      <dgm:spPr/>
    </dgm:pt>
    <dgm:pt modelId="{ADE7A28E-B894-47BE-9DEE-F1E029D220B9}" type="pres">
      <dgm:prSet presAssocID="{9920B66B-54F9-4815-AA04-B3860071A7D7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433E56-BE18-41EC-8647-68A0CE7C3CED}" type="pres">
      <dgm:prSet presAssocID="{9920B66B-54F9-4815-AA04-B3860071A7D7}" presName="rect1" presStyleLbl="lnNode1" presStyleIdx="2" presStyleCnt="3" custScaleX="145906" custLinFactNeighborX="-20957" custLinFactNeighborY="-314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08ED7F3C-E58F-434A-A8DD-A3F3BF45BC08}" srcId="{9A20CA52-ED3E-4F84-B7CD-ACCDD22B490B}" destId="{B7D4DB4D-5D39-4813-B2FB-D85A10F1269A}" srcOrd="0" destOrd="0" parTransId="{A0D4B468-105F-4FFC-BF22-5D30FF189F97}" sibTransId="{A902D613-4D9E-4DB4-8185-105514741E32}"/>
    <dgm:cxn modelId="{83BDE964-3E77-4CB2-8265-486384A3F697}" type="presOf" srcId="{9920B66B-54F9-4815-AA04-B3860071A7D7}" destId="{ADE7A28E-B894-47BE-9DEE-F1E029D220B9}" srcOrd="0" destOrd="0" presId="urn:microsoft.com/office/officeart/2008/layout/AlternatingPictureBlocks"/>
    <dgm:cxn modelId="{8144A874-42C9-482C-BA55-D338421D4ACB}" type="presOf" srcId="{9A20CA52-ED3E-4F84-B7CD-ACCDD22B490B}" destId="{5C44AD82-F237-49D6-AE44-6BCB35E19CDA}" srcOrd="0" destOrd="0" presId="urn:microsoft.com/office/officeart/2008/layout/AlternatingPictureBlocks"/>
    <dgm:cxn modelId="{22668370-8E48-4F24-A364-445805BD26E4}" type="presOf" srcId="{B7D4DB4D-5D39-4813-B2FB-D85A10F1269A}" destId="{3BFA5795-4AE6-4C0F-B940-06CBBBA3BF08}" srcOrd="0" destOrd="0" presId="urn:microsoft.com/office/officeart/2008/layout/AlternatingPictureBlocks"/>
    <dgm:cxn modelId="{BFF99B03-EA95-447A-9789-8057DD93B990}" srcId="{9A20CA52-ED3E-4F84-B7CD-ACCDD22B490B}" destId="{EC03DA9C-0ABB-4B3D-90AA-3A432598A65B}" srcOrd="1" destOrd="0" parTransId="{D8BF00D1-9871-4AF5-B7CF-38F5133690EC}" sibTransId="{4F3D79CC-9FA3-4F5D-BC4C-4E0C0ECCE929}"/>
    <dgm:cxn modelId="{ED340B64-010B-4C53-B92F-13D9FD6C56FC}" type="presOf" srcId="{EC03DA9C-0ABB-4B3D-90AA-3A432598A65B}" destId="{90183710-AA38-490C-B640-AD4DDADD5150}" srcOrd="0" destOrd="0" presId="urn:microsoft.com/office/officeart/2008/layout/AlternatingPictureBlocks"/>
    <dgm:cxn modelId="{CE83336C-EC04-44B1-89F6-70DE3E1110FB}" srcId="{9A20CA52-ED3E-4F84-B7CD-ACCDD22B490B}" destId="{9920B66B-54F9-4815-AA04-B3860071A7D7}" srcOrd="2" destOrd="0" parTransId="{A885266E-1CCF-45E6-AD38-DC99927B4B8E}" sibTransId="{53CC9005-B5E7-4DA1-A43F-A55986ADAF30}"/>
    <dgm:cxn modelId="{59835DBB-7E3B-4403-BAF2-F453E7F55FF7}" type="presParOf" srcId="{5C44AD82-F237-49D6-AE44-6BCB35E19CDA}" destId="{899C37FE-0762-41BC-B658-2C398FB1634B}" srcOrd="0" destOrd="0" presId="urn:microsoft.com/office/officeart/2008/layout/AlternatingPictureBlocks"/>
    <dgm:cxn modelId="{2C220717-7CBE-4DEE-9B86-5FA99CF13937}" type="presParOf" srcId="{899C37FE-0762-41BC-B658-2C398FB1634B}" destId="{3BFA5795-4AE6-4C0F-B940-06CBBBA3BF08}" srcOrd="0" destOrd="0" presId="urn:microsoft.com/office/officeart/2008/layout/AlternatingPictureBlocks"/>
    <dgm:cxn modelId="{6D53A429-6BF1-4F77-81BD-93BAA9B9211C}" type="presParOf" srcId="{899C37FE-0762-41BC-B658-2C398FB1634B}" destId="{49012E11-BACD-4DDF-A6C4-76DC3D5EF89C}" srcOrd="1" destOrd="0" presId="urn:microsoft.com/office/officeart/2008/layout/AlternatingPictureBlocks"/>
    <dgm:cxn modelId="{04EE31E1-7D58-4423-B97D-1DFF153208A1}" type="presParOf" srcId="{5C44AD82-F237-49D6-AE44-6BCB35E19CDA}" destId="{CECE59EF-B2D5-4A42-8F02-F9AA43DBC59A}" srcOrd="1" destOrd="0" presId="urn:microsoft.com/office/officeart/2008/layout/AlternatingPictureBlocks"/>
    <dgm:cxn modelId="{725BEB14-0F55-425B-9374-A4863B0265EE}" type="presParOf" srcId="{5C44AD82-F237-49D6-AE44-6BCB35E19CDA}" destId="{6BB594CF-8C56-4A90-BF9F-D34D4CBD6603}" srcOrd="2" destOrd="0" presId="urn:microsoft.com/office/officeart/2008/layout/AlternatingPictureBlocks"/>
    <dgm:cxn modelId="{A85C6955-D845-40AE-B7AE-9926622E7C7F}" type="presParOf" srcId="{6BB594CF-8C56-4A90-BF9F-D34D4CBD6603}" destId="{90183710-AA38-490C-B640-AD4DDADD5150}" srcOrd="0" destOrd="0" presId="urn:microsoft.com/office/officeart/2008/layout/AlternatingPictureBlocks"/>
    <dgm:cxn modelId="{B6B5FCE4-4E46-41D6-B6B3-185114301B50}" type="presParOf" srcId="{6BB594CF-8C56-4A90-BF9F-D34D4CBD6603}" destId="{5AE642F1-A358-465A-85BF-D6DF642A92C6}" srcOrd="1" destOrd="0" presId="urn:microsoft.com/office/officeart/2008/layout/AlternatingPictureBlocks"/>
    <dgm:cxn modelId="{AFBEA85B-0291-4D1F-92FF-85CFC044E2B0}" type="presParOf" srcId="{5C44AD82-F237-49D6-AE44-6BCB35E19CDA}" destId="{0B0FEF98-70A9-4169-AF08-05FA29107A26}" srcOrd="3" destOrd="0" presId="urn:microsoft.com/office/officeart/2008/layout/AlternatingPictureBlocks"/>
    <dgm:cxn modelId="{BBC71CED-880B-478B-B072-9CD7AF89EA96}" type="presParOf" srcId="{5C44AD82-F237-49D6-AE44-6BCB35E19CDA}" destId="{43FDAEAA-4C0F-4352-85E9-694D15155D6F}" srcOrd="4" destOrd="0" presId="urn:microsoft.com/office/officeart/2008/layout/AlternatingPictureBlocks"/>
    <dgm:cxn modelId="{1E4700EE-9E21-4B20-B659-C081C95912A9}" type="presParOf" srcId="{43FDAEAA-4C0F-4352-85E9-694D15155D6F}" destId="{ADE7A28E-B894-47BE-9DEE-F1E029D220B9}" srcOrd="0" destOrd="0" presId="urn:microsoft.com/office/officeart/2008/layout/AlternatingPictureBlocks"/>
    <dgm:cxn modelId="{28760BCD-8CD2-4656-9295-FFB434E26155}" type="presParOf" srcId="{43FDAEAA-4C0F-4352-85E9-694D15155D6F}" destId="{D9433E56-BE18-41EC-8647-68A0CE7C3CE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BC27E-8EBC-4479-8ADD-78624B159879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4" csCatId="colorful" phldr="1"/>
      <dgm:spPr/>
    </dgm:pt>
    <dgm:pt modelId="{6543CFFD-59BF-4422-AB2A-F04521741F84}">
      <dgm:prSet phldrT="[Text]"/>
      <dgm:spPr/>
      <dgm:t>
        <a:bodyPr/>
        <a:lstStyle/>
        <a:p>
          <a:pPr algn="l"/>
          <a:r>
            <a:rPr lang="id-ID" dirty="0" smtClean="0"/>
            <a:t>Homestay adalah usaha perseorangan dengan menggunakan sebagian rumah mereka untuk penginapan bagi setiap orang dengan perhitungan pembayaran harian.</a:t>
          </a:r>
          <a:endParaRPr lang="id-ID" dirty="0"/>
        </a:p>
      </dgm:t>
    </dgm:pt>
    <dgm:pt modelId="{7FB54399-CB36-4947-BD88-C1C6898D8B9D}" type="parTrans" cxnId="{B16977C5-5D4D-49F5-8FFA-C79F4A4FB04A}">
      <dgm:prSet/>
      <dgm:spPr/>
      <dgm:t>
        <a:bodyPr/>
        <a:lstStyle/>
        <a:p>
          <a:endParaRPr lang="id-ID"/>
        </a:p>
      </dgm:t>
    </dgm:pt>
    <dgm:pt modelId="{A65E3501-F084-425B-86D5-713D9CCCA9E6}" type="sibTrans" cxnId="{B16977C5-5D4D-49F5-8FFA-C79F4A4FB04A}">
      <dgm:prSet/>
      <dgm:spPr/>
      <dgm:t>
        <a:bodyPr/>
        <a:lstStyle/>
        <a:p>
          <a:endParaRPr lang="id-ID"/>
        </a:p>
      </dgm:t>
    </dgm:pt>
    <dgm:pt modelId="{D31D908D-2CDA-470B-98FB-9F3D2FD87058}">
      <dgm:prSet phldrT="[Text]"/>
      <dgm:spPr/>
      <dgm:t>
        <a:bodyPr/>
        <a:lstStyle/>
        <a:p>
          <a:pPr algn="r"/>
          <a:r>
            <a:rPr lang="id-ID" dirty="0" smtClean="0"/>
            <a:t>Asrama yaitu tempat penginapan yang ditujukan untuk anggota suatu kelompok, dengan kamar yang bisa dihuni oleh beberapa orang.</a:t>
          </a:r>
          <a:endParaRPr lang="id-ID" dirty="0"/>
        </a:p>
      </dgm:t>
    </dgm:pt>
    <dgm:pt modelId="{46A76577-DB80-45D3-9CD3-DB2098DB4446}" type="parTrans" cxnId="{63FA6637-CB72-42BF-8EA6-3BA852081C0C}">
      <dgm:prSet/>
      <dgm:spPr/>
      <dgm:t>
        <a:bodyPr/>
        <a:lstStyle/>
        <a:p>
          <a:endParaRPr lang="id-ID"/>
        </a:p>
      </dgm:t>
    </dgm:pt>
    <dgm:pt modelId="{19D7935B-7F36-4AB6-88D8-CF107496733E}" type="sibTrans" cxnId="{63FA6637-CB72-42BF-8EA6-3BA852081C0C}">
      <dgm:prSet/>
      <dgm:spPr/>
      <dgm:t>
        <a:bodyPr/>
        <a:lstStyle/>
        <a:p>
          <a:endParaRPr lang="id-ID"/>
        </a:p>
      </dgm:t>
    </dgm:pt>
    <dgm:pt modelId="{694E534D-A5EC-4D86-B49F-9EF5BF764352}">
      <dgm:prSet phldrT="[Text]"/>
      <dgm:spPr/>
      <dgm:t>
        <a:bodyPr/>
        <a:lstStyle/>
        <a:p>
          <a:pPr algn="l"/>
          <a:r>
            <a:rPr lang="id-ID" dirty="0" smtClean="0"/>
            <a:t>Sejenis penginapan komersial yang menggunakan seluruh  atau sebagaian dari seluruh bangunan yang khusus disediakan untuk memperoleh jasa pelayanan penginapan tanpa makan dengan tarif yang lebih murah dari pada hotel.</a:t>
          </a:r>
          <a:endParaRPr lang="id-ID" dirty="0"/>
        </a:p>
      </dgm:t>
    </dgm:pt>
    <dgm:pt modelId="{9FDDEA6D-07A0-487E-A09D-6DCC20515A87}" type="parTrans" cxnId="{1C8FA2D1-59E4-46DD-B0B5-FE34A7B759F7}">
      <dgm:prSet/>
      <dgm:spPr/>
      <dgm:t>
        <a:bodyPr/>
        <a:lstStyle/>
        <a:p>
          <a:endParaRPr lang="id-ID"/>
        </a:p>
      </dgm:t>
    </dgm:pt>
    <dgm:pt modelId="{970BD61F-A9D0-49E8-951F-33D9FA6FC6C1}" type="sibTrans" cxnId="{1C8FA2D1-59E4-46DD-B0B5-FE34A7B759F7}">
      <dgm:prSet/>
      <dgm:spPr/>
      <dgm:t>
        <a:bodyPr/>
        <a:lstStyle/>
        <a:p>
          <a:endParaRPr lang="id-ID"/>
        </a:p>
      </dgm:t>
    </dgm:pt>
    <dgm:pt modelId="{D97BE698-085D-421F-BA05-A73773A6F908}" type="pres">
      <dgm:prSet presAssocID="{F39BC27E-8EBC-4479-8ADD-78624B159879}" presName="linearFlow" presStyleCnt="0">
        <dgm:presLayoutVars>
          <dgm:dir/>
          <dgm:resizeHandles val="exact"/>
        </dgm:presLayoutVars>
      </dgm:prSet>
      <dgm:spPr/>
    </dgm:pt>
    <dgm:pt modelId="{3D891700-0DEE-4ABE-A49A-66E05068F993}" type="pres">
      <dgm:prSet presAssocID="{6543CFFD-59BF-4422-AB2A-F04521741F84}" presName="comp" presStyleCnt="0"/>
      <dgm:spPr/>
    </dgm:pt>
    <dgm:pt modelId="{BA077DE3-8C35-4379-8237-AFD7FF51972F}" type="pres">
      <dgm:prSet presAssocID="{6543CFFD-59BF-4422-AB2A-F04521741F84}" presName="rect2" presStyleLbl="node1" presStyleIdx="0" presStyleCnt="3" custLinFactNeighborX="2491" custLinFactNeighborY="-9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EDF014-F4BF-4F62-BF0B-D1576DFE6BAA}" type="pres">
      <dgm:prSet presAssocID="{6543CFFD-59BF-4422-AB2A-F04521741F84}" presName="rect1" presStyleLbl="lnNode1" presStyleIdx="0" presStyleCnt="3" custScaleX="144033" custLinFactNeighborX="-15900" custLinFactNeighborY="-11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4E615BF-502C-4EE7-A46D-2586839B33DF}" type="pres">
      <dgm:prSet presAssocID="{A65E3501-F084-425B-86D5-713D9CCCA9E6}" presName="sibTrans" presStyleCnt="0"/>
      <dgm:spPr/>
    </dgm:pt>
    <dgm:pt modelId="{3351645A-7005-4C32-BC82-6B0F11CDF11A}" type="pres">
      <dgm:prSet presAssocID="{D31D908D-2CDA-470B-98FB-9F3D2FD87058}" presName="comp" presStyleCnt="0"/>
      <dgm:spPr/>
    </dgm:pt>
    <dgm:pt modelId="{78684909-0D0A-4E44-9130-C12801316E31}" type="pres">
      <dgm:prSet presAssocID="{D31D908D-2CDA-470B-98FB-9F3D2FD87058}" presName="rect2" presStyleLbl="node1" presStyleIdx="1" presStyleCnt="3" custLinFactNeighborX="-2049" custLinFactNeighborY="-140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417FEC-DCAF-43BA-82D3-41E07EE6AEFD}" type="pres">
      <dgm:prSet presAssocID="{D31D908D-2CDA-470B-98FB-9F3D2FD87058}" presName="rect1" presStyleLbl="lnNode1" presStyleIdx="1" presStyleCnt="3" custScaleX="169765" custLinFactNeighborX="26896" custLinFactNeighborY="-1405"/>
      <dgm:spPr>
        <a:blipFill>
          <a:blip xmlns:r="http://schemas.openxmlformats.org/officeDocument/2006/relationships" r:embed="rId2"/>
          <a:srcRect/>
          <a:stretch>
            <a:fillRect l="-40000" r="-40000"/>
          </a:stretch>
        </a:blipFill>
      </dgm:spPr>
    </dgm:pt>
    <dgm:pt modelId="{2A904F84-7C9C-46E7-B324-389D50D5F9B9}" type="pres">
      <dgm:prSet presAssocID="{19D7935B-7F36-4AB6-88D8-CF107496733E}" presName="sibTrans" presStyleCnt="0"/>
      <dgm:spPr/>
    </dgm:pt>
    <dgm:pt modelId="{03F78EA7-53AC-40EA-BCB8-BB6360643C3F}" type="pres">
      <dgm:prSet presAssocID="{694E534D-A5EC-4D86-B49F-9EF5BF764352}" presName="comp" presStyleCnt="0"/>
      <dgm:spPr/>
    </dgm:pt>
    <dgm:pt modelId="{39CA079B-DFC3-415A-8750-15A8A5BCDF9F}" type="pres">
      <dgm:prSet presAssocID="{694E534D-A5EC-4D86-B49F-9EF5BF764352}" presName="rect2" presStyleLbl="node1" presStyleIdx="2" presStyleCnt="3" custLinFactNeighborX="3588" custLinFactNeighborY="31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A66B88-2CA2-42EC-A4B2-3C6D743F8322}" type="pres">
      <dgm:prSet presAssocID="{694E534D-A5EC-4D86-B49F-9EF5BF764352}" presName="rect1" presStyleLbl="lnNode1" presStyleIdx="2" presStyleCnt="3" custScaleX="146481" custLinFactNeighborX="-15288" custLinFactNeighborY="31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57D5684-08D9-4FAF-9FB6-0E19BF249DA8}" type="presOf" srcId="{D31D908D-2CDA-470B-98FB-9F3D2FD87058}" destId="{78684909-0D0A-4E44-9130-C12801316E31}" srcOrd="0" destOrd="0" presId="urn:microsoft.com/office/officeart/2008/layout/AlternatingPictureBlocks"/>
    <dgm:cxn modelId="{5ACFE25A-091C-47CE-94F8-A5841D1A2AA4}" type="presOf" srcId="{6543CFFD-59BF-4422-AB2A-F04521741F84}" destId="{BA077DE3-8C35-4379-8237-AFD7FF51972F}" srcOrd="0" destOrd="0" presId="urn:microsoft.com/office/officeart/2008/layout/AlternatingPictureBlocks"/>
    <dgm:cxn modelId="{63FA6637-CB72-42BF-8EA6-3BA852081C0C}" srcId="{F39BC27E-8EBC-4479-8ADD-78624B159879}" destId="{D31D908D-2CDA-470B-98FB-9F3D2FD87058}" srcOrd="1" destOrd="0" parTransId="{46A76577-DB80-45D3-9CD3-DB2098DB4446}" sibTransId="{19D7935B-7F36-4AB6-88D8-CF107496733E}"/>
    <dgm:cxn modelId="{1C8FA2D1-59E4-46DD-B0B5-FE34A7B759F7}" srcId="{F39BC27E-8EBC-4479-8ADD-78624B159879}" destId="{694E534D-A5EC-4D86-B49F-9EF5BF764352}" srcOrd="2" destOrd="0" parTransId="{9FDDEA6D-07A0-487E-A09D-6DCC20515A87}" sibTransId="{970BD61F-A9D0-49E8-951F-33D9FA6FC6C1}"/>
    <dgm:cxn modelId="{8610CBF5-6939-4347-A08E-1EEFC6477CF5}" type="presOf" srcId="{694E534D-A5EC-4D86-B49F-9EF5BF764352}" destId="{39CA079B-DFC3-415A-8750-15A8A5BCDF9F}" srcOrd="0" destOrd="0" presId="urn:microsoft.com/office/officeart/2008/layout/AlternatingPictureBlocks"/>
    <dgm:cxn modelId="{3FFF6190-C522-437A-BA33-CB1018DAF5D8}" type="presOf" srcId="{F39BC27E-8EBC-4479-8ADD-78624B159879}" destId="{D97BE698-085D-421F-BA05-A73773A6F908}" srcOrd="0" destOrd="0" presId="urn:microsoft.com/office/officeart/2008/layout/AlternatingPictureBlocks"/>
    <dgm:cxn modelId="{B16977C5-5D4D-49F5-8FFA-C79F4A4FB04A}" srcId="{F39BC27E-8EBC-4479-8ADD-78624B159879}" destId="{6543CFFD-59BF-4422-AB2A-F04521741F84}" srcOrd="0" destOrd="0" parTransId="{7FB54399-CB36-4947-BD88-C1C6898D8B9D}" sibTransId="{A65E3501-F084-425B-86D5-713D9CCCA9E6}"/>
    <dgm:cxn modelId="{FA6F8591-B2E7-4477-A537-851E23A162CC}" type="presParOf" srcId="{D97BE698-085D-421F-BA05-A73773A6F908}" destId="{3D891700-0DEE-4ABE-A49A-66E05068F993}" srcOrd="0" destOrd="0" presId="urn:microsoft.com/office/officeart/2008/layout/AlternatingPictureBlocks"/>
    <dgm:cxn modelId="{53C611BB-85B5-4CC4-BE5B-4F339B302D4E}" type="presParOf" srcId="{3D891700-0DEE-4ABE-A49A-66E05068F993}" destId="{BA077DE3-8C35-4379-8237-AFD7FF51972F}" srcOrd="0" destOrd="0" presId="urn:microsoft.com/office/officeart/2008/layout/AlternatingPictureBlocks"/>
    <dgm:cxn modelId="{35234E6C-FC58-4822-9341-5211F4C2292F}" type="presParOf" srcId="{3D891700-0DEE-4ABE-A49A-66E05068F993}" destId="{E8EDF014-F4BF-4F62-BF0B-D1576DFE6BAA}" srcOrd="1" destOrd="0" presId="urn:microsoft.com/office/officeart/2008/layout/AlternatingPictureBlocks"/>
    <dgm:cxn modelId="{EFDC0BC0-638C-4398-A285-AFD62EFBAB20}" type="presParOf" srcId="{D97BE698-085D-421F-BA05-A73773A6F908}" destId="{84E615BF-502C-4EE7-A46D-2586839B33DF}" srcOrd="1" destOrd="0" presId="urn:microsoft.com/office/officeart/2008/layout/AlternatingPictureBlocks"/>
    <dgm:cxn modelId="{78B47F40-44B0-4FE4-81FE-72FBD62B09B8}" type="presParOf" srcId="{D97BE698-085D-421F-BA05-A73773A6F908}" destId="{3351645A-7005-4C32-BC82-6B0F11CDF11A}" srcOrd="2" destOrd="0" presId="urn:microsoft.com/office/officeart/2008/layout/AlternatingPictureBlocks"/>
    <dgm:cxn modelId="{839866A3-E16E-4723-98A7-B376CA1C9827}" type="presParOf" srcId="{3351645A-7005-4C32-BC82-6B0F11CDF11A}" destId="{78684909-0D0A-4E44-9130-C12801316E31}" srcOrd="0" destOrd="0" presId="urn:microsoft.com/office/officeart/2008/layout/AlternatingPictureBlocks"/>
    <dgm:cxn modelId="{68841B61-0F57-4EBE-AE6E-3CBD4EF9217A}" type="presParOf" srcId="{3351645A-7005-4C32-BC82-6B0F11CDF11A}" destId="{2A417FEC-DCAF-43BA-82D3-41E07EE6AEFD}" srcOrd="1" destOrd="0" presId="urn:microsoft.com/office/officeart/2008/layout/AlternatingPictureBlocks"/>
    <dgm:cxn modelId="{BB7F6123-5377-4635-9A70-767BF2AC1272}" type="presParOf" srcId="{D97BE698-085D-421F-BA05-A73773A6F908}" destId="{2A904F84-7C9C-46E7-B324-389D50D5F9B9}" srcOrd="3" destOrd="0" presId="urn:microsoft.com/office/officeart/2008/layout/AlternatingPictureBlocks"/>
    <dgm:cxn modelId="{0F4B4546-1B1D-4F76-98F1-D93CD6524146}" type="presParOf" srcId="{D97BE698-085D-421F-BA05-A73773A6F908}" destId="{03F78EA7-53AC-40EA-BCB8-BB6360643C3F}" srcOrd="4" destOrd="0" presId="urn:microsoft.com/office/officeart/2008/layout/AlternatingPictureBlocks"/>
    <dgm:cxn modelId="{1DC59613-3CE1-47D0-8FC3-406C2D28E98C}" type="presParOf" srcId="{03F78EA7-53AC-40EA-BCB8-BB6360643C3F}" destId="{39CA079B-DFC3-415A-8750-15A8A5BCDF9F}" srcOrd="0" destOrd="0" presId="urn:microsoft.com/office/officeart/2008/layout/AlternatingPictureBlocks"/>
    <dgm:cxn modelId="{C1085FD7-2FD5-4706-BA37-AC98BF77F26B}" type="presParOf" srcId="{03F78EA7-53AC-40EA-BCB8-BB6360643C3F}" destId="{30A66B88-2CA2-42EC-A4B2-3C6D743F832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92AC71-1B5F-4576-AABE-57DE2C011DB6}" type="doc">
      <dgm:prSet loTypeId="urn:microsoft.com/office/officeart/2008/layout/AlternatingPictureBlocks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id-ID"/>
        </a:p>
      </dgm:t>
    </dgm:pt>
    <dgm:pt modelId="{E7FBE90E-0407-485D-9EBF-A9338F61EE01}">
      <dgm:prSet phldrT="[Text]"/>
      <dgm:spPr/>
      <dgm:t>
        <a:bodyPr/>
        <a:lstStyle/>
        <a:p>
          <a:pPr algn="l"/>
          <a:r>
            <a:rPr lang="id-ID" dirty="0" smtClean="0"/>
            <a:t>Guest house adalah usaha akomodasi yang dikelola oleh perusahaan sebagai tempat menginap karyawannya</a:t>
          </a:r>
          <a:endParaRPr lang="id-ID" dirty="0"/>
        </a:p>
      </dgm:t>
    </dgm:pt>
    <dgm:pt modelId="{AE51D83C-BFC9-44EE-A896-694FB8AE3BA3}" type="parTrans" cxnId="{9424858A-98D6-48E2-ABD3-BBD818C3242D}">
      <dgm:prSet/>
      <dgm:spPr/>
      <dgm:t>
        <a:bodyPr/>
        <a:lstStyle/>
        <a:p>
          <a:endParaRPr lang="id-ID"/>
        </a:p>
      </dgm:t>
    </dgm:pt>
    <dgm:pt modelId="{E5DA5609-20AC-4724-ACCF-923757A7005E}" type="sibTrans" cxnId="{9424858A-98D6-48E2-ABD3-BBD818C3242D}">
      <dgm:prSet/>
      <dgm:spPr/>
      <dgm:t>
        <a:bodyPr/>
        <a:lstStyle/>
        <a:p>
          <a:endParaRPr lang="id-ID"/>
        </a:p>
      </dgm:t>
    </dgm:pt>
    <dgm:pt modelId="{7CD32426-3A5D-4281-85DF-9B01ED199321}">
      <dgm:prSet phldrT="[Text]"/>
      <dgm:spPr/>
      <dgm:t>
        <a:bodyPr/>
        <a:lstStyle/>
        <a:p>
          <a:pPr algn="r"/>
          <a:r>
            <a:rPr lang="id-ID" dirty="0" smtClean="0"/>
            <a:t>Akomodasi komersial yang ditujukan untuk remaja</a:t>
          </a:r>
          <a:endParaRPr lang="id-ID" dirty="0"/>
        </a:p>
      </dgm:t>
    </dgm:pt>
    <dgm:pt modelId="{6CBB4F28-0930-441C-B7E5-243D56D1D5AB}" type="parTrans" cxnId="{C3C1D8CD-1665-41B5-8134-D7F5CC461D1D}">
      <dgm:prSet/>
      <dgm:spPr/>
      <dgm:t>
        <a:bodyPr/>
        <a:lstStyle/>
        <a:p>
          <a:endParaRPr lang="id-ID"/>
        </a:p>
      </dgm:t>
    </dgm:pt>
    <dgm:pt modelId="{ADB4B581-D220-4963-A0F6-0B660B2805E7}" type="sibTrans" cxnId="{C3C1D8CD-1665-41B5-8134-D7F5CC461D1D}">
      <dgm:prSet/>
      <dgm:spPr/>
      <dgm:t>
        <a:bodyPr/>
        <a:lstStyle/>
        <a:p>
          <a:endParaRPr lang="id-ID"/>
        </a:p>
      </dgm:t>
    </dgm:pt>
    <dgm:pt modelId="{2A39C3F3-1216-4582-B92A-58FA9795F195}">
      <dgm:prSet phldrT="[Text]"/>
      <dgm:spPr/>
      <dgm:t>
        <a:bodyPr/>
        <a:lstStyle/>
        <a:p>
          <a:pPr algn="l"/>
          <a:r>
            <a:rPr lang="id-ID" dirty="0" smtClean="0"/>
            <a:t>Bentuk usaha yang menggunakan tenda yang terpasang di daerah terbuka sebagai tempat penyimpanan.</a:t>
          </a:r>
          <a:endParaRPr lang="id-ID" dirty="0"/>
        </a:p>
      </dgm:t>
    </dgm:pt>
    <dgm:pt modelId="{E3813FE3-70E5-44AF-B6E9-690AF477B56F}" type="parTrans" cxnId="{C39BC51F-8153-4C53-BAFE-143AE6E48B4E}">
      <dgm:prSet/>
      <dgm:spPr/>
      <dgm:t>
        <a:bodyPr/>
        <a:lstStyle/>
        <a:p>
          <a:endParaRPr lang="id-ID"/>
        </a:p>
      </dgm:t>
    </dgm:pt>
    <dgm:pt modelId="{F93D8AD2-573F-4980-A91F-975FDE622A0C}" type="sibTrans" cxnId="{C39BC51F-8153-4C53-BAFE-143AE6E48B4E}">
      <dgm:prSet/>
      <dgm:spPr/>
      <dgm:t>
        <a:bodyPr/>
        <a:lstStyle/>
        <a:p>
          <a:endParaRPr lang="id-ID"/>
        </a:p>
      </dgm:t>
    </dgm:pt>
    <dgm:pt modelId="{FEF01647-DEDA-4D9A-96B3-E30F902055CA}" type="pres">
      <dgm:prSet presAssocID="{1492AC71-1B5F-4576-AABE-57DE2C011DB6}" presName="linearFlow" presStyleCnt="0">
        <dgm:presLayoutVars>
          <dgm:dir/>
          <dgm:resizeHandles val="exact"/>
        </dgm:presLayoutVars>
      </dgm:prSet>
      <dgm:spPr/>
    </dgm:pt>
    <dgm:pt modelId="{688E7E51-9D31-46E2-9A79-96901D869DE1}" type="pres">
      <dgm:prSet presAssocID="{E7FBE90E-0407-485D-9EBF-A9338F61EE01}" presName="comp" presStyleCnt="0"/>
      <dgm:spPr/>
    </dgm:pt>
    <dgm:pt modelId="{69A23615-EF13-43B0-A44E-9BB7D095A03D}" type="pres">
      <dgm:prSet presAssocID="{E7FBE90E-0407-485D-9EBF-A9338F61EE01}" presName="rect2" presStyleLbl="node1" presStyleIdx="0" presStyleCnt="3" custLinFactNeighborX="3742" custLinFactNeighborY="368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8EDCBF-0288-487C-81C7-87166E1B88A4}" type="pres">
      <dgm:prSet presAssocID="{E7FBE90E-0407-485D-9EBF-A9338F61EE01}" presName="rect1" presStyleLbl="lnNode1" presStyleIdx="0" presStyleCnt="3" custScaleX="178383" custScaleY="113065" custLinFactNeighborX="-33450" custLinFactNeighborY="-11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33C64B0-D9A9-414E-BB97-5BB86032463D}" type="pres">
      <dgm:prSet presAssocID="{E5DA5609-20AC-4724-ACCF-923757A7005E}" presName="sibTrans" presStyleCnt="0"/>
      <dgm:spPr/>
    </dgm:pt>
    <dgm:pt modelId="{71CBC761-CD50-4123-BE86-BB32130656AF}" type="pres">
      <dgm:prSet presAssocID="{7CD32426-3A5D-4281-85DF-9B01ED199321}" presName="comp" presStyleCnt="0"/>
      <dgm:spPr/>
    </dgm:pt>
    <dgm:pt modelId="{DED1EA94-5567-41C0-B8E6-05EDC68DBC63}" type="pres">
      <dgm:prSet presAssocID="{7CD32426-3A5D-4281-85DF-9B01ED19932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B734B9-76D4-4B3B-8BAC-424AE79D1F47}" type="pres">
      <dgm:prSet presAssocID="{7CD32426-3A5D-4281-85DF-9B01ED199321}" presName="rect1" presStyleLbl="lnNode1" presStyleIdx="1" presStyleCnt="3" custScaleX="170577" custLinFactNeighborX="33906" custLinFactNeighborY="-466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C13C2B1-ADFE-47D1-AD37-1113E9377B89}" type="pres">
      <dgm:prSet presAssocID="{ADB4B581-D220-4963-A0F6-0B660B2805E7}" presName="sibTrans" presStyleCnt="0"/>
      <dgm:spPr/>
    </dgm:pt>
    <dgm:pt modelId="{9FE4064D-A4C0-477B-B7C1-3CB80D8DB3A8}" type="pres">
      <dgm:prSet presAssocID="{2A39C3F3-1216-4582-B92A-58FA9795F195}" presName="comp" presStyleCnt="0"/>
      <dgm:spPr/>
    </dgm:pt>
    <dgm:pt modelId="{257C7D5D-1CD4-458B-A07B-993DF5C3704F}" type="pres">
      <dgm:prSet presAssocID="{2A39C3F3-1216-4582-B92A-58FA9795F195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8D63BF-C2C1-4D69-9448-FBF17FBE856B}" type="pres">
      <dgm:prSet presAssocID="{2A39C3F3-1216-4582-B92A-58FA9795F195}" presName="rect1" presStyleLbl="lnNode1" presStyleIdx="2" presStyleCnt="3" custScaleX="158230" custLinFactNeighborX="-35441" custLinFactNeighborY="-325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39BC51F-8153-4C53-BAFE-143AE6E48B4E}" srcId="{1492AC71-1B5F-4576-AABE-57DE2C011DB6}" destId="{2A39C3F3-1216-4582-B92A-58FA9795F195}" srcOrd="2" destOrd="0" parTransId="{E3813FE3-70E5-44AF-B6E9-690AF477B56F}" sibTransId="{F93D8AD2-573F-4980-A91F-975FDE622A0C}"/>
    <dgm:cxn modelId="{5709D12D-E9EF-48E6-8D43-DAB39EED4AE3}" type="presOf" srcId="{1492AC71-1B5F-4576-AABE-57DE2C011DB6}" destId="{FEF01647-DEDA-4D9A-96B3-E30F902055CA}" srcOrd="0" destOrd="0" presId="urn:microsoft.com/office/officeart/2008/layout/AlternatingPictureBlocks"/>
    <dgm:cxn modelId="{C1038963-F48F-47B0-9603-94FA8824E83A}" type="presOf" srcId="{7CD32426-3A5D-4281-85DF-9B01ED199321}" destId="{DED1EA94-5567-41C0-B8E6-05EDC68DBC63}" srcOrd="0" destOrd="0" presId="urn:microsoft.com/office/officeart/2008/layout/AlternatingPictureBlocks"/>
    <dgm:cxn modelId="{0FC37D89-372A-43AF-A044-3CC22F10310A}" type="presOf" srcId="{2A39C3F3-1216-4582-B92A-58FA9795F195}" destId="{257C7D5D-1CD4-458B-A07B-993DF5C3704F}" srcOrd="0" destOrd="0" presId="urn:microsoft.com/office/officeart/2008/layout/AlternatingPictureBlocks"/>
    <dgm:cxn modelId="{C3C1D8CD-1665-41B5-8134-D7F5CC461D1D}" srcId="{1492AC71-1B5F-4576-AABE-57DE2C011DB6}" destId="{7CD32426-3A5D-4281-85DF-9B01ED199321}" srcOrd="1" destOrd="0" parTransId="{6CBB4F28-0930-441C-B7E5-243D56D1D5AB}" sibTransId="{ADB4B581-D220-4963-A0F6-0B660B2805E7}"/>
    <dgm:cxn modelId="{7081FABA-A46D-459F-87A1-CD05CF2960E7}" type="presOf" srcId="{E7FBE90E-0407-485D-9EBF-A9338F61EE01}" destId="{69A23615-EF13-43B0-A44E-9BB7D095A03D}" srcOrd="0" destOrd="0" presId="urn:microsoft.com/office/officeart/2008/layout/AlternatingPictureBlocks"/>
    <dgm:cxn modelId="{9424858A-98D6-48E2-ABD3-BBD818C3242D}" srcId="{1492AC71-1B5F-4576-AABE-57DE2C011DB6}" destId="{E7FBE90E-0407-485D-9EBF-A9338F61EE01}" srcOrd="0" destOrd="0" parTransId="{AE51D83C-BFC9-44EE-A896-694FB8AE3BA3}" sibTransId="{E5DA5609-20AC-4724-ACCF-923757A7005E}"/>
    <dgm:cxn modelId="{15DFDE97-EDC0-49E2-8635-12301F9A7546}" type="presParOf" srcId="{FEF01647-DEDA-4D9A-96B3-E30F902055CA}" destId="{688E7E51-9D31-46E2-9A79-96901D869DE1}" srcOrd="0" destOrd="0" presId="urn:microsoft.com/office/officeart/2008/layout/AlternatingPictureBlocks"/>
    <dgm:cxn modelId="{49F5DDCB-42C2-4C9D-B6C6-D3C6B01D5EBD}" type="presParOf" srcId="{688E7E51-9D31-46E2-9A79-96901D869DE1}" destId="{69A23615-EF13-43B0-A44E-9BB7D095A03D}" srcOrd="0" destOrd="0" presId="urn:microsoft.com/office/officeart/2008/layout/AlternatingPictureBlocks"/>
    <dgm:cxn modelId="{0ADF19CA-FD91-4D50-B4F1-64FBEAE8D6A5}" type="presParOf" srcId="{688E7E51-9D31-46E2-9A79-96901D869DE1}" destId="{648EDCBF-0288-487C-81C7-87166E1B88A4}" srcOrd="1" destOrd="0" presId="urn:microsoft.com/office/officeart/2008/layout/AlternatingPictureBlocks"/>
    <dgm:cxn modelId="{9EEB5675-9285-4A66-96D2-1546F7AABA44}" type="presParOf" srcId="{FEF01647-DEDA-4D9A-96B3-E30F902055CA}" destId="{B33C64B0-D9A9-414E-BB97-5BB86032463D}" srcOrd="1" destOrd="0" presId="urn:microsoft.com/office/officeart/2008/layout/AlternatingPictureBlocks"/>
    <dgm:cxn modelId="{9CF44A00-96D0-4AD3-A368-D118875FA1DF}" type="presParOf" srcId="{FEF01647-DEDA-4D9A-96B3-E30F902055CA}" destId="{71CBC761-CD50-4123-BE86-BB32130656AF}" srcOrd="2" destOrd="0" presId="urn:microsoft.com/office/officeart/2008/layout/AlternatingPictureBlocks"/>
    <dgm:cxn modelId="{C9320F38-88BA-4974-B673-753084417BE0}" type="presParOf" srcId="{71CBC761-CD50-4123-BE86-BB32130656AF}" destId="{DED1EA94-5567-41C0-B8E6-05EDC68DBC63}" srcOrd="0" destOrd="0" presId="urn:microsoft.com/office/officeart/2008/layout/AlternatingPictureBlocks"/>
    <dgm:cxn modelId="{6D53C07E-405F-4C55-A1E3-458C300ACCC9}" type="presParOf" srcId="{71CBC761-CD50-4123-BE86-BB32130656AF}" destId="{B5B734B9-76D4-4B3B-8BAC-424AE79D1F47}" srcOrd="1" destOrd="0" presId="urn:microsoft.com/office/officeart/2008/layout/AlternatingPictureBlocks"/>
    <dgm:cxn modelId="{124E0A46-C330-4EA5-B595-839AC3A520F3}" type="presParOf" srcId="{FEF01647-DEDA-4D9A-96B3-E30F902055CA}" destId="{6C13C2B1-ADFE-47D1-AD37-1113E9377B89}" srcOrd="3" destOrd="0" presId="urn:microsoft.com/office/officeart/2008/layout/AlternatingPictureBlocks"/>
    <dgm:cxn modelId="{F1FA9F6C-0478-4A91-BFFB-F543C9140B34}" type="presParOf" srcId="{FEF01647-DEDA-4D9A-96B3-E30F902055CA}" destId="{9FE4064D-A4C0-477B-B7C1-3CB80D8DB3A8}" srcOrd="4" destOrd="0" presId="urn:microsoft.com/office/officeart/2008/layout/AlternatingPictureBlocks"/>
    <dgm:cxn modelId="{71610830-5015-48B7-A62D-20824731C39F}" type="presParOf" srcId="{9FE4064D-A4C0-477B-B7C1-3CB80D8DB3A8}" destId="{257C7D5D-1CD4-458B-A07B-993DF5C3704F}" srcOrd="0" destOrd="0" presId="urn:microsoft.com/office/officeart/2008/layout/AlternatingPictureBlocks"/>
    <dgm:cxn modelId="{C2B4D478-9210-4AC6-89D4-2ABB86ED90C0}" type="presParOf" srcId="{9FE4064D-A4C0-477B-B7C1-3CB80D8DB3A8}" destId="{3A8D63BF-C2C1-4D69-9448-FBF17FBE856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3932CB-FDBC-4109-8074-F5FDB3BBFCF5}" type="doc">
      <dgm:prSet loTypeId="urn:microsoft.com/office/officeart/2008/layout/AlternatingPictureBlocks" loCatId="list" qsTypeId="urn:microsoft.com/office/officeart/2005/8/quickstyle/3d3" qsCatId="3D" csTypeId="urn:microsoft.com/office/officeart/2005/8/colors/colorful5" csCatId="colorful" phldr="1"/>
      <dgm:spPr/>
    </dgm:pt>
    <dgm:pt modelId="{CF859C85-0283-47EE-9AF0-6AA8F172E58F}">
      <dgm:prSet phldrT="[Text]"/>
      <dgm:spPr/>
      <dgm:t>
        <a:bodyPr/>
        <a:lstStyle/>
        <a:p>
          <a:pPr algn="l"/>
          <a:r>
            <a:rPr lang="id-ID" dirty="0" smtClean="0"/>
            <a:t>Chalet  adalah pondok kayu yang berlokasi di pegunungan. Pada awalnya chalet berlokasi di pegunungan Alpen, Swiss.</a:t>
          </a:r>
          <a:endParaRPr lang="id-ID" dirty="0"/>
        </a:p>
      </dgm:t>
    </dgm:pt>
    <dgm:pt modelId="{A31B9C5E-B2F0-4097-AADA-C026AEC1EA5C}" type="parTrans" cxnId="{069489B4-49C7-4722-857A-4D2055F96524}">
      <dgm:prSet/>
      <dgm:spPr/>
      <dgm:t>
        <a:bodyPr/>
        <a:lstStyle/>
        <a:p>
          <a:endParaRPr lang="id-ID"/>
        </a:p>
      </dgm:t>
    </dgm:pt>
    <dgm:pt modelId="{E4FB27F7-B5E0-4AB9-8014-BF56320626FF}" type="sibTrans" cxnId="{069489B4-49C7-4722-857A-4D2055F96524}">
      <dgm:prSet/>
      <dgm:spPr/>
      <dgm:t>
        <a:bodyPr/>
        <a:lstStyle/>
        <a:p>
          <a:endParaRPr lang="id-ID"/>
        </a:p>
      </dgm:t>
    </dgm:pt>
    <dgm:pt modelId="{50511AB4-B083-4E84-A4E4-76716DBD3BA4}">
      <dgm:prSet phldrT="[Text]"/>
      <dgm:spPr/>
      <dgm:t>
        <a:bodyPr/>
        <a:lstStyle/>
        <a:p>
          <a:pPr algn="r"/>
          <a:r>
            <a:rPr lang="id-ID" dirty="0" smtClean="0"/>
            <a:t>Caravan adalah tempat penginapan yang bergerak dengan menggunakan kendaraan.</a:t>
          </a:r>
          <a:endParaRPr lang="id-ID" dirty="0"/>
        </a:p>
      </dgm:t>
    </dgm:pt>
    <dgm:pt modelId="{01A9E26A-0AA6-44DE-AC84-B2B9E0C37B2F}" type="parTrans" cxnId="{9A9ED53A-9DE2-41D8-A94B-571D0540B96D}">
      <dgm:prSet/>
      <dgm:spPr/>
      <dgm:t>
        <a:bodyPr/>
        <a:lstStyle/>
        <a:p>
          <a:endParaRPr lang="id-ID"/>
        </a:p>
      </dgm:t>
    </dgm:pt>
    <dgm:pt modelId="{CE0A0A89-10BC-4435-8807-EF7285031F63}" type="sibTrans" cxnId="{9A9ED53A-9DE2-41D8-A94B-571D0540B96D}">
      <dgm:prSet/>
      <dgm:spPr/>
      <dgm:t>
        <a:bodyPr/>
        <a:lstStyle/>
        <a:p>
          <a:endParaRPr lang="id-ID"/>
        </a:p>
      </dgm:t>
    </dgm:pt>
    <dgm:pt modelId="{1D3875C2-B297-427B-9CC2-6096C8AD8A19}">
      <dgm:prSet phldrT="[Text]"/>
      <dgm:spPr/>
      <dgm:t>
        <a:bodyPr/>
        <a:lstStyle/>
        <a:p>
          <a:pPr algn="l"/>
          <a:r>
            <a:rPr lang="id-ID" dirty="0" smtClean="0"/>
            <a:t>Villa merupakan tempat tinggal sekaligus liburan, biasanya terletakdi tempat berhawa sejuk, seperti pinggiran kota, pegunungan dan pantai.</a:t>
          </a:r>
          <a:endParaRPr lang="id-ID" dirty="0"/>
        </a:p>
      </dgm:t>
    </dgm:pt>
    <dgm:pt modelId="{737B68A9-8B5F-42D0-8715-8D3758624031}" type="parTrans" cxnId="{C5F3F091-CAA7-4D7D-A09B-438238A3C62B}">
      <dgm:prSet/>
      <dgm:spPr/>
      <dgm:t>
        <a:bodyPr/>
        <a:lstStyle/>
        <a:p>
          <a:endParaRPr lang="id-ID"/>
        </a:p>
      </dgm:t>
    </dgm:pt>
    <dgm:pt modelId="{3DFD6A02-EE83-4EA3-845D-133531FCF6F0}" type="sibTrans" cxnId="{C5F3F091-CAA7-4D7D-A09B-438238A3C62B}">
      <dgm:prSet/>
      <dgm:spPr/>
      <dgm:t>
        <a:bodyPr/>
        <a:lstStyle/>
        <a:p>
          <a:endParaRPr lang="id-ID"/>
        </a:p>
      </dgm:t>
    </dgm:pt>
    <dgm:pt modelId="{02E7CD1E-0438-486F-84D5-DAA2C85D24D8}" type="pres">
      <dgm:prSet presAssocID="{1A3932CB-FDBC-4109-8074-F5FDB3BBFCF5}" presName="linearFlow" presStyleCnt="0">
        <dgm:presLayoutVars>
          <dgm:dir/>
          <dgm:resizeHandles val="exact"/>
        </dgm:presLayoutVars>
      </dgm:prSet>
      <dgm:spPr/>
    </dgm:pt>
    <dgm:pt modelId="{2280CB41-AFA1-4654-A797-9E8EB357F2DB}" type="pres">
      <dgm:prSet presAssocID="{CF859C85-0283-47EE-9AF0-6AA8F172E58F}" presName="comp" presStyleCnt="0"/>
      <dgm:spPr/>
    </dgm:pt>
    <dgm:pt modelId="{2015D959-3258-428C-894C-8D9D26BCBC25}" type="pres">
      <dgm:prSet presAssocID="{CF859C85-0283-47EE-9AF0-6AA8F172E58F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D44450-D42E-4766-BEC9-8E84D3DCE636}" type="pres">
      <dgm:prSet presAssocID="{CF859C85-0283-47EE-9AF0-6AA8F172E58F}" presName="rect1" presStyleLbl="lnNode1" presStyleIdx="0" presStyleCnt="3" custScaleX="168718" custLinFactNeighborX="-28459" custLinFactNeighborY="-19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BD57E0-A677-4E29-B5ED-5FC07A36024B}" type="pres">
      <dgm:prSet presAssocID="{E4FB27F7-B5E0-4AB9-8014-BF56320626FF}" presName="sibTrans" presStyleCnt="0"/>
      <dgm:spPr/>
    </dgm:pt>
    <dgm:pt modelId="{458FF1C9-DD79-4C45-9271-AB4987AEA017}" type="pres">
      <dgm:prSet presAssocID="{50511AB4-B083-4E84-A4E4-76716DBD3BA4}" presName="comp" presStyleCnt="0"/>
      <dgm:spPr/>
    </dgm:pt>
    <dgm:pt modelId="{64640554-01C9-45A0-BD34-4FF5F3598DB1}" type="pres">
      <dgm:prSet presAssocID="{50511AB4-B083-4E84-A4E4-76716DBD3BA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CF0E16-6426-4882-B524-C1AAD738A803}" type="pres">
      <dgm:prSet presAssocID="{50511AB4-B083-4E84-A4E4-76716DBD3BA4}" presName="rect1" presStyleLbl="lnNode1" presStyleIdx="1" presStyleCnt="3" custScaleX="153946" custLinFactNeighborX="25039" custLinFactNeighborY="-73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1DDEB65-1988-4632-A8D0-E2D25B03FDE0}" type="pres">
      <dgm:prSet presAssocID="{CE0A0A89-10BC-4435-8807-EF7285031F63}" presName="sibTrans" presStyleCnt="0"/>
      <dgm:spPr/>
    </dgm:pt>
    <dgm:pt modelId="{59D13278-0762-4F7A-8CDB-2313619C3CEA}" type="pres">
      <dgm:prSet presAssocID="{1D3875C2-B297-427B-9CC2-6096C8AD8A19}" presName="comp" presStyleCnt="0"/>
      <dgm:spPr/>
    </dgm:pt>
    <dgm:pt modelId="{0B3B28DE-B91C-404C-8B81-0D990FD586C3}" type="pres">
      <dgm:prSet presAssocID="{1D3875C2-B297-427B-9CC2-6096C8AD8A19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1D35B1-0938-4217-84D7-9D797D64BFF7}" type="pres">
      <dgm:prSet presAssocID="{1D3875C2-B297-427B-9CC2-6096C8AD8A19}" presName="rect1" presStyleLbl="lnNode1" presStyleIdx="2" presStyleCnt="3" custScaleX="158827" custLinFactNeighborX="-26051" custLinFactNeighborY="-127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D94B52E-ECE7-4FA2-9421-5896AE86AD2A}" type="presOf" srcId="{50511AB4-B083-4E84-A4E4-76716DBD3BA4}" destId="{64640554-01C9-45A0-BD34-4FF5F3598DB1}" srcOrd="0" destOrd="0" presId="urn:microsoft.com/office/officeart/2008/layout/AlternatingPictureBlocks"/>
    <dgm:cxn modelId="{B2F84999-2A5B-4A18-A5FB-779FAB143E83}" type="presOf" srcId="{1D3875C2-B297-427B-9CC2-6096C8AD8A19}" destId="{0B3B28DE-B91C-404C-8B81-0D990FD586C3}" srcOrd="0" destOrd="0" presId="urn:microsoft.com/office/officeart/2008/layout/AlternatingPictureBlocks"/>
    <dgm:cxn modelId="{C5F3F091-CAA7-4D7D-A09B-438238A3C62B}" srcId="{1A3932CB-FDBC-4109-8074-F5FDB3BBFCF5}" destId="{1D3875C2-B297-427B-9CC2-6096C8AD8A19}" srcOrd="2" destOrd="0" parTransId="{737B68A9-8B5F-42D0-8715-8D3758624031}" sibTransId="{3DFD6A02-EE83-4EA3-845D-133531FCF6F0}"/>
    <dgm:cxn modelId="{78429D4E-E023-4F3A-BEC0-2CB705B56DDE}" type="presOf" srcId="{CF859C85-0283-47EE-9AF0-6AA8F172E58F}" destId="{2015D959-3258-428C-894C-8D9D26BCBC25}" srcOrd="0" destOrd="0" presId="urn:microsoft.com/office/officeart/2008/layout/AlternatingPictureBlocks"/>
    <dgm:cxn modelId="{069489B4-49C7-4722-857A-4D2055F96524}" srcId="{1A3932CB-FDBC-4109-8074-F5FDB3BBFCF5}" destId="{CF859C85-0283-47EE-9AF0-6AA8F172E58F}" srcOrd="0" destOrd="0" parTransId="{A31B9C5E-B2F0-4097-AADA-C026AEC1EA5C}" sibTransId="{E4FB27F7-B5E0-4AB9-8014-BF56320626FF}"/>
    <dgm:cxn modelId="{9A9ED53A-9DE2-41D8-A94B-571D0540B96D}" srcId="{1A3932CB-FDBC-4109-8074-F5FDB3BBFCF5}" destId="{50511AB4-B083-4E84-A4E4-76716DBD3BA4}" srcOrd="1" destOrd="0" parTransId="{01A9E26A-0AA6-44DE-AC84-B2B9E0C37B2F}" sibTransId="{CE0A0A89-10BC-4435-8807-EF7285031F63}"/>
    <dgm:cxn modelId="{C4502197-023D-4F5E-89EB-403A7F323151}" type="presOf" srcId="{1A3932CB-FDBC-4109-8074-F5FDB3BBFCF5}" destId="{02E7CD1E-0438-486F-84D5-DAA2C85D24D8}" srcOrd="0" destOrd="0" presId="urn:microsoft.com/office/officeart/2008/layout/AlternatingPictureBlocks"/>
    <dgm:cxn modelId="{8137031C-51D1-473D-AE48-4FCBB0A1456F}" type="presParOf" srcId="{02E7CD1E-0438-486F-84D5-DAA2C85D24D8}" destId="{2280CB41-AFA1-4654-A797-9E8EB357F2DB}" srcOrd="0" destOrd="0" presId="urn:microsoft.com/office/officeart/2008/layout/AlternatingPictureBlocks"/>
    <dgm:cxn modelId="{39A7F4E8-79B2-4CE2-AF2F-FE3B69BA3BE3}" type="presParOf" srcId="{2280CB41-AFA1-4654-A797-9E8EB357F2DB}" destId="{2015D959-3258-428C-894C-8D9D26BCBC25}" srcOrd="0" destOrd="0" presId="urn:microsoft.com/office/officeart/2008/layout/AlternatingPictureBlocks"/>
    <dgm:cxn modelId="{E43E434C-416F-4198-AEB1-435B8303AD3B}" type="presParOf" srcId="{2280CB41-AFA1-4654-A797-9E8EB357F2DB}" destId="{4BD44450-D42E-4766-BEC9-8E84D3DCE636}" srcOrd="1" destOrd="0" presId="urn:microsoft.com/office/officeart/2008/layout/AlternatingPictureBlocks"/>
    <dgm:cxn modelId="{F9DE812A-17AD-4ECD-85E9-04D9F6FD34E7}" type="presParOf" srcId="{02E7CD1E-0438-486F-84D5-DAA2C85D24D8}" destId="{ECBD57E0-A677-4E29-B5ED-5FC07A36024B}" srcOrd="1" destOrd="0" presId="urn:microsoft.com/office/officeart/2008/layout/AlternatingPictureBlocks"/>
    <dgm:cxn modelId="{01CBC48E-DCDD-427B-A5A3-356421114F8B}" type="presParOf" srcId="{02E7CD1E-0438-486F-84D5-DAA2C85D24D8}" destId="{458FF1C9-DD79-4C45-9271-AB4987AEA017}" srcOrd="2" destOrd="0" presId="urn:microsoft.com/office/officeart/2008/layout/AlternatingPictureBlocks"/>
    <dgm:cxn modelId="{523F9DB5-4050-448B-B76D-C6CDF40C66D2}" type="presParOf" srcId="{458FF1C9-DD79-4C45-9271-AB4987AEA017}" destId="{64640554-01C9-45A0-BD34-4FF5F3598DB1}" srcOrd="0" destOrd="0" presId="urn:microsoft.com/office/officeart/2008/layout/AlternatingPictureBlocks"/>
    <dgm:cxn modelId="{E1E495F6-6913-4572-BE5B-51A02257366E}" type="presParOf" srcId="{458FF1C9-DD79-4C45-9271-AB4987AEA017}" destId="{02CF0E16-6426-4882-B524-C1AAD738A803}" srcOrd="1" destOrd="0" presId="urn:microsoft.com/office/officeart/2008/layout/AlternatingPictureBlocks"/>
    <dgm:cxn modelId="{DF28F89E-07F8-4B78-AB4D-40C1768FDC49}" type="presParOf" srcId="{02E7CD1E-0438-486F-84D5-DAA2C85D24D8}" destId="{C1DDEB65-1988-4632-A8D0-E2D25B03FDE0}" srcOrd="3" destOrd="0" presId="urn:microsoft.com/office/officeart/2008/layout/AlternatingPictureBlocks"/>
    <dgm:cxn modelId="{88752E85-DD1E-435A-BFBD-058C5B9B98E1}" type="presParOf" srcId="{02E7CD1E-0438-486F-84D5-DAA2C85D24D8}" destId="{59D13278-0762-4F7A-8CDB-2313619C3CEA}" srcOrd="4" destOrd="0" presId="urn:microsoft.com/office/officeart/2008/layout/AlternatingPictureBlocks"/>
    <dgm:cxn modelId="{0CA67CC4-6B22-4C2C-9E3B-253DAC5DD1D0}" type="presParOf" srcId="{59D13278-0762-4F7A-8CDB-2313619C3CEA}" destId="{0B3B28DE-B91C-404C-8B81-0D990FD586C3}" srcOrd="0" destOrd="0" presId="urn:microsoft.com/office/officeart/2008/layout/AlternatingPictureBlocks"/>
    <dgm:cxn modelId="{4D490A72-7E5B-42B5-BFEB-6699811BFB9F}" type="presParOf" srcId="{59D13278-0762-4F7A-8CDB-2313619C3CEA}" destId="{181D35B1-0938-4217-84D7-9D797D64BFF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E7DDEA-38B2-4295-AF33-E045CAAFBAEB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4" csCatId="colorful" phldr="1"/>
      <dgm:spPr/>
    </dgm:pt>
    <dgm:pt modelId="{7763363C-E45D-4D67-9B1E-C0EF606FBCB3}">
      <dgm:prSet phldrT="[Text]"/>
      <dgm:spPr/>
      <dgm:t>
        <a:bodyPr/>
        <a:lstStyle/>
        <a:p>
          <a:pPr algn="l"/>
          <a:r>
            <a:rPr lang="id-ID" dirty="0" smtClean="0"/>
            <a:t>Bungalow jenis rumah berlantai satu berasal dari India. Merujuk pada satu-unit keluarga yang berada dalam kompleks pemukiman dan digunakan sebgai rumah liburan, terbuat dari batu bata atau kayu.</a:t>
          </a:r>
          <a:endParaRPr lang="id-ID" dirty="0"/>
        </a:p>
      </dgm:t>
    </dgm:pt>
    <dgm:pt modelId="{962C3771-76F9-4D69-8764-98079D5EB1F5}" type="parTrans" cxnId="{361B88AA-6B95-471B-B64B-4A87C98A4CCA}">
      <dgm:prSet/>
      <dgm:spPr/>
      <dgm:t>
        <a:bodyPr/>
        <a:lstStyle/>
        <a:p>
          <a:endParaRPr lang="id-ID"/>
        </a:p>
      </dgm:t>
    </dgm:pt>
    <dgm:pt modelId="{D2A348E6-FB5C-43A8-ACB4-7E7D32D8F19E}" type="sibTrans" cxnId="{361B88AA-6B95-471B-B64B-4A87C98A4CCA}">
      <dgm:prSet/>
      <dgm:spPr/>
      <dgm:t>
        <a:bodyPr/>
        <a:lstStyle/>
        <a:p>
          <a:endParaRPr lang="id-ID"/>
        </a:p>
      </dgm:t>
    </dgm:pt>
    <dgm:pt modelId="{DA63093C-127E-456C-9FF1-6B6C457370C8}">
      <dgm:prSet phldrT="[Text]"/>
      <dgm:spPr/>
      <dgm:t>
        <a:bodyPr/>
        <a:lstStyle/>
        <a:p>
          <a:pPr algn="r"/>
          <a:r>
            <a:rPr lang="id-ID" dirty="0" smtClean="0"/>
            <a:t>Rumah kediaman, di pedesaan, yang berbentuk bangunan satu atau dua lantai. Cottage merujuk pada rumah liburan musim panas yang dekat dengan badan perairan.</a:t>
          </a:r>
          <a:endParaRPr lang="id-ID" dirty="0"/>
        </a:p>
      </dgm:t>
    </dgm:pt>
    <dgm:pt modelId="{65D0E1DA-6F70-426E-BA62-5392248FCC13}" type="parTrans" cxnId="{4B7C3FF6-2F4D-416D-9E47-2FF099C0CF54}">
      <dgm:prSet/>
      <dgm:spPr/>
      <dgm:t>
        <a:bodyPr/>
        <a:lstStyle/>
        <a:p>
          <a:endParaRPr lang="id-ID"/>
        </a:p>
      </dgm:t>
    </dgm:pt>
    <dgm:pt modelId="{6A366581-CD8C-4D21-87FE-8F05A9947654}" type="sibTrans" cxnId="{4B7C3FF6-2F4D-416D-9E47-2FF099C0CF54}">
      <dgm:prSet/>
      <dgm:spPr/>
      <dgm:t>
        <a:bodyPr/>
        <a:lstStyle/>
        <a:p>
          <a:endParaRPr lang="id-ID"/>
        </a:p>
      </dgm:t>
    </dgm:pt>
    <dgm:pt modelId="{262F1DA5-48DF-41F6-8A2E-4D42DCC7D8D0}" type="pres">
      <dgm:prSet presAssocID="{03E7DDEA-38B2-4295-AF33-E045CAAFBAEB}" presName="linearFlow" presStyleCnt="0">
        <dgm:presLayoutVars>
          <dgm:dir/>
          <dgm:resizeHandles val="exact"/>
        </dgm:presLayoutVars>
      </dgm:prSet>
      <dgm:spPr/>
    </dgm:pt>
    <dgm:pt modelId="{F578D0E6-E356-4D44-8D7A-A94B0319C18C}" type="pres">
      <dgm:prSet presAssocID="{7763363C-E45D-4D67-9B1E-C0EF606FBCB3}" presName="comp" presStyleCnt="0"/>
      <dgm:spPr/>
    </dgm:pt>
    <dgm:pt modelId="{C71BF62F-5AA3-4370-BAB1-6B20C0514549}" type="pres">
      <dgm:prSet presAssocID="{7763363C-E45D-4D67-9B1E-C0EF606FBCB3}" presName="rect2" presStyleLbl="node1" presStyleIdx="0" presStyleCnt="2" custScaleX="80741" custLinFactNeighborX="1770" custLinFactNeighborY="-2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D0F41C-D05A-4727-A943-EA8117ED3AD7}" type="pres">
      <dgm:prSet presAssocID="{7763363C-E45D-4D67-9B1E-C0EF606FBCB3}" presName="rect1" presStyleLbl="lnNode1" presStyleIdx="0" presStyleCnt="2" custScaleX="143313" custLinFactNeighborX="-16584" custLinFactNeighborY="15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88D14C-B975-48F2-BC85-978EDC1FAFBA}" type="pres">
      <dgm:prSet presAssocID="{D2A348E6-FB5C-43A8-ACB4-7E7D32D8F19E}" presName="sibTrans" presStyleCnt="0"/>
      <dgm:spPr/>
    </dgm:pt>
    <dgm:pt modelId="{C3B454E2-A640-4031-A9C5-9A073D273910}" type="pres">
      <dgm:prSet presAssocID="{DA63093C-127E-456C-9FF1-6B6C457370C8}" presName="comp" presStyleCnt="0"/>
      <dgm:spPr/>
    </dgm:pt>
    <dgm:pt modelId="{3341FBC2-924C-4188-81D7-7DEAC970FAE4}" type="pres">
      <dgm:prSet presAssocID="{DA63093C-127E-456C-9FF1-6B6C457370C8}" presName="rect2" presStyleLbl="node1" presStyleIdx="1" presStyleCnt="2" custScaleX="88106" custLinFactNeighborX="-4073" custLinFactNeighborY="9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566A8D-6856-4AC0-86D5-286D87D10043}" type="pres">
      <dgm:prSet presAssocID="{DA63093C-127E-456C-9FF1-6B6C457370C8}" presName="rect1" presStyleLbl="lnNode1" presStyleIdx="1" presStyleCnt="2" custScaleX="123504" custScaleY="92709" custLinFactNeighborX="-3340" custLinFactNeighborY="-136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7C077DB-5B00-426E-A2E0-4850126BE925}" type="presOf" srcId="{7763363C-E45D-4D67-9B1E-C0EF606FBCB3}" destId="{C71BF62F-5AA3-4370-BAB1-6B20C0514549}" srcOrd="0" destOrd="0" presId="urn:microsoft.com/office/officeart/2008/layout/AlternatingPictureBlocks"/>
    <dgm:cxn modelId="{4B7C3FF6-2F4D-416D-9E47-2FF099C0CF54}" srcId="{03E7DDEA-38B2-4295-AF33-E045CAAFBAEB}" destId="{DA63093C-127E-456C-9FF1-6B6C457370C8}" srcOrd="1" destOrd="0" parTransId="{65D0E1DA-6F70-426E-BA62-5392248FCC13}" sibTransId="{6A366581-CD8C-4D21-87FE-8F05A9947654}"/>
    <dgm:cxn modelId="{C2F86829-A911-4B2E-A502-453C9A2947AE}" type="presOf" srcId="{03E7DDEA-38B2-4295-AF33-E045CAAFBAEB}" destId="{262F1DA5-48DF-41F6-8A2E-4D42DCC7D8D0}" srcOrd="0" destOrd="0" presId="urn:microsoft.com/office/officeart/2008/layout/AlternatingPictureBlocks"/>
    <dgm:cxn modelId="{361B88AA-6B95-471B-B64B-4A87C98A4CCA}" srcId="{03E7DDEA-38B2-4295-AF33-E045CAAFBAEB}" destId="{7763363C-E45D-4D67-9B1E-C0EF606FBCB3}" srcOrd="0" destOrd="0" parTransId="{962C3771-76F9-4D69-8764-98079D5EB1F5}" sibTransId="{D2A348E6-FB5C-43A8-ACB4-7E7D32D8F19E}"/>
    <dgm:cxn modelId="{2C74A727-8DD6-42DC-ADCE-933AD545A850}" type="presOf" srcId="{DA63093C-127E-456C-9FF1-6B6C457370C8}" destId="{3341FBC2-924C-4188-81D7-7DEAC970FAE4}" srcOrd="0" destOrd="0" presId="urn:microsoft.com/office/officeart/2008/layout/AlternatingPictureBlocks"/>
    <dgm:cxn modelId="{E14C311A-3B33-401D-A8E3-1CCD7CC734D3}" type="presParOf" srcId="{262F1DA5-48DF-41F6-8A2E-4D42DCC7D8D0}" destId="{F578D0E6-E356-4D44-8D7A-A94B0319C18C}" srcOrd="0" destOrd="0" presId="urn:microsoft.com/office/officeart/2008/layout/AlternatingPictureBlocks"/>
    <dgm:cxn modelId="{693983B4-0A16-4935-B25F-A788AFEA9EF2}" type="presParOf" srcId="{F578D0E6-E356-4D44-8D7A-A94B0319C18C}" destId="{C71BF62F-5AA3-4370-BAB1-6B20C0514549}" srcOrd="0" destOrd="0" presId="urn:microsoft.com/office/officeart/2008/layout/AlternatingPictureBlocks"/>
    <dgm:cxn modelId="{042E85A3-8069-49D8-B3F3-57584F39D959}" type="presParOf" srcId="{F578D0E6-E356-4D44-8D7A-A94B0319C18C}" destId="{B9D0F41C-D05A-4727-A943-EA8117ED3AD7}" srcOrd="1" destOrd="0" presId="urn:microsoft.com/office/officeart/2008/layout/AlternatingPictureBlocks"/>
    <dgm:cxn modelId="{EB95BACB-5124-4A57-BD47-9465B4F18E5D}" type="presParOf" srcId="{262F1DA5-48DF-41F6-8A2E-4D42DCC7D8D0}" destId="{FB88D14C-B975-48F2-BC85-978EDC1FAFBA}" srcOrd="1" destOrd="0" presId="urn:microsoft.com/office/officeart/2008/layout/AlternatingPictureBlocks"/>
    <dgm:cxn modelId="{84FEAA53-93DB-4333-B3E3-59B7AAFB289C}" type="presParOf" srcId="{262F1DA5-48DF-41F6-8A2E-4D42DCC7D8D0}" destId="{C3B454E2-A640-4031-A9C5-9A073D273910}" srcOrd="2" destOrd="0" presId="urn:microsoft.com/office/officeart/2008/layout/AlternatingPictureBlocks"/>
    <dgm:cxn modelId="{1458E08C-D771-49AD-9DF6-6A8742D41BB2}" type="presParOf" srcId="{C3B454E2-A640-4031-A9C5-9A073D273910}" destId="{3341FBC2-924C-4188-81D7-7DEAC970FAE4}" srcOrd="0" destOrd="0" presId="urn:microsoft.com/office/officeart/2008/layout/AlternatingPictureBlocks"/>
    <dgm:cxn modelId="{F717F369-6217-44EF-8E90-3A66BAA1EB9D}" type="presParOf" srcId="{C3B454E2-A640-4031-A9C5-9A073D273910}" destId="{DA566A8D-6856-4AC0-86D5-286D87D1004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C74180-3D0F-4B0F-99D7-B6325F183815}" type="doc">
      <dgm:prSet loTypeId="urn:microsoft.com/office/officeart/2008/layout/AlternatingPictureBlocks" loCatId="list" qsTypeId="urn:microsoft.com/office/officeart/2005/8/quickstyle/simple4" qsCatId="simple" csTypeId="urn:microsoft.com/office/officeart/2005/8/colors/colorful4" csCatId="colorful" phldr="1"/>
      <dgm:spPr/>
    </dgm:pt>
    <dgm:pt modelId="{07F7DCD1-950B-4BE6-8FFB-B573A47739FF}">
      <dgm:prSet phldrT="[Text]"/>
      <dgm:spPr/>
      <dgm:t>
        <a:bodyPr/>
        <a:lstStyle/>
        <a:p>
          <a:pPr algn="l"/>
          <a:r>
            <a:rPr lang="id-ID" dirty="0" smtClean="0"/>
            <a:t>Boat hotel adalah hotel perahu sebagai hotel ditambatkan dipinggiran danau, sungai dan kanal dengan jembatan sebagai penghubung.</a:t>
          </a:r>
          <a:endParaRPr lang="id-ID" dirty="0"/>
        </a:p>
      </dgm:t>
    </dgm:pt>
    <dgm:pt modelId="{1146EC4E-22AF-4276-A3B9-F949093ABF42}" type="parTrans" cxnId="{777143AC-D03B-45F6-9291-F5C9079A0CA4}">
      <dgm:prSet/>
      <dgm:spPr/>
      <dgm:t>
        <a:bodyPr/>
        <a:lstStyle/>
        <a:p>
          <a:endParaRPr lang="id-ID"/>
        </a:p>
      </dgm:t>
    </dgm:pt>
    <dgm:pt modelId="{5295C513-42F8-47C0-97FF-F085B9D5D013}" type="sibTrans" cxnId="{777143AC-D03B-45F6-9291-F5C9079A0CA4}">
      <dgm:prSet/>
      <dgm:spPr/>
      <dgm:t>
        <a:bodyPr/>
        <a:lstStyle/>
        <a:p>
          <a:endParaRPr lang="id-ID"/>
        </a:p>
      </dgm:t>
    </dgm:pt>
    <dgm:pt modelId="{70B82816-AEC5-45E2-B502-219ACDD608AF}">
      <dgm:prSet phldrT="[Text]"/>
      <dgm:spPr/>
      <dgm:t>
        <a:bodyPr/>
        <a:lstStyle/>
        <a:p>
          <a:pPr algn="r"/>
          <a:r>
            <a:rPr lang="id-ID" dirty="0" smtClean="0"/>
            <a:t>Hotel butik memiliki konotasi mahal dengan jumlah kamar yang sedikit, pelayanan prima, sangat </a:t>
          </a:r>
          <a:r>
            <a:rPr lang="id-ID" i="1" dirty="0" smtClean="0"/>
            <a:t>privacy</a:t>
          </a:r>
          <a:r>
            <a:rPr lang="id-ID" dirty="0" smtClean="0"/>
            <a:t>.</a:t>
          </a:r>
          <a:endParaRPr lang="id-ID" dirty="0"/>
        </a:p>
      </dgm:t>
    </dgm:pt>
    <dgm:pt modelId="{29FDB0FD-0ED9-44F7-A398-3E474C112460}" type="parTrans" cxnId="{362440CA-0933-49E8-A097-80B544C4F97A}">
      <dgm:prSet/>
      <dgm:spPr/>
      <dgm:t>
        <a:bodyPr/>
        <a:lstStyle/>
        <a:p>
          <a:endParaRPr lang="id-ID"/>
        </a:p>
      </dgm:t>
    </dgm:pt>
    <dgm:pt modelId="{1AD14AD8-E963-4257-8469-BA6BCBCABDB4}" type="sibTrans" cxnId="{362440CA-0933-49E8-A097-80B544C4F97A}">
      <dgm:prSet/>
      <dgm:spPr/>
      <dgm:t>
        <a:bodyPr/>
        <a:lstStyle/>
        <a:p>
          <a:endParaRPr lang="id-ID"/>
        </a:p>
      </dgm:t>
    </dgm:pt>
    <dgm:pt modelId="{BB064A92-19B0-4B04-BACD-E0F0C42B06E0}" type="pres">
      <dgm:prSet presAssocID="{D5C74180-3D0F-4B0F-99D7-B6325F183815}" presName="linearFlow" presStyleCnt="0">
        <dgm:presLayoutVars>
          <dgm:dir/>
          <dgm:resizeHandles val="exact"/>
        </dgm:presLayoutVars>
      </dgm:prSet>
      <dgm:spPr/>
    </dgm:pt>
    <dgm:pt modelId="{E8328630-E10E-4E61-BF50-FB5514994EA1}" type="pres">
      <dgm:prSet presAssocID="{07F7DCD1-950B-4BE6-8FFB-B573A47739FF}" presName="comp" presStyleCnt="0"/>
      <dgm:spPr/>
    </dgm:pt>
    <dgm:pt modelId="{5AD705BF-BF3D-4F21-A76B-E2BB6E139794}" type="pres">
      <dgm:prSet presAssocID="{07F7DCD1-950B-4BE6-8FFB-B573A47739FF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791A9E-32D8-4688-ABAD-E3DA2F9D3066}" type="pres">
      <dgm:prSet presAssocID="{07F7DCD1-950B-4BE6-8FFB-B573A47739FF}" presName="rect1" presStyleLbl="ln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D6FADB-3494-4409-B072-FDC1CC0C136D}" type="pres">
      <dgm:prSet presAssocID="{5295C513-42F8-47C0-97FF-F085B9D5D013}" presName="sibTrans" presStyleCnt="0"/>
      <dgm:spPr/>
    </dgm:pt>
    <dgm:pt modelId="{1807710B-B30A-4726-BE7D-595C4B83EED0}" type="pres">
      <dgm:prSet presAssocID="{70B82816-AEC5-45E2-B502-219ACDD608AF}" presName="comp" presStyleCnt="0"/>
      <dgm:spPr/>
    </dgm:pt>
    <dgm:pt modelId="{53689B2D-1927-4A5B-96DF-1B41E02A3391}" type="pres">
      <dgm:prSet presAssocID="{70B82816-AEC5-45E2-B502-219ACDD608AF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09CB2E-3650-459A-9FFD-34C060051695}" type="pres">
      <dgm:prSet presAssocID="{70B82816-AEC5-45E2-B502-219ACDD608AF}" presName="rect1" presStyleLbl="lnNod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0C425A1-D12F-4B00-98D4-28B67F6DB020}" type="presOf" srcId="{70B82816-AEC5-45E2-B502-219ACDD608AF}" destId="{53689B2D-1927-4A5B-96DF-1B41E02A3391}" srcOrd="0" destOrd="0" presId="urn:microsoft.com/office/officeart/2008/layout/AlternatingPictureBlocks"/>
    <dgm:cxn modelId="{362440CA-0933-49E8-A097-80B544C4F97A}" srcId="{D5C74180-3D0F-4B0F-99D7-B6325F183815}" destId="{70B82816-AEC5-45E2-B502-219ACDD608AF}" srcOrd="1" destOrd="0" parTransId="{29FDB0FD-0ED9-44F7-A398-3E474C112460}" sibTransId="{1AD14AD8-E963-4257-8469-BA6BCBCABDB4}"/>
    <dgm:cxn modelId="{777143AC-D03B-45F6-9291-F5C9079A0CA4}" srcId="{D5C74180-3D0F-4B0F-99D7-B6325F183815}" destId="{07F7DCD1-950B-4BE6-8FFB-B573A47739FF}" srcOrd="0" destOrd="0" parTransId="{1146EC4E-22AF-4276-A3B9-F949093ABF42}" sibTransId="{5295C513-42F8-47C0-97FF-F085B9D5D013}"/>
    <dgm:cxn modelId="{C995F1FA-9914-41A2-914A-2CFC285B3736}" type="presOf" srcId="{D5C74180-3D0F-4B0F-99D7-B6325F183815}" destId="{BB064A92-19B0-4B04-BACD-E0F0C42B06E0}" srcOrd="0" destOrd="0" presId="urn:microsoft.com/office/officeart/2008/layout/AlternatingPictureBlocks"/>
    <dgm:cxn modelId="{0F8B39EE-9EC4-42F6-9B57-6B91046E111A}" type="presOf" srcId="{07F7DCD1-950B-4BE6-8FFB-B573A47739FF}" destId="{5AD705BF-BF3D-4F21-A76B-E2BB6E139794}" srcOrd="0" destOrd="0" presId="urn:microsoft.com/office/officeart/2008/layout/AlternatingPictureBlocks"/>
    <dgm:cxn modelId="{88152907-8A3E-434D-9449-2DAB95F739BC}" type="presParOf" srcId="{BB064A92-19B0-4B04-BACD-E0F0C42B06E0}" destId="{E8328630-E10E-4E61-BF50-FB5514994EA1}" srcOrd="0" destOrd="0" presId="urn:microsoft.com/office/officeart/2008/layout/AlternatingPictureBlocks"/>
    <dgm:cxn modelId="{75899D5C-F8FF-4379-A518-97B88E568393}" type="presParOf" srcId="{E8328630-E10E-4E61-BF50-FB5514994EA1}" destId="{5AD705BF-BF3D-4F21-A76B-E2BB6E139794}" srcOrd="0" destOrd="0" presId="urn:microsoft.com/office/officeart/2008/layout/AlternatingPictureBlocks"/>
    <dgm:cxn modelId="{553DD09D-7C05-413B-9901-AB2FC48CDDAF}" type="presParOf" srcId="{E8328630-E10E-4E61-BF50-FB5514994EA1}" destId="{2F791A9E-32D8-4688-ABAD-E3DA2F9D3066}" srcOrd="1" destOrd="0" presId="urn:microsoft.com/office/officeart/2008/layout/AlternatingPictureBlocks"/>
    <dgm:cxn modelId="{89E73E9C-CBF4-481A-90EC-8A986E688472}" type="presParOf" srcId="{BB064A92-19B0-4B04-BACD-E0F0C42B06E0}" destId="{C0D6FADB-3494-4409-B072-FDC1CC0C136D}" srcOrd="1" destOrd="0" presId="urn:microsoft.com/office/officeart/2008/layout/AlternatingPictureBlocks"/>
    <dgm:cxn modelId="{FFF194F3-A47C-46DF-960D-F46D2F508D17}" type="presParOf" srcId="{BB064A92-19B0-4B04-BACD-E0F0C42B06E0}" destId="{1807710B-B30A-4726-BE7D-595C4B83EED0}" srcOrd="2" destOrd="0" presId="urn:microsoft.com/office/officeart/2008/layout/AlternatingPictureBlocks"/>
    <dgm:cxn modelId="{421675B1-250D-4660-AF3B-A2AC56E865DE}" type="presParOf" srcId="{1807710B-B30A-4726-BE7D-595C4B83EED0}" destId="{53689B2D-1927-4A5B-96DF-1B41E02A3391}" srcOrd="0" destOrd="0" presId="urn:microsoft.com/office/officeart/2008/layout/AlternatingPictureBlocks"/>
    <dgm:cxn modelId="{510F3F65-5036-4890-8FEE-C24BF35666DF}" type="presParOf" srcId="{1807710B-B30A-4726-BE7D-595C4B83EED0}" destId="{7B09CB2E-3650-459A-9FFD-34C06005169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EFFA2C-A658-409E-814F-9A725E95FB14}" type="doc">
      <dgm:prSet loTypeId="urn:microsoft.com/office/officeart/2005/8/layout/p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D74F866-0540-4852-99D5-9273D5487357}">
      <dgm:prSet phldrT="[Text]"/>
      <dgm:spPr/>
      <dgm:t>
        <a:bodyPr/>
        <a:lstStyle/>
        <a:p>
          <a:r>
            <a:rPr lang="id-ID" dirty="0" smtClean="0"/>
            <a:t>Rumah Makan</a:t>
          </a:r>
          <a:endParaRPr lang="id-ID" dirty="0"/>
        </a:p>
      </dgm:t>
    </dgm:pt>
    <dgm:pt modelId="{14FBA182-FD47-407F-A6F8-9BAD2D1557FA}" type="parTrans" cxnId="{CA3E31DC-D474-40D2-ABD9-D3A09FF29160}">
      <dgm:prSet/>
      <dgm:spPr/>
      <dgm:t>
        <a:bodyPr/>
        <a:lstStyle/>
        <a:p>
          <a:endParaRPr lang="id-ID"/>
        </a:p>
      </dgm:t>
    </dgm:pt>
    <dgm:pt modelId="{524A90DB-CB1B-4A85-9427-EDA94124D8AC}" type="sibTrans" cxnId="{CA3E31DC-D474-40D2-ABD9-D3A09FF29160}">
      <dgm:prSet/>
      <dgm:spPr/>
      <dgm:t>
        <a:bodyPr/>
        <a:lstStyle/>
        <a:p>
          <a:endParaRPr lang="id-ID"/>
        </a:p>
      </dgm:t>
    </dgm:pt>
    <dgm:pt modelId="{EE62BD7A-2FE0-43AF-883E-BC51E6D47F63}">
      <dgm:prSet phldrT="[Text]"/>
      <dgm:spPr/>
      <dgm:t>
        <a:bodyPr/>
        <a:lstStyle/>
        <a:p>
          <a:r>
            <a:rPr lang="id-ID" dirty="0" smtClean="0"/>
            <a:t>Jasa Boga</a:t>
          </a:r>
          <a:endParaRPr lang="id-ID" dirty="0"/>
        </a:p>
      </dgm:t>
    </dgm:pt>
    <dgm:pt modelId="{3E992E89-9EEE-4361-8046-C664811F25A4}" type="parTrans" cxnId="{ADDDB7D6-FF63-4A77-8F24-1A67FA221D2B}">
      <dgm:prSet/>
      <dgm:spPr/>
      <dgm:t>
        <a:bodyPr/>
        <a:lstStyle/>
        <a:p>
          <a:endParaRPr lang="id-ID"/>
        </a:p>
      </dgm:t>
    </dgm:pt>
    <dgm:pt modelId="{602BD341-FEFD-470D-9E51-55D9DF22F083}" type="sibTrans" cxnId="{ADDDB7D6-FF63-4A77-8F24-1A67FA221D2B}">
      <dgm:prSet/>
      <dgm:spPr/>
      <dgm:t>
        <a:bodyPr/>
        <a:lstStyle/>
        <a:p>
          <a:endParaRPr lang="id-ID"/>
        </a:p>
      </dgm:t>
    </dgm:pt>
    <dgm:pt modelId="{C36087E4-4025-48F7-98BD-210A8A311B31}">
      <dgm:prSet phldrT="[Text]"/>
      <dgm:spPr/>
      <dgm:t>
        <a:bodyPr/>
        <a:lstStyle/>
        <a:p>
          <a:r>
            <a:rPr lang="id-ID" dirty="0" smtClean="0"/>
            <a:t>Kedai Makan</a:t>
          </a:r>
          <a:endParaRPr lang="id-ID" dirty="0"/>
        </a:p>
      </dgm:t>
    </dgm:pt>
    <dgm:pt modelId="{474FC389-6C00-4D82-87BB-7D642EC2F388}" type="parTrans" cxnId="{3C6EDC45-10F9-41B6-A385-4B8D82491ABE}">
      <dgm:prSet/>
      <dgm:spPr/>
      <dgm:t>
        <a:bodyPr/>
        <a:lstStyle/>
        <a:p>
          <a:endParaRPr lang="id-ID"/>
        </a:p>
      </dgm:t>
    </dgm:pt>
    <dgm:pt modelId="{53D5B8A5-4E08-4F21-B5AD-660086CCC0CD}" type="sibTrans" cxnId="{3C6EDC45-10F9-41B6-A385-4B8D82491ABE}">
      <dgm:prSet/>
      <dgm:spPr/>
      <dgm:t>
        <a:bodyPr/>
        <a:lstStyle/>
        <a:p>
          <a:endParaRPr lang="id-ID"/>
        </a:p>
      </dgm:t>
    </dgm:pt>
    <dgm:pt modelId="{BC71C74A-3F42-4361-823B-8D1155E4A8D3}">
      <dgm:prSet phldrT="[Text]"/>
      <dgm:spPr/>
      <dgm:t>
        <a:bodyPr/>
        <a:lstStyle/>
        <a:p>
          <a:r>
            <a:rPr lang="id-ID" dirty="0" smtClean="0"/>
            <a:t>Kafe</a:t>
          </a:r>
          <a:endParaRPr lang="id-ID" dirty="0"/>
        </a:p>
      </dgm:t>
    </dgm:pt>
    <dgm:pt modelId="{12BA6AAB-C796-437D-ABBA-908A9F4132BB}" type="parTrans" cxnId="{BB309C77-784F-4459-AAB8-BEA1752DCA75}">
      <dgm:prSet/>
      <dgm:spPr/>
      <dgm:t>
        <a:bodyPr/>
        <a:lstStyle/>
        <a:p>
          <a:endParaRPr lang="id-ID"/>
        </a:p>
      </dgm:t>
    </dgm:pt>
    <dgm:pt modelId="{1D4F81FF-3C73-43EA-80B6-49CB17223543}" type="sibTrans" cxnId="{BB309C77-784F-4459-AAB8-BEA1752DCA75}">
      <dgm:prSet/>
      <dgm:spPr/>
      <dgm:t>
        <a:bodyPr/>
        <a:lstStyle/>
        <a:p>
          <a:endParaRPr lang="id-ID"/>
        </a:p>
      </dgm:t>
    </dgm:pt>
    <dgm:pt modelId="{885AE47B-57F0-47FD-99CF-5F74C2725113}" type="pres">
      <dgm:prSet presAssocID="{7CEFFA2C-A658-409E-814F-9A725E95FB14}" presName="Name0" presStyleCnt="0">
        <dgm:presLayoutVars>
          <dgm:dir/>
          <dgm:resizeHandles val="exact"/>
        </dgm:presLayoutVars>
      </dgm:prSet>
      <dgm:spPr/>
    </dgm:pt>
    <dgm:pt modelId="{DB277DE0-D8E3-409F-8DC2-836813630BE9}" type="pres">
      <dgm:prSet presAssocID="{6D74F866-0540-4852-99D5-9273D5487357}" presName="compNode" presStyleCnt="0"/>
      <dgm:spPr/>
    </dgm:pt>
    <dgm:pt modelId="{20C15002-94D7-4EE6-8D47-C876AED01EE2}" type="pres">
      <dgm:prSet presAssocID="{6D74F866-0540-4852-99D5-9273D5487357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31F47D51-497B-42ED-A23A-2AEE7F76C388}" type="pres">
      <dgm:prSet presAssocID="{6D74F866-0540-4852-99D5-9273D5487357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B5A4B4-9049-4BDF-AC46-1A3A6076596F}" type="pres">
      <dgm:prSet presAssocID="{524A90DB-CB1B-4A85-9427-EDA94124D8AC}" presName="sibTrans" presStyleLbl="sibTrans2D1" presStyleIdx="0" presStyleCnt="0"/>
      <dgm:spPr/>
    </dgm:pt>
    <dgm:pt modelId="{8F144793-CBF1-4E68-8B6E-53FA972F2B6E}" type="pres">
      <dgm:prSet presAssocID="{EE62BD7A-2FE0-43AF-883E-BC51E6D47F63}" presName="compNode" presStyleCnt="0"/>
      <dgm:spPr/>
    </dgm:pt>
    <dgm:pt modelId="{D78BC2C1-BD33-4618-9C48-D9A7CD2A41D7}" type="pres">
      <dgm:prSet presAssocID="{EE62BD7A-2FE0-43AF-883E-BC51E6D47F63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3B04736-0641-471C-ABDA-EC560592062E}" type="pres">
      <dgm:prSet presAssocID="{EE62BD7A-2FE0-43AF-883E-BC51E6D47F63}" presName="textRect" presStyleLbl="revTx" presStyleIdx="1" presStyleCnt="4">
        <dgm:presLayoutVars>
          <dgm:bulletEnabled val="1"/>
        </dgm:presLayoutVars>
      </dgm:prSet>
      <dgm:spPr/>
    </dgm:pt>
    <dgm:pt modelId="{E8E68497-EBF5-4596-A50C-658897F1DFFE}" type="pres">
      <dgm:prSet presAssocID="{602BD341-FEFD-470D-9E51-55D9DF22F083}" presName="sibTrans" presStyleLbl="sibTrans2D1" presStyleIdx="0" presStyleCnt="0"/>
      <dgm:spPr/>
    </dgm:pt>
    <dgm:pt modelId="{2C088509-C20B-42AC-839F-DB60E5F812F4}" type="pres">
      <dgm:prSet presAssocID="{C36087E4-4025-48F7-98BD-210A8A311B31}" presName="compNode" presStyleCnt="0"/>
      <dgm:spPr/>
    </dgm:pt>
    <dgm:pt modelId="{EF9F21A1-F271-4909-9E88-308665EBA984}" type="pres">
      <dgm:prSet presAssocID="{C36087E4-4025-48F7-98BD-210A8A311B31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2DC0B101-F46A-4254-B6E1-A2DC4CFCF988}" type="pres">
      <dgm:prSet presAssocID="{C36087E4-4025-48F7-98BD-210A8A311B31}" presName="textRect" presStyleLbl="revTx" presStyleIdx="2" presStyleCnt="4">
        <dgm:presLayoutVars>
          <dgm:bulletEnabled val="1"/>
        </dgm:presLayoutVars>
      </dgm:prSet>
      <dgm:spPr/>
    </dgm:pt>
    <dgm:pt modelId="{966E6C42-F505-4FC1-85FD-D92C40738F8A}" type="pres">
      <dgm:prSet presAssocID="{53D5B8A5-4E08-4F21-B5AD-660086CCC0CD}" presName="sibTrans" presStyleLbl="sibTrans2D1" presStyleIdx="0" presStyleCnt="0"/>
      <dgm:spPr/>
    </dgm:pt>
    <dgm:pt modelId="{2DFB24E7-A8F1-4837-9B52-3EC29684F753}" type="pres">
      <dgm:prSet presAssocID="{BC71C74A-3F42-4361-823B-8D1155E4A8D3}" presName="compNode" presStyleCnt="0"/>
      <dgm:spPr/>
    </dgm:pt>
    <dgm:pt modelId="{F894FBFC-C114-4DC7-A255-48F0D95F18BF}" type="pres">
      <dgm:prSet presAssocID="{BC71C74A-3F42-4361-823B-8D1155E4A8D3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2C506B0-1F21-45D5-8722-8BD20F634ACF}" type="pres">
      <dgm:prSet presAssocID="{BC71C74A-3F42-4361-823B-8D1155E4A8D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A3E31DC-D474-40D2-ABD9-D3A09FF29160}" srcId="{7CEFFA2C-A658-409E-814F-9A725E95FB14}" destId="{6D74F866-0540-4852-99D5-9273D5487357}" srcOrd="0" destOrd="0" parTransId="{14FBA182-FD47-407F-A6F8-9BAD2D1557FA}" sibTransId="{524A90DB-CB1B-4A85-9427-EDA94124D8AC}"/>
    <dgm:cxn modelId="{3FF96F23-0C3A-4693-96C2-1D6DFA2AFFB4}" type="presOf" srcId="{BC71C74A-3F42-4361-823B-8D1155E4A8D3}" destId="{B2C506B0-1F21-45D5-8722-8BD20F634ACF}" srcOrd="0" destOrd="0" presId="urn:microsoft.com/office/officeart/2005/8/layout/pList1"/>
    <dgm:cxn modelId="{BB309C77-784F-4459-AAB8-BEA1752DCA75}" srcId="{7CEFFA2C-A658-409E-814F-9A725E95FB14}" destId="{BC71C74A-3F42-4361-823B-8D1155E4A8D3}" srcOrd="3" destOrd="0" parTransId="{12BA6AAB-C796-437D-ABBA-908A9F4132BB}" sibTransId="{1D4F81FF-3C73-43EA-80B6-49CB17223543}"/>
    <dgm:cxn modelId="{52F6CFDF-7501-4B04-9DCA-731A075EB72C}" type="presOf" srcId="{C36087E4-4025-48F7-98BD-210A8A311B31}" destId="{2DC0B101-F46A-4254-B6E1-A2DC4CFCF988}" srcOrd="0" destOrd="0" presId="urn:microsoft.com/office/officeart/2005/8/layout/pList1"/>
    <dgm:cxn modelId="{D4AEB126-6541-424E-BC5E-69C64409067E}" type="presOf" srcId="{524A90DB-CB1B-4A85-9427-EDA94124D8AC}" destId="{7EB5A4B4-9049-4BDF-AC46-1A3A6076596F}" srcOrd="0" destOrd="0" presId="urn:microsoft.com/office/officeart/2005/8/layout/pList1"/>
    <dgm:cxn modelId="{3C6EDC45-10F9-41B6-A385-4B8D82491ABE}" srcId="{7CEFFA2C-A658-409E-814F-9A725E95FB14}" destId="{C36087E4-4025-48F7-98BD-210A8A311B31}" srcOrd="2" destOrd="0" parTransId="{474FC389-6C00-4D82-87BB-7D642EC2F388}" sibTransId="{53D5B8A5-4E08-4F21-B5AD-660086CCC0CD}"/>
    <dgm:cxn modelId="{A6EE9181-5F38-4632-8D28-D942F0876395}" type="presOf" srcId="{7CEFFA2C-A658-409E-814F-9A725E95FB14}" destId="{885AE47B-57F0-47FD-99CF-5F74C2725113}" srcOrd="0" destOrd="0" presId="urn:microsoft.com/office/officeart/2005/8/layout/pList1"/>
    <dgm:cxn modelId="{FCD209BA-D32A-4121-9B33-E537505BD9E7}" type="presOf" srcId="{EE62BD7A-2FE0-43AF-883E-BC51E6D47F63}" destId="{63B04736-0641-471C-ABDA-EC560592062E}" srcOrd="0" destOrd="0" presId="urn:microsoft.com/office/officeart/2005/8/layout/pList1"/>
    <dgm:cxn modelId="{ED392054-BB90-48E6-B5B6-9F892890E910}" type="presOf" srcId="{53D5B8A5-4E08-4F21-B5AD-660086CCC0CD}" destId="{966E6C42-F505-4FC1-85FD-D92C40738F8A}" srcOrd="0" destOrd="0" presId="urn:microsoft.com/office/officeart/2005/8/layout/pList1"/>
    <dgm:cxn modelId="{ADDDB7D6-FF63-4A77-8F24-1A67FA221D2B}" srcId="{7CEFFA2C-A658-409E-814F-9A725E95FB14}" destId="{EE62BD7A-2FE0-43AF-883E-BC51E6D47F63}" srcOrd="1" destOrd="0" parTransId="{3E992E89-9EEE-4361-8046-C664811F25A4}" sibTransId="{602BD341-FEFD-470D-9E51-55D9DF22F083}"/>
    <dgm:cxn modelId="{34E36F72-E560-4F41-8417-84651CA323ED}" type="presOf" srcId="{602BD341-FEFD-470D-9E51-55D9DF22F083}" destId="{E8E68497-EBF5-4596-A50C-658897F1DFFE}" srcOrd="0" destOrd="0" presId="urn:microsoft.com/office/officeart/2005/8/layout/pList1"/>
    <dgm:cxn modelId="{CB133568-43E3-4DD4-82FC-170CDCDF4FCA}" type="presOf" srcId="{6D74F866-0540-4852-99D5-9273D5487357}" destId="{31F47D51-497B-42ED-A23A-2AEE7F76C388}" srcOrd="0" destOrd="0" presId="urn:microsoft.com/office/officeart/2005/8/layout/pList1"/>
    <dgm:cxn modelId="{BC12DA22-A304-43D6-AF90-3E53E5901ABA}" type="presParOf" srcId="{885AE47B-57F0-47FD-99CF-5F74C2725113}" destId="{DB277DE0-D8E3-409F-8DC2-836813630BE9}" srcOrd="0" destOrd="0" presId="urn:microsoft.com/office/officeart/2005/8/layout/pList1"/>
    <dgm:cxn modelId="{81DDCE3B-9263-4712-80E9-80BAD412F956}" type="presParOf" srcId="{DB277DE0-D8E3-409F-8DC2-836813630BE9}" destId="{20C15002-94D7-4EE6-8D47-C876AED01EE2}" srcOrd="0" destOrd="0" presId="urn:microsoft.com/office/officeart/2005/8/layout/pList1"/>
    <dgm:cxn modelId="{8BFB22BD-5724-4746-B7E0-3653A4F50861}" type="presParOf" srcId="{DB277DE0-D8E3-409F-8DC2-836813630BE9}" destId="{31F47D51-497B-42ED-A23A-2AEE7F76C388}" srcOrd="1" destOrd="0" presId="urn:microsoft.com/office/officeart/2005/8/layout/pList1"/>
    <dgm:cxn modelId="{151AFBC5-75C9-43BC-8DDF-E2D9AF5FB169}" type="presParOf" srcId="{885AE47B-57F0-47FD-99CF-5F74C2725113}" destId="{7EB5A4B4-9049-4BDF-AC46-1A3A6076596F}" srcOrd="1" destOrd="0" presId="urn:microsoft.com/office/officeart/2005/8/layout/pList1"/>
    <dgm:cxn modelId="{5AE9BDCA-9E1A-4E5C-9BB6-D411AB438420}" type="presParOf" srcId="{885AE47B-57F0-47FD-99CF-5F74C2725113}" destId="{8F144793-CBF1-4E68-8B6E-53FA972F2B6E}" srcOrd="2" destOrd="0" presId="urn:microsoft.com/office/officeart/2005/8/layout/pList1"/>
    <dgm:cxn modelId="{419983B0-F43A-4F24-A420-EB3905D6A051}" type="presParOf" srcId="{8F144793-CBF1-4E68-8B6E-53FA972F2B6E}" destId="{D78BC2C1-BD33-4618-9C48-D9A7CD2A41D7}" srcOrd="0" destOrd="0" presId="urn:microsoft.com/office/officeart/2005/8/layout/pList1"/>
    <dgm:cxn modelId="{8BF704E5-E655-4DAF-A0E4-178F749703EA}" type="presParOf" srcId="{8F144793-CBF1-4E68-8B6E-53FA972F2B6E}" destId="{63B04736-0641-471C-ABDA-EC560592062E}" srcOrd="1" destOrd="0" presId="urn:microsoft.com/office/officeart/2005/8/layout/pList1"/>
    <dgm:cxn modelId="{7F87A57B-86F3-4C8B-8580-64C84B664213}" type="presParOf" srcId="{885AE47B-57F0-47FD-99CF-5F74C2725113}" destId="{E8E68497-EBF5-4596-A50C-658897F1DFFE}" srcOrd="3" destOrd="0" presId="urn:microsoft.com/office/officeart/2005/8/layout/pList1"/>
    <dgm:cxn modelId="{E0BEB2E4-F863-46B7-B2CD-C4B34AD48E5C}" type="presParOf" srcId="{885AE47B-57F0-47FD-99CF-5F74C2725113}" destId="{2C088509-C20B-42AC-839F-DB60E5F812F4}" srcOrd="4" destOrd="0" presId="urn:microsoft.com/office/officeart/2005/8/layout/pList1"/>
    <dgm:cxn modelId="{83857AE3-655F-4DE9-801F-EBB2C95DB722}" type="presParOf" srcId="{2C088509-C20B-42AC-839F-DB60E5F812F4}" destId="{EF9F21A1-F271-4909-9E88-308665EBA984}" srcOrd="0" destOrd="0" presId="urn:microsoft.com/office/officeart/2005/8/layout/pList1"/>
    <dgm:cxn modelId="{581D2FA2-930B-4751-9B09-CD8D05AF2AF6}" type="presParOf" srcId="{2C088509-C20B-42AC-839F-DB60E5F812F4}" destId="{2DC0B101-F46A-4254-B6E1-A2DC4CFCF988}" srcOrd="1" destOrd="0" presId="urn:microsoft.com/office/officeart/2005/8/layout/pList1"/>
    <dgm:cxn modelId="{337A8FD1-DCC4-4270-8168-B1CA259C001B}" type="presParOf" srcId="{885AE47B-57F0-47FD-99CF-5F74C2725113}" destId="{966E6C42-F505-4FC1-85FD-D92C40738F8A}" srcOrd="5" destOrd="0" presId="urn:microsoft.com/office/officeart/2005/8/layout/pList1"/>
    <dgm:cxn modelId="{5F6CBFCB-8C01-47C2-B14C-249F7681DC96}" type="presParOf" srcId="{885AE47B-57F0-47FD-99CF-5F74C2725113}" destId="{2DFB24E7-A8F1-4837-9B52-3EC29684F753}" srcOrd="6" destOrd="0" presId="urn:microsoft.com/office/officeart/2005/8/layout/pList1"/>
    <dgm:cxn modelId="{71B271B9-8CFF-4E8A-A1BE-2912BDAF38C9}" type="presParOf" srcId="{2DFB24E7-A8F1-4837-9B52-3EC29684F753}" destId="{F894FBFC-C114-4DC7-A255-48F0D95F18BF}" srcOrd="0" destOrd="0" presId="urn:microsoft.com/office/officeart/2005/8/layout/pList1"/>
    <dgm:cxn modelId="{33B5078D-0E14-42A0-AA7D-7FAFFC75C538}" type="presParOf" srcId="{2DFB24E7-A8F1-4837-9B52-3EC29684F753}" destId="{B2C506B0-1F21-45D5-8722-8BD20F634AC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4FE68F-0BE1-4C0C-A62F-7066CC0717F6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B8BFCE3-930E-44A5-B6C7-B801AD0FEE72}">
      <dgm:prSet phldrT="[Text]"/>
      <dgm:spPr/>
      <dgm:t>
        <a:bodyPr/>
        <a:lstStyle/>
        <a:p>
          <a:r>
            <a:rPr lang="id-ID" dirty="0" smtClean="0"/>
            <a:t>Kolam renang</a:t>
          </a:r>
          <a:endParaRPr lang="id-ID" dirty="0"/>
        </a:p>
      </dgm:t>
    </dgm:pt>
    <dgm:pt modelId="{19BBFBB5-55D5-49B4-A863-C72D1805A433}" type="parTrans" cxnId="{38F696EF-8927-48A7-98CB-3BF4940ED358}">
      <dgm:prSet/>
      <dgm:spPr/>
      <dgm:t>
        <a:bodyPr/>
        <a:lstStyle/>
        <a:p>
          <a:endParaRPr lang="id-ID"/>
        </a:p>
      </dgm:t>
    </dgm:pt>
    <dgm:pt modelId="{128B2BA3-B7EA-4E87-90BC-B52E45090A13}" type="sibTrans" cxnId="{38F696EF-8927-48A7-98CB-3BF4940ED358}">
      <dgm:prSet/>
      <dgm:spPr/>
      <dgm:t>
        <a:bodyPr/>
        <a:lstStyle/>
        <a:p>
          <a:endParaRPr lang="id-ID"/>
        </a:p>
      </dgm:t>
    </dgm:pt>
    <dgm:pt modelId="{32DA0D35-44AD-45AD-B854-AE266AF1A223}">
      <dgm:prSet phldrT="[Text]"/>
      <dgm:spPr/>
      <dgm:t>
        <a:bodyPr/>
        <a:lstStyle/>
        <a:p>
          <a:r>
            <a:rPr lang="id-ID" dirty="0" smtClean="0"/>
            <a:t>Pemandian Alam</a:t>
          </a:r>
          <a:endParaRPr lang="id-ID" dirty="0"/>
        </a:p>
      </dgm:t>
    </dgm:pt>
    <dgm:pt modelId="{B71C74C5-D116-4681-8A93-32D3AFCC348B}" type="parTrans" cxnId="{DC8F8ECE-7E12-4904-9889-F1981D294A04}">
      <dgm:prSet/>
      <dgm:spPr/>
      <dgm:t>
        <a:bodyPr/>
        <a:lstStyle/>
        <a:p>
          <a:endParaRPr lang="id-ID"/>
        </a:p>
      </dgm:t>
    </dgm:pt>
    <dgm:pt modelId="{AAB823E5-F764-4BA8-B0E4-3EC58C121289}" type="sibTrans" cxnId="{DC8F8ECE-7E12-4904-9889-F1981D294A04}">
      <dgm:prSet/>
      <dgm:spPr/>
      <dgm:t>
        <a:bodyPr/>
        <a:lstStyle/>
        <a:p>
          <a:endParaRPr lang="id-ID"/>
        </a:p>
      </dgm:t>
    </dgm:pt>
    <dgm:pt modelId="{F32A87EA-DDE8-4BAC-9DA7-B1BD22044D23}">
      <dgm:prSet phldrT="[Text]"/>
      <dgm:spPr/>
      <dgm:t>
        <a:bodyPr/>
        <a:lstStyle/>
        <a:p>
          <a:r>
            <a:rPr lang="id-ID" dirty="0" smtClean="0"/>
            <a:t>Kolam Pemancingan</a:t>
          </a:r>
          <a:endParaRPr lang="id-ID" dirty="0"/>
        </a:p>
      </dgm:t>
    </dgm:pt>
    <dgm:pt modelId="{9EB574F3-C18A-4CC8-AA71-1267F647CBA7}" type="parTrans" cxnId="{EBA51A65-0EAE-4342-845C-609B630E073D}">
      <dgm:prSet/>
      <dgm:spPr/>
      <dgm:t>
        <a:bodyPr/>
        <a:lstStyle/>
        <a:p>
          <a:endParaRPr lang="id-ID"/>
        </a:p>
      </dgm:t>
    </dgm:pt>
    <dgm:pt modelId="{2D35A42E-6588-4292-A538-1ED1783788C5}" type="sibTrans" cxnId="{EBA51A65-0EAE-4342-845C-609B630E073D}">
      <dgm:prSet/>
      <dgm:spPr/>
      <dgm:t>
        <a:bodyPr/>
        <a:lstStyle/>
        <a:p>
          <a:endParaRPr lang="id-ID"/>
        </a:p>
      </dgm:t>
    </dgm:pt>
    <dgm:pt modelId="{8A9D124D-C002-4EDA-813A-D9BAF1E54C58}">
      <dgm:prSet phldrT="[Text]"/>
      <dgm:spPr/>
      <dgm:t>
        <a:bodyPr/>
        <a:lstStyle/>
        <a:p>
          <a:r>
            <a:rPr lang="id-ID" dirty="0" smtClean="0"/>
            <a:t>Usaha Marina</a:t>
          </a:r>
          <a:endParaRPr lang="id-ID" dirty="0"/>
        </a:p>
      </dgm:t>
    </dgm:pt>
    <dgm:pt modelId="{04577BDD-A74A-4F84-9B9A-0AB738037066}" type="parTrans" cxnId="{25EAC940-5B54-468D-934B-FD455E93AEE4}">
      <dgm:prSet/>
      <dgm:spPr/>
      <dgm:t>
        <a:bodyPr/>
        <a:lstStyle/>
        <a:p>
          <a:endParaRPr lang="id-ID"/>
        </a:p>
      </dgm:t>
    </dgm:pt>
    <dgm:pt modelId="{CB241ADD-3A04-40C8-88F1-6F310B5495CC}" type="sibTrans" cxnId="{25EAC940-5B54-468D-934B-FD455E93AEE4}">
      <dgm:prSet/>
      <dgm:spPr/>
      <dgm:t>
        <a:bodyPr/>
        <a:lstStyle/>
        <a:p>
          <a:endParaRPr lang="id-ID"/>
        </a:p>
      </dgm:t>
    </dgm:pt>
    <dgm:pt modelId="{45E657C4-2077-4691-A147-1F9A4EAB4B9F}">
      <dgm:prSet phldrT="[Text]"/>
      <dgm:spPr/>
      <dgm:t>
        <a:bodyPr/>
        <a:lstStyle/>
        <a:p>
          <a:r>
            <a:rPr lang="id-ID" dirty="0" smtClean="0"/>
            <a:t>Usaha Wisata Selam</a:t>
          </a:r>
          <a:endParaRPr lang="id-ID" dirty="0"/>
        </a:p>
      </dgm:t>
    </dgm:pt>
    <dgm:pt modelId="{66C1221C-2346-473B-88C1-5E0AE06DC4BA}" type="parTrans" cxnId="{37DC531E-A910-4C49-BE5F-E98511959D63}">
      <dgm:prSet/>
      <dgm:spPr/>
      <dgm:t>
        <a:bodyPr/>
        <a:lstStyle/>
        <a:p>
          <a:endParaRPr lang="id-ID"/>
        </a:p>
      </dgm:t>
    </dgm:pt>
    <dgm:pt modelId="{336FEC24-BDF8-4670-BC18-D938162AF666}" type="sibTrans" cxnId="{37DC531E-A910-4C49-BE5F-E98511959D63}">
      <dgm:prSet/>
      <dgm:spPr/>
      <dgm:t>
        <a:bodyPr/>
        <a:lstStyle/>
        <a:p>
          <a:endParaRPr lang="id-ID"/>
        </a:p>
      </dgm:t>
    </dgm:pt>
    <dgm:pt modelId="{D449EA90-93D2-4FF5-B8CB-904D22990881}">
      <dgm:prSet phldrT="[Text]"/>
      <dgm:spPr/>
      <dgm:t>
        <a:bodyPr/>
        <a:lstStyle/>
        <a:p>
          <a:r>
            <a:rPr lang="id-ID" dirty="0" smtClean="0"/>
            <a:t>Usaha Rekreasi Air</a:t>
          </a:r>
          <a:endParaRPr lang="id-ID" dirty="0"/>
        </a:p>
      </dgm:t>
    </dgm:pt>
    <dgm:pt modelId="{DCA20821-A6CA-468E-8399-FD00654328CC}" type="parTrans" cxnId="{64AB8D27-C27F-4A36-AA03-B2F7708DBA0C}">
      <dgm:prSet/>
      <dgm:spPr/>
      <dgm:t>
        <a:bodyPr/>
        <a:lstStyle/>
        <a:p>
          <a:endParaRPr lang="id-ID"/>
        </a:p>
      </dgm:t>
    </dgm:pt>
    <dgm:pt modelId="{2E7CEA7D-0837-4CD2-98E7-137BA19832C9}" type="sibTrans" cxnId="{64AB8D27-C27F-4A36-AA03-B2F7708DBA0C}">
      <dgm:prSet/>
      <dgm:spPr/>
      <dgm:t>
        <a:bodyPr/>
        <a:lstStyle/>
        <a:p>
          <a:endParaRPr lang="id-ID"/>
        </a:p>
      </dgm:t>
    </dgm:pt>
    <dgm:pt modelId="{2045F112-45A2-4E67-9DA0-3A156BA9C936}" type="pres">
      <dgm:prSet presAssocID="{2C4FE68F-0BE1-4C0C-A62F-7066CC0717F6}" presName="Name0" presStyleCnt="0">
        <dgm:presLayoutVars>
          <dgm:dir/>
          <dgm:resizeHandles val="exact"/>
        </dgm:presLayoutVars>
      </dgm:prSet>
      <dgm:spPr/>
    </dgm:pt>
    <dgm:pt modelId="{2C6FC35B-D503-472A-B996-0BB50C57A692}" type="pres">
      <dgm:prSet presAssocID="{6B8BFCE3-930E-44A5-B6C7-B801AD0FEE72}" presName="compNode" presStyleCnt="0"/>
      <dgm:spPr/>
    </dgm:pt>
    <dgm:pt modelId="{441CDFEB-F539-4331-B5A3-C15A829CE1C3}" type="pres">
      <dgm:prSet presAssocID="{6B8BFCE3-930E-44A5-B6C7-B801AD0FEE72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89B01FE-5EDF-43E3-A2D4-73BD15DA502D}" type="pres">
      <dgm:prSet presAssocID="{6B8BFCE3-930E-44A5-B6C7-B801AD0FEE72}" presName="textRect" presStyleLbl="revTx" presStyleIdx="0" presStyleCnt="6">
        <dgm:presLayoutVars>
          <dgm:bulletEnabled val="1"/>
        </dgm:presLayoutVars>
      </dgm:prSet>
      <dgm:spPr/>
    </dgm:pt>
    <dgm:pt modelId="{F43ED5F4-4C82-428C-A6E9-C5867D71683A}" type="pres">
      <dgm:prSet presAssocID="{128B2BA3-B7EA-4E87-90BC-B52E45090A13}" presName="sibTrans" presStyleLbl="sibTrans2D1" presStyleIdx="0" presStyleCnt="0"/>
      <dgm:spPr/>
    </dgm:pt>
    <dgm:pt modelId="{3BD1DFCC-979E-4B9A-8BCF-58CDEF21476F}" type="pres">
      <dgm:prSet presAssocID="{32DA0D35-44AD-45AD-B854-AE266AF1A223}" presName="compNode" presStyleCnt="0"/>
      <dgm:spPr/>
    </dgm:pt>
    <dgm:pt modelId="{881495A9-81F9-4E4D-BE25-947BADFACFEC}" type="pres">
      <dgm:prSet presAssocID="{32DA0D35-44AD-45AD-B854-AE266AF1A223}" presName="pictRect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DA088C07-FD0F-44A8-8FAC-D33F3CF3F437}" type="pres">
      <dgm:prSet presAssocID="{32DA0D35-44AD-45AD-B854-AE266AF1A223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0138A1-95D8-440D-80E5-081C711F4B6B}" type="pres">
      <dgm:prSet presAssocID="{AAB823E5-F764-4BA8-B0E4-3EC58C121289}" presName="sibTrans" presStyleLbl="sibTrans2D1" presStyleIdx="0" presStyleCnt="0"/>
      <dgm:spPr/>
    </dgm:pt>
    <dgm:pt modelId="{CFB9818D-268D-4856-92EC-454B678B2C2F}" type="pres">
      <dgm:prSet presAssocID="{F32A87EA-DDE8-4BAC-9DA7-B1BD22044D23}" presName="compNode" presStyleCnt="0"/>
      <dgm:spPr/>
    </dgm:pt>
    <dgm:pt modelId="{9B9AEAFD-D672-438C-974F-6AC5E1F7C8EB}" type="pres">
      <dgm:prSet presAssocID="{F32A87EA-DDE8-4BAC-9DA7-B1BD22044D23}" presName="pictRect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7F9FEDF-A97D-446E-8D8D-47715E236949}" type="pres">
      <dgm:prSet presAssocID="{F32A87EA-DDE8-4BAC-9DA7-B1BD22044D23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6BB578-6A80-4DA6-A3C8-1F3112A60245}" type="pres">
      <dgm:prSet presAssocID="{2D35A42E-6588-4292-A538-1ED1783788C5}" presName="sibTrans" presStyleLbl="sibTrans2D1" presStyleIdx="0" presStyleCnt="0"/>
      <dgm:spPr/>
    </dgm:pt>
    <dgm:pt modelId="{6072470A-60CF-4ADA-BEF3-6C3C8427D80E}" type="pres">
      <dgm:prSet presAssocID="{8A9D124D-C002-4EDA-813A-D9BAF1E54C58}" presName="compNode" presStyleCnt="0"/>
      <dgm:spPr/>
    </dgm:pt>
    <dgm:pt modelId="{64BA30C5-0B2E-494A-95C0-F6504D84A5E4}" type="pres">
      <dgm:prSet presAssocID="{8A9D124D-C002-4EDA-813A-D9BAF1E54C58}" presName="pictRect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AC2EFD7-A212-43DA-9F81-AF7ECCC843C0}" type="pres">
      <dgm:prSet presAssocID="{8A9D124D-C002-4EDA-813A-D9BAF1E54C58}" presName="textRect" presStyleLbl="revTx" presStyleIdx="3" presStyleCnt="6">
        <dgm:presLayoutVars>
          <dgm:bulletEnabled val="1"/>
        </dgm:presLayoutVars>
      </dgm:prSet>
      <dgm:spPr/>
    </dgm:pt>
    <dgm:pt modelId="{D2FA5C25-120B-4D36-8ACB-357927D51CCB}" type="pres">
      <dgm:prSet presAssocID="{CB241ADD-3A04-40C8-88F1-6F310B5495CC}" presName="sibTrans" presStyleLbl="sibTrans2D1" presStyleIdx="0" presStyleCnt="0"/>
      <dgm:spPr/>
    </dgm:pt>
    <dgm:pt modelId="{362D6678-9B99-4221-9588-8C285287DFDD}" type="pres">
      <dgm:prSet presAssocID="{45E657C4-2077-4691-A147-1F9A4EAB4B9F}" presName="compNode" presStyleCnt="0"/>
      <dgm:spPr/>
    </dgm:pt>
    <dgm:pt modelId="{2F61D459-FCE1-4A3B-A000-45A4F7F62CCE}" type="pres">
      <dgm:prSet presAssocID="{45E657C4-2077-4691-A147-1F9A4EAB4B9F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88F5609-64DC-4A11-A78F-1918C51D1780}" type="pres">
      <dgm:prSet presAssocID="{45E657C4-2077-4691-A147-1F9A4EAB4B9F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286EBD-5164-4820-8E6F-4E7B2CAA5F24}" type="pres">
      <dgm:prSet presAssocID="{336FEC24-BDF8-4670-BC18-D938162AF666}" presName="sibTrans" presStyleLbl="sibTrans2D1" presStyleIdx="0" presStyleCnt="0"/>
      <dgm:spPr/>
    </dgm:pt>
    <dgm:pt modelId="{94AD7340-B24C-4858-B312-92E8665C9868}" type="pres">
      <dgm:prSet presAssocID="{D449EA90-93D2-4FF5-B8CB-904D22990881}" presName="compNode" presStyleCnt="0"/>
      <dgm:spPr/>
    </dgm:pt>
    <dgm:pt modelId="{B3947DE3-A2AF-4396-ADF8-8F0FAABEF419}" type="pres">
      <dgm:prSet presAssocID="{D449EA90-93D2-4FF5-B8CB-904D22990881}" presName="pictRect" presStyleLbl="nod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D6448D3C-0ACC-49CA-9158-97150BBA7080}" type="pres">
      <dgm:prSet presAssocID="{D449EA90-93D2-4FF5-B8CB-904D22990881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25EAC940-5B54-468D-934B-FD455E93AEE4}" srcId="{2C4FE68F-0BE1-4C0C-A62F-7066CC0717F6}" destId="{8A9D124D-C002-4EDA-813A-D9BAF1E54C58}" srcOrd="3" destOrd="0" parTransId="{04577BDD-A74A-4F84-9B9A-0AB738037066}" sibTransId="{CB241ADD-3A04-40C8-88F1-6F310B5495CC}"/>
    <dgm:cxn modelId="{38F696EF-8927-48A7-98CB-3BF4940ED358}" srcId="{2C4FE68F-0BE1-4C0C-A62F-7066CC0717F6}" destId="{6B8BFCE3-930E-44A5-B6C7-B801AD0FEE72}" srcOrd="0" destOrd="0" parTransId="{19BBFBB5-55D5-49B4-A863-C72D1805A433}" sibTransId="{128B2BA3-B7EA-4E87-90BC-B52E45090A13}"/>
    <dgm:cxn modelId="{37DC531E-A910-4C49-BE5F-E98511959D63}" srcId="{2C4FE68F-0BE1-4C0C-A62F-7066CC0717F6}" destId="{45E657C4-2077-4691-A147-1F9A4EAB4B9F}" srcOrd="4" destOrd="0" parTransId="{66C1221C-2346-473B-88C1-5E0AE06DC4BA}" sibTransId="{336FEC24-BDF8-4670-BC18-D938162AF666}"/>
    <dgm:cxn modelId="{A2D8140B-6C44-4596-86F4-A209078EEBB7}" type="presOf" srcId="{D449EA90-93D2-4FF5-B8CB-904D22990881}" destId="{D6448D3C-0ACC-49CA-9158-97150BBA7080}" srcOrd="0" destOrd="0" presId="urn:microsoft.com/office/officeart/2005/8/layout/pList1"/>
    <dgm:cxn modelId="{94253E8F-9E5D-42F4-BE1D-03878C21B759}" type="presOf" srcId="{2C4FE68F-0BE1-4C0C-A62F-7066CC0717F6}" destId="{2045F112-45A2-4E67-9DA0-3A156BA9C936}" srcOrd="0" destOrd="0" presId="urn:microsoft.com/office/officeart/2005/8/layout/pList1"/>
    <dgm:cxn modelId="{2389A019-4F18-4694-91A2-EA6E5CDCEB6A}" type="presOf" srcId="{128B2BA3-B7EA-4E87-90BC-B52E45090A13}" destId="{F43ED5F4-4C82-428C-A6E9-C5867D71683A}" srcOrd="0" destOrd="0" presId="urn:microsoft.com/office/officeart/2005/8/layout/pList1"/>
    <dgm:cxn modelId="{65A3C911-0C01-4C31-9118-8AF4E85FEDC9}" type="presOf" srcId="{6B8BFCE3-930E-44A5-B6C7-B801AD0FEE72}" destId="{089B01FE-5EDF-43E3-A2D4-73BD15DA502D}" srcOrd="0" destOrd="0" presId="urn:microsoft.com/office/officeart/2005/8/layout/pList1"/>
    <dgm:cxn modelId="{013AE5D2-5C6D-4195-8C1E-9AFC5B0B21A6}" type="presOf" srcId="{F32A87EA-DDE8-4BAC-9DA7-B1BD22044D23}" destId="{37F9FEDF-A97D-446E-8D8D-47715E236949}" srcOrd="0" destOrd="0" presId="urn:microsoft.com/office/officeart/2005/8/layout/pList1"/>
    <dgm:cxn modelId="{2F2A47F4-DC5B-4A12-A006-B53A5321FC9F}" type="presOf" srcId="{2D35A42E-6588-4292-A538-1ED1783788C5}" destId="{596BB578-6A80-4DA6-A3C8-1F3112A60245}" srcOrd="0" destOrd="0" presId="urn:microsoft.com/office/officeart/2005/8/layout/pList1"/>
    <dgm:cxn modelId="{DC8F8ECE-7E12-4904-9889-F1981D294A04}" srcId="{2C4FE68F-0BE1-4C0C-A62F-7066CC0717F6}" destId="{32DA0D35-44AD-45AD-B854-AE266AF1A223}" srcOrd="1" destOrd="0" parTransId="{B71C74C5-D116-4681-8A93-32D3AFCC348B}" sibTransId="{AAB823E5-F764-4BA8-B0E4-3EC58C121289}"/>
    <dgm:cxn modelId="{15BF116B-22DA-471D-B770-A20C6B6E0DE1}" type="presOf" srcId="{8A9D124D-C002-4EDA-813A-D9BAF1E54C58}" destId="{FAC2EFD7-A212-43DA-9F81-AF7ECCC843C0}" srcOrd="0" destOrd="0" presId="urn:microsoft.com/office/officeart/2005/8/layout/pList1"/>
    <dgm:cxn modelId="{64AB8D27-C27F-4A36-AA03-B2F7708DBA0C}" srcId="{2C4FE68F-0BE1-4C0C-A62F-7066CC0717F6}" destId="{D449EA90-93D2-4FF5-B8CB-904D22990881}" srcOrd="5" destOrd="0" parTransId="{DCA20821-A6CA-468E-8399-FD00654328CC}" sibTransId="{2E7CEA7D-0837-4CD2-98E7-137BA19832C9}"/>
    <dgm:cxn modelId="{1C55BCCA-96B9-41E4-872B-EE27DA6FFCA1}" type="presOf" srcId="{CB241ADD-3A04-40C8-88F1-6F310B5495CC}" destId="{D2FA5C25-120B-4D36-8ACB-357927D51CCB}" srcOrd="0" destOrd="0" presId="urn:microsoft.com/office/officeart/2005/8/layout/pList1"/>
    <dgm:cxn modelId="{5BD5B48B-03CF-4453-BAA9-811FF44645D5}" type="presOf" srcId="{32DA0D35-44AD-45AD-B854-AE266AF1A223}" destId="{DA088C07-FD0F-44A8-8FAC-D33F3CF3F437}" srcOrd="0" destOrd="0" presId="urn:microsoft.com/office/officeart/2005/8/layout/pList1"/>
    <dgm:cxn modelId="{EBA51A65-0EAE-4342-845C-609B630E073D}" srcId="{2C4FE68F-0BE1-4C0C-A62F-7066CC0717F6}" destId="{F32A87EA-DDE8-4BAC-9DA7-B1BD22044D23}" srcOrd="2" destOrd="0" parTransId="{9EB574F3-C18A-4CC8-AA71-1267F647CBA7}" sibTransId="{2D35A42E-6588-4292-A538-1ED1783788C5}"/>
    <dgm:cxn modelId="{61AE7862-E9F5-4FCA-B413-13B28A7B77F8}" type="presOf" srcId="{45E657C4-2077-4691-A147-1F9A4EAB4B9F}" destId="{588F5609-64DC-4A11-A78F-1918C51D1780}" srcOrd="0" destOrd="0" presId="urn:microsoft.com/office/officeart/2005/8/layout/pList1"/>
    <dgm:cxn modelId="{6DC8CAAA-CEFD-43F8-85B9-054E21737DD8}" type="presOf" srcId="{AAB823E5-F764-4BA8-B0E4-3EC58C121289}" destId="{2F0138A1-95D8-440D-80E5-081C711F4B6B}" srcOrd="0" destOrd="0" presId="urn:microsoft.com/office/officeart/2005/8/layout/pList1"/>
    <dgm:cxn modelId="{60A57EE3-BE1D-43A7-9C8C-00600A1824CD}" type="presOf" srcId="{336FEC24-BDF8-4670-BC18-D938162AF666}" destId="{3D286EBD-5164-4820-8E6F-4E7B2CAA5F24}" srcOrd="0" destOrd="0" presId="urn:microsoft.com/office/officeart/2005/8/layout/pList1"/>
    <dgm:cxn modelId="{E1375F7B-B202-4E25-ACFE-5D3915A4D786}" type="presParOf" srcId="{2045F112-45A2-4E67-9DA0-3A156BA9C936}" destId="{2C6FC35B-D503-472A-B996-0BB50C57A692}" srcOrd="0" destOrd="0" presId="urn:microsoft.com/office/officeart/2005/8/layout/pList1"/>
    <dgm:cxn modelId="{9D5FE73A-F4C8-4310-A65B-F8ED124892FF}" type="presParOf" srcId="{2C6FC35B-D503-472A-B996-0BB50C57A692}" destId="{441CDFEB-F539-4331-B5A3-C15A829CE1C3}" srcOrd="0" destOrd="0" presId="urn:microsoft.com/office/officeart/2005/8/layout/pList1"/>
    <dgm:cxn modelId="{B8494DAA-6220-4CA4-BA1D-63C5595148F5}" type="presParOf" srcId="{2C6FC35B-D503-472A-B996-0BB50C57A692}" destId="{089B01FE-5EDF-43E3-A2D4-73BD15DA502D}" srcOrd="1" destOrd="0" presId="urn:microsoft.com/office/officeart/2005/8/layout/pList1"/>
    <dgm:cxn modelId="{B5051430-6466-466C-9AB9-862FBEABDB81}" type="presParOf" srcId="{2045F112-45A2-4E67-9DA0-3A156BA9C936}" destId="{F43ED5F4-4C82-428C-A6E9-C5867D71683A}" srcOrd="1" destOrd="0" presId="urn:microsoft.com/office/officeart/2005/8/layout/pList1"/>
    <dgm:cxn modelId="{0FC454C5-6403-4AA4-BB38-A618F0C701EB}" type="presParOf" srcId="{2045F112-45A2-4E67-9DA0-3A156BA9C936}" destId="{3BD1DFCC-979E-4B9A-8BCF-58CDEF21476F}" srcOrd="2" destOrd="0" presId="urn:microsoft.com/office/officeart/2005/8/layout/pList1"/>
    <dgm:cxn modelId="{51D107B1-BD18-4BB3-96D3-97B05E994732}" type="presParOf" srcId="{3BD1DFCC-979E-4B9A-8BCF-58CDEF21476F}" destId="{881495A9-81F9-4E4D-BE25-947BADFACFEC}" srcOrd="0" destOrd="0" presId="urn:microsoft.com/office/officeart/2005/8/layout/pList1"/>
    <dgm:cxn modelId="{DD6D828A-FC7E-4CD4-8475-4F392199325D}" type="presParOf" srcId="{3BD1DFCC-979E-4B9A-8BCF-58CDEF21476F}" destId="{DA088C07-FD0F-44A8-8FAC-D33F3CF3F437}" srcOrd="1" destOrd="0" presId="urn:microsoft.com/office/officeart/2005/8/layout/pList1"/>
    <dgm:cxn modelId="{55D8BB84-0647-4993-8525-8A05743E157D}" type="presParOf" srcId="{2045F112-45A2-4E67-9DA0-3A156BA9C936}" destId="{2F0138A1-95D8-440D-80E5-081C711F4B6B}" srcOrd="3" destOrd="0" presId="urn:microsoft.com/office/officeart/2005/8/layout/pList1"/>
    <dgm:cxn modelId="{B8E469B5-0288-4510-9A89-D248BBE53F14}" type="presParOf" srcId="{2045F112-45A2-4E67-9DA0-3A156BA9C936}" destId="{CFB9818D-268D-4856-92EC-454B678B2C2F}" srcOrd="4" destOrd="0" presId="urn:microsoft.com/office/officeart/2005/8/layout/pList1"/>
    <dgm:cxn modelId="{A45CE6D1-745F-4919-B481-99933C016821}" type="presParOf" srcId="{CFB9818D-268D-4856-92EC-454B678B2C2F}" destId="{9B9AEAFD-D672-438C-974F-6AC5E1F7C8EB}" srcOrd="0" destOrd="0" presId="urn:microsoft.com/office/officeart/2005/8/layout/pList1"/>
    <dgm:cxn modelId="{D8CB2303-D77B-4336-832A-E25E01C97902}" type="presParOf" srcId="{CFB9818D-268D-4856-92EC-454B678B2C2F}" destId="{37F9FEDF-A97D-446E-8D8D-47715E236949}" srcOrd="1" destOrd="0" presId="urn:microsoft.com/office/officeart/2005/8/layout/pList1"/>
    <dgm:cxn modelId="{ED33C1EF-08DB-4639-8906-8FA5FA7C78B0}" type="presParOf" srcId="{2045F112-45A2-4E67-9DA0-3A156BA9C936}" destId="{596BB578-6A80-4DA6-A3C8-1F3112A60245}" srcOrd="5" destOrd="0" presId="urn:microsoft.com/office/officeart/2005/8/layout/pList1"/>
    <dgm:cxn modelId="{E476AEA1-CEA2-4809-A430-DDC074BE52C3}" type="presParOf" srcId="{2045F112-45A2-4E67-9DA0-3A156BA9C936}" destId="{6072470A-60CF-4ADA-BEF3-6C3C8427D80E}" srcOrd="6" destOrd="0" presId="urn:microsoft.com/office/officeart/2005/8/layout/pList1"/>
    <dgm:cxn modelId="{FC3E7871-201A-4B63-9AD5-19A5A0FFA792}" type="presParOf" srcId="{6072470A-60CF-4ADA-BEF3-6C3C8427D80E}" destId="{64BA30C5-0B2E-494A-95C0-F6504D84A5E4}" srcOrd="0" destOrd="0" presId="urn:microsoft.com/office/officeart/2005/8/layout/pList1"/>
    <dgm:cxn modelId="{BAAF19B2-45E7-4779-9146-41775F023565}" type="presParOf" srcId="{6072470A-60CF-4ADA-BEF3-6C3C8427D80E}" destId="{FAC2EFD7-A212-43DA-9F81-AF7ECCC843C0}" srcOrd="1" destOrd="0" presId="urn:microsoft.com/office/officeart/2005/8/layout/pList1"/>
    <dgm:cxn modelId="{AF8AED87-DA1F-4092-88EF-9E6678AD5E71}" type="presParOf" srcId="{2045F112-45A2-4E67-9DA0-3A156BA9C936}" destId="{D2FA5C25-120B-4D36-8ACB-357927D51CCB}" srcOrd="7" destOrd="0" presId="urn:microsoft.com/office/officeart/2005/8/layout/pList1"/>
    <dgm:cxn modelId="{B89DCACD-C942-4AF5-B40B-FBCC0512F519}" type="presParOf" srcId="{2045F112-45A2-4E67-9DA0-3A156BA9C936}" destId="{362D6678-9B99-4221-9588-8C285287DFDD}" srcOrd="8" destOrd="0" presId="urn:microsoft.com/office/officeart/2005/8/layout/pList1"/>
    <dgm:cxn modelId="{B11E2D88-A849-405E-A767-7606F854F211}" type="presParOf" srcId="{362D6678-9B99-4221-9588-8C285287DFDD}" destId="{2F61D459-FCE1-4A3B-A000-45A4F7F62CCE}" srcOrd="0" destOrd="0" presId="urn:microsoft.com/office/officeart/2005/8/layout/pList1"/>
    <dgm:cxn modelId="{75692402-6AAB-4A9B-95A3-068FB104E6C9}" type="presParOf" srcId="{362D6678-9B99-4221-9588-8C285287DFDD}" destId="{588F5609-64DC-4A11-A78F-1918C51D1780}" srcOrd="1" destOrd="0" presId="urn:microsoft.com/office/officeart/2005/8/layout/pList1"/>
    <dgm:cxn modelId="{B7F161D4-A5FD-4787-B759-A028B664B249}" type="presParOf" srcId="{2045F112-45A2-4E67-9DA0-3A156BA9C936}" destId="{3D286EBD-5164-4820-8E6F-4E7B2CAA5F24}" srcOrd="9" destOrd="0" presId="urn:microsoft.com/office/officeart/2005/8/layout/pList1"/>
    <dgm:cxn modelId="{18C15AB5-99A6-4586-8C45-216A06F0CE63}" type="presParOf" srcId="{2045F112-45A2-4E67-9DA0-3A156BA9C936}" destId="{94AD7340-B24C-4858-B312-92E8665C9868}" srcOrd="10" destOrd="0" presId="urn:microsoft.com/office/officeart/2005/8/layout/pList1"/>
    <dgm:cxn modelId="{62874696-35BE-4991-B6B0-67FA232A57E1}" type="presParOf" srcId="{94AD7340-B24C-4858-B312-92E8665C9868}" destId="{B3947DE3-A2AF-4396-ADF8-8F0FAABEF419}" srcOrd="0" destOrd="0" presId="urn:microsoft.com/office/officeart/2005/8/layout/pList1"/>
    <dgm:cxn modelId="{DDEAAEC1-3724-4FDA-B251-EEA5FA0FA9E0}" type="presParOf" srcId="{94AD7340-B24C-4858-B312-92E8665C9868}" destId="{D6448D3C-0ACC-49CA-9158-97150BBA708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A5795-4AE6-4C0F-B940-06CBBBA3BF08}">
      <dsp:nvSpPr>
        <dsp:cNvPr id="0" name=""/>
        <dsp:cNvSpPr/>
      </dsp:nvSpPr>
      <dsp:spPr>
        <a:xfrm>
          <a:off x="2952330" y="1"/>
          <a:ext cx="3392439" cy="1534346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Inn berawal di negara Inggris berupa pemondokkan sebagian kecil rumah-rumah perorangan</a:t>
          </a:r>
          <a:endParaRPr lang="id-ID" sz="1500" kern="1200" dirty="0"/>
        </a:p>
      </dsp:txBody>
      <dsp:txXfrm>
        <a:off x="2952330" y="1"/>
        <a:ext cx="3392439" cy="1534346"/>
      </dsp:txXfrm>
    </dsp:sp>
    <dsp:sp modelId="{49012E11-BACD-4DDF-A6C4-76DC3D5EF89C}">
      <dsp:nvSpPr>
        <dsp:cNvPr id="0" name=""/>
        <dsp:cNvSpPr/>
      </dsp:nvSpPr>
      <dsp:spPr>
        <a:xfrm>
          <a:off x="576059" y="1"/>
          <a:ext cx="2216301" cy="1534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183710-AA38-490C-B640-AD4DDADD5150}">
      <dsp:nvSpPr>
        <dsp:cNvPr id="0" name=""/>
        <dsp:cNvSpPr/>
      </dsp:nvSpPr>
      <dsp:spPr>
        <a:xfrm>
          <a:off x="144015" y="1800203"/>
          <a:ext cx="3392439" cy="1534346"/>
        </a:xfrm>
        <a:prstGeom prst="rect">
          <a:avLst/>
        </a:prstGeom>
        <a:solidFill>
          <a:schemeClr val="accent4">
            <a:shade val="50000"/>
            <a:hueOff val="372164"/>
            <a:satOff val="-25951"/>
            <a:lumOff val="33223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Motel adalah gabungan kata motor hotel, tempat beristirahat bagi pengemudi kendaraaan bermotor.</a:t>
          </a:r>
          <a:endParaRPr lang="id-ID" sz="1500" kern="1200" dirty="0"/>
        </a:p>
      </dsp:txBody>
      <dsp:txXfrm>
        <a:off x="144015" y="1800203"/>
        <a:ext cx="3392439" cy="1534346"/>
      </dsp:txXfrm>
    </dsp:sp>
    <dsp:sp modelId="{5AE642F1-A358-465A-85BF-D6DF642A92C6}">
      <dsp:nvSpPr>
        <dsp:cNvPr id="0" name=""/>
        <dsp:cNvSpPr/>
      </dsp:nvSpPr>
      <dsp:spPr>
        <a:xfrm>
          <a:off x="3658045" y="1789110"/>
          <a:ext cx="2504334" cy="153434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7A28E-B894-47BE-9DEE-F1E029D220B9}">
      <dsp:nvSpPr>
        <dsp:cNvPr id="0" name=""/>
        <dsp:cNvSpPr/>
      </dsp:nvSpPr>
      <dsp:spPr>
        <a:xfrm>
          <a:off x="2697935" y="3576623"/>
          <a:ext cx="3392439" cy="1534346"/>
        </a:xfrm>
        <a:prstGeom prst="rect">
          <a:avLst/>
        </a:prstGeom>
        <a:solidFill>
          <a:schemeClr val="accent4">
            <a:shade val="50000"/>
            <a:hueOff val="372164"/>
            <a:satOff val="-25951"/>
            <a:lumOff val="33223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Resort merupakan usaha akomodasi untuk relaksasi atau rekreasi yang pada umumnya berlokasi di daerah-daerah peristirahatan, seperti pantai atau pegunungan.</a:t>
          </a:r>
          <a:endParaRPr lang="id-ID" sz="1500" kern="1200" dirty="0"/>
        </a:p>
      </dsp:txBody>
      <dsp:txXfrm>
        <a:off x="2697935" y="3576623"/>
        <a:ext cx="3392439" cy="1534346"/>
      </dsp:txXfrm>
    </dsp:sp>
    <dsp:sp modelId="{D9433E56-BE18-41EC-8647-68A0CE7C3CED}">
      <dsp:nvSpPr>
        <dsp:cNvPr id="0" name=""/>
        <dsp:cNvSpPr/>
      </dsp:nvSpPr>
      <dsp:spPr>
        <a:xfrm>
          <a:off x="360038" y="3528399"/>
          <a:ext cx="2216316" cy="15343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77DE3-8C35-4379-8237-AFD7FF51972F}">
      <dsp:nvSpPr>
        <dsp:cNvPr id="0" name=""/>
        <dsp:cNvSpPr/>
      </dsp:nvSpPr>
      <dsp:spPr>
        <a:xfrm>
          <a:off x="2680855" y="0"/>
          <a:ext cx="3287399" cy="14868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Homestay adalah usaha perseorangan dengan menggunakan sebagian rumah mereka untuk penginapan bagi setiap orang dengan perhitungan pembayaran harian.</a:t>
          </a:r>
          <a:endParaRPr lang="id-ID" sz="1300" kern="1200" dirty="0"/>
        </a:p>
      </dsp:txBody>
      <dsp:txXfrm>
        <a:off x="2680855" y="0"/>
        <a:ext cx="3287399" cy="1486838"/>
      </dsp:txXfrm>
    </dsp:sp>
    <dsp:sp modelId="{E8EDF014-F4BF-4F62-BF0B-D1576DFE6BAA}">
      <dsp:nvSpPr>
        <dsp:cNvPr id="0" name=""/>
        <dsp:cNvSpPr/>
      </dsp:nvSpPr>
      <dsp:spPr>
        <a:xfrm>
          <a:off x="421679" y="0"/>
          <a:ext cx="2120122" cy="14868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8684909-0D0A-4E44-9130-C12801316E31}">
      <dsp:nvSpPr>
        <dsp:cNvPr id="0" name=""/>
        <dsp:cNvSpPr/>
      </dsp:nvSpPr>
      <dsp:spPr>
        <a:xfrm>
          <a:off x="493672" y="1711396"/>
          <a:ext cx="3287399" cy="1486838"/>
        </a:xfrm>
        <a:prstGeom prst="rect">
          <a:avLst/>
        </a:prstGeom>
        <a:gradFill rotWithShape="0">
          <a:gsLst>
            <a:gs pos="0">
              <a:schemeClr val="accent4">
                <a:hueOff val="928412"/>
                <a:satOff val="-28205"/>
                <a:lumOff val="9314"/>
                <a:alphaOff val="0"/>
                <a:tint val="65000"/>
                <a:satMod val="270000"/>
              </a:schemeClr>
            </a:gs>
            <a:gs pos="25000">
              <a:schemeClr val="accent4">
                <a:hueOff val="928412"/>
                <a:satOff val="-28205"/>
                <a:lumOff val="9314"/>
                <a:alphaOff val="0"/>
                <a:tint val="60000"/>
                <a:satMod val="300000"/>
              </a:schemeClr>
            </a:gs>
            <a:gs pos="100000">
              <a:schemeClr val="accent4">
                <a:hueOff val="928412"/>
                <a:satOff val="-28205"/>
                <a:lumOff val="9314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Asrama yaitu tempat penginapan yang ditujukan untuk anggota suatu kelompok, dengan kamar yang bisa dihuni oleh beberapa orang.</a:t>
          </a:r>
          <a:endParaRPr lang="id-ID" sz="1300" kern="1200" dirty="0"/>
        </a:p>
      </dsp:txBody>
      <dsp:txXfrm>
        <a:off x="493672" y="1711396"/>
        <a:ext cx="3287399" cy="1486838"/>
      </dsp:txXfrm>
    </dsp:sp>
    <dsp:sp modelId="{2A417FEC-DCAF-43BA-82D3-41E07EE6AEFD}">
      <dsp:nvSpPr>
        <dsp:cNvPr id="0" name=""/>
        <dsp:cNvSpPr/>
      </dsp:nvSpPr>
      <dsp:spPr>
        <a:xfrm>
          <a:off x="3878068" y="1711396"/>
          <a:ext cx="2498889" cy="1486838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40000" r="-4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9CA079B-DFC3-415A-8750-15A8A5BCDF9F}">
      <dsp:nvSpPr>
        <dsp:cNvPr id="0" name=""/>
        <dsp:cNvSpPr/>
      </dsp:nvSpPr>
      <dsp:spPr>
        <a:xfrm>
          <a:off x="2725926" y="3464573"/>
          <a:ext cx="3287399" cy="1486838"/>
        </a:xfrm>
        <a:prstGeom prst="rec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65000"/>
                <a:satMod val="270000"/>
              </a:schemeClr>
            </a:gs>
            <a:gs pos="25000">
              <a:schemeClr val="accent4">
                <a:hueOff val="1856823"/>
                <a:satOff val="-56410"/>
                <a:lumOff val="18628"/>
                <a:alphaOff val="0"/>
                <a:tint val="60000"/>
                <a:satMod val="30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Sejenis penginapan komersial yang menggunakan seluruh  atau sebagaian dari seluruh bangunan yang khusus disediakan untuk memperoleh jasa pelayanan penginapan tanpa makan dengan tarif yang lebih murah dari pada hotel.</a:t>
          </a:r>
          <a:endParaRPr lang="id-ID" sz="1300" kern="1200" dirty="0"/>
        </a:p>
      </dsp:txBody>
      <dsp:txXfrm>
        <a:off x="2725926" y="3464573"/>
        <a:ext cx="3287399" cy="1486838"/>
      </dsp:txXfrm>
    </dsp:sp>
    <dsp:sp modelId="{30A66B88-2CA2-42EC-A4B2-3C6D743F8322}">
      <dsp:nvSpPr>
        <dsp:cNvPr id="0" name=""/>
        <dsp:cNvSpPr/>
      </dsp:nvSpPr>
      <dsp:spPr>
        <a:xfrm>
          <a:off x="421679" y="3464573"/>
          <a:ext cx="2156156" cy="14868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23615-EF13-43B0-A44E-9BB7D095A03D}">
      <dsp:nvSpPr>
        <dsp:cNvPr id="0" name=""/>
        <dsp:cNvSpPr/>
      </dsp:nvSpPr>
      <dsp:spPr>
        <a:xfrm>
          <a:off x="2952340" y="144014"/>
          <a:ext cx="3080306" cy="139317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shade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Guest house adalah usaha akomodasi yang dikelola oleh perusahaan sebagai tempat menginap karyawannya</a:t>
          </a:r>
          <a:endParaRPr lang="id-ID" sz="1700" kern="1200" dirty="0"/>
        </a:p>
      </dsp:txBody>
      <dsp:txXfrm>
        <a:off x="2952340" y="144014"/>
        <a:ext cx="3080306" cy="1393173"/>
      </dsp:txXfrm>
    </dsp:sp>
    <dsp:sp modelId="{648EDCBF-0288-487C-81C7-87166E1B88A4}">
      <dsp:nvSpPr>
        <dsp:cNvPr id="0" name=""/>
        <dsp:cNvSpPr/>
      </dsp:nvSpPr>
      <dsp:spPr>
        <a:xfrm>
          <a:off x="318007" y="0"/>
          <a:ext cx="2460332" cy="157519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D1EA94-5567-41C0-B8E6-05EDC68DBC63}">
      <dsp:nvSpPr>
        <dsp:cNvPr id="0" name=""/>
        <dsp:cNvSpPr/>
      </dsp:nvSpPr>
      <dsp:spPr>
        <a:xfrm>
          <a:off x="806279" y="1806690"/>
          <a:ext cx="3080306" cy="139317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19636"/>
                <a:satOff val="5745"/>
                <a:lumOff val="25197"/>
                <a:alphaOff val="0"/>
                <a:shade val="45000"/>
                <a:satMod val="155000"/>
              </a:schemeClr>
            </a:gs>
            <a:gs pos="60000">
              <a:schemeClr val="accent5">
                <a:shade val="50000"/>
                <a:hueOff val="119636"/>
                <a:satOff val="5745"/>
                <a:lumOff val="25197"/>
                <a:alphaOff val="0"/>
                <a:shade val="95000"/>
                <a:satMod val="150000"/>
              </a:schemeClr>
            </a:gs>
            <a:gs pos="100000">
              <a:schemeClr val="accent5">
                <a:shade val="50000"/>
                <a:hueOff val="119636"/>
                <a:satOff val="5745"/>
                <a:lumOff val="2519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Akomodasi komersial yang ditujukan untuk remaja</a:t>
          </a:r>
          <a:endParaRPr lang="id-ID" sz="1700" kern="1200" dirty="0"/>
        </a:p>
      </dsp:txBody>
      <dsp:txXfrm>
        <a:off x="806279" y="1806690"/>
        <a:ext cx="3080306" cy="1393173"/>
      </dsp:txXfrm>
    </dsp:sp>
    <dsp:sp modelId="{B5B734B9-76D4-4B3B-8BAC-424AE79D1F47}">
      <dsp:nvSpPr>
        <dsp:cNvPr id="0" name=""/>
        <dsp:cNvSpPr/>
      </dsp:nvSpPr>
      <dsp:spPr>
        <a:xfrm>
          <a:off x="4005442" y="1800198"/>
          <a:ext cx="2352669" cy="1393173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C7D5D-1CD4-458B-A07B-993DF5C3704F}">
      <dsp:nvSpPr>
        <dsp:cNvPr id="0" name=""/>
        <dsp:cNvSpPr/>
      </dsp:nvSpPr>
      <dsp:spPr>
        <a:xfrm>
          <a:off x="2767585" y="3429737"/>
          <a:ext cx="3080306" cy="139317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19636"/>
                <a:satOff val="5745"/>
                <a:lumOff val="25197"/>
                <a:alphaOff val="0"/>
                <a:shade val="45000"/>
                <a:satMod val="155000"/>
              </a:schemeClr>
            </a:gs>
            <a:gs pos="60000">
              <a:schemeClr val="accent5">
                <a:shade val="50000"/>
                <a:hueOff val="119636"/>
                <a:satOff val="5745"/>
                <a:lumOff val="25197"/>
                <a:alphaOff val="0"/>
                <a:shade val="95000"/>
                <a:satMod val="150000"/>
              </a:schemeClr>
            </a:gs>
            <a:gs pos="100000">
              <a:schemeClr val="accent5">
                <a:shade val="50000"/>
                <a:hueOff val="119636"/>
                <a:satOff val="5745"/>
                <a:lumOff val="2519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Bentuk usaha yang menggunakan tenda yang terpasang di daerah terbuka sebagai tempat penyimpanan.</a:t>
          </a:r>
          <a:endParaRPr lang="id-ID" sz="1700" kern="1200" dirty="0"/>
        </a:p>
      </dsp:txBody>
      <dsp:txXfrm>
        <a:off x="2767585" y="3429737"/>
        <a:ext cx="3080306" cy="1393173"/>
      </dsp:txXfrm>
    </dsp:sp>
    <dsp:sp modelId="{3A8D63BF-C2C1-4D69-9448-FBF17FBE856B}">
      <dsp:nvSpPr>
        <dsp:cNvPr id="0" name=""/>
        <dsp:cNvSpPr/>
      </dsp:nvSpPr>
      <dsp:spPr>
        <a:xfrm>
          <a:off x="360036" y="3384375"/>
          <a:ext cx="2182374" cy="1393173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5D959-3258-428C-894C-8D9D26BCBC25}">
      <dsp:nvSpPr>
        <dsp:cNvPr id="0" name=""/>
        <dsp:cNvSpPr/>
      </dsp:nvSpPr>
      <dsp:spPr>
        <a:xfrm>
          <a:off x="2909795" y="2925"/>
          <a:ext cx="3295054" cy="1490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Chalet  adalah pondok kayu yang berlokasi di pegunungan. Pada awalnya chalet berlokasi di pegunungan Alpen, Swiss.</a:t>
          </a:r>
          <a:endParaRPr lang="id-ID" sz="1700" kern="1200" dirty="0"/>
        </a:p>
      </dsp:txBody>
      <dsp:txXfrm>
        <a:off x="2909795" y="2925"/>
        <a:ext cx="3295054" cy="1490300"/>
      </dsp:txXfrm>
    </dsp:sp>
    <dsp:sp modelId="{4BD44450-D42E-4766-BEC9-8E84D3DCE636}">
      <dsp:nvSpPr>
        <dsp:cNvPr id="0" name=""/>
        <dsp:cNvSpPr/>
      </dsp:nvSpPr>
      <dsp:spPr>
        <a:xfrm>
          <a:off x="360042" y="4"/>
          <a:ext cx="2489261" cy="1490300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640554-01C9-45A0-BD34-4FF5F3598DB1}">
      <dsp:nvSpPr>
        <dsp:cNvPr id="0" name=""/>
        <dsp:cNvSpPr/>
      </dsp:nvSpPr>
      <dsp:spPr>
        <a:xfrm>
          <a:off x="834412" y="1739125"/>
          <a:ext cx="3295054" cy="1490300"/>
        </a:xfrm>
        <a:prstGeom prst="rect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Caravan adalah tempat penginapan yang bergerak dengan menggunakan kendaraan.</a:t>
          </a:r>
          <a:endParaRPr lang="id-ID" sz="1700" kern="1200" dirty="0"/>
        </a:p>
      </dsp:txBody>
      <dsp:txXfrm>
        <a:off x="834412" y="1739125"/>
        <a:ext cx="3295054" cy="1490300"/>
      </dsp:txXfrm>
    </dsp:sp>
    <dsp:sp modelId="{02CF0E16-6426-4882-B524-C1AAD738A803}">
      <dsp:nvSpPr>
        <dsp:cNvPr id="0" name=""/>
        <dsp:cNvSpPr/>
      </dsp:nvSpPr>
      <dsp:spPr>
        <a:xfrm>
          <a:off x="4248472" y="1728186"/>
          <a:ext cx="2271315" cy="1490300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B28DE-B91C-404C-8B81-0D990FD586C3}">
      <dsp:nvSpPr>
        <dsp:cNvPr id="0" name=""/>
        <dsp:cNvSpPr/>
      </dsp:nvSpPr>
      <dsp:spPr>
        <a:xfrm>
          <a:off x="2873312" y="3475325"/>
          <a:ext cx="3295054" cy="1490300"/>
        </a:xfrm>
        <a:prstGeom prst="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Villa merupakan tempat tinggal sekaligus liburan, biasanya terletakdi tempat berhawa sejuk, seperti pinggiran kota, pegunungan dan pantai.</a:t>
          </a:r>
          <a:endParaRPr lang="id-ID" sz="1700" kern="1200" dirty="0"/>
        </a:p>
      </dsp:txBody>
      <dsp:txXfrm>
        <a:off x="2873312" y="3475325"/>
        <a:ext cx="3295054" cy="1490300"/>
      </dsp:txXfrm>
    </dsp:sp>
    <dsp:sp modelId="{181D35B1-0938-4217-84D7-9D797D64BFF7}">
      <dsp:nvSpPr>
        <dsp:cNvPr id="0" name=""/>
        <dsp:cNvSpPr/>
      </dsp:nvSpPr>
      <dsp:spPr>
        <a:xfrm>
          <a:off x="432053" y="3456383"/>
          <a:ext cx="2343329" cy="1490300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BF62F-5AA3-4370-BAB1-6B20C0514549}">
      <dsp:nvSpPr>
        <dsp:cNvPr id="0" name=""/>
        <dsp:cNvSpPr/>
      </dsp:nvSpPr>
      <dsp:spPr>
        <a:xfrm>
          <a:off x="3176492" y="178533"/>
          <a:ext cx="3735482" cy="20924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Bungalow jenis rumah berlantai satu berasal dari India. Merujuk pada satu-unit keluarga yang berada dalam kompleks pemukiman dan digunakan sebgai rumah liburan, terbuat dari batu bata atau kayu.</a:t>
          </a:r>
          <a:endParaRPr lang="id-ID" sz="1800" kern="1200" dirty="0"/>
        </a:p>
      </dsp:txBody>
      <dsp:txXfrm>
        <a:off x="3176492" y="178533"/>
        <a:ext cx="3735482" cy="2092492"/>
      </dsp:txXfrm>
    </dsp:sp>
    <dsp:sp modelId="{B9D0F41C-D05A-4727-A943-EA8117ED3AD7}">
      <dsp:nvSpPr>
        <dsp:cNvPr id="0" name=""/>
        <dsp:cNvSpPr/>
      </dsp:nvSpPr>
      <dsp:spPr>
        <a:xfrm>
          <a:off x="0" y="215674"/>
          <a:ext cx="2968825" cy="2092492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341FBC2-924C-4188-81D7-7DEAC970FAE4}">
      <dsp:nvSpPr>
        <dsp:cNvPr id="0" name=""/>
        <dsp:cNvSpPr/>
      </dsp:nvSpPr>
      <dsp:spPr>
        <a:xfrm>
          <a:off x="0" y="2640831"/>
          <a:ext cx="4076224" cy="2092492"/>
        </a:xfrm>
        <a:prstGeom prst="rec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65000"/>
                <a:satMod val="270000"/>
              </a:schemeClr>
            </a:gs>
            <a:gs pos="25000">
              <a:schemeClr val="accent4">
                <a:hueOff val="1856823"/>
                <a:satOff val="-56410"/>
                <a:lumOff val="18628"/>
                <a:alphaOff val="0"/>
                <a:tint val="60000"/>
                <a:satMod val="30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Rumah kediaman, di pedesaan, yang berbentuk bangunan satu atau dua lantai. Cottage merujuk pada rumah liburan musim panas yang dekat dengan badan perairan.</a:t>
          </a:r>
          <a:endParaRPr lang="id-ID" sz="1800" kern="1200" dirty="0"/>
        </a:p>
      </dsp:txBody>
      <dsp:txXfrm>
        <a:off x="0" y="2640831"/>
        <a:ext cx="4076224" cy="2092492"/>
      </dsp:txXfrm>
    </dsp:sp>
    <dsp:sp modelId="{DA566A8D-6856-4AC0-86D5-286D87D10043}">
      <dsp:nvSpPr>
        <dsp:cNvPr id="0" name=""/>
        <dsp:cNvSpPr/>
      </dsp:nvSpPr>
      <dsp:spPr>
        <a:xfrm>
          <a:off x="4265097" y="2668233"/>
          <a:ext cx="2558468" cy="193992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705BF-BF3D-4F21-A76B-E2BB6E139794}">
      <dsp:nvSpPr>
        <dsp:cNvPr id="0" name=""/>
        <dsp:cNvSpPr/>
      </dsp:nvSpPr>
      <dsp:spPr>
        <a:xfrm>
          <a:off x="2308717" y="112506"/>
          <a:ext cx="4687395" cy="21200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Boat hotel adalah hotel perahu sebagai hotel ditambatkan dipinggiran danau, sungai dan kanal dengan jembatan sebagai penghubung.</a:t>
          </a:r>
          <a:endParaRPr lang="id-ID" sz="2500" kern="1200" dirty="0"/>
        </a:p>
      </dsp:txBody>
      <dsp:txXfrm>
        <a:off x="2308717" y="112506"/>
        <a:ext cx="4687395" cy="2120034"/>
      </dsp:txXfrm>
    </dsp:sp>
    <dsp:sp modelId="{2F791A9E-32D8-4688-ABAD-E3DA2F9D3066}">
      <dsp:nvSpPr>
        <dsp:cNvPr id="0" name=""/>
        <dsp:cNvSpPr/>
      </dsp:nvSpPr>
      <dsp:spPr>
        <a:xfrm>
          <a:off x="0" y="112506"/>
          <a:ext cx="2098833" cy="2120034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689B2D-1927-4A5B-96DF-1B41E02A3391}">
      <dsp:nvSpPr>
        <dsp:cNvPr id="0" name=""/>
        <dsp:cNvSpPr/>
      </dsp:nvSpPr>
      <dsp:spPr>
        <a:xfrm>
          <a:off x="0" y="2582346"/>
          <a:ext cx="4687395" cy="2120034"/>
        </a:xfrm>
        <a:prstGeom prst="rec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shade val="45000"/>
                <a:satMod val="155000"/>
              </a:schemeClr>
            </a:gs>
            <a:gs pos="60000">
              <a:schemeClr val="accent4">
                <a:hueOff val="1856823"/>
                <a:satOff val="-56410"/>
                <a:lumOff val="18628"/>
                <a:alphaOff val="0"/>
                <a:shade val="95000"/>
                <a:satMod val="15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Hotel butik memiliki konotasi mahal dengan jumlah kamar yang sedikit, pelayanan prima, sangat </a:t>
          </a:r>
          <a:r>
            <a:rPr lang="id-ID" sz="2500" i="1" kern="1200" dirty="0" smtClean="0"/>
            <a:t>privacy</a:t>
          </a:r>
          <a:r>
            <a:rPr lang="id-ID" sz="2500" kern="1200" dirty="0" smtClean="0"/>
            <a:t>.</a:t>
          </a:r>
          <a:endParaRPr lang="id-ID" sz="2500" kern="1200" dirty="0"/>
        </a:p>
      </dsp:txBody>
      <dsp:txXfrm>
        <a:off x="0" y="2582346"/>
        <a:ext cx="4687395" cy="2120034"/>
      </dsp:txXfrm>
    </dsp:sp>
    <dsp:sp modelId="{7B09CB2E-3650-459A-9FFD-34C060051695}">
      <dsp:nvSpPr>
        <dsp:cNvPr id="0" name=""/>
        <dsp:cNvSpPr/>
      </dsp:nvSpPr>
      <dsp:spPr>
        <a:xfrm>
          <a:off x="4897279" y="2582346"/>
          <a:ext cx="2098833" cy="2120034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15002-94D7-4EE6-8D47-C876AED01EE2}">
      <dsp:nvSpPr>
        <dsp:cNvPr id="0" name=""/>
        <dsp:cNvSpPr/>
      </dsp:nvSpPr>
      <dsp:spPr>
        <a:xfrm>
          <a:off x="1141595" y="3314"/>
          <a:ext cx="2170227" cy="149528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47D51-497B-42ED-A23A-2AEE7F76C388}">
      <dsp:nvSpPr>
        <dsp:cNvPr id="0" name=""/>
        <dsp:cNvSpPr/>
      </dsp:nvSpPr>
      <dsp:spPr>
        <a:xfrm>
          <a:off x="1141595" y="1498601"/>
          <a:ext cx="2170227" cy="8051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Rumah Makan</a:t>
          </a:r>
          <a:endParaRPr lang="id-ID" sz="2200" kern="1200" dirty="0"/>
        </a:p>
      </dsp:txBody>
      <dsp:txXfrm>
        <a:off x="1141595" y="1498601"/>
        <a:ext cx="2170227" cy="805154"/>
      </dsp:txXfrm>
    </dsp:sp>
    <dsp:sp modelId="{D78BC2C1-BD33-4618-9C48-D9A7CD2A41D7}">
      <dsp:nvSpPr>
        <dsp:cNvPr id="0" name=""/>
        <dsp:cNvSpPr/>
      </dsp:nvSpPr>
      <dsp:spPr>
        <a:xfrm>
          <a:off x="3528936" y="3314"/>
          <a:ext cx="2170227" cy="149528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04736-0641-471C-ABDA-EC560592062E}">
      <dsp:nvSpPr>
        <dsp:cNvPr id="0" name=""/>
        <dsp:cNvSpPr/>
      </dsp:nvSpPr>
      <dsp:spPr>
        <a:xfrm>
          <a:off x="3528936" y="1498601"/>
          <a:ext cx="2170227" cy="8051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Jasa Boga</a:t>
          </a:r>
          <a:endParaRPr lang="id-ID" sz="2200" kern="1200" dirty="0"/>
        </a:p>
      </dsp:txBody>
      <dsp:txXfrm>
        <a:off x="3528936" y="1498601"/>
        <a:ext cx="2170227" cy="805154"/>
      </dsp:txXfrm>
    </dsp:sp>
    <dsp:sp modelId="{EF9F21A1-F271-4909-9E88-308665EBA984}">
      <dsp:nvSpPr>
        <dsp:cNvPr id="0" name=""/>
        <dsp:cNvSpPr/>
      </dsp:nvSpPr>
      <dsp:spPr>
        <a:xfrm>
          <a:off x="1141595" y="2520778"/>
          <a:ext cx="2170227" cy="1495286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C0B101-F46A-4254-B6E1-A2DC4CFCF988}">
      <dsp:nvSpPr>
        <dsp:cNvPr id="0" name=""/>
        <dsp:cNvSpPr/>
      </dsp:nvSpPr>
      <dsp:spPr>
        <a:xfrm>
          <a:off x="1141595" y="4016065"/>
          <a:ext cx="2170227" cy="8051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Kedai Makan</a:t>
          </a:r>
          <a:endParaRPr lang="id-ID" sz="2200" kern="1200" dirty="0"/>
        </a:p>
      </dsp:txBody>
      <dsp:txXfrm>
        <a:off x="1141595" y="4016065"/>
        <a:ext cx="2170227" cy="805154"/>
      </dsp:txXfrm>
    </dsp:sp>
    <dsp:sp modelId="{F894FBFC-C114-4DC7-A255-48F0D95F18BF}">
      <dsp:nvSpPr>
        <dsp:cNvPr id="0" name=""/>
        <dsp:cNvSpPr/>
      </dsp:nvSpPr>
      <dsp:spPr>
        <a:xfrm>
          <a:off x="3528936" y="2520778"/>
          <a:ext cx="2170227" cy="149528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C506B0-1F21-45D5-8722-8BD20F634ACF}">
      <dsp:nvSpPr>
        <dsp:cNvPr id="0" name=""/>
        <dsp:cNvSpPr/>
      </dsp:nvSpPr>
      <dsp:spPr>
        <a:xfrm>
          <a:off x="3528936" y="4016065"/>
          <a:ext cx="2170227" cy="8051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Kafe</a:t>
          </a:r>
          <a:endParaRPr lang="id-ID" sz="2200" kern="1200" dirty="0"/>
        </a:p>
      </dsp:txBody>
      <dsp:txXfrm>
        <a:off x="3528936" y="4016065"/>
        <a:ext cx="2170227" cy="805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CDFEB-F539-4331-B5A3-C15A829CE1C3}">
      <dsp:nvSpPr>
        <dsp:cNvPr id="0" name=""/>
        <dsp:cNvSpPr/>
      </dsp:nvSpPr>
      <dsp:spPr>
        <a:xfrm>
          <a:off x="113082" y="1060"/>
          <a:ext cx="2058503" cy="141830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9B01FE-5EDF-43E3-A2D4-73BD15DA502D}">
      <dsp:nvSpPr>
        <dsp:cNvPr id="0" name=""/>
        <dsp:cNvSpPr/>
      </dsp:nvSpPr>
      <dsp:spPr>
        <a:xfrm>
          <a:off x="113082" y="1419369"/>
          <a:ext cx="2058503" cy="76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Kolam renang</a:t>
          </a:r>
          <a:endParaRPr lang="id-ID" sz="2000" kern="1200" dirty="0"/>
        </a:p>
      </dsp:txBody>
      <dsp:txXfrm>
        <a:off x="113082" y="1419369"/>
        <a:ext cx="2058503" cy="763704"/>
      </dsp:txXfrm>
    </dsp:sp>
    <dsp:sp modelId="{881495A9-81F9-4E4D-BE25-947BADFACFEC}">
      <dsp:nvSpPr>
        <dsp:cNvPr id="0" name=""/>
        <dsp:cNvSpPr/>
      </dsp:nvSpPr>
      <dsp:spPr>
        <a:xfrm>
          <a:off x="2377523" y="1060"/>
          <a:ext cx="2058503" cy="141830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88C07-FD0F-44A8-8FAC-D33F3CF3F437}">
      <dsp:nvSpPr>
        <dsp:cNvPr id="0" name=""/>
        <dsp:cNvSpPr/>
      </dsp:nvSpPr>
      <dsp:spPr>
        <a:xfrm>
          <a:off x="2377523" y="1419369"/>
          <a:ext cx="2058503" cy="76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Pemandian Alam</a:t>
          </a:r>
          <a:endParaRPr lang="id-ID" sz="2000" kern="1200" dirty="0"/>
        </a:p>
      </dsp:txBody>
      <dsp:txXfrm>
        <a:off x="2377523" y="1419369"/>
        <a:ext cx="2058503" cy="763704"/>
      </dsp:txXfrm>
    </dsp:sp>
    <dsp:sp modelId="{9B9AEAFD-D672-438C-974F-6AC5E1F7C8EB}">
      <dsp:nvSpPr>
        <dsp:cNvPr id="0" name=""/>
        <dsp:cNvSpPr/>
      </dsp:nvSpPr>
      <dsp:spPr>
        <a:xfrm>
          <a:off x="4641963" y="1060"/>
          <a:ext cx="2058503" cy="1418309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F9FEDF-A97D-446E-8D8D-47715E236949}">
      <dsp:nvSpPr>
        <dsp:cNvPr id="0" name=""/>
        <dsp:cNvSpPr/>
      </dsp:nvSpPr>
      <dsp:spPr>
        <a:xfrm>
          <a:off x="4641963" y="1419369"/>
          <a:ext cx="2058503" cy="76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Kolam Pemancingan</a:t>
          </a:r>
          <a:endParaRPr lang="id-ID" sz="2000" kern="1200" dirty="0"/>
        </a:p>
      </dsp:txBody>
      <dsp:txXfrm>
        <a:off x="4641963" y="1419369"/>
        <a:ext cx="2058503" cy="763704"/>
      </dsp:txXfrm>
    </dsp:sp>
    <dsp:sp modelId="{64BA30C5-0B2E-494A-95C0-F6504D84A5E4}">
      <dsp:nvSpPr>
        <dsp:cNvPr id="0" name=""/>
        <dsp:cNvSpPr/>
      </dsp:nvSpPr>
      <dsp:spPr>
        <a:xfrm>
          <a:off x="113082" y="2388925"/>
          <a:ext cx="2058503" cy="1418309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C2EFD7-A212-43DA-9F81-AF7ECCC843C0}">
      <dsp:nvSpPr>
        <dsp:cNvPr id="0" name=""/>
        <dsp:cNvSpPr/>
      </dsp:nvSpPr>
      <dsp:spPr>
        <a:xfrm>
          <a:off x="113082" y="3807234"/>
          <a:ext cx="2058503" cy="76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Usaha Marina</a:t>
          </a:r>
          <a:endParaRPr lang="id-ID" sz="2000" kern="1200" dirty="0"/>
        </a:p>
      </dsp:txBody>
      <dsp:txXfrm>
        <a:off x="113082" y="3807234"/>
        <a:ext cx="2058503" cy="763704"/>
      </dsp:txXfrm>
    </dsp:sp>
    <dsp:sp modelId="{2F61D459-FCE1-4A3B-A000-45A4F7F62CCE}">
      <dsp:nvSpPr>
        <dsp:cNvPr id="0" name=""/>
        <dsp:cNvSpPr/>
      </dsp:nvSpPr>
      <dsp:spPr>
        <a:xfrm>
          <a:off x="2377523" y="2388925"/>
          <a:ext cx="2058503" cy="141830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8F5609-64DC-4A11-A78F-1918C51D1780}">
      <dsp:nvSpPr>
        <dsp:cNvPr id="0" name=""/>
        <dsp:cNvSpPr/>
      </dsp:nvSpPr>
      <dsp:spPr>
        <a:xfrm>
          <a:off x="2377523" y="3807234"/>
          <a:ext cx="2058503" cy="76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Usaha Wisata Selam</a:t>
          </a:r>
          <a:endParaRPr lang="id-ID" sz="2000" kern="1200" dirty="0"/>
        </a:p>
      </dsp:txBody>
      <dsp:txXfrm>
        <a:off x="2377523" y="3807234"/>
        <a:ext cx="2058503" cy="763704"/>
      </dsp:txXfrm>
    </dsp:sp>
    <dsp:sp modelId="{B3947DE3-A2AF-4396-ADF8-8F0FAABEF419}">
      <dsp:nvSpPr>
        <dsp:cNvPr id="0" name=""/>
        <dsp:cNvSpPr/>
      </dsp:nvSpPr>
      <dsp:spPr>
        <a:xfrm>
          <a:off x="4641963" y="2388925"/>
          <a:ext cx="2058503" cy="1418309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48D3C-0ACC-49CA-9158-97150BBA7080}">
      <dsp:nvSpPr>
        <dsp:cNvPr id="0" name=""/>
        <dsp:cNvSpPr/>
      </dsp:nvSpPr>
      <dsp:spPr>
        <a:xfrm>
          <a:off x="4641963" y="3807234"/>
          <a:ext cx="2058503" cy="76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Usaha Rekreasi Air</a:t>
          </a:r>
          <a:endParaRPr lang="id-ID" sz="2000" kern="1200" dirty="0"/>
        </a:p>
      </dsp:txBody>
      <dsp:txXfrm>
        <a:off x="4641963" y="3807234"/>
        <a:ext cx="2058503" cy="763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69A56-F709-45BC-8A2B-F03CBF81DFAB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17E63-5C53-4ED7-AA7A-60217C8D40F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516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17E63-5C53-4ED7-AA7A-60217C8D40FE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820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ED68D6-D010-4A87-B6AC-DC58C6DDEA5C}" type="datetimeFigureOut">
              <a:rPr lang="id-ID" smtClean="0"/>
              <a:t>23/07/2019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00A57C-C458-450D-8CAC-F5D42DD3D58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id-ID" dirty="0" smtClean="0"/>
              <a:t>Usaha Jasa Wisata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56615"/>
            <a:ext cx="5366370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913985"/>
          </a:xfrm>
        </p:spPr>
        <p:txBody>
          <a:bodyPr>
            <a:normAutofit/>
          </a:bodyPr>
          <a:lstStyle/>
          <a:p>
            <a:r>
              <a:rPr lang="id-ID" sz="3200" dirty="0"/>
              <a:t>Jasa</a:t>
            </a:r>
            <a:r>
              <a:rPr lang="id-ID" sz="3200" dirty="0" smtClean="0"/>
              <a:t> Konsultan Pariwisata</a:t>
            </a:r>
            <a:endParaRPr lang="id-ID" sz="32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752734" y="3071614"/>
            <a:ext cx="5712179" cy="1524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3284984"/>
            <a:ext cx="5629217" cy="13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118916" y="1655513"/>
            <a:ext cx="3064827" cy="404894"/>
          </a:xfrm>
        </p:spPr>
        <p:txBody>
          <a:bodyPr>
            <a:normAutofit/>
          </a:bodyPr>
          <a:lstStyle/>
          <a:p>
            <a:r>
              <a:rPr lang="id-ID" sz="1800" dirty="0" smtClean="0"/>
              <a:t>Jasa Konsultan Pariwisata</a:t>
            </a:r>
            <a:endParaRPr lang="id-ID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45" y="3645024"/>
            <a:ext cx="3021013" cy="201558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35762" y="2207080"/>
            <a:ext cx="3048891" cy="3517176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Jasa berupa saran untuk penyelesaian masalah-masalah yang timbul, muli dari penciptaan gagasan, pelaksanaan dan operasi di susun secara sistematis berdasarkan disiplin ilmu yang diakui secara lisan, tertulis atau gambar oleh tenaga ahli profesional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Kegiatannya meliputi: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d-ID" dirty="0" smtClean="0"/>
              <a:t>Studi kelayakan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d-ID" dirty="0" smtClean="0"/>
              <a:t>Perencanaan dan pengembangan wisata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d-ID" dirty="0" smtClean="0"/>
              <a:t>Kegiatan pengawasan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d-ID" dirty="0" smtClean="0"/>
              <a:t>Kegiatan manajemen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d-ID" dirty="0" smtClean="0"/>
              <a:t>Kegiatan penelitian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446089" cy="23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965245" cy="1202485"/>
          </a:xfrm>
        </p:spPr>
        <p:txBody>
          <a:bodyPr>
            <a:normAutofit/>
          </a:bodyPr>
          <a:lstStyle/>
          <a:p>
            <a:r>
              <a:rPr lang="id-ID" sz="4000" dirty="0" smtClean="0"/>
              <a:t>Jasa Impresariat</a:t>
            </a:r>
            <a:endParaRPr lang="id-ID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715000" cy="2457128"/>
          </a:xfrm>
        </p:spPr>
      </p:pic>
    </p:spTree>
    <p:extLst>
      <p:ext uri="{BB962C8B-B14F-4D97-AF65-F5344CB8AC3E}">
        <p14:creationId xmlns:p14="http://schemas.microsoft.com/office/powerpoint/2010/main" val="22596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049395" y="1583484"/>
            <a:ext cx="3064827" cy="689907"/>
          </a:xfrm>
        </p:spPr>
        <p:txBody>
          <a:bodyPr/>
          <a:lstStyle/>
          <a:p>
            <a:r>
              <a:rPr lang="id-ID" dirty="0" smtClean="0"/>
              <a:t>Jasa Impresariat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021013" cy="170106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37625" y="2420542"/>
            <a:ext cx="3048891" cy="3303698"/>
          </a:xfrm>
        </p:spPr>
        <p:txBody>
          <a:bodyPr/>
          <a:lstStyle/>
          <a:p>
            <a:pPr algn="l"/>
            <a:r>
              <a:rPr lang="id-ID" dirty="0" smtClean="0"/>
              <a:t>Penyelenggaraan kegiatan hiburan dan rekreasi bertujuan memberikan rasa senang kepada pengunjung dengan mendapatkan imbalan jasa, tetapi tetap memperhatikan nilai – nilai agama, budaya bangsa, kesusilaan, dan ketertiban umum.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484784"/>
            <a:ext cx="3253103" cy="18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6965245" cy="895323"/>
          </a:xfrm>
        </p:spPr>
        <p:txBody>
          <a:bodyPr/>
          <a:lstStyle/>
          <a:p>
            <a:r>
              <a:rPr lang="id-ID" dirty="0" smtClean="0"/>
              <a:t>Usaha Transportasi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1" y="2651125"/>
            <a:ext cx="3810000" cy="2540000"/>
          </a:xfrm>
        </p:spPr>
      </p:pic>
    </p:spTree>
    <p:extLst>
      <p:ext uri="{BB962C8B-B14F-4D97-AF65-F5344CB8AC3E}">
        <p14:creationId xmlns:p14="http://schemas.microsoft.com/office/powerpoint/2010/main" val="13868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119881" y="1655504"/>
            <a:ext cx="3064827" cy="515564"/>
          </a:xfrm>
        </p:spPr>
        <p:txBody>
          <a:bodyPr/>
          <a:lstStyle/>
          <a:p>
            <a:r>
              <a:rPr lang="id-ID" dirty="0" smtClean="0"/>
              <a:t>Transportasi Udara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29" y="3356992"/>
            <a:ext cx="3168352" cy="17840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37625" y="2420542"/>
            <a:ext cx="3048891" cy="3303698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Cepat dan nyaman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Menjangkau jarak yang jauh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Mampu mengangkut penumpang dan barang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Membutuhkan perawatan, khususnya untuk pesawat udara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Teknologi canggih</a:t>
            </a:r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5"/>
            <a:ext cx="3530795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22020" y="1799503"/>
            <a:ext cx="3064827" cy="760647"/>
          </a:xfrm>
        </p:spPr>
        <p:txBody>
          <a:bodyPr/>
          <a:lstStyle/>
          <a:p>
            <a:r>
              <a:rPr lang="id-ID" dirty="0" smtClean="0"/>
              <a:t>Transportasi Air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78" y="3717032"/>
            <a:ext cx="3021013" cy="15860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33904" y="2635342"/>
            <a:ext cx="3048891" cy="2898527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Mampu mencapai pulau-pulau kecil, terutama yang tidak dapat dicapai oelh alat trasnportasi lain.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Menggunakan sumber daya alam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Harga relatif murah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Investasi relatif tingi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Mampu mengangkut banyak penumpang dan barang.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42273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48165" y="1151447"/>
            <a:ext cx="3064827" cy="548888"/>
          </a:xfrm>
        </p:spPr>
        <p:txBody>
          <a:bodyPr/>
          <a:lstStyle/>
          <a:p>
            <a:r>
              <a:rPr lang="id-ID" dirty="0" smtClean="0"/>
              <a:t>Transportasi Darat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021013" cy="16981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32607" y="1845460"/>
            <a:ext cx="3048891" cy="3878823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Fleksibek dari rumah ke rumah, pintu ke pintu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Kenyamanan pribadi, berkendara sambil menikmati pemandangan alam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Rute terkendali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Kendaraaan dapat mencapai daerah yang sulit dijangkau dengan alat transpotasi lain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Termasuk alat angkutan termurah, dibandingkan dengan dua alat transportasi sebelumnya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908721"/>
            <a:ext cx="2808312" cy="187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53137"/>
            <a:ext cx="203706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6965245" cy="1202485"/>
          </a:xfrm>
        </p:spPr>
        <p:txBody>
          <a:bodyPr/>
          <a:lstStyle/>
          <a:p>
            <a:r>
              <a:rPr lang="id-ID" dirty="0" smtClean="0"/>
              <a:t>Usaha Akomodasi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700613" cy="3206595"/>
          </a:xfrm>
        </p:spPr>
      </p:pic>
    </p:spTree>
    <p:extLst>
      <p:ext uri="{BB962C8B-B14F-4D97-AF65-F5344CB8AC3E}">
        <p14:creationId xmlns:p14="http://schemas.microsoft.com/office/powerpoint/2010/main" val="2946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477588"/>
              </p:ext>
            </p:extLst>
          </p:nvPr>
        </p:nvGraphicFramePr>
        <p:xfrm>
          <a:off x="1187624" y="908720"/>
          <a:ext cx="6768751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51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6965245" cy="1202485"/>
          </a:xfrm>
        </p:spPr>
        <p:txBody>
          <a:bodyPr>
            <a:normAutofit/>
          </a:bodyPr>
          <a:lstStyle/>
          <a:p>
            <a:r>
              <a:rPr lang="id-ID" sz="3200" dirty="0" smtClean="0"/>
              <a:t>Jasa Biro Perjalanan</a:t>
            </a:r>
            <a:endParaRPr lang="id-ID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6048672" cy="2034553"/>
          </a:xfrm>
        </p:spPr>
      </p:pic>
    </p:spTree>
    <p:extLst>
      <p:ext uri="{BB962C8B-B14F-4D97-AF65-F5344CB8AC3E}">
        <p14:creationId xmlns:p14="http://schemas.microsoft.com/office/powerpoint/2010/main" val="14862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133059"/>
              </p:ext>
            </p:extLst>
          </p:nvPr>
        </p:nvGraphicFramePr>
        <p:xfrm>
          <a:off x="1270000" y="925513"/>
          <a:ext cx="6542088" cy="495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6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501511"/>
              </p:ext>
            </p:extLst>
          </p:nvPr>
        </p:nvGraphicFramePr>
        <p:xfrm>
          <a:off x="1259632" y="1052736"/>
          <a:ext cx="669674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3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43367"/>
              </p:ext>
            </p:extLst>
          </p:nvPr>
        </p:nvGraphicFramePr>
        <p:xfrm>
          <a:off x="1115617" y="980728"/>
          <a:ext cx="6984776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9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511349"/>
              </p:ext>
            </p:extLst>
          </p:nvPr>
        </p:nvGraphicFramePr>
        <p:xfrm>
          <a:off x="1116013" y="981075"/>
          <a:ext cx="6911975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82193"/>
              </p:ext>
            </p:extLst>
          </p:nvPr>
        </p:nvGraphicFramePr>
        <p:xfrm>
          <a:off x="1104900" y="908050"/>
          <a:ext cx="6996113" cy="48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7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268760"/>
            <a:ext cx="6965245" cy="72008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Sarana Makanan dan Minuman</a:t>
            </a:r>
            <a:endParaRPr lang="id-ID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65" y="2119313"/>
            <a:ext cx="5439433" cy="3603625"/>
          </a:xfrm>
        </p:spPr>
      </p:pic>
    </p:spTree>
    <p:extLst>
      <p:ext uri="{BB962C8B-B14F-4D97-AF65-F5344CB8AC3E}">
        <p14:creationId xmlns:p14="http://schemas.microsoft.com/office/powerpoint/2010/main" val="4150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41914"/>
              </p:ext>
            </p:extLst>
          </p:nvPr>
        </p:nvGraphicFramePr>
        <p:xfrm>
          <a:off x="1187625" y="1052736"/>
          <a:ext cx="6840760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Jenis pelayanan</a:t>
            </a:r>
          </a:p>
          <a:p>
            <a:pPr lvl="1"/>
            <a:r>
              <a:rPr lang="id-ID" dirty="0" smtClean="0"/>
              <a:t>French Service</a:t>
            </a:r>
          </a:p>
          <a:p>
            <a:pPr lvl="1"/>
            <a:r>
              <a:rPr lang="id-ID" dirty="0" smtClean="0"/>
              <a:t>Russian Service</a:t>
            </a:r>
          </a:p>
          <a:p>
            <a:pPr lvl="1"/>
            <a:r>
              <a:rPr lang="id-ID" dirty="0" smtClean="0"/>
              <a:t>American Service</a:t>
            </a:r>
          </a:p>
          <a:p>
            <a:pPr lvl="1"/>
            <a:r>
              <a:rPr lang="id-ID" dirty="0" smtClean="0"/>
              <a:t>Buffet Service</a:t>
            </a:r>
          </a:p>
          <a:p>
            <a:pPr lvl="1"/>
            <a:r>
              <a:rPr lang="id-ID" dirty="0" smtClean="0"/>
              <a:t>Banquet Service</a:t>
            </a:r>
          </a:p>
          <a:p>
            <a:pPr lvl="1"/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35112" y="2132574"/>
            <a:ext cx="3048891" cy="3591687"/>
          </a:xfrm>
        </p:spPr>
        <p:txBody>
          <a:bodyPr/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id-ID" sz="2400" dirty="0" smtClean="0"/>
              <a:t>Jenis Menu: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d-ID" sz="2000" dirty="0" smtClean="0"/>
              <a:t>A la Carte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d-ID" sz="2000" dirty="0" smtClean="0"/>
              <a:t>Table d’Hotel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d-ID" sz="2000" dirty="0" smtClean="0"/>
              <a:t>Rijsttafel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d-ID" sz="2000" dirty="0" smtClean="0"/>
              <a:t>Room Service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3319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4269065" cy="451177"/>
          </a:xfrm>
        </p:spPr>
        <p:txBody>
          <a:bodyPr>
            <a:noAutofit/>
          </a:bodyPr>
          <a:lstStyle/>
          <a:p>
            <a:r>
              <a:rPr lang="id-ID" sz="3200" dirty="0" smtClean="0"/>
              <a:t>Usaha Wisata Tirta</a:t>
            </a:r>
            <a:endParaRPr lang="id-ID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767754"/>
              </p:ext>
            </p:extLst>
          </p:nvPr>
        </p:nvGraphicFramePr>
        <p:xfrm>
          <a:off x="1214438" y="1377950"/>
          <a:ext cx="68135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0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Usaha SPA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61" y="2119313"/>
            <a:ext cx="6006041" cy="3603625"/>
          </a:xfrm>
        </p:spPr>
      </p:pic>
    </p:spTree>
    <p:extLst>
      <p:ext uri="{BB962C8B-B14F-4D97-AF65-F5344CB8AC3E}">
        <p14:creationId xmlns:p14="http://schemas.microsoft.com/office/powerpoint/2010/main" val="7964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60000">
            <a:off x="1125492" y="1007385"/>
            <a:ext cx="3064827" cy="1158453"/>
          </a:xfrm>
        </p:spPr>
        <p:txBody>
          <a:bodyPr>
            <a:normAutofit/>
          </a:bodyPr>
          <a:lstStyle/>
          <a:p>
            <a:r>
              <a:rPr lang="id-ID" sz="1800" dirty="0" smtClean="0"/>
              <a:t>Angkasa Tour and Travel</a:t>
            </a:r>
            <a:endParaRPr lang="id-ID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60" y="3510730"/>
            <a:ext cx="2316522" cy="270806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215663" y="2210780"/>
            <a:ext cx="3048891" cy="3239866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Membuat menjual dan menyelenggarakan paket wisata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Mengurus dan melayani kebutuhan jasa angkutan bagi perorangan atau kelompok yang diurus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Melayani pemesanan akomodasi, restoran dan sarana wisata lain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Mengurus dokumen perjalanan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Menyelenggarakan pemanduan perjalanan wisata.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08">
            <a:off x="4788024" y="980728"/>
            <a:ext cx="3161928" cy="23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9" y="2119313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val="12058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09479" y="1340768"/>
            <a:ext cx="5723468" cy="182809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Agen Perjalanan Wisata</a:t>
            </a:r>
            <a:endParaRPr lang="id-ID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72" y="3212976"/>
            <a:ext cx="6249824" cy="10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9554" y="1367475"/>
            <a:ext cx="3064827" cy="478147"/>
          </a:xfrm>
        </p:spPr>
        <p:txBody>
          <a:bodyPr>
            <a:normAutofit/>
          </a:bodyPr>
          <a:lstStyle/>
          <a:p>
            <a:r>
              <a:rPr lang="id-ID" sz="1800" dirty="0" smtClean="0"/>
              <a:t>Agen Perjalanan Wisata</a:t>
            </a:r>
            <a:endParaRPr lang="id-ID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26906"/>
            <a:ext cx="2520280" cy="25202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16209" y="2159211"/>
            <a:ext cx="3048891" cy="3302442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Menjadi perantara di dalam pemesanan tiket angkutan udara, laut dan darat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Mengurus dokumen perjalanan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Menjadi perantara di dalam pemesanan akomodasi restoran dan sarana wisata yang lain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d-ID" dirty="0" smtClean="0"/>
              <a:t>Menjual paket-paket wisata yang dibuat oleh biro perjalanan wisata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50" y="3573016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6965245" cy="1202485"/>
          </a:xfrm>
        </p:spPr>
        <p:txBody>
          <a:bodyPr>
            <a:normAutofit/>
          </a:bodyPr>
          <a:lstStyle/>
          <a:p>
            <a:r>
              <a:rPr lang="id-ID" sz="3600" dirty="0" smtClean="0"/>
              <a:t>Jasa Pramuwisata</a:t>
            </a:r>
            <a:endParaRPr lang="id-ID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527023"/>
            <a:ext cx="6196013" cy="2788205"/>
          </a:xfrm>
        </p:spPr>
      </p:pic>
    </p:spTree>
    <p:extLst>
      <p:ext uri="{BB962C8B-B14F-4D97-AF65-F5344CB8AC3E}">
        <p14:creationId xmlns:p14="http://schemas.microsoft.com/office/powerpoint/2010/main" val="27205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193401" y="1583484"/>
            <a:ext cx="3064827" cy="688650"/>
          </a:xfrm>
        </p:spPr>
        <p:txBody>
          <a:bodyPr/>
          <a:lstStyle/>
          <a:p>
            <a:r>
              <a:rPr lang="id-ID" dirty="0" smtClean="0"/>
              <a:t>Agen Pramuwisata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50" y="1556792"/>
            <a:ext cx="3021013" cy="215699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212429" y="2231251"/>
            <a:ext cx="3048891" cy="2869203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d-ID" i="1" dirty="0" smtClean="0"/>
              <a:t>Memimpin </a:t>
            </a:r>
            <a:r>
              <a:rPr lang="id-ID" i="1" dirty="0"/>
              <a:t>wisatawan </a:t>
            </a:r>
            <a:r>
              <a:rPr lang="id-ID" i="1" dirty="0" smtClean="0"/>
              <a:t>mengadakan </a:t>
            </a:r>
            <a:r>
              <a:rPr lang="id-ID" i="1" dirty="0"/>
              <a:t>perjalanan </a:t>
            </a:r>
            <a:r>
              <a:rPr lang="id-ID" i="1" dirty="0" smtClean="0"/>
              <a:t>dengan transportasi </a:t>
            </a:r>
            <a:r>
              <a:rPr lang="id-ID" i="1" dirty="0"/>
              <a:t>yang </a:t>
            </a:r>
            <a:r>
              <a:rPr lang="id-ID" i="1" dirty="0" smtClean="0"/>
              <a:t>tersedia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sv-SE" i="1" dirty="0" smtClean="0"/>
              <a:t>Memberikan </a:t>
            </a:r>
            <a:r>
              <a:rPr lang="sv-SE" i="1" dirty="0"/>
              <a:t>penjelasan tentang rencana perjalanan dan obyek </a:t>
            </a:r>
            <a:r>
              <a:rPr lang="sv-SE" i="1" dirty="0" smtClean="0"/>
              <a:t>wisata, </a:t>
            </a:r>
            <a:r>
              <a:rPr lang="sv-SE" i="1" dirty="0"/>
              <a:t>akomodasi, transportasi, dan fasilitas wisatawan lainya</a:t>
            </a:r>
            <a:r>
              <a:rPr lang="sv-SE" i="1" dirty="0" smtClean="0"/>
              <a:t>.</a:t>
            </a:r>
            <a:endParaRPr lang="id-ID" i="1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d-ID" i="1" dirty="0"/>
              <a:t>Memberikan petunjuk tentang obyek </a:t>
            </a:r>
            <a:r>
              <a:rPr lang="id-ID" i="1" dirty="0" smtClean="0"/>
              <a:t>wisata</a:t>
            </a:r>
            <a:endParaRPr lang="id-ID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d-ID" i="1" dirty="0" smtClean="0"/>
              <a:t>Mengkoordinasi </a:t>
            </a:r>
            <a:r>
              <a:rPr lang="id-ID" i="1" dirty="0"/>
              <a:t>menguruskan barang bawaan </a:t>
            </a:r>
            <a:r>
              <a:rPr lang="id-ID" i="1" dirty="0" smtClean="0"/>
              <a:t>wisatawan</a:t>
            </a:r>
            <a:endParaRPr lang="id-ID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d-ID" i="1" dirty="0" smtClean="0"/>
              <a:t>Memberikan </a:t>
            </a:r>
            <a:r>
              <a:rPr lang="id-ID" i="1" dirty="0"/>
              <a:t>pertolongan kepada wisatawan yang sakit, mendapat kecelakaan, kehilangan atau musibah.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168352" cy="11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913985"/>
          </a:xfrm>
        </p:spPr>
        <p:txBody>
          <a:bodyPr>
            <a:normAutofit/>
          </a:bodyPr>
          <a:lstStyle/>
          <a:p>
            <a:r>
              <a:rPr lang="id-ID" dirty="0" smtClean="0"/>
              <a:t>Jasa Konvensi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5233194" cy="25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119954" y="1320502"/>
            <a:ext cx="3064827" cy="523853"/>
          </a:xfrm>
        </p:spPr>
        <p:txBody>
          <a:bodyPr/>
          <a:lstStyle/>
          <a:p>
            <a:r>
              <a:rPr lang="id-ID" dirty="0" smtClean="0"/>
              <a:t>Jasa Konvensi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59" y="3501008"/>
            <a:ext cx="3021013" cy="201034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33238" y="1917857"/>
            <a:ext cx="3048891" cy="3806421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d-ID" dirty="0" smtClean="0"/>
              <a:t>Perencanaan dan penawaran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d-ID" dirty="0" smtClean="0"/>
              <a:t>Perencanaan dan pengelolaan anggaran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d-ID" dirty="0" smtClean="0"/>
              <a:t>Perencanaan, penyusunan dan penyelenggaraan program pertemuan, perjalanan insentif, konferensi dan pameran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d-ID" dirty="0" smtClean="0"/>
              <a:t>Penyusunan dan pengkoordinasian penyelenggaraan wisata pra dan pasca pertemuan, konferensi dan pameran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d-ID" dirty="0" smtClean="0"/>
              <a:t>Penyediaan pelayanan terjemahan simultan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d-ID" dirty="0" smtClean="0"/>
              <a:t>Koordinasi penyelenggaraan transportasi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d-ID" dirty="0" smtClean="0"/>
              <a:t>Penyediaan jasa kesekretariatan bagi penyelenggaraan kegiatan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d-ID" dirty="0" smtClean="0"/>
              <a:t>Koordinasi keperluan akomodasi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d-ID" dirty="0" smtClean="0"/>
              <a:t>Koordinasi kegiatan promosi dan hubungan massa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d-ID" dirty="0" smtClean="0"/>
              <a:t>Pengurusan kemudahan prosedur beacukai, keimigrasian dan karantina.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51911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300</TotalTime>
  <Words>756</Words>
  <Application>Microsoft Office PowerPoint</Application>
  <PresentationFormat>On-screen Show (4:3)</PresentationFormat>
  <Paragraphs>107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Pushpin</vt:lpstr>
      <vt:lpstr>Usaha Jasa Wisata</vt:lpstr>
      <vt:lpstr>Jasa Biro Perjalanan</vt:lpstr>
      <vt:lpstr>Angkasa Tour and Travel</vt:lpstr>
      <vt:lpstr>Agen Perjalanan Wisata</vt:lpstr>
      <vt:lpstr>Agen Perjalanan Wisata</vt:lpstr>
      <vt:lpstr>Jasa Pramuwisata</vt:lpstr>
      <vt:lpstr>Agen Pramuwisata</vt:lpstr>
      <vt:lpstr>Jasa Konvensi</vt:lpstr>
      <vt:lpstr>Jasa Konvensi</vt:lpstr>
      <vt:lpstr>Jasa Konsultan Pariwisata</vt:lpstr>
      <vt:lpstr>Jasa Konsultan Pariwisata</vt:lpstr>
      <vt:lpstr>Jasa Impresariat</vt:lpstr>
      <vt:lpstr>Jasa Impresariat</vt:lpstr>
      <vt:lpstr>Usaha Transportasi</vt:lpstr>
      <vt:lpstr>Transportasi Udara</vt:lpstr>
      <vt:lpstr>Transportasi Air</vt:lpstr>
      <vt:lpstr>Transportasi Darat</vt:lpstr>
      <vt:lpstr>Usaha Akomodasi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Sarana Makanan dan Minuman</vt:lpstr>
      <vt:lpstr>PowerPoint Presentation</vt:lpstr>
      <vt:lpstr>PowerPoint Presentation</vt:lpstr>
      <vt:lpstr>Usaha Wisata Tirta</vt:lpstr>
      <vt:lpstr>Usaha SPA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Umi Farichah</dc:creator>
  <cp:lastModifiedBy>Umi Farichah</cp:lastModifiedBy>
  <cp:revision>29</cp:revision>
  <dcterms:created xsi:type="dcterms:W3CDTF">2019-07-23T04:35:23Z</dcterms:created>
  <dcterms:modified xsi:type="dcterms:W3CDTF">2019-07-23T09:35:58Z</dcterms:modified>
</cp:coreProperties>
</file>