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7D5B-90AB-41B9-B46D-20721539A8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A91-CD8C-4498-8EB6-35E42983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7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7D5B-90AB-41B9-B46D-20721539A8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A91-CD8C-4498-8EB6-35E42983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0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7D5B-90AB-41B9-B46D-20721539A8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A91-CD8C-4498-8EB6-35E42983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9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7D5B-90AB-41B9-B46D-20721539A8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A91-CD8C-4498-8EB6-35E42983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7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7D5B-90AB-41B9-B46D-20721539A8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A91-CD8C-4498-8EB6-35E42983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5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7D5B-90AB-41B9-B46D-20721539A8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A91-CD8C-4498-8EB6-35E42983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7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7D5B-90AB-41B9-B46D-20721539A8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A91-CD8C-4498-8EB6-35E42983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3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7D5B-90AB-41B9-B46D-20721539A8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A91-CD8C-4498-8EB6-35E42983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7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7D5B-90AB-41B9-B46D-20721539A8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A91-CD8C-4498-8EB6-35E42983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6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7D5B-90AB-41B9-B46D-20721539A8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A91-CD8C-4498-8EB6-35E42983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7D5B-90AB-41B9-B46D-20721539A8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A91-CD8C-4498-8EB6-35E42983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5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A7D5B-90AB-41B9-B46D-20721539A8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36A91-CD8C-4498-8EB6-35E42983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5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49" y="706080"/>
            <a:ext cx="1616210" cy="86124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ANALISIS REGRESI LOGISTIK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OKTA SINDHU HARTADINATA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55" y="533400"/>
            <a:ext cx="11430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10" y="577304"/>
            <a:ext cx="1099271" cy="107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28600"/>
            <a:ext cx="9144001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24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8229600" cy="17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70037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24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TUJUAN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r>
              <a:rPr lang="en-US" dirty="0" smtClean="0"/>
              <a:t> </a:t>
            </a:r>
            <a:r>
              <a:rPr lang="en-US" dirty="0" err="1" smtClean="0"/>
              <a:t>Logistik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r>
              <a:rPr lang="en-US" dirty="0" smtClean="0"/>
              <a:t> </a:t>
            </a:r>
            <a:r>
              <a:rPr lang="en-US" dirty="0" err="1" smtClean="0"/>
              <a:t>Logistik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/>
              <a:t> </a:t>
            </a:r>
            <a:r>
              <a:rPr lang="en-US" dirty="0" smtClean="0"/>
              <a:t>SPSS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Pengertian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r>
              <a:rPr lang="en-US" dirty="0" smtClean="0"/>
              <a:t> </a:t>
            </a:r>
            <a:r>
              <a:rPr lang="en-US" dirty="0" err="1" smtClean="0"/>
              <a:t>Logistik</a:t>
            </a:r>
            <a:endParaRPr lang="en-US" dirty="0" smtClean="0"/>
          </a:p>
          <a:p>
            <a:pPr>
              <a:buFont typeface="Wingdings" pitchFamily="2" charset="2"/>
              <a:buChar char="à"/>
            </a:pP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regresi</a:t>
            </a:r>
            <a:r>
              <a:rPr lang="en-ID" dirty="0"/>
              <a:t> yang </a:t>
            </a:r>
            <a:r>
              <a:rPr lang="en-ID" dirty="0" err="1"/>
              <a:t>variabel</a:t>
            </a:r>
            <a:r>
              <a:rPr lang="en-ID" dirty="0"/>
              <a:t> </a:t>
            </a:r>
            <a:r>
              <a:rPr lang="en-ID" dirty="0" err="1"/>
              <a:t>dependennya</a:t>
            </a:r>
            <a:r>
              <a:rPr lang="en-ID" dirty="0"/>
              <a:t> </a:t>
            </a:r>
            <a:r>
              <a:rPr lang="en-ID" dirty="0" err="1"/>
              <a:t>berskala</a:t>
            </a:r>
            <a:r>
              <a:rPr lang="en-ID" dirty="0"/>
              <a:t> </a:t>
            </a:r>
            <a:r>
              <a:rPr lang="en-ID" dirty="0" err="1"/>
              <a:t>dikotomi</a:t>
            </a:r>
            <a:r>
              <a:rPr lang="en-ID" dirty="0"/>
              <a:t> (data nominal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 smtClean="0"/>
              <a:t>kategori</a:t>
            </a:r>
            <a:r>
              <a:rPr lang="en-ID" dirty="0"/>
              <a:t>)</a:t>
            </a: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ID" dirty="0" err="1" smtClean="0"/>
              <a:t>Regresi</a:t>
            </a:r>
            <a:r>
              <a:rPr lang="en-ID" dirty="0" smtClean="0"/>
              <a:t> </a:t>
            </a:r>
            <a:r>
              <a:rPr lang="en-ID" dirty="0" err="1" smtClean="0"/>
              <a:t>logistik</a:t>
            </a:r>
            <a:r>
              <a:rPr lang="en-ID" dirty="0" smtClean="0"/>
              <a:t> </a:t>
            </a: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/>
              <a:t>memerlukan</a:t>
            </a:r>
            <a:r>
              <a:rPr lang="en-ID" dirty="0"/>
              <a:t> </a:t>
            </a:r>
            <a:r>
              <a:rPr lang="en-ID" dirty="0" err="1"/>
              <a:t>asumsi</a:t>
            </a:r>
            <a:r>
              <a:rPr lang="en-ID" dirty="0"/>
              <a:t> </a:t>
            </a:r>
            <a:r>
              <a:rPr lang="en-ID" dirty="0" err="1"/>
              <a:t>normalitas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err="1" smtClean="0">
                <a:sym typeface="Wingdings" pitchFamily="2" charset="2"/>
              </a:rPr>
              <a:t>Contoh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dirty="0" err="1" smtClean="0">
                <a:sym typeface="Wingdings" pitchFamily="2" charset="2"/>
              </a:rPr>
              <a:t>Seorang</a:t>
            </a:r>
            <a:r>
              <a:rPr lang="en-US" dirty="0" smtClean="0">
                <a:sym typeface="Wingdings" pitchFamily="2" charset="2"/>
              </a:rPr>
              <a:t> auditor </a:t>
            </a:r>
            <a:r>
              <a:rPr lang="en-US" dirty="0" err="1" smtClean="0">
                <a:sym typeface="Wingdings" pitchFamily="2" charset="2"/>
              </a:rPr>
              <a:t>ingin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menentukan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probabilitas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sebuah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perusahaan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bangkrut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beberapa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rasio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keuangan</a:t>
            </a: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168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Langkah-langkah</a:t>
            </a:r>
            <a:r>
              <a:rPr lang="en-US" sz="4000" dirty="0" smtClean="0"/>
              <a:t> </a:t>
            </a:r>
            <a:r>
              <a:rPr lang="en-US" sz="4000" dirty="0" err="1" smtClean="0"/>
              <a:t>Analisis</a:t>
            </a:r>
            <a:r>
              <a:rPr lang="en-US" sz="4000" dirty="0" smtClean="0"/>
              <a:t> </a:t>
            </a:r>
            <a:r>
              <a:rPr lang="en-US" sz="4000" dirty="0" err="1" smtClean="0"/>
              <a:t>Regresi</a:t>
            </a:r>
            <a:r>
              <a:rPr lang="en-US" sz="4000" dirty="0" smtClean="0"/>
              <a:t> </a:t>
            </a:r>
            <a:r>
              <a:rPr lang="en-US" sz="4000" dirty="0" err="1" smtClean="0"/>
              <a:t>Logistik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Langkah</a:t>
            </a:r>
            <a:r>
              <a:rPr lang="en-US" b="1" dirty="0" smtClean="0"/>
              <a:t> 1 : </a:t>
            </a:r>
            <a:r>
              <a:rPr lang="en-ID" b="1" dirty="0" err="1"/>
              <a:t>Membuat</a:t>
            </a:r>
            <a:r>
              <a:rPr lang="en-ID" b="1" dirty="0"/>
              <a:t> </a:t>
            </a:r>
            <a:r>
              <a:rPr lang="en-ID" b="1" dirty="0" err="1"/>
              <a:t>rumusan</a:t>
            </a:r>
            <a:r>
              <a:rPr lang="en-ID" b="1" dirty="0"/>
              <a:t> </a:t>
            </a:r>
            <a:r>
              <a:rPr lang="en-ID" b="1" dirty="0" err="1" smtClean="0"/>
              <a:t>masalah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Langkah</a:t>
            </a:r>
            <a:r>
              <a:rPr lang="en-US" b="1" dirty="0" smtClean="0"/>
              <a:t> 2: </a:t>
            </a:r>
            <a:r>
              <a:rPr lang="en-US" b="1" dirty="0" err="1" smtClean="0"/>
              <a:t>Membuat</a:t>
            </a:r>
            <a:r>
              <a:rPr lang="en-US" b="1" dirty="0" smtClean="0"/>
              <a:t> </a:t>
            </a:r>
            <a:r>
              <a:rPr lang="en-US" b="1" dirty="0" err="1" smtClean="0"/>
              <a:t>desain</a:t>
            </a:r>
            <a:r>
              <a:rPr lang="en-US" b="1" dirty="0" smtClean="0"/>
              <a:t> </a:t>
            </a:r>
            <a:r>
              <a:rPr lang="en-US" b="1" dirty="0" err="1" smtClean="0"/>
              <a:t>Analisis</a:t>
            </a:r>
            <a:r>
              <a:rPr lang="en-US" b="1" dirty="0" smtClean="0"/>
              <a:t> </a:t>
            </a:r>
            <a:r>
              <a:rPr lang="en-US" b="1" dirty="0" err="1" smtClean="0"/>
              <a:t>Regresi</a:t>
            </a:r>
            <a:r>
              <a:rPr lang="en-US" b="1" dirty="0" smtClean="0"/>
              <a:t> </a:t>
            </a:r>
            <a:r>
              <a:rPr lang="en-US" b="1" dirty="0" err="1" smtClean="0"/>
              <a:t>Logistik</a:t>
            </a:r>
            <a:endParaRPr lang="en-US" b="1" dirty="0" smtClean="0"/>
          </a:p>
          <a:p>
            <a:pPr lvl="0"/>
            <a:r>
              <a:rPr lang="en-ID" dirty="0" err="1"/>
              <a:t>Pemilihan</a:t>
            </a:r>
            <a:r>
              <a:rPr lang="en-ID" dirty="0"/>
              <a:t> </a:t>
            </a:r>
            <a:r>
              <a:rPr lang="en-ID" dirty="0" err="1" smtClean="0"/>
              <a:t>variabel</a:t>
            </a:r>
            <a:r>
              <a:rPr lang="en-US" dirty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/>
              <a:t>regresi</a:t>
            </a:r>
            <a:r>
              <a:rPr lang="en-ID" dirty="0"/>
              <a:t> </a:t>
            </a:r>
            <a:r>
              <a:rPr lang="en-ID" dirty="0" err="1"/>
              <a:t>logistik</a:t>
            </a:r>
            <a:r>
              <a:rPr lang="en-ID" dirty="0"/>
              <a:t>, </a:t>
            </a:r>
            <a:r>
              <a:rPr lang="en-ID" dirty="0" err="1"/>
              <a:t>variabel</a:t>
            </a:r>
            <a:r>
              <a:rPr lang="en-ID" dirty="0"/>
              <a:t> </a:t>
            </a:r>
            <a:r>
              <a:rPr lang="en-ID" dirty="0" err="1"/>
              <a:t>independen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data </a:t>
            </a:r>
            <a:r>
              <a:rPr lang="en-ID" dirty="0" err="1"/>
              <a:t>metrik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data </a:t>
            </a:r>
            <a:r>
              <a:rPr lang="en-ID" dirty="0" err="1"/>
              <a:t>nonmetrik</a:t>
            </a:r>
            <a:r>
              <a:rPr lang="en-ID" dirty="0"/>
              <a:t>, </a:t>
            </a:r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variabel</a:t>
            </a:r>
            <a:r>
              <a:rPr lang="en-ID" dirty="0"/>
              <a:t> </a:t>
            </a:r>
            <a:r>
              <a:rPr lang="en-ID" dirty="0" err="1"/>
              <a:t>dependen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data </a:t>
            </a:r>
            <a:r>
              <a:rPr lang="en-ID" dirty="0" err="1"/>
              <a:t>nonmetrik</a:t>
            </a:r>
            <a:r>
              <a:rPr lang="en-ID" dirty="0"/>
              <a:t> (</a:t>
            </a:r>
            <a:r>
              <a:rPr lang="en-ID" dirty="0" err="1"/>
              <a:t>biner</a:t>
            </a:r>
            <a:r>
              <a:rPr lang="en-ID" dirty="0"/>
              <a:t>).</a:t>
            </a:r>
            <a:endParaRPr lang="en-US" dirty="0"/>
          </a:p>
          <a:p>
            <a:r>
              <a:rPr lang="en-ID" dirty="0" err="1"/>
              <a:t>Ukuran</a:t>
            </a:r>
            <a:r>
              <a:rPr lang="en-ID" dirty="0"/>
              <a:t> </a:t>
            </a:r>
            <a:r>
              <a:rPr lang="en-ID" dirty="0" err="1"/>
              <a:t>sampel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58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Langkah</a:t>
            </a:r>
            <a:r>
              <a:rPr lang="en-US" b="1" dirty="0" smtClean="0"/>
              <a:t> 3 : </a:t>
            </a:r>
            <a:r>
              <a:rPr lang="en-US" b="1" dirty="0" err="1" smtClean="0"/>
              <a:t>Uji</a:t>
            </a:r>
            <a:r>
              <a:rPr lang="en-US" b="1" dirty="0" smtClean="0"/>
              <a:t> </a:t>
            </a:r>
            <a:r>
              <a:rPr lang="en-US" b="1" dirty="0" err="1" smtClean="0"/>
              <a:t>Asumsi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/>
              <a:t>regresi</a:t>
            </a:r>
            <a:r>
              <a:rPr lang="en-ID" dirty="0"/>
              <a:t> </a:t>
            </a:r>
            <a:r>
              <a:rPr lang="en-ID" dirty="0" err="1"/>
              <a:t>logistik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uji</a:t>
            </a:r>
            <a:r>
              <a:rPr lang="en-ID" dirty="0"/>
              <a:t> </a:t>
            </a:r>
            <a:r>
              <a:rPr lang="en-ID" dirty="0" err="1" smtClean="0"/>
              <a:t>asumsi</a:t>
            </a:r>
            <a:endParaRPr lang="en-ID" dirty="0" smtClean="0"/>
          </a:p>
          <a:p>
            <a:pPr marL="0" indent="0">
              <a:buNone/>
            </a:pPr>
            <a:r>
              <a:rPr lang="en-US" b="1" dirty="0" err="1"/>
              <a:t>Langkah</a:t>
            </a:r>
            <a:r>
              <a:rPr lang="en-US" b="1" dirty="0"/>
              <a:t> </a:t>
            </a:r>
            <a:r>
              <a:rPr lang="en-US" b="1" dirty="0" smtClean="0"/>
              <a:t>4 : </a:t>
            </a:r>
          </a:p>
          <a:p>
            <a:r>
              <a:rPr lang="en-ID" dirty="0" err="1"/>
              <a:t>Estimasi</a:t>
            </a:r>
            <a:r>
              <a:rPr lang="en-ID" dirty="0"/>
              <a:t> </a:t>
            </a:r>
            <a:r>
              <a:rPr lang="en-ID" dirty="0" smtClean="0"/>
              <a:t>model</a:t>
            </a:r>
          </a:p>
          <a:p>
            <a:r>
              <a:rPr lang="en-ID" dirty="0" err="1"/>
              <a:t>Uji</a:t>
            </a:r>
            <a:r>
              <a:rPr lang="en-ID" dirty="0"/>
              <a:t> </a:t>
            </a:r>
            <a:r>
              <a:rPr lang="en-ID" dirty="0" err="1"/>
              <a:t>kesesuaian</a:t>
            </a:r>
            <a:r>
              <a:rPr lang="en-ID" dirty="0"/>
              <a:t> model (</a:t>
            </a:r>
            <a:r>
              <a:rPr lang="en-ID" i="1" dirty="0"/>
              <a:t>goodness</a:t>
            </a:r>
            <a:r>
              <a:rPr lang="en-ID" dirty="0"/>
              <a:t> </a:t>
            </a:r>
            <a:r>
              <a:rPr lang="en-ID" i="1" dirty="0"/>
              <a:t>of</a:t>
            </a:r>
            <a:r>
              <a:rPr lang="en-ID" dirty="0"/>
              <a:t> </a:t>
            </a:r>
            <a:r>
              <a:rPr lang="en-ID" i="1" dirty="0"/>
              <a:t>fit</a:t>
            </a:r>
            <a:r>
              <a:rPr lang="en-ID" dirty="0" smtClean="0"/>
              <a:t>)</a:t>
            </a:r>
          </a:p>
          <a:p>
            <a:pPr marL="0" indent="0">
              <a:buNone/>
            </a:pPr>
            <a:r>
              <a:rPr lang="en-US" b="1" dirty="0" err="1"/>
              <a:t>Langkah</a:t>
            </a:r>
            <a:r>
              <a:rPr lang="en-US" b="1" dirty="0"/>
              <a:t> 5</a:t>
            </a:r>
            <a:r>
              <a:rPr lang="en-US" b="1" dirty="0" smtClean="0"/>
              <a:t> : </a:t>
            </a:r>
            <a:r>
              <a:rPr lang="en-ID" dirty="0" err="1"/>
              <a:t>Interpretasi</a:t>
            </a:r>
            <a:r>
              <a:rPr lang="en-ID" dirty="0"/>
              <a:t> </a:t>
            </a:r>
            <a:r>
              <a:rPr lang="en-ID" dirty="0" err="1"/>
              <a:t>hasil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7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ID" dirty="0" err="1"/>
              <a:t>Peneliti</a:t>
            </a:r>
            <a:r>
              <a:rPr lang="en-ID" dirty="0"/>
              <a:t>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menganalisis</a:t>
            </a:r>
            <a:r>
              <a:rPr lang="en-ID" dirty="0"/>
              <a:t> </a:t>
            </a:r>
            <a:r>
              <a:rPr lang="en-ID" dirty="0" err="1"/>
              <a:t>pengaruh</a:t>
            </a:r>
            <a:r>
              <a:rPr lang="en-ID" dirty="0"/>
              <a:t> </a:t>
            </a:r>
            <a:r>
              <a:rPr lang="en-ID" dirty="0" err="1"/>
              <a:t>variabel</a:t>
            </a:r>
            <a:r>
              <a:rPr lang="en-ID" dirty="0"/>
              <a:t> </a:t>
            </a:r>
            <a:r>
              <a:rPr lang="en-ID" dirty="0" err="1"/>
              <a:t>kepemilikan</a:t>
            </a:r>
            <a:r>
              <a:rPr lang="en-ID" dirty="0"/>
              <a:t> </a:t>
            </a:r>
            <a:r>
              <a:rPr lang="en-ID" dirty="0" err="1"/>
              <a:t>manajerial</a:t>
            </a:r>
            <a:r>
              <a:rPr lang="en-ID" dirty="0"/>
              <a:t> (MS), </a:t>
            </a:r>
            <a:r>
              <a:rPr lang="en-ID" dirty="0" err="1"/>
              <a:t>kebijakan</a:t>
            </a:r>
            <a:r>
              <a:rPr lang="en-ID" dirty="0"/>
              <a:t> </a:t>
            </a:r>
            <a:r>
              <a:rPr lang="en-ID" dirty="0" err="1"/>
              <a:t>hutang</a:t>
            </a:r>
            <a:r>
              <a:rPr lang="en-ID" dirty="0"/>
              <a:t> (Lev), </a:t>
            </a:r>
            <a:r>
              <a:rPr lang="en-ID" dirty="0" err="1"/>
              <a:t>ukuran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(</a:t>
            </a:r>
            <a:r>
              <a:rPr lang="en-ID" dirty="0" err="1"/>
              <a:t>LnTA</a:t>
            </a:r>
            <a:r>
              <a:rPr lang="en-ID" dirty="0"/>
              <a:t>), </a:t>
            </a:r>
            <a:r>
              <a:rPr lang="en-ID" dirty="0" err="1"/>
              <a:t>profitabilitas</a:t>
            </a:r>
            <a:r>
              <a:rPr lang="en-ID" dirty="0"/>
              <a:t> (ROA), </a:t>
            </a:r>
            <a:r>
              <a:rPr lang="en-ID" dirty="0" err="1"/>
              <a:t>kepemilikan</a:t>
            </a:r>
            <a:r>
              <a:rPr lang="en-ID" dirty="0"/>
              <a:t> asset </a:t>
            </a:r>
            <a:r>
              <a:rPr lang="en-ID" dirty="0" err="1"/>
              <a:t>tetap</a:t>
            </a:r>
            <a:r>
              <a:rPr lang="en-ID" dirty="0"/>
              <a:t> (PPE),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pertumbuhan</a:t>
            </a:r>
            <a:r>
              <a:rPr lang="en-ID" dirty="0"/>
              <a:t> (</a:t>
            </a:r>
            <a:r>
              <a:rPr lang="en-ID" i="1" dirty="0"/>
              <a:t>Growth</a:t>
            </a:r>
            <a:r>
              <a:rPr lang="en-ID" dirty="0"/>
              <a:t>), </a:t>
            </a:r>
            <a:r>
              <a:rPr lang="en-ID" dirty="0" err="1"/>
              <a:t>kualitas</a:t>
            </a:r>
            <a:r>
              <a:rPr lang="en-ID" dirty="0"/>
              <a:t> audit (Audit), </a:t>
            </a:r>
            <a:r>
              <a:rPr lang="en-ID" dirty="0" err="1"/>
              <a:t>tata</a:t>
            </a:r>
            <a:r>
              <a:rPr lang="en-ID" dirty="0"/>
              <a:t> </a:t>
            </a:r>
            <a:r>
              <a:rPr lang="en-ID" dirty="0" err="1"/>
              <a:t>kelola</a:t>
            </a:r>
            <a:r>
              <a:rPr lang="en-ID" dirty="0"/>
              <a:t> (CG),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arus</a:t>
            </a:r>
            <a:r>
              <a:rPr lang="en-ID" dirty="0"/>
              <a:t> </a:t>
            </a:r>
            <a:r>
              <a:rPr lang="en-ID" dirty="0" err="1"/>
              <a:t>kas</a:t>
            </a:r>
            <a:r>
              <a:rPr lang="en-ID" dirty="0"/>
              <a:t> (CF)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agresivitas</a:t>
            </a:r>
            <a:r>
              <a:rPr lang="en-ID" dirty="0"/>
              <a:t> </a:t>
            </a:r>
            <a:r>
              <a:rPr lang="en-ID" dirty="0" err="1"/>
              <a:t>kebijakan</a:t>
            </a:r>
            <a:r>
              <a:rPr lang="en-ID" dirty="0"/>
              <a:t> </a:t>
            </a:r>
            <a:r>
              <a:rPr lang="en-ID" dirty="0" err="1"/>
              <a:t>pajak</a:t>
            </a:r>
            <a:r>
              <a:rPr lang="en-ID" dirty="0"/>
              <a:t> (</a:t>
            </a:r>
            <a:r>
              <a:rPr lang="en-ID" i="1" dirty="0"/>
              <a:t>tax aggressiveness </a:t>
            </a:r>
            <a:r>
              <a:rPr lang="en-ID" dirty="0"/>
              <a:t>(DDBT))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manufaktur</a:t>
            </a:r>
            <a:r>
              <a:rPr lang="en-ID" dirty="0"/>
              <a:t> yang </a:t>
            </a:r>
            <a:r>
              <a:rPr lang="en-ID" dirty="0" err="1"/>
              <a:t>terdaftar</a:t>
            </a:r>
            <a:r>
              <a:rPr lang="en-ID" dirty="0"/>
              <a:t> di Bursa </a:t>
            </a:r>
            <a:r>
              <a:rPr lang="en-ID" dirty="0" err="1"/>
              <a:t>Efek</a:t>
            </a:r>
            <a:r>
              <a:rPr lang="en-ID" dirty="0"/>
              <a:t> Indonesia </a:t>
            </a:r>
            <a:r>
              <a:rPr lang="en-ID" dirty="0" err="1"/>
              <a:t>tahun</a:t>
            </a:r>
            <a:r>
              <a:rPr lang="en-ID" dirty="0"/>
              <a:t> 2008–2009. Data </a:t>
            </a:r>
            <a:r>
              <a:rPr lang="en-ID" dirty="0" err="1"/>
              <a:t>berjumlah</a:t>
            </a:r>
            <a:r>
              <a:rPr lang="en-ID" dirty="0"/>
              <a:t> 192. </a:t>
            </a:r>
            <a:r>
              <a:rPr lang="en-ID" dirty="0" err="1"/>
              <a:t>Variabel</a:t>
            </a:r>
            <a:r>
              <a:rPr lang="en-ID" dirty="0"/>
              <a:t> </a:t>
            </a:r>
            <a:r>
              <a:rPr lang="en-ID" i="1" dirty="0"/>
              <a:t>tax aggressiveness</a:t>
            </a:r>
            <a:r>
              <a:rPr lang="en-ID" dirty="0"/>
              <a:t> </a:t>
            </a:r>
            <a:r>
              <a:rPr lang="en-ID" dirty="0" err="1"/>
              <a:t>dikelompokkan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i="1" dirty="0"/>
              <a:t>mean</a:t>
            </a:r>
            <a:r>
              <a:rPr lang="en-ID" dirty="0"/>
              <a:t>. </a:t>
            </a:r>
            <a:r>
              <a:rPr lang="en-ID" dirty="0" err="1"/>
              <a:t>Nilai</a:t>
            </a:r>
            <a:r>
              <a:rPr lang="en-ID" dirty="0"/>
              <a:t> DDBT yang di </a:t>
            </a:r>
            <a:r>
              <a:rPr lang="en-ID" dirty="0" err="1"/>
              <a:t>bawah</a:t>
            </a:r>
            <a:r>
              <a:rPr lang="en-ID" dirty="0"/>
              <a:t> </a:t>
            </a:r>
            <a:r>
              <a:rPr lang="en-ID" i="1" dirty="0"/>
              <a:t>mean</a:t>
            </a:r>
            <a:r>
              <a:rPr lang="en-ID" dirty="0"/>
              <a:t> </a:t>
            </a:r>
            <a:r>
              <a:rPr lang="en-ID" dirty="0" err="1"/>
              <a:t>diberi</a:t>
            </a:r>
            <a:r>
              <a:rPr lang="en-ID" dirty="0"/>
              <a:t> 0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maksud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agresivitas</a:t>
            </a:r>
            <a:r>
              <a:rPr lang="en-ID" dirty="0"/>
              <a:t> </a:t>
            </a:r>
            <a:r>
              <a:rPr lang="en-ID" dirty="0" err="1"/>
              <a:t>kebijakan</a:t>
            </a:r>
            <a:r>
              <a:rPr lang="en-ID" dirty="0"/>
              <a:t> </a:t>
            </a:r>
            <a:r>
              <a:rPr lang="en-ID" dirty="0" err="1"/>
              <a:t>pajak</a:t>
            </a:r>
            <a:r>
              <a:rPr lang="en-ID" dirty="0"/>
              <a:t> </a:t>
            </a:r>
            <a:r>
              <a:rPr lang="en-ID" dirty="0" err="1"/>
              <a:t>rendah</a:t>
            </a:r>
            <a:r>
              <a:rPr lang="en-ID" dirty="0"/>
              <a:t> </a:t>
            </a:r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DDBT yang di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i="1" dirty="0"/>
              <a:t>mean</a:t>
            </a:r>
            <a:r>
              <a:rPr lang="en-ID" dirty="0"/>
              <a:t> </a:t>
            </a:r>
            <a:r>
              <a:rPr lang="en-ID" dirty="0" err="1"/>
              <a:t>diberi</a:t>
            </a:r>
            <a:r>
              <a:rPr lang="en-ID" dirty="0"/>
              <a:t> 1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maksud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agresivitas</a:t>
            </a:r>
            <a:r>
              <a:rPr lang="en-ID" dirty="0"/>
              <a:t> </a:t>
            </a:r>
            <a:r>
              <a:rPr lang="en-ID" dirty="0" err="1"/>
              <a:t>kebijakan</a:t>
            </a:r>
            <a:r>
              <a:rPr lang="en-ID" dirty="0"/>
              <a:t> </a:t>
            </a:r>
            <a:r>
              <a:rPr lang="en-ID" dirty="0" err="1"/>
              <a:t>pajak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28600"/>
            <a:ext cx="9144001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28600"/>
            <a:ext cx="9144001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266</Words>
  <Application>Microsoft Office PowerPoint</Application>
  <PresentationFormat>On-screen Show (4:3)</PresentationFormat>
  <Paragraphs>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ANALISIS REGRESI LOGISTIK</vt:lpstr>
      <vt:lpstr>TUJUAN </vt:lpstr>
      <vt:lpstr>Pengertian</vt:lpstr>
      <vt:lpstr>Langkah-langkah Analisis Regresi Logistik</vt:lpstr>
      <vt:lpstr>PowerPoint Presentation</vt:lpstr>
      <vt:lpstr>Contoh Kasus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FAKTOR</dc:title>
  <dc:creator>ismail - [2010]</dc:creator>
  <cp:lastModifiedBy>A455L</cp:lastModifiedBy>
  <cp:revision>38</cp:revision>
  <dcterms:created xsi:type="dcterms:W3CDTF">2021-08-19T02:49:03Z</dcterms:created>
  <dcterms:modified xsi:type="dcterms:W3CDTF">2021-09-14T02:48:11Z</dcterms:modified>
</cp:coreProperties>
</file>