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0919F-9552-47F5-9B3D-79085E9E03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BB7132-01A3-4488-AE80-301D7CE892AA}">
      <dgm:prSet phldrT="[Text]"/>
      <dgm:spPr/>
      <dgm:t>
        <a:bodyPr/>
        <a:lstStyle/>
        <a:p>
          <a:r>
            <a:rPr lang="en-US" b="1" dirty="0" smtClean="0"/>
            <a:t>SUBSTITUSI : </a:t>
          </a:r>
          <a:r>
            <a:rPr lang="en-US" b="0" i="1" dirty="0" err="1" smtClean="0"/>
            <a:t>Mengganti</a:t>
          </a:r>
          <a:r>
            <a:rPr lang="en-US" b="0" i="1" dirty="0" smtClean="0"/>
            <a:t> </a:t>
          </a:r>
          <a:r>
            <a:rPr lang="en-US" b="0" i="1" dirty="0" err="1" smtClean="0"/>
            <a:t>dengan</a:t>
          </a:r>
          <a:r>
            <a:rPr lang="en-US" b="0" i="1" dirty="0" smtClean="0"/>
            <a:t> yang </a:t>
          </a:r>
          <a:r>
            <a:rPr lang="en-US" b="0" i="1" dirty="0" err="1" smtClean="0"/>
            <a:t>unsur</a:t>
          </a:r>
          <a:r>
            <a:rPr lang="en-US" b="0" i="1" dirty="0" smtClean="0"/>
            <a:t>, </a:t>
          </a:r>
          <a:r>
            <a:rPr lang="en-US" b="0" i="1" dirty="0" err="1" smtClean="0"/>
            <a:t>bentuk</a:t>
          </a:r>
          <a:r>
            <a:rPr lang="en-US" b="0" i="1" dirty="0" smtClean="0"/>
            <a:t>, </a:t>
          </a:r>
          <a:r>
            <a:rPr lang="en-US" b="0" i="1" dirty="0" err="1" smtClean="0"/>
            <a:t>layanan</a:t>
          </a:r>
          <a:r>
            <a:rPr lang="en-US" b="0" i="1" dirty="0" smtClean="0"/>
            <a:t> lain </a:t>
          </a:r>
          <a:endParaRPr lang="en-US" b="0" i="1" dirty="0"/>
        </a:p>
      </dgm:t>
    </dgm:pt>
    <dgm:pt modelId="{C67B1C23-20EF-408A-A712-18056B1E337C}" type="parTrans" cxnId="{3BC2FC72-D89C-49F3-A972-456639B0C1C8}">
      <dgm:prSet/>
      <dgm:spPr/>
      <dgm:t>
        <a:bodyPr/>
        <a:lstStyle/>
        <a:p>
          <a:endParaRPr lang="en-US"/>
        </a:p>
      </dgm:t>
    </dgm:pt>
    <dgm:pt modelId="{DB5D6D41-6DC3-42DE-A915-8174B9A81B93}" type="sibTrans" cxnId="{3BC2FC72-D89C-49F3-A972-456639B0C1C8}">
      <dgm:prSet/>
      <dgm:spPr/>
      <dgm:t>
        <a:bodyPr/>
        <a:lstStyle/>
        <a:p>
          <a:endParaRPr lang="en-US"/>
        </a:p>
      </dgm:t>
    </dgm:pt>
    <dgm:pt modelId="{1240670E-4BAD-4784-9AC9-B59CC9F2F2DD}">
      <dgm:prSet phldrT="[Text]"/>
      <dgm:spPr/>
      <dgm:t>
        <a:bodyPr/>
        <a:lstStyle/>
        <a:p>
          <a:r>
            <a:rPr lang="en-US" b="1" dirty="0" smtClean="0"/>
            <a:t>ELIMINATE : </a:t>
          </a:r>
          <a:r>
            <a:rPr lang="en-US" dirty="0" smtClean="0"/>
            <a:t>Ada </a:t>
          </a:r>
          <a:r>
            <a:rPr lang="en-US" b="0" i="1" dirty="0" err="1" smtClean="0"/>
            <a:t>unsur</a:t>
          </a:r>
          <a:r>
            <a:rPr lang="en-US" b="0" i="1" dirty="0" smtClean="0"/>
            <a:t>, </a:t>
          </a:r>
          <a:r>
            <a:rPr lang="en-US" b="0" i="1" dirty="0" err="1" smtClean="0"/>
            <a:t>bentuk</a:t>
          </a:r>
          <a:r>
            <a:rPr lang="en-US" b="0" i="1" dirty="0" smtClean="0"/>
            <a:t>, </a:t>
          </a:r>
          <a:r>
            <a:rPr lang="en-US" b="0" i="1" dirty="0" err="1" smtClean="0"/>
            <a:t>layanan</a:t>
          </a:r>
          <a:r>
            <a:rPr lang="en-US" dirty="0" err="1" smtClean="0"/>
            <a:t>yang</a:t>
          </a:r>
          <a:r>
            <a:rPr lang="en-US" dirty="0" smtClean="0"/>
            <a:t> </a:t>
          </a:r>
          <a:r>
            <a:rPr lang="en-US" dirty="0" err="1" smtClean="0"/>
            <a:t>dihilangkan</a:t>
          </a:r>
          <a:endParaRPr lang="en-US" dirty="0"/>
        </a:p>
      </dgm:t>
    </dgm:pt>
    <dgm:pt modelId="{0B0030A1-549D-4296-A47C-E362011CA4DA}" type="parTrans" cxnId="{8B7F680F-9D79-490C-BF3F-3E1D413E8EB6}">
      <dgm:prSet/>
      <dgm:spPr/>
      <dgm:t>
        <a:bodyPr/>
        <a:lstStyle/>
        <a:p>
          <a:endParaRPr lang="en-US"/>
        </a:p>
      </dgm:t>
    </dgm:pt>
    <dgm:pt modelId="{E0FDCED7-E538-4A47-9371-DB23128523A2}" type="sibTrans" cxnId="{8B7F680F-9D79-490C-BF3F-3E1D413E8EB6}">
      <dgm:prSet/>
      <dgm:spPr/>
      <dgm:t>
        <a:bodyPr/>
        <a:lstStyle/>
        <a:p>
          <a:endParaRPr lang="en-US"/>
        </a:p>
      </dgm:t>
    </dgm:pt>
    <dgm:pt modelId="{A9906C2E-CC23-491E-8968-DD4FF11709BF}">
      <dgm:prSet phldrT="[Text]"/>
      <dgm:spPr/>
      <dgm:t>
        <a:bodyPr/>
        <a:lstStyle/>
        <a:p>
          <a:r>
            <a:rPr lang="en-US" b="1" dirty="0" smtClean="0"/>
            <a:t>REVERSE</a:t>
          </a:r>
          <a:r>
            <a:rPr lang="en-US" dirty="0" smtClean="0"/>
            <a:t> : </a:t>
          </a:r>
          <a:r>
            <a:rPr lang="en-US" b="0" i="1" dirty="0" err="1" smtClean="0"/>
            <a:t>Bentuk</a:t>
          </a:r>
          <a:r>
            <a:rPr lang="en-US" b="0" i="1" dirty="0" smtClean="0"/>
            <a:t>, </a:t>
          </a:r>
          <a:r>
            <a:rPr lang="en-US" b="0" i="1" dirty="0" err="1" smtClean="0"/>
            <a:t>layanan</a:t>
          </a:r>
          <a:r>
            <a:rPr lang="en-US" b="0" i="1" dirty="0" smtClean="0"/>
            <a:t> yang </a:t>
          </a:r>
          <a:r>
            <a:rPr lang="en-US" dirty="0" err="1" smtClean="0"/>
            <a:t>dibalik</a:t>
          </a:r>
          <a:r>
            <a:rPr lang="en-US" dirty="0" smtClean="0"/>
            <a:t> /</a:t>
          </a:r>
          <a:r>
            <a:rPr lang="en-US" dirty="0" err="1" smtClean="0"/>
            <a:t>kontra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endParaRPr lang="en-US" dirty="0"/>
        </a:p>
      </dgm:t>
    </dgm:pt>
    <dgm:pt modelId="{330BB1D2-98B4-421E-AD44-365FA6A64FB1}" type="parTrans" cxnId="{424E2574-AF3B-4147-9E8D-0EB01D217702}">
      <dgm:prSet/>
      <dgm:spPr/>
      <dgm:t>
        <a:bodyPr/>
        <a:lstStyle/>
        <a:p>
          <a:endParaRPr lang="en-US"/>
        </a:p>
      </dgm:t>
    </dgm:pt>
    <dgm:pt modelId="{D73EFEA2-6BAE-40FC-9A5D-B6EE4AA72019}" type="sibTrans" cxnId="{424E2574-AF3B-4147-9E8D-0EB01D217702}">
      <dgm:prSet/>
      <dgm:spPr/>
      <dgm:t>
        <a:bodyPr/>
        <a:lstStyle/>
        <a:p>
          <a:endParaRPr lang="en-US"/>
        </a:p>
      </dgm:t>
    </dgm:pt>
    <dgm:pt modelId="{CD5CFB54-20F3-468E-9075-62CDD5AD625E}">
      <dgm:prSet/>
      <dgm:spPr/>
      <dgm:t>
        <a:bodyPr/>
        <a:lstStyle/>
        <a:p>
          <a:r>
            <a:rPr lang="en-US" b="1" dirty="0" smtClean="0"/>
            <a:t>COMBINE : </a:t>
          </a:r>
          <a:r>
            <a:rPr lang="en-US" b="0" i="1" dirty="0" err="1" smtClean="0"/>
            <a:t>Menggabungkan</a:t>
          </a:r>
          <a:r>
            <a:rPr lang="en-US" b="0" i="1" dirty="0" smtClean="0"/>
            <a:t> </a:t>
          </a:r>
          <a:r>
            <a:rPr lang="en-US" b="0" i="1" dirty="0" err="1" smtClean="0"/>
            <a:t>dengan</a:t>
          </a:r>
          <a:r>
            <a:rPr lang="en-US" b="0" i="1" dirty="0" smtClean="0"/>
            <a:t> </a:t>
          </a:r>
          <a:r>
            <a:rPr lang="en-US" b="0" i="1" dirty="0" err="1" smtClean="0"/>
            <a:t>unsur</a:t>
          </a:r>
          <a:r>
            <a:rPr lang="en-US" b="0" i="1" dirty="0" smtClean="0"/>
            <a:t>, </a:t>
          </a:r>
          <a:r>
            <a:rPr lang="en-US" b="0" i="1" dirty="0" err="1" smtClean="0"/>
            <a:t>bentuk</a:t>
          </a:r>
          <a:r>
            <a:rPr lang="en-US" b="0" i="1" dirty="0" smtClean="0"/>
            <a:t>, </a:t>
          </a:r>
          <a:r>
            <a:rPr lang="en-US" b="0" i="1" dirty="0" err="1" smtClean="0"/>
            <a:t>layanan</a:t>
          </a:r>
          <a:r>
            <a:rPr lang="en-US" b="0" i="1" dirty="0" smtClean="0"/>
            <a:t> lain</a:t>
          </a:r>
          <a:endParaRPr lang="en-US" b="0" i="1" dirty="0"/>
        </a:p>
      </dgm:t>
    </dgm:pt>
    <dgm:pt modelId="{BCFF4887-7CD5-40F5-A208-FC8379F4BD97}" type="parTrans" cxnId="{0C77EB2A-6C33-41D7-9424-7869DF73C617}">
      <dgm:prSet/>
      <dgm:spPr/>
      <dgm:t>
        <a:bodyPr/>
        <a:lstStyle/>
        <a:p>
          <a:endParaRPr lang="en-US"/>
        </a:p>
      </dgm:t>
    </dgm:pt>
    <dgm:pt modelId="{2FA9D716-9124-4A1D-9B4D-7AC75E444972}" type="sibTrans" cxnId="{0C77EB2A-6C33-41D7-9424-7869DF73C617}">
      <dgm:prSet/>
      <dgm:spPr/>
      <dgm:t>
        <a:bodyPr/>
        <a:lstStyle/>
        <a:p>
          <a:endParaRPr lang="en-US"/>
        </a:p>
      </dgm:t>
    </dgm:pt>
    <dgm:pt modelId="{C5FB88A6-1095-48B2-9A84-7A60E9C8FE40}">
      <dgm:prSet/>
      <dgm:spPr/>
      <dgm:t>
        <a:bodyPr/>
        <a:lstStyle/>
        <a:p>
          <a:r>
            <a:rPr lang="en-US" b="1" dirty="0" smtClean="0"/>
            <a:t>ADAPT </a:t>
          </a:r>
          <a:r>
            <a:rPr lang="en-US" dirty="0" smtClean="0"/>
            <a:t>: </a:t>
          </a:r>
          <a:r>
            <a:rPr lang="en-US" i="1" dirty="0" smtClean="0"/>
            <a:t>Di </a:t>
          </a:r>
          <a:r>
            <a:rPr lang="en-US" i="1" dirty="0" err="1" smtClean="0"/>
            <a:t>adaptasi</a:t>
          </a:r>
          <a:r>
            <a:rPr lang="en-US" i="1" dirty="0" smtClean="0"/>
            <a:t> </a:t>
          </a:r>
          <a:r>
            <a:rPr lang="en-US" i="1" dirty="0" err="1" smtClean="0"/>
            <a:t>dari</a:t>
          </a:r>
          <a:r>
            <a:rPr lang="en-US" i="1" dirty="0" smtClean="0"/>
            <a:t> </a:t>
          </a:r>
          <a:r>
            <a:rPr lang="en-US" b="0" i="1" dirty="0" err="1" smtClean="0"/>
            <a:t>unsur</a:t>
          </a:r>
          <a:r>
            <a:rPr lang="en-US" b="0" i="1" dirty="0" smtClean="0"/>
            <a:t>, </a:t>
          </a:r>
          <a:r>
            <a:rPr lang="en-US" b="0" i="1" dirty="0" err="1" smtClean="0"/>
            <a:t>bentuk</a:t>
          </a:r>
          <a:r>
            <a:rPr lang="en-US" b="0" i="1" dirty="0" smtClean="0"/>
            <a:t>, </a:t>
          </a:r>
          <a:r>
            <a:rPr lang="en-US" b="0" i="1" dirty="0" err="1" smtClean="0"/>
            <a:t>layanan</a:t>
          </a:r>
          <a:r>
            <a:rPr lang="en-US" b="0" i="1" dirty="0" smtClean="0"/>
            <a:t> lain</a:t>
          </a:r>
          <a:endParaRPr lang="en-US" i="1" dirty="0"/>
        </a:p>
      </dgm:t>
    </dgm:pt>
    <dgm:pt modelId="{E8FC352F-B8EB-41FA-BCFD-F33C80C9159B}" type="parTrans" cxnId="{65DAB4B6-F434-42EE-A561-510267622C29}">
      <dgm:prSet/>
      <dgm:spPr/>
      <dgm:t>
        <a:bodyPr/>
        <a:lstStyle/>
        <a:p>
          <a:endParaRPr lang="en-US"/>
        </a:p>
      </dgm:t>
    </dgm:pt>
    <dgm:pt modelId="{60FC6E95-E639-4D02-802E-80F1BDFA26BE}" type="sibTrans" cxnId="{65DAB4B6-F434-42EE-A561-510267622C29}">
      <dgm:prSet/>
      <dgm:spPr/>
      <dgm:t>
        <a:bodyPr/>
        <a:lstStyle/>
        <a:p>
          <a:endParaRPr lang="en-US"/>
        </a:p>
      </dgm:t>
    </dgm:pt>
    <dgm:pt modelId="{EAF859EC-1B21-4C68-9435-AD3E9998D554}">
      <dgm:prSet/>
      <dgm:spPr/>
      <dgm:t>
        <a:bodyPr/>
        <a:lstStyle/>
        <a:p>
          <a:r>
            <a:rPr lang="en-US" b="1" smtClean="0"/>
            <a:t>MODIFY : </a:t>
          </a:r>
          <a:r>
            <a:rPr lang="en-US" b="0" i="1" smtClean="0"/>
            <a:t>Dirubah, diperkecil atau diperbesar</a:t>
          </a:r>
          <a:endParaRPr lang="en-US" b="0" i="1" dirty="0"/>
        </a:p>
      </dgm:t>
    </dgm:pt>
    <dgm:pt modelId="{EE487F5F-B500-419E-9E9D-6ECF544AB8AB}" type="parTrans" cxnId="{27113C35-41BA-4DC7-A2AB-477CC0BA22AE}">
      <dgm:prSet/>
      <dgm:spPr/>
      <dgm:t>
        <a:bodyPr/>
        <a:lstStyle/>
        <a:p>
          <a:endParaRPr lang="en-US"/>
        </a:p>
      </dgm:t>
    </dgm:pt>
    <dgm:pt modelId="{F6BACFE0-F86F-4717-96C4-4BCAAA2AC5D6}" type="sibTrans" cxnId="{27113C35-41BA-4DC7-A2AB-477CC0BA22AE}">
      <dgm:prSet/>
      <dgm:spPr/>
      <dgm:t>
        <a:bodyPr/>
        <a:lstStyle/>
        <a:p>
          <a:endParaRPr lang="en-US"/>
        </a:p>
      </dgm:t>
    </dgm:pt>
    <dgm:pt modelId="{1DA0B299-FD86-4E89-A3F1-176547D34482}">
      <dgm:prSet/>
      <dgm:spPr/>
      <dgm:t>
        <a:bodyPr/>
        <a:lstStyle/>
        <a:p>
          <a:r>
            <a:rPr lang="en-US" b="1" smtClean="0"/>
            <a:t>PUT TO ANOTHER USE :</a:t>
          </a:r>
          <a:r>
            <a:rPr lang="en-US" smtClean="0"/>
            <a:t> Digunakan atau Kegunaan yang lain</a:t>
          </a:r>
          <a:endParaRPr lang="en-US" dirty="0"/>
        </a:p>
      </dgm:t>
    </dgm:pt>
    <dgm:pt modelId="{E42E2C9D-E559-4240-B93C-7493A0665766}" type="parTrans" cxnId="{E3F053B8-381F-402F-A9CA-833E396F946E}">
      <dgm:prSet/>
      <dgm:spPr/>
      <dgm:t>
        <a:bodyPr/>
        <a:lstStyle/>
        <a:p>
          <a:endParaRPr lang="en-US"/>
        </a:p>
      </dgm:t>
    </dgm:pt>
    <dgm:pt modelId="{097AD466-A11F-41EE-A489-9F45928DBE44}" type="sibTrans" cxnId="{E3F053B8-381F-402F-A9CA-833E396F946E}">
      <dgm:prSet/>
      <dgm:spPr/>
      <dgm:t>
        <a:bodyPr/>
        <a:lstStyle/>
        <a:p>
          <a:endParaRPr lang="en-US"/>
        </a:p>
      </dgm:t>
    </dgm:pt>
    <dgm:pt modelId="{488E170D-006F-4B8F-94D0-D977652B6156}" type="pres">
      <dgm:prSet presAssocID="{9450919F-9552-47F5-9B3D-79085E9E03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FD0C0C-3C20-4ACD-9142-950EBBCAD01E}" type="pres">
      <dgm:prSet presAssocID="{9450919F-9552-47F5-9B3D-79085E9E03CD}" presName="Name1" presStyleCnt="0"/>
      <dgm:spPr/>
      <dgm:t>
        <a:bodyPr/>
        <a:lstStyle/>
        <a:p>
          <a:endParaRPr lang="en-US"/>
        </a:p>
      </dgm:t>
    </dgm:pt>
    <dgm:pt modelId="{24937ADB-EE58-4608-AADC-4141B248033F}" type="pres">
      <dgm:prSet presAssocID="{9450919F-9552-47F5-9B3D-79085E9E03CD}" presName="cycle" presStyleCnt="0"/>
      <dgm:spPr/>
      <dgm:t>
        <a:bodyPr/>
        <a:lstStyle/>
        <a:p>
          <a:endParaRPr lang="en-US"/>
        </a:p>
      </dgm:t>
    </dgm:pt>
    <dgm:pt modelId="{C6D43CD4-8FDC-41F9-8899-A669F92D7669}" type="pres">
      <dgm:prSet presAssocID="{9450919F-9552-47F5-9B3D-79085E9E03CD}" presName="srcNode" presStyleLbl="node1" presStyleIdx="0" presStyleCnt="7"/>
      <dgm:spPr/>
      <dgm:t>
        <a:bodyPr/>
        <a:lstStyle/>
        <a:p>
          <a:endParaRPr lang="en-US"/>
        </a:p>
      </dgm:t>
    </dgm:pt>
    <dgm:pt modelId="{647F01E6-5E94-43F6-BC5A-FC519AA0647C}" type="pres">
      <dgm:prSet presAssocID="{9450919F-9552-47F5-9B3D-79085E9E03CD}" presName="conn" presStyleLbl="parChTrans1D2" presStyleIdx="0" presStyleCnt="1"/>
      <dgm:spPr/>
      <dgm:t>
        <a:bodyPr/>
        <a:lstStyle/>
        <a:p>
          <a:endParaRPr lang="en-US"/>
        </a:p>
      </dgm:t>
    </dgm:pt>
    <dgm:pt modelId="{FDAAC1FB-045A-4516-85F4-C77452AF3197}" type="pres">
      <dgm:prSet presAssocID="{9450919F-9552-47F5-9B3D-79085E9E03CD}" presName="extraNode" presStyleLbl="node1" presStyleIdx="0" presStyleCnt="7"/>
      <dgm:spPr/>
      <dgm:t>
        <a:bodyPr/>
        <a:lstStyle/>
        <a:p>
          <a:endParaRPr lang="en-US"/>
        </a:p>
      </dgm:t>
    </dgm:pt>
    <dgm:pt modelId="{387A162F-994C-4F29-99D4-162FCF1A0E19}" type="pres">
      <dgm:prSet presAssocID="{9450919F-9552-47F5-9B3D-79085E9E03CD}" presName="dstNode" presStyleLbl="node1" presStyleIdx="0" presStyleCnt="7"/>
      <dgm:spPr/>
      <dgm:t>
        <a:bodyPr/>
        <a:lstStyle/>
        <a:p>
          <a:endParaRPr lang="en-US"/>
        </a:p>
      </dgm:t>
    </dgm:pt>
    <dgm:pt modelId="{58B2ACC2-59F0-4105-B69E-C6CDD779CE23}" type="pres">
      <dgm:prSet presAssocID="{09BB7132-01A3-4488-AE80-301D7CE892A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EBA3B-BCAF-48C3-9DD4-7F8F043CAD88}" type="pres">
      <dgm:prSet presAssocID="{09BB7132-01A3-4488-AE80-301D7CE892AA}" presName="accent_1" presStyleCnt="0"/>
      <dgm:spPr/>
      <dgm:t>
        <a:bodyPr/>
        <a:lstStyle/>
        <a:p>
          <a:endParaRPr lang="en-US"/>
        </a:p>
      </dgm:t>
    </dgm:pt>
    <dgm:pt modelId="{F0BC284F-EE76-4FCD-AB58-E7E32EDB4C44}" type="pres">
      <dgm:prSet presAssocID="{09BB7132-01A3-4488-AE80-301D7CE892AA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6AD2A829-3AC5-43F5-AE9F-25433D1519BF}" type="pres">
      <dgm:prSet presAssocID="{CD5CFB54-20F3-468E-9075-62CDD5AD625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CB1C9-5774-452C-8C42-4943A00FE1D4}" type="pres">
      <dgm:prSet presAssocID="{CD5CFB54-20F3-468E-9075-62CDD5AD625E}" presName="accent_2" presStyleCnt="0"/>
      <dgm:spPr/>
      <dgm:t>
        <a:bodyPr/>
        <a:lstStyle/>
        <a:p>
          <a:endParaRPr lang="en-US"/>
        </a:p>
      </dgm:t>
    </dgm:pt>
    <dgm:pt modelId="{8DC7E2E9-1555-4692-9F51-62A31309E55C}" type="pres">
      <dgm:prSet presAssocID="{CD5CFB54-20F3-468E-9075-62CDD5AD625E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23EF3D94-0572-4EAF-9A06-259F9D579A95}" type="pres">
      <dgm:prSet presAssocID="{C5FB88A6-1095-48B2-9A84-7A60E9C8FE4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2E211-332B-4602-BB6E-22821414FCCF}" type="pres">
      <dgm:prSet presAssocID="{C5FB88A6-1095-48B2-9A84-7A60E9C8FE40}" presName="accent_3" presStyleCnt="0"/>
      <dgm:spPr/>
      <dgm:t>
        <a:bodyPr/>
        <a:lstStyle/>
        <a:p>
          <a:endParaRPr lang="en-US"/>
        </a:p>
      </dgm:t>
    </dgm:pt>
    <dgm:pt modelId="{A85BE714-BBC5-4115-88A7-914852998EF7}" type="pres">
      <dgm:prSet presAssocID="{C5FB88A6-1095-48B2-9A84-7A60E9C8FE40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8CE364A9-0D45-441C-B795-6CA4FC80155B}" type="pres">
      <dgm:prSet presAssocID="{EAF859EC-1B21-4C68-9435-AD3E9998D55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C8A3-92FD-49AF-9F9B-D0B098D5D5F1}" type="pres">
      <dgm:prSet presAssocID="{EAF859EC-1B21-4C68-9435-AD3E9998D554}" presName="accent_4" presStyleCnt="0"/>
      <dgm:spPr/>
      <dgm:t>
        <a:bodyPr/>
        <a:lstStyle/>
        <a:p>
          <a:endParaRPr lang="en-US"/>
        </a:p>
      </dgm:t>
    </dgm:pt>
    <dgm:pt modelId="{9EE82C6B-EA8E-4C00-A130-42B323038F30}" type="pres">
      <dgm:prSet presAssocID="{EAF859EC-1B21-4C68-9435-AD3E9998D554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6CC98FFD-E73D-437B-9DB8-45146F20DF62}" type="pres">
      <dgm:prSet presAssocID="{1DA0B299-FD86-4E89-A3F1-176547D3448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FE4D-F2F4-45FE-83BF-7D0966D3AC77}" type="pres">
      <dgm:prSet presAssocID="{1DA0B299-FD86-4E89-A3F1-176547D34482}" presName="accent_5" presStyleCnt="0"/>
      <dgm:spPr/>
      <dgm:t>
        <a:bodyPr/>
        <a:lstStyle/>
        <a:p>
          <a:endParaRPr lang="en-US"/>
        </a:p>
      </dgm:t>
    </dgm:pt>
    <dgm:pt modelId="{D03B72D5-6E91-49B8-8DCE-0258124E37A6}" type="pres">
      <dgm:prSet presAssocID="{1DA0B299-FD86-4E89-A3F1-176547D34482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E6581DE9-E787-4D7F-AD71-C02D020A1E2C}" type="pres">
      <dgm:prSet presAssocID="{1240670E-4BAD-4784-9AC9-B59CC9F2F2D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F0812-FCF7-47CE-8B58-2F0E4809E11F}" type="pres">
      <dgm:prSet presAssocID="{1240670E-4BAD-4784-9AC9-B59CC9F2F2DD}" presName="accent_6" presStyleCnt="0"/>
      <dgm:spPr/>
      <dgm:t>
        <a:bodyPr/>
        <a:lstStyle/>
        <a:p>
          <a:endParaRPr lang="en-US"/>
        </a:p>
      </dgm:t>
    </dgm:pt>
    <dgm:pt modelId="{81839608-1A04-42EB-A4FE-BC622D2387BC}" type="pres">
      <dgm:prSet presAssocID="{1240670E-4BAD-4784-9AC9-B59CC9F2F2D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9E805875-73AF-4A79-999D-8F67EA5517BF}" type="pres">
      <dgm:prSet presAssocID="{A9906C2E-CC23-491E-8968-DD4FF11709B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2199B-81A9-4F14-B4DF-153ED4DB9B3A}" type="pres">
      <dgm:prSet presAssocID="{A9906C2E-CC23-491E-8968-DD4FF11709BF}" presName="accent_7" presStyleCnt="0"/>
      <dgm:spPr/>
      <dgm:t>
        <a:bodyPr/>
        <a:lstStyle/>
        <a:p>
          <a:endParaRPr lang="en-US"/>
        </a:p>
      </dgm:t>
    </dgm:pt>
    <dgm:pt modelId="{800AE1CF-7BB3-4319-9A87-D02FFA023FB5}" type="pres">
      <dgm:prSet presAssocID="{A9906C2E-CC23-491E-8968-DD4FF11709BF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759850BD-B8FA-4DEA-9071-F09188FB3D1B}" type="presOf" srcId="{A9906C2E-CC23-491E-8968-DD4FF11709BF}" destId="{9E805875-73AF-4A79-999D-8F67EA5517BF}" srcOrd="0" destOrd="0" presId="urn:microsoft.com/office/officeart/2008/layout/VerticalCurvedList"/>
    <dgm:cxn modelId="{8B7F680F-9D79-490C-BF3F-3E1D413E8EB6}" srcId="{9450919F-9552-47F5-9B3D-79085E9E03CD}" destId="{1240670E-4BAD-4784-9AC9-B59CC9F2F2DD}" srcOrd="5" destOrd="0" parTransId="{0B0030A1-549D-4296-A47C-E362011CA4DA}" sibTransId="{E0FDCED7-E538-4A47-9371-DB23128523A2}"/>
    <dgm:cxn modelId="{424E2574-AF3B-4147-9E8D-0EB01D217702}" srcId="{9450919F-9552-47F5-9B3D-79085E9E03CD}" destId="{A9906C2E-CC23-491E-8968-DD4FF11709BF}" srcOrd="6" destOrd="0" parTransId="{330BB1D2-98B4-421E-AD44-365FA6A64FB1}" sibTransId="{D73EFEA2-6BAE-40FC-9A5D-B6EE4AA72019}"/>
    <dgm:cxn modelId="{4543BC10-3E90-4C83-B2AD-D866A5A6E46F}" type="presOf" srcId="{1240670E-4BAD-4784-9AC9-B59CC9F2F2DD}" destId="{E6581DE9-E787-4D7F-AD71-C02D020A1E2C}" srcOrd="0" destOrd="0" presId="urn:microsoft.com/office/officeart/2008/layout/VerticalCurvedList"/>
    <dgm:cxn modelId="{65DAB4B6-F434-42EE-A561-510267622C29}" srcId="{9450919F-9552-47F5-9B3D-79085E9E03CD}" destId="{C5FB88A6-1095-48B2-9A84-7A60E9C8FE40}" srcOrd="2" destOrd="0" parTransId="{E8FC352F-B8EB-41FA-BCFD-F33C80C9159B}" sibTransId="{60FC6E95-E639-4D02-802E-80F1BDFA26BE}"/>
    <dgm:cxn modelId="{F6D22D12-6CD5-471D-93A6-EA692EDA071B}" type="presOf" srcId="{C5FB88A6-1095-48B2-9A84-7A60E9C8FE40}" destId="{23EF3D94-0572-4EAF-9A06-259F9D579A95}" srcOrd="0" destOrd="0" presId="urn:microsoft.com/office/officeart/2008/layout/VerticalCurvedList"/>
    <dgm:cxn modelId="{E3F053B8-381F-402F-A9CA-833E396F946E}" srcId="{9450919F-9552-47F5-9B3D-79085E9E03CD}" destId="{1DA0B299-FD86-4E89-A3F1-176547D34482}" srcOrd="4" destOrd="0" parTransId="{E42E2C9D-E559-4240-B93C-7493A0665766}" sibTransId="{097AD466-A11F-41EE-A489-9F45928DBE44}"/>
    <dgm:cxn modelId="{43EDA040-BCF5-487B-BC3E-EEDEB0787B46}" type="presOf" srcId="{DB5D6D41-6DC3-42DE-A915-8174B9A81B93}" destId="{647F01E6-5E94-43F6-BC5A-FC519AA0647C}" srcOrd="0" destOrd="0" presId="urn:microsoft.com/office/officeart/2008/layout/VerticalCurvedList"/>
    <dgm:cxn modelId="{3BC2FC72-D89C-49F3-A972-456639B0C1C8}" srcId="{9450919F-9552-47F5-9B3D-79085E9E03CD}" destId="{09BB7132-01A3-4488-AE80-301D7CE892AA}" srcOrd="0" destOrd="0" parTransId="{C67B1C23-20EF-408A-A712-18056B1E337C}" sibTransId="{DB5D6D41-6DC3-42DE-A915-8174B9A81B93}"/>
    <dgm:cxn modelId="{D989DFFA-234F-4565-B6C7-96D64D9B3C6E}" type="presOf" srcId="{CD5CFB54-20F3-468E-9075-62CDD5AD625E}" destId="{6AD2A829-3AC5-43F5-AE9F-25433D1519BF}" srcOrd="0" destOrd="0" presId="urn:microsoft.com/office/officeart/2008/layout/VerticalCurvedList"/>
    <dgm:cxn modelId="{82EBD56C-65FD-492F-8C32-C2F131DAFD3F}" type="presOf" srcId="{09BB7132-01A3-4488-AE80-301D7CE892AA}" destId="{58B2ACC2-59F0-4105-B69E-C6CDD779CE23}" srcOrd="0" destOrd="0" presId="urn:microsoft.com/office/officeart/2008/layout/VerticalCurvedList"/>
    <dgm:cxn modelId="{27113C35-41BA-4DC7-A2AB-477CC0BA22AE}" srcId="{9450919F-9552-47F5-9B3D-79085E9E03CD}" destId="{EAF859EC-1B21-4C68-9435-AD3E9998D554}" srcOrd="3" destOrd="0" parTransId="{EE487F5F-B500-419E-9E9D-6ECF544AB8AB}" sibTransId="{F6BACFE0-F86F-4717-96C4-4BCAAA2AC5D6}"/>
    <dgm:cxn modelId="{340118BA-7527-4284-9CE9-BB66670B11E5}" type="presOf" srcId="{1DA0B299-FD86-4E89-A3F1-176547D34482}" destId="{6CC98FFD-E73D-437B-9DB8-45146F20DF62}" srcOrd="0" destOrd="0" presId="urn:microsoft.com/office/officeart/2008/layout/VerticalCurvedList"/>
    <dgm:cxn modelId="{0C77EB2A-6C33-41D7-9424-7869DF73C617}" srcId="{9450919F-9552-47F5-9B3D-79085E9E03CD}" destId="{CD5CFB54-20F3-468E-9075-62CDD5AD625E}" srcOrd="1" destOrd="0" parTransId="{BCFF4887-7CD5-40F5-A208-FC8379F4BD97}" sibTransId="{2FA9D716-9124-4A1D-9B4D-7AC75E444972}"/>
    <dgm:cxn modelId="{883702E3-AE7D-4258-B08D-6C4EF92DBE7E}" type="presOf" srcId="{9450919F-9552-47F5-9B3D-79085E9E03CD}" destId="{488E170D-006F-4B8F-94D0-D977652B6156}" srcOrd="0" destOrd="0" presId="urn:microsoft.com/office/officeart/2008/layout/VerticalCurvedList"/>
    <dgm:cxn modelId="{5F2BA024-4FE6-4C6E-ACD5-89324039E521}" type="presOf" srcId="{EAF859EC-1B21-4C68-9435-AD3E9998D554}" destId="{8CE364A9-0D45-441C-B795-6CA4FC80155B}" srcOrd="0" destOrd="0" presId="urn:microsoft.com/office/officeart/2008/layout/VerticalCurvedList"/>
    <dgm:cxn modelId="{1045FAD4-7474-4B16-BC82-7A2A5709A49D}" type="presParOf" srcId="{488E170D-006F-4B8F-94D0-D977652B6156}" destId="{4CFD0C0C-3C20-4ACD-9142-950EBBCAD01E}" srcOrd="0" destOrd="0" presId="urn:microsoft.com/office/officeart/2008/layout/VerticalCurvedList"/>
    <dgm:cxn modelId="{9DBBFF23-602D-4482-B8F6-0B5B33EFB591}" type="presParOf" srcId="{4CFD0C0C-3C20-4ACD-9142-950EBBCAD01E}" destId="{24937ADB-EE58-4608-AADC-4141B248033F}" srcOrd="0" destOrd="0" presId="urn:microsoft.com/office/officeart/2008/layout/VerticalCurvedList"/>
    <dgm:cxn modelId="{450F20A1-11ED-46E2-BF52-E3DB911F9AAD}" type="presParOf" srcId="{24937ADB-EE58-4608-AADC-4141B248033F}" destId="{C6D43CD4-8FDC-41F9-8899-A669F92D7669}" srcOrd="0" destOrd="0" presId="urn:microsoft.com/office/officeart/2008/layout/VerticalCurvedList"/>
    <dgm:cxn modelId="{B9F35A7F-3D89-4479-BF7D-BB4BE5AF6CE5}" type="presParOf" srcId="{24937ADB-EE58-4608-AADC-4141B248033F}" destId="{647F01E6-5E94-43F6-BC5A-FC519AA0647C}" srcOrd="1" destOrd="0" presId="urn:microsoft.com/office/officeart/2008/layout/VerticalCurvedList"/>
    <dgm:cxn modelId="{B7E7F7CC-5282-486E-85D6-2FA9E0067994}" type="presParOf" srcId="{24937ADB-EE58-4608-AADC-4141B248033F}" destId="{FDAAC1FB-045A-4516-85F4-C77452AF3197}" srcOrd="2" destOrd="0" presId="urn:microsoft.com/office/officeart/2008/layout/VerticalCurvedList"/>
    <dgm:cxn modelId="{B751F600-54A8-4CBA-91D1-56563278439E}" type="presParOf" srcId="{24937ADB-EE58-4608-AADC-4141B248033F}" destId="{387A162F-994C-4F29-99D4-162FCF1A0E19}" srcOrd="3" destOrd="0" presId="urn:microsoft.com/office/officeart/2008/layout/VerticalCurvedList"/>
    <dgm:cxn modelId="{62B4E09D-8740-4A15-90EB-F1D292224E7E}" type="presParOf" srcId="{4CFD0C0C-3C20-4ACD-9142-950EBBCAD01E}" destId="{58B2ACC2-59F0-4105-B69E-C6CDD779CE23}" srcOrd="1" destOrd="0" presId="urn:microsoft.com/office/officeart/2008/layout/VerticalCurvedList"/>
    <dgm:cxn modelId="{F1C8DCA3-C7CC-47C3-9672-DBAFFE7873E1}" type="presParOf" srcId="{4CFD0C0C-3C20-4ACD-9142-950EBBCAD01E}" destId="{386EBA3B-BCAF-48C3-9DD4-7F8F043CAD88}" srcOrd="2" destOrd="0" presId="urn:microsoft.com/office/officeart/2008/layout/VerticalCurvedList"/>
    <dgm:cxn modelId="{4188598A-8BD0-4756-AA89-368665D4951D}" type="presParOf" srcId="{386EBA3B-BCAF-48C3-9DD4-7F8F043CAD88}" destId="{F0BC284F-EE76-4FCD-AB58-E7E32EDB4C44}" srcOrd="0" destOrd="0" presId="urn:microsoft.com/office/officeart/2008/layout/VerticalCurvedList"/>
    <dgm:cxn modelId="{9E8FF075-B3C5-4A7F-907C-384AB2D56754}" type="presParOf" srcId="{4CFD0C0C-3C20-4ACD-9142-950EBBCAD01E}" destId="{6AD2A829-3AC5-43F5-AE9F-25433D1519BF}" srcOrd="3" destOrd="0" presId="urn:microsoft.com/office/officeart/2008/layout/VerticalCurvedList"/>
    <dgm:cxn modelId="{6608B712-A11F-45EC-9708-D310C0C63525}" type="presParOf" srcId="{4CFD0C0C-3C20-4ACD-9142-950EBBCAD01E}" destId="{446CB1C9-5774-452C-8C42-4943A00FE1D4}" srcOrd="4" destOrd="0" presId="urn:microsoft.com/office/officeart/2008/layout/VerticalCurvedList"/>
    <dgm:cxn modelId="{D79900E8-95D9-42B7-B912-4192E477809C}" type="presParOf" srcId="{446CB1C9-5774-452C-8C42-4943A00FE1D4}" destId="{8DC7E2E9-1555-4692-9F51-62A31309E55C}" srcOrd="0" destOrd="0" presId="urn:microsoft.com/office/officeart/2008/layout/VerticalCurvedList"/>
    <dgm:cxn modelId="{EE479FE8-CA4F-4A79-8D90-3E3004E0438E}" type="presParOf" srcId="{4CFD0C0C-3C20-4ACD-9142-950EBBCAD01E}" destId="{23EF3D94-0572-4EAF-9A06-259F9D579A95}" srcOrd="5" destOrd="0" presId="urn:microsoft.com/office/officeart/2008/layout/VerticalCurvedList"/>
    <dgm:cxn modelId="{B7EBDDC2-C28E-46AC-A5DE-A22E72E0F02A}" type="presParOf" srcId="{4CFD0C0C-3C20-4ACD-9142-950EBBCAD01E}" destId="{3B12E211-332B-4602-BB6E-22821414FCCF}" srcOrd="6" destOrd="0" presId="urn:microsoft.com/office/officeart/2008/layout/VerticalCurvedList"/>
    <dgm:cxn modelId="{EDE40918-8314-4183-94C4-5702EEA4D7BA}" type="presParOf" srcId="{3B12E211-332B-4602-BB6E-22821414FCCF}" destId="{A85BE714-BBC5-4115-88A7-914852998EF7}" srcOrd="0" destOrd="0" presId="urn:microsoft.com/office/officeart/2008/layout/VerticalCurvedList"/>
    <dgm:cxn modelId="{186B36FD-802F-4A7A-8AE3-76298A05C40B}" type="presParOf" srcId="{4CFD0C0C-3C20-4ACD-9142-950EBBCAD01E}" destId="{8CE364A9-0D45-441C-B795-6CA4FC80155B}" srcOrd="7" destOrd="0" presId="urn:microsoft.com/office/officeart/2008/layout/VerticalCurvedList"/>
    <dgm:cxn modelId="{EBF9E9D1-9D94-4F3C-B403-1016A8A7197C}" type="presParOf" srcId="{4CFD0C0C-3C20-4ACD-9142-950EBBCAD01E}" destId="{39B7C8A3-92FD-49AF-9F9B-D0B098D5D5F1}" srcOrd="8" destOrd="0" presId="urn:microsoft.com/office/officeart/2008/layout/VerticalCurvedList"/>
    <dgm:cxn modelId="{2D45BEBF-9E5B-41EC-8244-D3D0320D0219}" type="presParOf" srcId="{39B7C8A3-92FD-49AF-9F9B-D0B098D5D5F1}" destId="{9EE82C6B-EA8E-4C00-A130-42B323038F30}" srcOrd="0" destOrd="0" presId="urn:microsoft.com/office/officeart/2008/layout/VerticalCurvedList"/>
    <dgm:cxn modelId="{1EAB41DD-4B13-4B84-8943-6F3E69A4D64C}" type="presParOf" srcId="{4CFD0C0C-3C20-4ACD-9142-950EBBCAD01E}" destId="{6CC98FFD-E73D-437B-9DB8-45146F20DF62}" srcOrd="9" destOrd="0" presId="urn:microsoft.com/office/officeart/2008/layout/VerticalCurvedList"/>
    <dgm:cxn modelId="{AB3EB3D6-80C8-48AD-A6D5-49179157C3BB}" type="presParOf" srcId="{4CFD0C0C-3C20-4ACD-9142-950EBBCAD01E}" destId="{FE54FE4D-F2F4-45FE-83BF-7D0966D3AC77}" srcOrd="10" destOrd="0" presId="urn:microsoft.com/office/officeart/2008/layout/VerticalCurvedList"/>
    <dgm:cxn modelId="{9AA116A1-3E89-4001-8A05-0FC55F05F298}" type="presParOf" srcId="{FE54FE4D-F2F4-45FE-83BF-7D0966D3AC77}" destId="{D03B72D5-6E91-49B8-8DCE-0258124E37A6}" srcOrd="0" destOrd="0" presId="urn:microsoft.com/office/officeart/2008/layout/VerticalCurvedList"/>
    <dgm:cxn modelId="{EC1B4B1B-AE5C-4F2F-A076-9F32049C1E6B}" type="presParOf" srcId="{4CFD0C0C-3C20-4ACD-9142-950EBBCAD01E}" destId="{E6581DE9-E787-4D7F-AD71-C02D020A1E2C}" srcOrd="11" destOrd="0" presId="urn:microsoft.com/office/officeart/2008/layout/VerticalCurvedList"/>
    <dgm:cxn modelId="{FB191AD4-839A-4728-B6A9-12938E25BD0F}" type="presParOf" srcId="{4CFD0C0C-3C20-4ACD-9142-950EBBCAD01E}" destId="{DAAF0812-FCF7-47CE-8B58-2F0E4809E11F}" srcOrd="12" destOrd="0" presId="urn:microsoft.com/office/officeart/2008/layout/VerticalCurvedList"/>
    <dgm:cxn modelId="{81B50995-1E7D-4208-9BFE-3AA49BB0E465}" type="presParOf" srcId="{DAAF0812-FCF7-47CE-8B58-2F0E4809E11F}" destId="{81839608-1A04-42EB-A4FE-BC622D2387BC}" srcOrd="0" destOrd="0" presId="urn:microsoft.com/office/officeart/2008/layout/VerticalCurvedList"/>
    <dgm:cxn modelId="{825A1220-A2D2-42CF-8074-7EC3245B134C}" type="presParOf" srcId="{4CFD0C0C-3C20-4ACD-9142-950EBBCAD01E}" destId="{9E805875-73AF-4A79-999D-8F67EA5517BF}" srcOrd="13" destOrd="0" presId="urn:microsoft.com/office/officeart/2008/layout/VerticalCurvedList"/>
    <dgm:cxn modelId="{E5EC8043-E52B-4342-8A87-5DE9DEF33178}" type="presParOf" srcId="{4CFD0C0C-3C20-4ACD-9142-950EBBCAD01E}" destId="{6C32199B-81A9-4F14-B4DF-153ED4DB9B3A}" srcOrd="14" destOrd="0" presId="urn:microsoft.com/office/officeart/2008/layout/VerticalCurvedList"/>
    <dgm:cxn modelId="{9567EB50-AB3E-4C90-A0EA-76B1A933A5C1}" type="presParOf" srcId="{6C32199B-81A9-4F14-B4DF-153ED4DB9B3A}" destId="{800AE1CF-7BB3-4319-9A87-D02FFA023F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F01E6-5E94-43F6-BC5A-FC519AA0647C}">
      <dsp:nvSpPr>
        <dsp:cNvPr id="0" name=""/>
        <dsp:cNvSpPr/>
      </dsp:nvSpPr>
      <dsp:spPr>
        <a:xfrm>
          <a:off x="-5594025" y="-856858"/>
          <a:ext cx="6664055" cy="6664055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ACC2-59F0-4105-B69E-C6CDD779CE23}">
      <dsp:nvSpPr>
        <dsp:cNvPr id="0" name=""/>
        <dsp:cNvSpPr/>
      </dsp:nvSpPr>
      <dsp:spPr>
        <a:xfrm>
          <a:off x="347266" y="225042"/>
          <a:ext cx="8145019" cy="449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SUBSTITUSI : </a:t>
          </a:r>
          <a:r>
            <a:rPr lang="en-US" sz="2100" b="0" i="1" kern="1200" dirty="0" err="1" smtClean="0"/>
            <a:t>Mengganti</a:t>
          </a:r>
          <a:r>
            <a:rPr lang="en-US" sz="2100" b="0" i="1" kern="1200" dirty="0" smtClean="0"/>
            <a:t> </a:t>
          </a:r>
          <a:r>
            <a:rPr lang="en-US" sz="2100" b="0" i="1" kern="1200" dirty="0" err="1" smtClean="0"/>
            <a:t>dengan</a:t>
          </a:r>
          <a:r>
            <a:rPr lang="en-US" sz="2100" b="0" i="1" kern="1200" dirty="0" smtClean="0"/>
            <a:t> yang </a:t>
          </a:r>
          <a:r>
            <a:rPr lang="en-US" sz="2100" b="0" i="1" kern="1200" dirty="0" err="1" smtClean="0"/>
            <a:t>unsur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bentuk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layanan</a:t>
          </a:r>
          <a:r>
            <a:rPr lang="en-US" sz="2100" b="0" i="1" kern="1200" dirty="0" smtClean="0"/>
            <a:t> lain </a:t>
          </a:r>
          <a:endParaRPr lang="en-US" sz="2100" b="0" i="1" kern="1200" dirty="0"/>
        </a:p>
      </dsp:txBody>
      <dsp:txXfrm>
        <a:off x="347266" y="225042"/>
        <a:ext cx="8145019" cy="449886"/>
      </dsp:txXfrm>
    </dsp:sp>
    <dsp:sp modelId="{F0BC284F-EE76-4FCD-AB58-E7E32EDB4C44}">
      <dsp:nvSpPr>
        <dsp:cNvPr id="0" name=""/>
        <dsp:cNvSpPr/>
      </dsp:nvSpPr>
      <dsp:spPr>
        <a:xfrm>
          <a:off x="66087" y="168806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2A829-3AC5-43F5-AE9F-25433D1519BF}">
      <dsp:nvSpPr>
        <dsp:cNvPr id="0" name=""/>
        <dsp:cNvSpPr/>
      </dsp:nvSpPr>
      <dsp:spPr>
        <a:xfrm>
          <a:off x="754679" y="900268"/>
          <a:ext cx="7737606" cy="4498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COMBINE : </a:t>
          </a:r>
          <a:r>
            <a:rPr lang="en-US" sz="2100" b="0" i="1" kern="1200" dirty="0" err="1" smtClean="0"/>
            <a:t>Menggabungkan</a:t>
          </a:r>
          <a:r>
            <a:rPr lang="en-US" sz="2100" b="0" i="1" kern="1200" dirty="0" smtClean="0"/>
            <a:t> </a:t>
          </a:r>
          <a:r>
            <a:rPr lang="en-US" sz="2100" b="0" i="1" kern="1200" dirty="0" err="1" smtClean="0"/>
            <a:t>dengan</a:t>
          </a:r>
          <a:r>
            <a:rPr lang="en-US" sz="2100" b="0" i="1" kern="1200" dirty="0" smtClean="0"/>
            <a:t> </a:t>
          </a:r>
          <a:r>
            <a:rPr lang="en-US" sz="2100" b="0" i="1" kern="1200" dirty="0" err="1" smtClean="0"/>
            <a:t>unsur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bentuk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layanan</a:t>
          </a:r>
          <a:r>
            <a:rPr lang="en-US" sz="2100" b="0" i="1" kern="1200" dirty="0" smtClean="0"/>
            <a:t> lain</a:t>
          </a:r>
          <a:endParaRPr lang="en-US" sz="2100" b="0" i="1" kern="1200" dirty="0"/>
        </a:p>
      </dsp:txBody>
      <dsp:txXfrm>
        <a:off x="754679" y="900268"/>
        <a:ext cx="7737606" cy="449886"/>
      </dsp:txXfrm>
    </dsp:sp>
    <dsp:sp modelId="{8DC7E2E9-1555-4692-9F51-62A31309E55C}">
      <dsp:nvSpPr>
        <dsp:cNvPr id="0" name=""/>
        <dsp:cNvSpPr/>
      </dsp:nvSpPr>
      <dsp:spPr>
        <a:xfrm>
          <a:off x="473499" y="844032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3D94-0572-4EAF-9A06-259F9D579A95}">
      <dsp:nvSpPr>
        <dsp:cNvPr id="0" name=""/>
        <dsp:cNvSpPr/>
      </dsp:nvSpPr>
      <dsp:spPr>
        <a:xfrm>
          <a:off x="977939" y="1574999"/>
          <a:ext cx="7514346" cy="4498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ADAPT </a:t>
          </a:r>
          <a:r>
            <a:rPr lang="en-US" sz="2100" kern="1200" dirty="0" smtClean="0"/>
            <a:t>: </a:t>
          </a:r>
          <a:r>
            <a:rPr lang="en-US" sz="2100" i="1" kern="1200" dirty="0" smtClean="0"/>
            <a:t>Di </a:t>
          </a:r>
          <a:r>
            <a:rPr lang="en-US" sz="2100" i="1" kern="1200" dirty="0" err="1" smtClean="0"/>
            <a:t>adaptasi</a:t>
          </a:r>
          <a:r>
            <a:rPr lang="en-US" sz="2100" i="1" kern="1200" dirty="0" smtClean="0"/>
            <a:t> </a:t>
          </a:r>
          <a:r>
            <a:rPr lang="en-US" sz="2100" i="1" kern="1200" dirty="0" err="1" smtClean="0"/>
            <a:t>dari</a:t>
          </a:r>
          <a:r>
            <a:rPr lang="en-US" sz="2100" i="1" kern="1200" dirty="0" smtClean="0"/>
            <a:t> </a:t>
          </a:r>
          <a:r>
            <a:rPr lang="en-US" sz="2100" b="0" i="1" kern="1200" dirty="0" err="1" smtClean="0"/>
            <a:t>unsur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bentuk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layanan</a:t>
          </a:r>
          <a:r>
            <a:rPr lang="en-US" sz="2100" b="0" i="1" kern="1200" dirty="0" smtClean="0"/>
            <a:t> lain</a:t>
          </a:r>
          <a:endParaRPr lang="en-US" sz="2100" i="1" kern="1200" dirty="0"/>
        </a:p>
      </dsp:txBody>
      <dsp:txXfrm>
        <a:off x="977939" y="1574999"/>
        <a:ext cx="7514346" cy="449886"/>
      </dsp:txXfrm>
    </dsp:sp>
    <dsp:sp modelId="{A85BE714-BBC5-4115-88A7-914852998EF7}">
      <dsp:nvSpPr>
        <dsp:cNvPr id="0" name=""/>
        <dsp:cNvSpPr/>
      </dsp:nvSpPr>
      <dsp:spPr>
        <a:xfrm>
          <a:off x="696760" y="1518764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364A9-0D45-441C-B795-6CA4FC80155B}">
      <dsp:nvSpPr>
        <dsp:cNvPr id="0" name=""/>
        <dsp:cNvSpPr/>
      </dsp:nvSpPr>
      <dsp:spPr>
        <a:xfrm>
          <a:off x="1049224" y="2250226"/>
          <a:ext cx="7443061" cy="449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/>
            <a:t>MODIFY : </a:t>
          </a:r>
          <a:r>
            <a:rPr lang="en-US" sz="2100" b="0" i="1" kern="1200" smtClean="0"/>
            <a:t>Dirubah, diperkecil atau diperbesar</a:t>
          </a:r>
          <a:endParaRPr lang="en-US" sz="2100" b="0" i="1" kern="1200" dirty="0"/>
        </a:p>
      </dsp:txBody>
      <dsp:txXfrm>
        <a:off x="1049224" y="2250226"/>
        <a:ext cx="7443061" cy="449886"/>
      </dsp:txXfrm>
    </dsp:sp>
    <dsp:sp modelId="{9EE82C6B-EA8E-4C00-A130-42B323038F30}">
      <dsp:nvSpPr>
        <dsp:cNvPr id="0" name=""/>
        <dsp:cNvSpPr/>
      </dsp:nvSpPr>
      <dsp:spPr>
        <a:xfrm>
          <a:off x="768045" y="2193990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98FFD-E73D-437B-9DB8-45146F20DF62}">
      <dsp:nvSpPr>
        <dsp:cNvPr id="0" name=""/>
        <dsp:cNvSpPr/>
      </dsp:nvSpPr>
      <dsp:spPr>
        <a:xfrm>
          <a:off x="977939" y="2925452"/>
          <a:ext cx="7514346" cy="449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/>
            <a:t>PUT TO ANOTHER USE :</a:t>
          </a:r>
          <a:r>
            <a:rPr lang="en-US" sz="2100" kern="1200" smtClean="0"/>
            <a:t> Digunakan atau Kegunaan yang lain</a:t>
          </a:r>
          <a:endParaRPr lang="en-US" sz="2100" kern="1200" dirty="0"/>
        </a:p>
      </dsp:txBody>
      <dsp:txXfrm>
        <a:off x="977939" y="2925452"/>
        <a:ext cx="7514346" cy="449886"/>
      </dsp:txXfrm>
    </dsp:sp>
    <dsp:sp modelId="{D03B72D5-6E91-49B8-8DCE-0258124E37A6}">
      <dsp:nvSpPr>
        <dsp:cNvPr id="0" name=""/>
        <dsp:cNvSpPr/>
      </dsp:nvSpPr>
      <dsp:spPr>
        <a:xfrm>
          <a:off x="696760" y="2869216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1DE9-E787-4D7F-AD71-C02D020A1E2C}">
      <dsp:nvSpPr>
        <dsp:cNvPr id="0" name=""/>
        <dsp:cNvSpPr/>
      </dsp:nvSpPr>
      <dsp:spPr>
        <a:xfrm>
          <a:off x="754679" y="3600183"/>
          <a:ext cx="7737606" cy="449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ELIMINATE : </a:t>
          </a:r>
          <a:r>
            <a:rPr lang="en-US" sz="2100" kern="1200" dirty="0" smtClean="0"/>
            <a:t>Ada </a:t>
          </a:r>
          <a:r>
            <a:rPr lang="en-US" sz="2100" b="0" i="1" kern="1200" dirty="0" err="1" smtClean="0"/>
            <a:t>unsur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bentuk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layanan</a:t>
          </a:r>
          <a:r>
            <a:rPr lang="en-US" sz="2100" kern="1200" dirty="0" err="1" smtClean="0"/>
            <a:t>yang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dihilangkan</a:t>
          </a:r>
          <a:endParaRPr lang="en-US" sz="2100" kern="1200" dirty="0"/>
        </a:p>
      </dsp:txBody>
      <dsp:txXfrm>
        <a:off x="754679" y="3600183"/>
        <a:ext cx="7737606" cy="449886"/>
      </dsp:txXfrm>
    </dsp:sp>
    <dsp:sp modelId="{81839608-1A04-42EB-A4FE-BC622D2387BC}">
      <dsp:nvSpPr>
        <dsp:cNvPr id="0" name=""/>
        <dsp:cNvSpPr/>
      </dsp:nvSpPr>
      <dsp:spPr>
        <a:xfrm>
          <a:off x="473499" y="3543947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05875-73AF-4A79-999D-8F67EA5517BF}">
      <dsp:nvSpPr>
        <dsp:cNvPr id="0" name=""/>
        <dsp:cNvSpPr/>
      </dsp:nvSpPr>
      <dsp:spPr>
        <a:xfrm>
          <a:off x="347266" y="4275409"/>
          <a:ext cx="8145019" cy="4498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09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REVERSE</a:t>
          </a:r>
          <a:r>
            <a:rPr lang="en-US" sz="2100" kern="1200" dirty="0" smtClean="0"/>
            <a:t> : </a:t>
          </a:r>
          <a:r>
            <a:rPr lang="en-US" sz="2100" b="0" i="1" kern="1200" dirty="0" err="1" smtClean="0"/>
            <a:t>Bentuk</a:t>
          </a:r>
          <a:r>
            <a:rPr lang="en-US" sz="2100" b="0" i="1" kern="1200" dirty="0" smtClean="0"/>
            <a:t>, </a:t>
          </a:r>
          <a:r>
            <a:rPr lang="en-US" sz="2100" b="0" i="1" kern="1200" dirty="0" err="1" smtClean="0"/>
            <a:t>layanan</a:t>
          </a:r>
          <a:r>
            <a:rPr lang="en-US" sz="2100" b="0" i="1" kern="1200" dirty="0" smtClean="0"/>
            <a:t> yang </a:t>
          </a:r>
          <a:r>
            <a:rPr lang="en-US" sz="2100" kern="1200" dirty="0" err="1" smtClean="0"/>
            <a:t>dibalik</a:t>
          </a:r>
          <a:r>
            <a:rPr lang="en-US" sz="2100" kern="1200" dirty="0" smtClean="0"/>
            <a:t> /</a:t>
          </a:r>
          <a:r>
            <a:rPr lang="en-US" sz="2100" kern="1200" dirty="0" err="1" smtClean="0"/>
            <a:t>kontra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sebelumnya</a:t>
          </a:r>
          <a:endParaRPr lang="en-US" sz="2100" kern="1200" dirty="0"/>
        </a:p>
      </dsp:txBody>
      <dsp:txXfrm>
        <a:off x="347266" y="4275409"/>
        <a:ext cx="8145019" cy="449886"/>
      </dsp:txXfrm>
    </dsp:sp>
    <dsp:sp modelId="{800AE1CF-7BB3-4319-9A87-D02FFA023FB5}">
      <dsp:nvSpPr>
        <dsp:cNvPr id="0" name=""/>
        <dsp:cNvSpPr/>
      </dsp:nvSpPr>
      <dsp:spPr>
        <a:xfrm>
          <a:off x="66087" y="4219173"/>
          <a:ext cx="562358" cy="562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FEF2178-6767-419D-A4D5-C8AF9AECE8F5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E63454-B9D5-4407-9B75-A8C87673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430" y="2264335"/>
            <a:ext cx="11471565" cy="173934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BERPIKIR INOVATIF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640" y="4245273"/>
            <a:ext cx="9144000" cy="6923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Garamond Pro Bold" panose="02020702060506020403" pitchFamily="18" charset="0"/>
              </a:rPr>
              <a:t>Dr. </a:t>
            </a:r>
            <a:r>
              <a:rPr lang="en-US" sz="3200" dirty="0">
                <a:latin typeface="Adobe Garamond Pro Bold" panose="02020702060506020403" pitchFamily="18" charset="0"/>
              </a:rPr>
              <a:t> </a:t>
            </a:r>
            <a:r>
              <a:rPr lang="en-US" sz="3200" dirty="0" smtClean="0">
                <a:latin typeface="Adobe Garamond Pro Bold" panose="02020702060506020403" pitchFamily="18" charset="0"/>
              </a:rPr>
              <a:t>Tri Siwi </a:t>
            </a:r>
            <a:r>
              <a:rPr lang="en-US" sz="3200" dirty="0" err="1" smtClean="0">
                <a:latin typeface="Adobe Garamond Pro Bold" panose="02020702060506020403" pitchFamily="18" charset="0"/>
              </a:rPr>
              <a:t>Agustina</a:t>
            </a:r>
            <a:r>
              <a:rPr lang="en-US" sz="3200" dirty="0" smtClean="0">
                <a:latin typeface="Adobe Garamond Pro Bold" panose="02020702060506020403" pitchFamily="18" charset="0"/>
              </a:rPr>
              <a:t>, SE., </a:t>
            </a:r>
            <a:r>
              <a:rPr lang="en-US" sz="3200" dirty="0" err="1" smtClean="0">
                <a:latin typeface="Adobe Garamond Pro Bold" panose="02020702060506020403" pitchFamily="18" charset="0"/>
              </a:rPr>
              <a:t>MSi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25447" y="1320094"/>
            <a:ext cx="9144000" cy="6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Entrepreneurship for a Starting A New Business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961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511" y="502920"/>
            <a:ext cx="11465489" cy="150876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/>
              <a:t>MODIFY : </a:t>
            </a:r>
            <a:r>
              <a:rPr lang="en-US" i="1" dirty="0" err="1"/>
              <a:t>Dirubah</a:t>
            </a:r>
            <a:r>
              <a:rPr lang="en-US" i="1" dirty="0"/>
              <a:t>, </a:t>
            </a:r>
            <a:r>
              <a:rPr lang="en-US" i="1" dirty="0" err="1"/>
              <a:t>diperkecil</a:t>
            </a:r>
            <a:r>
              <a:rPr lang="en-US" i="1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diperbesar</a:t>
            </a:r>
            <a:r>
              <a:rPr lang="en-US" i="1" dirty="0" smtClean="0"/>
              <a:t>, </a:t>
            </a:r>
            <a:r>
              <a:rPr lang="en-US" i="1" dirty="0" err="1" smtClean="0"/>
              <a:t>diperluas</a:t>
            </a:r>
            <a:r>
              <a:rPr lang="en-US" i="1" dirty="0" smtClean="0"/>
              <a:t>, </a:t>
            </a:r>
            <a:r>
              <a:rPr lang="en-US" i="1" dirty="0" err="1" smtClean="0"/>
              <a:t>ditambah</a:t>
            </a:r>
            <a:r>
              <a:rPr lang="en-US" i="1" dirty="0" smtClean="0"/>
              <a:t>, </a:t>
            </a:r>
            <a:r>
              <a:rPr lang="en-US" i="1" dirty="0" err="1" smtClean="0"/>
              <a:t>dikurangi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0656"/>
            <a:ext cx="6667500" cy="45411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https://palembang.tribunnews.com/2019/06/17/inilah-8-buah-tangan-makanan-terkenal-dari-bogor-ada-roti-unyil-venus-hingga-asinan-bogor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4" y="1824465"/>
            <a:ext cx="6965879" cy="407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7" y="1824464"/>
            <a:ext cx="6234273" cy="40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95" y="634905"/>
            <a:ext cx="11761939" cy="150876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PUT IN ANOTHER USE : </a:t>
            </a:r>
            <a:r>
              <a:rPr lang="en-US" sz="3600" i="1" dirty="0" err="1"/>
              <a:t>Digunakan</a:t>
            </a:r>
            <a:r>
              <a:rPr lang="en-US" sz="3600" i="1" dirty="0"/>
              <a:t> </a:t>
            </a:r>
            <a:r>
              <a:rPr lang="en-US" sz="3600" i="1" dirty="0" err="1" smtClean="0"/>
              <a:t>untuk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fungsi</a:t>
            </a:r>
            <a:r>
              <a:rPr lang="en-US" sz="3600" i="1" dirty="0" smtClean="0"/>
              <a:t> lain (</a:t>
            </a:r>
            <a:r>
              <a:rPr lang="en-US" sz="3600" i="1" dirty="0" err="1" smtClean="0"/>
              <a:t>multifungsi</a:t>
            </a:r>
            <a:r>
              <a:rPr lang="en-US" sz="3600" i="1" dirty="0" smtClean="0"/>
              <a:t>/</a:t>
            </a:r>
            <a:r>
              <a:rPr lang="en-US" sz="3600" i="1" dirty="0" err="1" smtClean="0"/>
              <a:t>multiguna</a:t>
            </a:r>
            <a:r>
              <a:rPr lang="en-US" sz="3600" i="1" dirty="0" smtClean="0"/>
              <a:t>)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6164494"/>
            <a:ext cx="11058918" cy="536311"/>
          </a:xfrm>
        </p:spPr>
        <p:txBody>
          <a:bodyPr>
            <a:normAutofit/>
          </a:bodyPr>
          <a:lstStyle/>
          <a:p>
            <a:r>
              <a:rPr lang="en-US" sz="1600" dirty="0"/>
              <a:t>https://www.tokopedia.com/produsenmebeljepara/furniture-multifungsi-bisa-jadi-meja-dan-dilipat-jadi-kursi?utm_source=google&amp;utm_medium=organic&amp;utm_campaign=pdp-seo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55" y="1818526"/>
            <a:ext cx="7233007" cy="43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40" y="502920"/>
            <a:ext cx="10047547" cy="150876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ELIMINATION : </a:t>
            </a:r>
            <a:r>
              <a:rPr lang="en-US" sz="3600" i="1" dirty="0"/>
              <a:t>Ada </a:t>
            </a:r>
            <a:r>
              <a:rPr lang="en-US" sz="3600" i="1" dirty="0" err="1"/>
              <a:t>bagian</a:t>
            </a:r>
            <a:r>
              <a:rPr lang="en-US" sz="3600" i="1" dirty="0"/>
              <a:t> yang </a:t>
            </a:r>
            <a:r>
              <a:rPr lang="en-US" sz="3600" i="1" dirty="0" err="1"/>
              <a:t>dihilangkan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769"/>
            <a:ext cx="12192000" cy="5255231"/>
          </a:xfrm>
        </p:spPr>
      </p:pic>
    </p:spTree>
    <p:extLst>
      <p:ext uri="{BB962C8B-B14F-4D97-AF65-F5344CB8AC3E}">
        <p14:creationId xmlns:p14="http://schemas.microsoft.com/office/powerpoint/2010/main" val="5135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74" y="284176"/>
            <a:ext cx="10659649" cy="1508760"/>
          </a:xfrm>
        </p:spPr>
        <p:txBody>
          <a:bodyPr/>
          <a:lstStyle/>
          <a:p>
            <a:pPr lvl="0"/>
            <a:r>
              <a:rPr lang="en-US" b="1" dirty="0" smtClean="0"/>
              <a:t>REVERSE :</a:t>
            </a:r>
            <a:r>
              <a:rPr lang="en-US" dirty="0" smtClean="0"/>
              <a:t> </a:t>
            </a:r>
            <a:r>
              <a:rPr lang="en-US" i="1" dirty="0" err="1" smtClean="0"/>
              <a:t>Dibalik</a:t>
            </a:r>
            <a:r>
              <a:rPr lang="en-US" i="1" dirty="0" smtClean="0"/>
              <a:t>, </a:t>
            </a:r>
            <a:r>
              <a:rPr lang="en-US" i="1" dirty="0" err="1" smtClean="0"/>
              <a:t>jemput</a:t>
            </a:r>
            <a:r>
              <a:rPr lang="en-US" i="1" dirty="0" smtClean="0"/>
              <a:t> bola, pro-</a:t>
            </a:r>
            <a:r>
              <a:rPr lang="en-US" i="1" dirty="0" err="1" smtClean="0"/>
              <a:t>aktif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64" y="1828800"/>
            <a:ext cx="4033381" cy="3362326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5486400"/>
            <a:ext cx="406977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rgbClr val="FFFF00"/>
                </a:solidFill>
              </a:rPr>
              <a:t>Masyarakat mendatangi instansi untuk mendapatkan layanan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592854" y="5290236"/>
            <a:ext cx="3711880" cy="89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membayar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minimarket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terdekat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581525" cy="336232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55" y="1828800"/>
            <a:ext cx="3261845" cy="3362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2937" y="6159697"/>
            <a:ext cx="7515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https://aselimalang.com/2019/10/02/prosedur-bayar-pajak-tahunan-kendaraan-di-indomaret-gak-ribet-sama-sekali</a:t>
            </a:r>
            <a:r>
              <a:rPr lang="en-US" dirty="0"/>
              <a:t>/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859054" y="5290236"/>
            <a:ext cx="381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Instansi mendatangai Masyarakat untuk melayani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9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Tujuan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PEmbelajaran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645228"/>
            <a:ext cx="9784080" cy="357269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Setelah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mengikuti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pembelajaran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topik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diharapkan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peserta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kursus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microcredential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dapat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: </a:t>
            </a: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definisi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berpikir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inovatif</a:t>
            </a:r>
            <a:endParaRPr lang="en-US" dirty="0" smtClean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teknik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berpikir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inovatif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“SCAMPER”</a:t>
            </a:r>
          </a:p>
          <a:p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Mengetahui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dan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menjelaskan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kembali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berbagai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metode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menghasilkan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gagasan</a:t>
            </a:r>
            <a:r>
              <a:rPr lang="en-US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baru</a:t>
            </a:r>
            <a:endParaRPr lang="en-US" dirty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4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Definisi</a:t>
            </a:r>
            <a:r>
              <a:rPr lang="en-US" sz="4800" b="1" dirty="0" smtClean="0"/>
              <a:t> </a:t>
            </a:r>
            <a:r>
              <a:rPr lang="en-US" sz="4800" b="1" dirty="0" err="1"/>
              <a:t>berpikir</a:t>
            </a:r>
            <a:r>
              <a:rPr lang="en-US" sz="4800" b="1" dirty="0"/>
              <a:t> </a:t>
            </a:r>
            <a:r>
              <a:rPr lang="en-US" sz="4800" b="1" dirty="0" err="1"/>
              <a:t>inovatif</a:t>
            </a:r>
            <a:r>
              <a:rPr lang="en-US" sz="4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869" y="3193208"/>
            <a:ext cx="9348641" cy="223154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i="1" dirty="0" smtClean="0"/>
              <a:t>“ Proses </a:t>
            </a:r>
            <a:r>
              <a:rPr lang="en-US" sz="3600" i="1" dirty="0" err="1" smtClean="0"/>
              <a:t>menghasilkan</a:t>
            </a:r>
            <a:r>
              <a:rPr lang="en-US" sz="3600" i="1" dirty="0" smtClean="0"/>
              <a:t>  </a:t>
            </a:r>
            <a:r>
              <a:rPr lang="en-US" sz="3600" i="1" dirty="0" err="1"/>
              <a:t>pembaharuan</a:t>
            </a:r>
            <a:r>
              <a:rPr lang="en-US" sz="3600" i="1" dirty="0"/>
              <a:t> / </a:t>
            </a:r>
            <a:r>
              <a:rPr lang="en-US" sz="3600" i="1" dirty="0" err="1"/>
              <a:t>pemanfaatan</a:t>
            </a:r>
            <a:r>
              <a:rPr lang="en-US" sz="3600" i="1" dirty="0"/>
              <a:t> / </a:t>
            </a:r>
            <a:r>
              <a:rPr lang="en-US" sz="3600" i="1" dirty="0" err="1"/>
              <a:t>pengembangan</a:t>
            </a:r>
            <a:r>
              <a:rPr lang="en-US" sz="3600" i="1" dirty="0"/>
              <a:t> </a:t>
            </a:r>
            <a:r>
              <a:rPr lang="en-US" sz="3600" i="1" dirty="0" err="1"/>
              <a:t>dengan</a:t>
            </a:r>
            <a:r>
              <a:rPr lang="en-US" sz="3600" i="1" dirty="0"/>
              <a:t> </a:t>
            </a:r>
            <a:r>
              <a:rPr lang="en-US" sz="3600" i="1" dirty="0" err="1"/>
              <a:t>menciptakan</a:t>
            </a:r>
            <a:r>
              <a:rPr lang="en-US" sz="3600" i="1" dirty="0"/>
              <a:t> </a:t>
            </a:r>
            <a:r>
              <a:rPr lang="en-US" sz="3600" i="1" dirty="0" err="1"/>
              <a:t>suatu</a:t>
            </a:r>
            <a:r>
              <a:rPr lang="en-US" sz="3600" i="1" dirty="0"/>
              <a:t> </a:t>
            </a:r>
            <a:r>
              <a:rPr lang="en-US" sz="3600" i="1" dirty="0" err="1"/>
              <a:t>hal</a:t>
            </a:r>
            <a:r>
              <a:rPr lang="en-US" sz="3600" i="1" dirty="0"/>
              <a:t> </a:t>
            </a:r>
            <a:r>
              <a:rPr lang="en-US" sz="3600" i="1" dirty="0" err="1"/>
              <a:t>baru</a:t>
            </a:r>
            <a:r>
              <a:rPr lang="en-US" sz="3600" i="1" dirty="0"/>
              <a:t> yang </a:t>
            </a:r>
            <a:r>
              <a:rPr lang="en-US" sz="3600" i="1" dirty="0" err="1"/>
              <a:t>berbeda</a:t>
            </a:r>
            <a:r>
              <a:rPr lang="en-US" sz="3600" i="1" dirty="0"/>
              <a:t> </a:t>
            </a:r>
            <a:r>
              <a:rPr lang="en-US" sz="3600" i="1" dirty="0" err="1"/>
              <a:t>dengan</a:t>
            </a:r>
            <a:r>
              <a:rPr lang="en-US" sz="3600" i="1" dirty="0"/>
              <a:t> </a:t>
            </a:r>
            <a:r>
              <a:rPr lang="en-US" sz="3600" i="1" dirty="0" err="1" smtClean="0"/>
              <a:t>sebelumnya</a:t>
            </a:r>
            <a:r>
              <a:rPr lang="en-US" sz="3600" i="1" dirty="0"/>
              <a:t> </a:t>
            </a:r>
            <a:r>
              <a:rPr lang="en-US" sz="3600" i="1" dirty="0" smtClean="0"/>
              <a:t>“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162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75" y="4452943"/>
            <a:ext cx="3059316" cy="24050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25" y="1800188"/>
            <a:ext cx="3130792" cy="2531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25" y="4474076"/>
            <a:ext cx="3133617" cy="2383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3793"/>
            <a:ext cx="6094959" cy="265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Inovasi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bersumber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7614" y="701040"/>
            <a:ext cx="765429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d-ID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4438437"/>
            <a:ext cx="12192000" cy="14506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6094959" y="1792936"/>
            <a:ext cx="90084" cy="5162668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202919" y="1860767"/>
            <a:ext cx="5928190" cy="59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2" indent="0">
              <a:buClr>
                <a:srgbClr val="FFFF00"/>
              </a:buClr>
              <a:buSzPct val="89000"/>
              <a:buNone/>
            </a:pPr>
            <a:r>
              <a:rPr lang="en-US" sz="2000" i="1" dirty="0" err="1" smtClean="0"/>
              <a:t>Kejadian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tak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terduga</a:t>
            </a:r>
            <a:endParaRPr lang="en-US" sz="2000" i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1" y="4474075"/>
            <a:ext cx="3059316" cy="238392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4748" y="4507194"/>
            <a:ext cx="5023220" cy="36818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2" indent="0">
              <a:buClr>
                <a:srgbClr val="FFFF00"/>
              </a:buClr>
              <a:buSzPct val="89000"/>
              <a:buNone/>
            </a:pPr>
            <a:r>
              <a:rPr lang="en-US" sz="2000" b="1" i="1" dirty="0" err="1" smtClean="0">
                <a:solidFill>
                  <a:schemeClr val="bg1"/>
                </a:solidFill>
              </a:rPr>
              <a:t>Perubahan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struktur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industri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atau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pasar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1917" r="424" b="-153831"/>
          <a:stretch/>
        </p:blipFill>
        <p:spPr>
          <a:xfrm>
            <a:off x="6149160" y="1792936"/>
            <a:ext cx="2908363" cy="65995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00" y="4481803"/>
            <a:ext cx="3181000" cy="2382269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7186911" y="4445690"/>
            <a:ext cx="4203076" cy="35064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2" indent="0" algn="ctr">
              <a:buClr>
                <a:srgbClr val="FFFF00"/>
              </a:buClr>
              <a:buSzPct val="89000"/>
              <a:buNone/>
            </a:pPr>
            <a:r>
              <a:rPr lang="en-US" sz="2000" b="1" i="1" dirty="0" err="1" smtClean="0">
                <a:solidFill>
                  <a:schemeClr val="bg1"/>
                </a:solidFill>
              </a:rPr>
              <a:t>Perubahan</a:t>
            </a:r>
            <a:r>
              <a:rPr lang="en-US" sz="2000" b="1" i="1" dirty="0" smtClean="0"/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persepsi</a:t>
            </a:r>
            <a:endParaRPr lang="id-ID" sz="2000" b="1" i="1" dirty="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49160" y="1800834"/>
            <a:ext cx="6002269" cy="711008"/>
          </a:xfrm>
          <a:prstGeom prst="rect">
            <a:avLst/>
          </a:prstGeom>
          <a:solidFill>
            <a:srgbClr val="FFFFFF">
              <a:alpha val="52157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2" indent="0" algn="just">
              <a:buClr>
                <a:srgbClr val="FFFF00"/>
              </a:buClr>
              <a:buSzPct val="89000"/>
              <a:buNone/>
            </a:pPr>
            <a:r>
              <a:rPr lang="en-US" sz="2000" b="1" i="1" dirty="0" err="1" smtClean="0">
                <a:solidFill>
                  <a:schemeClr val="bg1"/>
                </a:solidFill>
              </a:rPr>
              <a:t>Adanya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ketidakselarasan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kebutuhan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akan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suatu</a:t>
            </a:r>
            <a:r>
              <a:rPr lang="en-US" sz="2000" b="1" i="1" dirty="0" smtClean="0">
                <a:solidFill>
                  <a:schemeClr val="bg1"/>
                </a:solidFill>
              </a:rPr>
              <a:t> proses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45" y="4898503"/>
            <a:ext cx="756968" cy="7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338204" y="2187045"/>
            <a:ext cx="8091814" cy="4206240"/>
          </a:xfrm>
        </p:spPr>
        <p:txBody>
          <a:bodyPr/>
          <a:lstStyle/>
          <a:p>
            <a:pPr lvl="3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engganti </a:t>
            </a:r>
            <a:r>
              <a:rPr lang="id-ID" sz="2800" i="1" dirty="0">
                <a:solidFill>
                  <a:srgbClr val="FFFF00"/>
                </a:solidFill>
              </a:rPr>
              <a:t>Produk/Layanan yang sudah </a:t>
            </a:r>
            <a:r>
              <a:rPr lang="id-ID" sz="2800" i="1" dirty="0" smtClean="0">
                <a:solidFill>
                  <a:srgbClr val="FFFF00"/>
                </a:solidFill>
              </a:rPr>
              <a:t>usang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eningkatkan </a:t>
            </a:r>
            <a:r>
              <a:rPr lang="id-ID" sz="2800" i="1" dirty="0">
                <a:solidFill>
                  <a:srgbClr val="FFFF00"/>
                </a:solidFill>
              </a:rPr>
              <a:t>kualitas</a:t>
            </a:r>
            <a:r>
              <a:rPr lang="en-US" sz="2800" i="1" dirty="0">
                <a:solidFill>
                  <a:srgbClr val="FFFF00"/>
                </a:solidFill>
              </a:rPr>
              <a:t>,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enghemat </a:t>
            </a:r>
            <a:r>
              <a:rPr lang="id-ID" sz="2800" i="1" dirty="0">
                <a:solidFill>
                  <a:srgbClr val="FFFF00"/>
                </a:solidFill>
              </a:rPr>
              <a:t>biaya</a:t>
            </a:r>
            <a:r>
              <a:rPr lang="en-US" sz="2800" i="1" dirty="0">
                <a:solidFill>
                  <a:srgbClr val="FFFF00"/>
                </a:solidFill>
              </a:rPr>
              <a:t>,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enciptakan </a:t>
            </a:r>
            <a:r>
              <a:rPr lang="id-ID" sz="2800" i="1" dirty="0">
                <a:solidFill>
                  <a:srgbClr val="FFFF00"/>
                </a:solidFill>
              </a:rPr>
              <a:t>konsumen / pasar baru</a:t>
            </a:r>
            <a:r>
              <a:rPr lang="en-US" sz="2800" i="1" dirty="0">
                <a:solidFill>
                  <a:srgbClr val="FFFF00"/>
                </a:solidFill>
              </a:rPr>
              <a:t>,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emperluas </a:t>
            </a:r>
            <a:r>
              <a:rPr lang="id-ID" sz="2800" i="1" dirty="0">
                <a:solidFill>
                  <a:srgbClr val="FFFF00"/>
                </a:solidFill>
              </a:rPr>
              <a:t>jangkauan produk</a:t>
            </a:r>
            <a:r>
              <a:rPr lang="en-US" sz="2800" i="1" dirty="0">
                <a:solidFill>
                  <a:srgbClr val="FFFF00"/>
                </a:solidFill>
              </a:rPr>
              <a:t>, 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U</a:t>
            </a:r>
            <a:r>
              <a:rPr lang="id-ID" sz="2800" i="1" dirty="0" smtClean="0">
                <a:solidFill>
                  <a:srgbClr val="FFFF00"/>
                </a:solidFill>
              </a:rPr>
              <a:t>ntuk </a:t>
            </a:r>
            <a:r>
              <a:rPr lang="id-ID" sz="2800" i="1" dirty="0">
                <a:solidFill>
                  <a:srgbClr val="FFFF00"/>
                </a:solidFill>
              </a:rPr>
              <a:t>beradaptasi de</a:t>
            </a:r>
            <a:r>
              <a:rPr lang="en-US" sz="2800" i="1" dirty="0">
                <a:solidFill>
                  <a:srgbClr val="FFFF00"/>
                </a:solidFill>
              </a:rPr>
              <a:t>n</a:t>
            </a:r>
            <a:r>
              <a:rPr lang="id-ID" sz="2800" i="1" dirty="0">
                <a:solidFill>
                  <a:srgbClr val="FFFF00"/>
                </a:solidFill>
              </a:rPr>
              <a:t>gan </a:t>
            </a:r>
            <a:r>
              <a:rPr lang="id-ID" sz="2800" i="1" dirty="0" smtClean="0">
                <a:solidFill>
                  <a:srgbClr val="FFFF00"/>
                </a:solidFill>
              </a:rPr>
              <a:t>peraturan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</a:rPr>
              <a:t>M</a:t>
            </a:r>
            <a:r>
              <a:rPr lang="id-ID" sz="2800" i="1" dirty="0" smtClean="0">
                <a:solidFill>
                  <a:srgbClr val="FFFF00"/>
                </a:solidFill>
              </a:rPr>
              <a:t>enjaga </a:t>
            </a:r>
            <a:r>
              <a:rPr lang="id-ID" sz="2800" i="1" dirty="0">
                <a:solidFill>
                  <a:srgbClr val="FFFF00"/>
                </a:solidFill>
              </a:rPr>
              <a:t>kelestarian lingkunga</a:t>
            </a:r>
            <a:r>
              <a:rPr lang="en-US" sz="2800" i="1" dirty="0">
                <a:solidFill>
                  <a:srgbClr val="FFFF00"/>
                </a:solidFill>
              </a:rPr>
              <a:t>n</a:t>
            </a:r>
            <a:endParaRPr lang="id-ID" sz="2800" i="1" dirty="0">
              <a:solidFill>
                <a:srgbClr val="FFFF00"/>
              </a:solidFill>
            </a:endParaRPr>
          </a:p>
          <a:p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Inovasi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bertujuan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38" y="89666"/>
            <a:ext cx="4438389" cy="593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40668" y="6027003"/>
            <a:ext cx="465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https://mataraman.tribunnews.com/2023/03/16/pt-kai-gunakan-teknologi-face-recognition-di-stasiun-malang#google_vignette</a:t>
            </a:r>
          </a:p>
        </p:txBody>
      </p:sp>
    </p:spTree>
    <p:extLst>
      <p:ext uri="{BB962C8B-B14F-4D97-AF65-F5344CB8AC3E}">
        <p14:creationId xmlns:p14="http://schemas.microsoft.com/office/powerpoint/2010/main" val="36756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inovatif</a:t>
            </a:r>
            <a:r>
              <a:rPr lang="en-US" dirty="0"/>
              <a:t> "SCAMPER" 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454278"/>
              </p:ext>
            </p:extLst>
          </p:nvPr>
        </p:nvGraphicFramePr>
        <p:xfrm>
          <a:off x="1366463" y="1907661"/>
          <a:ext cx="8558373" cy="495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8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7" y="502920"/>
            <a:ext cx="10797435" cy="150876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/>
              <a:t>SUBSTITUSI : </a:t>
            </a:r>
            <a:r>
              <a:rPr lang="en-US" i="1" dirty="0" err="1"/>
              <a:t>Mengganti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yang lain 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520"/>
            <a:ext cx="5506948" cy="505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38" y="1806422"/>
            <a:ext cx="5737662" cy="2861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52" y="4397339"/>
            <a:ext cx="5732948" cy="2460660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5453659" y="3372412"/>
            <a:ext cx="1064260" cy="1155699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446156" y="4537356"/>
            <a:ext cx="1064260" cy="1155699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16" y="486009"/>
            <a:ext cx="10989080" cy="150876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/>
              <a:t>COMBINE :</a:t>
            </a:r>
            <a:r>
              <a:rPr lang="en-US" b="1" dirty="0" smtClean="0"/>
              <a:t> </a:t>
            </a:r>
            <a:r>
              <a:rPr lang="en-US" i="1" dirty="0" err="1"/>
              <a:t>Menggabungkan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hal</a:t>
            </a:r>
            <a:r>
              <a:rPr lang="en-US" i="1" dirty="0"/>
              <a:t> lain</a:t>
            </a:r>
            <a:br>
              <a:rPr lang="en-US" i="1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55" y="1792936"/>
            <a:ext cx="2805830" cy="277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55" y="4512500"/>
            <a:ext cx="2805830" cy="2345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86" y="1792936"/>
            <a:ext cx="2793304" cy="506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90" y="1807176"/>
            <a:ext cx="4797468" cy="276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8" y="4542249"/>
            <a:ext cx="3486411" cy="2422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5"/>
            <a:ext cx="3106455" cy="50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62" y="502920"/>
            <a:ext cx="11553172" cy="150876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ADAPTATION </a:t>
            </a:r>
            <a:r>
              <a:rPr lang="en-US" sz="3600" dirty="0" smtClean="0"/>
              <a:t>: </a:t>
            </a:r>
            <a:r>
              <a:rPr lang="en-US" sz="3600" i="1" dirty="0"/>
              <a:t>Di </a:t>
            </a:r>
            <a:r>
              <a:rPr lang="en-US" sz="3600" i="1" dirty="0" err="1"/>
              <a:t>adaptasi</a:t>
            </a:r>
            <a:r>
              <a:rPr lang="en-US" sz="3600" i="1" dirty="0"/>
              <a:t> </a:t>
            </a:r>
            <a:r>
              <a:rPr lang="en-US" sz="3600" i="1" dirty="0" smtClean="0"/>
              <a:t>/ </a:t>
            </a:r>
            <a:r>
              <a:rPr lang="en-US" sz="3600" i="1" dirty="0" err="1" smtClean="0"/>
              <a:t>terinspirasi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dari</a:t>
            </a:r>
            <a:r>
              <a:rPr lang="en-US" sz="3600" i="1" dirty="0" smtClean="0"/>
              <a:t> </a:t>
            </a:r>
            <a:r>
              <a:rPr lang="en-US" sz="3600" i="1" dirty="0" err="1"/>
              <a:t>hal</a:t>
            </a:r>
            <a:r>
              <a:rPr lang="en-US" sz="3600" i="1" dirty="0"/>
              <a:t> lain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28973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café dan boutique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9" y="2465798"/>
            <a:ext cx="5482990" cy="426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39" y="2465798"/>
            <a:ext cx="5408930" cy="4318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95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349</TotalTime>
  <Words>313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Heiti Std R</vt:lpstr>
      <vt:lpstr>Adobe Garamond Pro Bold</vt:lpstr>
      <vt:lpstr>Arial</vt:lpstr>
      <vt:lpstr>Corbel</vt:lpstr>
      <vt:lpstr>Wingdings</vt:lpstr>
      <vt:lpstr>Banded</vt:lpstr>
      <vt:lpstr>BERPIKIR INOVATIF</vt:lpstr>
      <vt:lpstr>Tujuan PEmbelajaran</vt:lpstr>
      <vt:lpstr>Definisi berpikir inovatif </vt:lpstr>
      <vt:lpstr>Inovasi  dapat bersumber dari berbagai hal : </vt:lpstr>
      <vt:lpstr>Inovasi bertujuan : </vt:lpstr>
      <vt:lpstr>Teknik berpikir inovatif "SCAMPER" </vt:lpstr>
      <vt:lpstr>SUBSTITUSI : Mengganti dengan yang lain  </vt:lpstr>
      <vt:lpstr>COMBINE : Menggabungkan dengan hal lain </vt:lpstr>
      <vt:lpstr>ADAPTATION : Di adaptasi / terinspirasi dari hal lain </vt:lpstr>
      <vt:lpstr>MODIFY : Dirubah, diperkecil , diperbesar, diperluas, ditambah, dikurangi </vt:lpstr>
      <vt:lpstr>PUT IN ANOTHER USE : Digunakan untuk fungsi lain (multifungsi/multiguna) </vt:lpstr>
      <vt:lpstr>ELIMINATION : Ada bagian yang dihilangkan </vt:lpstr>
      <vt:lpstr>REVERSE : Dibalik, jemput bola, pro-aktif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DAN WIRAUSAHA</dc:title>
  <dc:creator>ASUS</dc:creator>
  <cp:lastModifiedBy>ASUS</cp:lastModifiedBy>
  <cp:revision>27</cp:revision>
  <dcterms:created xsi:type="dcterms:W3CDTF">2024-05-14T02:28:52Z</dcterms:created>
  <dcterms:modified xsi:type="dcterms:W3CDTF">2024-05-27T06:45:03Z</dcterms:modified>
</cp:coreProperties>
</file>