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60" r:id="rId5"/>
    <p:sldId id="259"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78734AD-F727-4426-A124-C83CBD73D854}"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2241300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8734AD-F727-4426-A124-C83CBD73D854}"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194522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8734AD-F727-4426-A124-C83CBD73D854}"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B4DE9-E786-4942-803D-F6EA42D27AF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04829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8734AD-F727-4426-A124-C83CBD73D854}"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1724386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8734AD-F727-4426-A124-C83CBD73D854}"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B4DE9-E786-4942-803D-F6EA42D27AF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22324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8734AD-F727-4426-A124-C83CBD73D854}"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2377019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78734AD-F727-4426-A124-C83CBD73D854}"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1451547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78734AD-F727-4426-A124-C83CBD73D854}"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2004525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78734AD-F727-4426-A124-C83CBD73D854}"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869376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8734AD-F727-4426-A124-C83CBD73D854}"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913086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78734AD-F727-4426-A124-C83CBD73D854}" type="datetimeFigureOut">
              <a:rPr lang="en-US" smtClean="0"/>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724182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78734AD-F727-4426-A124-C83CBD73D854}" type="datetimeFigureOut">
              <a:rPr lang="en-US" smtClean="0"/>
              <a:t>5/17/2017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1911156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78734AD-F727-4426-A124-C83CBD73D854}" type="datetimeFigureOut">
              <a:rPr lang="en-US" smtClean="0"/>
              <a:t>5/17/2017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570678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8734AD-F727-4426-A124-C83CBD73D854}" type="datetimeFigureOut">
              <a:rPr lang="en-US" smtClean="0"/>
              <a:t>5/17/2017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3778456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8734AD-F727-4426-A124-C83CBD73D854}" type="datetimeFigureOut">
              <a:rPr lang="en-US" smtClean="0"/>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2449966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8734AD-F727-4426-A124-C83CBD73D854}" type="datetimeFigureOut">
              <a:rPr lang="en-US" smtClean="0"/>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8B4DE9-E786-4942-803D-F6EA42D27AF6}" type="slidenum">
              <a:rPr lang="en-US" smtClean="0"/>
              <a:t>‹#›</a:t>
            </a:fld>
            <a:endParaRPr lang="en-US"/>
          </a:p>
        </p:txBody>
      </p:sp>
    </p:spTree>
    <p:extLst>
      <p:ext uri="{BB962C8B-B14F-4D97-AF65-F5344CB8AC3E}">
        <p14:creationId xmlns:p14="http://schemas.microsoft.com/office/powerpoint/2010/main" val="239958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78734AD-F727-4426-A124-C83CBD73D854}" type="datetimeFigureOut">
              <a:rPr lang="en-US" smtClean="0"/>
              <a:t>5/17/2017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68B4DE9-E786-4942-803D-F6EA42D27AF6}" type="slidenum">
              <a:rPr lang="en-US" smtClean="0"/>
              <a:t>‹#›</a:t>
            </a:fld>
            <a:endParaRPr lang="en-US"/>
          </a:p>
        </p:txBody>
      </p:sp>
    </p:spTree>
    <p:extLst>
      <p:ext uri="{BB962C8B-B14F-4D97-AF65-F5344CB8AC3E}">
        <p14:creationId xmlns:p14="http://schemas.microsoft.com/office/powerpoint/2010/main" val="3544082737"/>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surv.esr.cri.nz/surveillance/surveillance.ph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Reporting And Monitoring</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93927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a:t>
            </a:r>
            <a:endParaRPr lang="en-US" dirty="0"/>
          </a:p>
        </p:txBody>
      </p:sp>
      <p:sp>
        <p:nvSpPr>
          <p:cNvPr id="3" name="Content Placeholder 2"/>
          <p:cNvSpPr>
            <a:spLocks noGrp="1"/>
          </p:cNvSpPr>
          <p:nvPr>
            <p:ph idx="1"/>
          </p:nvPr>
        </p:nvSpPr>
        <p:spPr/>
        <p:txBody>
          <a:bodyPr/>
          <a:lstStyle/>
          <a:p>
            <a:r>
              <a:rPr lang="en-US" dirty="0" smtClean="0"/>
              <a:t>The main purpose of surveillance is to provide information for action.  Information provided by regular surveillance reports enables effective monitoring of rates and distribution of disease, detection of outbreaks, monitoring of interventions, and predicting emerging hazards.</a:t>
            </a:r>
            <a:endParaRPr lang="en-US" dirty="0"/>
          </a:p>
        </p:txBody>
      </p:sp>
    </p:spTree>
    <p:extLst>
      <p:ext uri="{BB962C8B-B14F-4D97-AF65-F5344CB8AC3E}">
        <p14:creationId xmlns:p14="http://schemas.microsoft.com/office/powerpoint/2010/main" val="791586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hlinkClick r:id="rId2"/>
              </a:rPr>
              <a:t>https://surv.esr.cri.nz/surveillance/surveillance.php</a:t>
            </a:r>
            <a:endParaRPr lang="en-US" dirty="0" smtClean="0"/>
          </a:p>
          <a:p>
            <a:r>
              <a:rPr lang="en-US" dirty="0"/>
              <a:t> </a:t>
            </a:r>
            <a:r>
              <a:rPr lang="en-US" dirty="0" smtClean="0"/>
              <a:t>You can see the example of report by click the link above</a:t>
            </a:r>
            <a:endParaRPr lang="en-US" dirty="0"/>
          </a:p>
        </p:txBody>
      </p:sp>
    </p:spTree>
    <p:extLst>
      <p:ext uri="{BB962C8B-B14F-4D97-AF65-F5344CB8AC3E}">
        <p14:creationId xmlns:p14="http://schemas.microsoft.com/office/powerpoint/2010/main" val="444503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Reporting refers to the process by which surveillance data moves through the </a:t>
            </a:r>
            <a:r>
              <a:rPr lang="en-US" dirty="0" smtClean="0"/>
              <a:t>surveillance system </a:t>
            </a:r>
            <a:r>
              <a:rPr lang="en-US" dirty="0"/>
              <a:t>from the point of generation. It also refers to the process of reporting suspected </a:t>
            </a:r>
            <a:r>
              <a:rPr lang="en-US" dirty="0" smtClean="0"/>
              <a:t>and confirmed </a:t>
            </a:r>
            <a:r>
              <a:rPr lang="en-US" dirty="0"/>
              <a:t>outbreaks. </a:t>
            </a:r>
            <a:endParaRPr lang="en-US" dirty="0" smtClean="0"/>
          </a:p>
          <a:p>
            <a:r>
              <a:rPr lang="en-US" dirty="0" smtClean="0"/>
              <a:t>Different </a:t>
            </a:r>
            <a:r>
              <a:rPr lang="en-US" dirty="0"/>
              <a:t>reporting systems may be in existence depending on the type of</a:t>
            </a:r>
            <a:br>
              <a:rPr lang="en-US" dirty="0"/>
            </a:br>
            <a:r>
              <a:rPr lang="en-US" dirty="0"/>
              <a:t>data and information being reported, purpose and urgency of relaying the information and </a:t>
            </a:r>
            <a:r>
              <a:rPr lang="en-US" dirty="0" smtClean="0"/>
              <a:t>where the </a:t>
            </a:r>
            <a:r>
              <a:rPr lang="en-US" dirty="0"/>
              <a:t>data/information is being reported. The national guidelines for the different </a:t>
            </a:r>
            <a:r>
              <a:rPr lang="en-US" dirty="0" smtClean="0"/>
              <a:t>reporting systems </a:t>
            </a:r>
            <a:r>
              <a:rPr lang="en-US" dirty="0"/>
              <a:t>should be implemented.</a:t>
            </a:r>
            <a:r>
              <a:rPr lang="en-US" dirty="0" smtClean="0"/>
              <a:t> </a:t>
            </a:r>
            <a:br>
              <a:rPr lang="en-US" dirty="0" smtClean="0"/>
            </a:br>
            <a:endParaRPr lang="en-US" dirty="0"/>
          </a:p>
        </p:txBody>
      </p:sp>
    </p:spTree>
    <p:extLst>
      <p:ext uri="{BB962C8B-B14F-4D97-AF65-F5344CB8AC3E}">
        <p14:creationId xmlns:p14="http://schemas.microsoft.com/office/powerpoint/2010/main" val="218444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Information provided in the surveillance reports reflect data collated at the time of the report. Surveillance data produced in the Monthly Surveillance Reports should be regarded as provisional.</a:t>
            </a:r>
            <a:endParaRPr lang="en-US" dirty="0"/>
          </a:p>
        </p:txBody>
      </p:sp>
    </p:spTree>
    <p:extLst>
      <p:ext uri="{BB962C8B-B14F-4D97-AF65-F5344CB8AC3E}">
        <p14:creationId xmlns:p14="http://schemas.microsoft.com/office/powerpoint/2010/main" val="417380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 and Control</a:t>
            </a:r>
            <a:endParaRPr lang="en-US" dirty="0"/>
          </a:p>
        </p:txBody>
      </p:sp>
      <p:sp>
        <p:nvSpPr>
          <p:cNvPr id="3" name="Content Placeholder 2"/>
          <p:cNvSpPr>
            <a:spLocks noGrp="1"/>
          </p:cNvSpPr>
          <p:nvPr>
            <p:ph idx="1"/>
          </p:nvPr>
        </p:nvSpPr>
        <p:spPr/>
        <p:txBody>
          <a:bodyPr>
            <a:normAutofit/>
          </a:bodyPr>
          <a:lstStyle/>
          <a:p>
            <a:r>
              <a:rPr lang="en-US" dirty="0"/>
              <a:t>Public health surveillance systems are only useful if they provide data for appropriate </a:t>
            </a:r>
            <a:r>
              <a:rPr lang="en-US" dirty="0" smtClean="0"/>
              <a:t>public health </a:t>
            </a:r>
            <a:r>
              <a:rPr lang="en-US" dirty="0"/>
              <a:t>response and control. For an early warning system, the capacity to respond to </a:t>
            </a:r>
            <a:r>
              <a:rPr lang="en-US" dirty="0" smtClean="0"/>
              <a:t>detected outbreaks </a:t>
            </a:r>
            <a:r>
              <a:rPr lang="en-US" dirty="0"/>
              <a:t>and emerging public health threats needs to be assessed. This can be done following </a:t>
            </a:r>
            <a:r>
              <a:rPr lang="en-US" dirty="0" smtClean="0"/>
              <a:t>a major </a:t>
            </a:r>
            <a:r>
              <a:rPr lang="en-US" dirty="0"/>
              <a:t>outbreak response and containment to document the quality and impact of public </a:t>
            </a:r>
            <a:r>
              <a:rPr lang="en-US" dirty="0" smtClean="0"/>
              <a:t>health response </a:t>
            </a:r>
            <a:r>
              <a:rPr lang="en-US" dirty="0"/>
              <a:t>and control</a:t>
            </a:r>
            <a:r>
              <a:rPr lang="en-US" dirty="0" smtClean="0"/>
              <a:t>.</a:t>
            </a:r>
          </a:p>
          <a:p>
            <a:r>
              <a:rPr lang="en-US" dirty="0"/>
              <a:t/>
            </a:r>
            <a:br>
              <a:rPr lang="en-US" dirty="0"/>
            </a:br>
            <a:r>
              <a:rPr lang="en-US" dirty="0"/>
              <a:t>Surveillance systems designed to monitor and evaluate </a:t>
            </a:r>
            <a:r>
              <a:rPr lang="en-US" dirty="0" err="1"/>
              <a:t>programme</a:t>
            </a:r>
            <a:r>
              <a:rPr lang="en-US" dirty="0"/>
              <a:t> interventions should </a:t>
            </a:r>
            <a:r>
              <a:rPr lang="en-US" dirty="0" err="1" smtClean="0"/>
              <a:t>beevaluated</a:t>
            </a:r>
            <a:r>
              <a:rPr lang="en-US" dirty="0" smtClean="0"/>
              <a:t> </a:t>
            </a:r>
            <a:r>
              <a:rPr lang="en-US" dirty="0"/>
              <a:t>to establish the extent to which the objectives of the systems are being met.</a:t>
            </a:r>
            <a:r>
              <a:rPr lang="en-US" dirty="0"/>
              <a:t> </a:t>
            </a:r>
            <a:br>
              <a:rPr lang="en-US" dirty="0"/>
            </a:br>
            <a:endParaRPr lang="en-US" dirty="0"/>
          </a:p>
        </p:txBody>
      </p:sp>
    </p:spTree>
    <p:extLst>
      <p:ext uri="{BB962C8B-B14F-4D97-AF65-F5344CB8AC3E}">
        <p14:creationId xmlns:p14="http://schemas.microsoft.com/office/powerpoint/2010/main" val="41542252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283</TotalTime>
  <Words>176</Words>
  <Application>Microsoft Office PowerPoint</Application>
  <PresentationFormat>Widescreen</PresentationFormat>
  <Paragraphs>11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Reporting And Monitoring</vt:lpstr>
      <vt:lpstr>Reporting </vt:lpstr>
      <vt:lpstr>PowerPoint Presentation</vt:lpstr>
      <vt:lpstr>PowerPoint Presentation</vt:lpstr>
      <vt:lpstr>PowerPoint Presentation</vt:lpstr>
      <vt:lpstr>Response and Control</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Reporting And Monitoring</dc:title>
  <dc:creator>firman sr</dc:creator>
  <cp:lastModifiedBy>firman sr</cp:lastModifiedBy>
  <cp:revision>6</cp:revision>
  <dcterms:created xsi:type="dcterms:W3CDTF">2017-05-17T04:22:38Z</dcterms:created>
  <dcterms:modified xsi:type="dcterms:W3CDTF">2017-05-17T09:06:07Z</dcterms:modified>
</cp:coreProperties>
</file>