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74" r:id="rId5"/>
    <p:sldId id="275" r:id="rId6"/>
    <p:sldId id="277" r:id="rId7"/>
    <p:sldId id="268" r:id="rId8"/>
    <p:sldId id="269" r:id="rId9"/>
    <p:sldId id="276" r:id="rId10"/>
    <p:sldId id="270" r:id="rId11"/>
    <p:sldId id="271" r:id="rId12"/>
    <p:sldId id="273" r:id="rId13"/>
    <p:sldId id="27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4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5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2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1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3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2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9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7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F6788-7074-4295-9A41-2C22856DDD04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5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28168"/>
            <a:ext cx="9144000" cy="119258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DIGITAL MARKETING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DAN BISNIS INTERNATIONAL</a:t>
            </a:r>
            <a:endParaRPr lang="en-US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8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1716" y="778512"/>
            <a:ext cx="5348568" cy="437738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(Code) Harmonized System Code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953" t="22768" r="20661" b="21279"/>
          <a:stretch/>
        </p:blipFill>
        <p:spPr>
          <a:xfrm>
            <a:off x="1915886" y="1514440"/>
            <a:ext cx="9027886" cy="40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9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350" y="847931"/>
            <a:ext cx="5067300" cy="247237"/>
          </a:xfrm>
        </p:spPr>
        <p:txBody>
          <a:bodyPr>
            <a:normAutofit fontScale="90000"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Perdagangan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846" t="21453" r="25793" b="7714"/>
          <a:stretch/>
        </p:blipFill>
        <p:spPr>
          <a:xfrm>
            <a:off x="1973943" y="1323975"/>
            <a:ext cx="824411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49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513688"/>
            <a:ext cx="5615268" cy="513937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Prodak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407" t="16419" r="22447" b="9178"/>
          <a:stretch/>
        </p:blipFill>
        <p:spPr>
          <a:xfrm>
            <a:off x="1564281" y="1009649"/>
            <a:ext cx="8101973" cy="520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30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asai Bisnis Kurir, Pangsa Pasar DHL Express Capai 55%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19" y="1721253"/>
            <a:ext cx="2441971" cy="15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out Us Importir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62" y="1737039"/>
            <a:ext cx="6676085" cy="15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71" y="3962400"/>
            <a:ext cx="2336519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162" y="3962400"/>
            <a:ext cx="1600338" cy="1062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6672" y="3714750"/>
            <a:ext cx="3934676" cy="1798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8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075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SEKIAN TERIMAKASIH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5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79301"/>
            <a:ext cx="9144000" cy="690322"/>
          </a:xfrm>
        </p:spPr>
        <p:txBody>
          <a:bodyPr>
            <a:noAutofit/>
          </a:bodyPr>
          <a:lstStyle/>
          <a:p>
            <a:r>
              <a:rPr lang="en-US" sz="4800" b="1" dirty="0" err="1"/>
              <a:t>Bisnis</a:t>
            </a:r>
            <a:r>
              <a:rPr lang="en-US" sz="4800" b="1" dirty="0"/>
              <a:t> International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18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242" y="1039422"/>
            <a:ext cx="6785163" cy="52124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INCOTERMS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Commercial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5208" y="2029619"/>
            <a:ext cx="891955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0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Incoterms </a:t>
            </a:r>
            <a:r>
              <a:rPr lang="id-ID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sendiri dibuat agar bisa meminimalisir berbagai bentuk kesalah pahaman yang kerap terjadi antara pihak penjual dan pembeli. Secara umum tujuan incoterms </a:t>
            </a:r>
            <a:r>
              <a:rPr lang="id-ID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adalah </a:t>
            </a:r>
            <a:r>
              <a:rPr lang="id-ID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endParaRPr lang="id-ID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Untuk bisa mengatur hak dan kewajiban yang sudah selayaknya ditanggung oleh pihak eksportir dan importir yang melakukan transaksi perdagangan internasional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Guna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memberikan pilihan ketentuan pengiriman untuk pihak importir dan eksportir.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Guna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mengurangi kesalahan interpretasi ataupun 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kesalah pahaman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tanggung jawab yang terjadi antara pihak eksportir dan juga pihak importir.</a:t>
            </a:r>
          </a:p>
        </p:txBody>
      </p:sp>
    </p:spTree>
    <p:extLst>
      <p:ext uri="{BB962C8B-B14F-4D97-AF65-F5344CB8AC3E}">
        <p14:creationId xmlns:p14="http://schemas.microsoft.com/office/powerpoint/2010/main" val="36667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10056" y="1104449"/>
            <a:ext cx="6785163" cy="586777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INCOTERMS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Commercial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5294" y="1823197"/>
            <a:ext cx="701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Istilah </a:t>
            </a:r>
            <a:r>
              <a:rPr lang="id-ID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Yang Digunakan Dalam Perdagangan International </a:t>
            </a:r>
            <a:endParaRPr lang="id-ID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13" t="25881" r="21182" b="27684"/>
          <a:stretch/>
        </p:blipFill>
        <p:spPr>
          <a:xfrm>
            <a:off x="1287890" y="2246086"/>
            <a:ext cx="9394734" cy="3396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95" t="21577" r="25012" b="11359"/>
          <a:stretch/>
        </p:blipFill>
        <p:spPr>
          <a:xfrm>
            <a:off x="1886857" y="1132113"/>
            <a:ext cx="8534400" cy="4905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01903" y="635489"/>
            <a:ext cx="6785163" cy="586777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INCOTERMS (International Commercial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Terms)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86" y="2673481"/>
            <a:ext cx="3519472" cy="750981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257" y="3424462"/>
            <a:ext cx="2869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Metode </a:t>
            </a:r>
            <a:r>
              <a:rPr lang="id-ID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Pembayaran dalam Ekspor dan Impor </a:t>
            </a:r>
            <a:endParaRPr lang="id-ID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322" t="10663" r="34495" b="5010"/>
          <a:stretch/>
        </p:blipFill>
        <p:spPr>
          <a:xfrm>
            <a:off x="5031073" y="555497"/>
            <a:ext cx="5589420" cy="573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264" y="738621"/>
            <a:ext cx="3519472" cy="750981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7458" y="1489602"/>
            <a:ext cx="5097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Metode </a:t>
            </a:r>
            <a:r>
              <a:rPr lang="id-ID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Pembayaran dalam Ekspor dan Impor </a:t>
            </a:r>
            <a:endParaRPr lang="id-ID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941" t="17609" r="21554" b="39336"/>
          <a:stretch/>
        </p:blipFill>
        <p:spPr>
          <a:xfrm>
            <a:off x="2364208" y="2131659"/>
            <a:ext cx="7627038" cy="25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943" y="1422383"/>
            <a:ext cx="5308226" cy="475838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Eksportir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3943" y="1660302"/>
            <a:ext cx="905691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</a:rPr>
              <a:t>1. Badan Hukum, dalam bentuk 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CV </a:t>
            </a:r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id-ID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Commanditaire Vennotschap</a:t>
            </a:r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Firma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PT </a:t>
            </a:r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</a:rPr>
              <a:t>(Perseroan Terbatas)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Persero </a:t>
            </a:r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</a:rPr>
              <a:t>(Perusahaan Perseroan)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Perum </a:t>
            </a:r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</a:rPr>
              <a:t>(Perusahaan Umum)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Perjan </a:t>
            </a:r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</a:rPr>
              <a:t>(Perusahaan Jawatan)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Koperasi </a:t>
            </a:r>
            <a:endParaRPr lang="id-ID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id-ID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Memiliki NPWP (Nomor Wajib Pajak) </a:t>
            </a:r>
          </a:p>
          <a:p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</a:rPr>
              <a:t>3. Mempunyai salah satu izin yang dikeluarkan oleh Pemerintah seperti: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Surat </a:t>
            </a:r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</a:rPr>
              <a:t>Izin Usaha Perdagangan (SIUP) dari Dinas Perdagangan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Surat </a:t>
            </a:r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</a:rPr>
              <a:t>Izin Industri dari Dinas Perindustrian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Izin </a:t>
            </a:r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</a:rPr>
              <a:t>Usaha Penanaman Modal Dalam Negeri (PMDN) atau Penanaman Modal Asing (PMA) yang dikeluarkan oleh Badan Koordinasi Penanaman Modal (BKPM) </a:t>
            </a:r>
          </a:p>
        </p:txBody>
      </p:sp>
    </p:spTree>
    <p:extLst>
      <p:ext uri="{BB962C8B-B14F-4D97-AF65-F5344CB8AC3E}">
        <p14:creationId xmlns:p14="http://schemas.microsoft.com/office/powerpoint/2010/main" val="334363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1026" y="1430048"/>
            <a:ext cx="4346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mtClean="0">
                <a:solidFill>
                  <a:srgbClr val="000000"/>
                </a:solidFill>
                <a:latin typeface="Times New Roman" panose="02020603050405020304" pitchFamily="18" charset="0"/>
              </a:rPr>
              <a:t>Eksportir ini dapat diklasifikasikan menjadi: 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1441026" y="1799380"/>
            <a:ext cx="946016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a. Eksportir Produsen, dengan syarat: 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id-ID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Sebagai Eksportir Produsen dalam upaya memperoleh legalitasnya seyogyanya memenuhi persyaratan yang ditetapkan yaitu mengisi formulir isian yang disediakan oleh Dinas Perindag di Pemerintah Daerah  Kabupaten/Kotaatau </a:t>
            </a:r>
            <a:r>
              <a:rPr lang="id-ID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Propinsi, dan Instansi teknis yang terkait. </a:t>
            </a:r>
            <a:endParaRPr lang="id-ID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id-ID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Memiliki </a:t>
            </a:r>
            <a:r>
              <a:rPr lang="id-ID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Izin Usaha Industri </a:t>
            </a:r>
            <a:endParaRPr lang="id-ID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id-ID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Memiliki </a:t>
            </a:r>
            <a:r>
              <a:rPr lang="id-ID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NPWP </a:t>
            </a:r>
            <a:endParaRPr lang="id-ID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id-ID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Memberikan </a:t>
            </a:r>
            <a:r>
              <a:rPr lang="id-ID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Laporan realisasi ekspor kepada Dinas Perindag atau instansi dan pejabat yang ditunjuk (secara berkala setiap tiga bulan) yang disyahkan oleh Bank Devisa dengan melampirkan surat pernyataan seperti: tidak terlibat tunggakan pajak, tidak terlibat tunggakan perbankan, tidak terlibat masalah kepabeanan.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d-ID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7542" y="4248780"/>
            <a:ext cx="9710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</a:rPr>
              <a:t>b. Eksportir Bukan Produsen, dengan syarat: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Sebagai </a:t>
            </a:r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</a:rPr>
              <a:t>Eksportir bukan Produsen untuk memperoleh legalitas seyogyanya memenuhi persyaratan yang ditetapkan, yaitu mengisi formulir isian yang disediakan oleh Dinas Perindag di Pemerintah Daerah Kabupaten/Kota atau Propinsi dan Instansi teknis yang terkait </a:t>
            </a:r>
            <a:endParaRPr lang="id-ID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Memiliki </a:t>
            </a:r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</a:rPr>
              <a:t>Surat Izin Usaha Perdagangan </a:t>
            </a:r>
          </a:p>
          <a:p>
            <a:pPr algn="just"/>
            <a:r>
              <a:rPr lang="id-ID" sz="1400" dirty="0">
                <a:solidFill>
                  <a:srgbClr val="000000"/>
                </a:solidFill>
                <a:latin typeface="Wingdings" panose="05000000000000000000" pitchFamily="2" charset="2"/>
              </a:rPr>
              <a:t> </a:t>
            </a:r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</a:rPr>
              <a:t>Memiliki NPWP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98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389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DIGITAL MARKETING  DAN BISNIS INTERNATIONAL</vt:lpstr>
      <vt:lpstr>Bisnis International </vt:lpstr>
      <vt:lpstr>INCOTERMS (International Commercial Terms)</vt:lpstr>
      <vt:lpstr>INCOTERMS (International Commercial Terms)</vt:lpstr>
      <vt:lpstr>INCOTERMS (International Commercial Terms)</vt:lpstr>
      <vt:lpstr>Metode Pembayaran</vt:lpstr>
      <vt:lpstr>Metode Pembayaran</vt:lpstr>
      <vt:lpstr>Syarat Dokumen Impor dan Eksportir</vt:lpstr>
      <vt:lpstr>PowerPoint Presentation</vt:lpstr>
      <vt:lpstr>HS (Code) Harmonized System Code</vt:lpstr>
      <vt:lpstr>Izin Perdagangan Barang Impor/Ekspor</vt:lpstr>
      <vt:lpstr>Perhitungan Harga Pokok Prodak Impor</vt:lpstr>
      <vt:lpstr>PowerPoint Presentation</vt:lpstr>
      <vt:lpstr>SEKIAN TERIMAKASIH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 PUPUNG DARMAWAN</dc:title>
  <dc:creator>HP</dc:creator>
  <cp:lastModifiedBy>ASUS</cp:lastModifiedBy>
  <cp:revision>36</cp:revision>
  <dcterms:created xsi:type="dcterms:W3CDTF">2021-09-02T17:52:13Z</dcterms:created>
  <dcterms:modified xsi:type="dcterms:W3CDTF">2021-11-07T13:36:39Z</dcterms:modified>
</cp:coreProperties>
</file>