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256" r:id="rId3"/>
    <p:sldId id="257" r:id="rId4"/>
    <p:sldId id="269" r:id="rId5"/>
    <p:sldId id="258" r:id="rId6"/>
    <p:sldId id="296" r:id="rId7"/>
    <p:sldId id="297" r:id="rId8"/>
    <p:sldId id="300" r:id="rId9"/>
    <p:sldId id="298" r:id="rId10"/>
    <p:sldId id="294" r:id="rId11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418DB3-FDB7-43C5-A111-59217755A05F}" type="doc">
      <dgm:prSet loTypeId="urn:microsoft.com/office/officeart/2005/8/layout/list1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B1977F6-E18B-4AD0-9EC5-D1CF9A43AEDC}">
      <dgm:prSet custT="1"/>
      <dgm:spPr/>
      <dgm:t>
        <a:bodyPr/>
        <a:lstStyle/>
        <a:p>
          <a:r>
            <a:rPr lang="id-ID" sz="2400" dirty="0" smtClean="0"/>
            <a:t>Topik I: </a:t>
          </a:r>
          <a:r>
            <a:rPr lang="en-US" sz="2400" dirty="0" err="1" smtClean="0"/>
            <a:t>Sosialiasi</a:t>
          </a:r>
          <a:r>
            <a:rPr lang="en-US" sz="2400" dirty="0" smtClean="0"/>
            <a:t> </a:t>
          </a:r>
          <a:r>
            <a:rPr lang="en-US" sz="2400" dirty="0" err="1" smtClean="0"/>
            <a:t>Beasiswa</a:t>
          </a:r>
          <a:r>
            <a:rPr lang="en-US" sz="2400" dirty="0" smtClean="0"/>
            <a:t> </a:t>
          </a:r>
          <a:r>
            <a:rPr lang="en-US" sz="2400" dirty="0" err="1" smtClean="0"/>
            <a:t>Pendidikan</a:t>
          </a:r>
          <a:r>
            <a:rPr lang="en-US" sz="2400" dirty="0" smtClean="0"/>
            <a:t> Indonesia </a:t>
          </a:r>
          <a:r>
            <a:rPr lang="en-US" sz="2400" dirty="0" err="1" smtClean="0"/>
            <a:t>dan</a:t>
          </a:r>
          <a:r>
            <a:rPr lang="en-US" sz="2400" dirty="0" smtClean="0"/>
            <a:t> </a:t>
          </a:r>
          <a:r>
            <a:rPr lang="en-US" sz="2400" dirty="0" err="1" smtClean="0"/>
            <a:t>Strategi</a:t>
          </a:r>
          <a:r>
            <a:rPr lang="en-US" sz="2400" dirty="0" smtClean="0"/>
            <a:t> </a:t>
          </a:r>
          <a:r>
            <a:rPr lang="en-US" sz="2400" dirty="0" err="1" smtClean="0"/>
            <a:t>Sukses</a:t>
          </a:r>
          <a:r>
            <a:rPr lang="en-US" sz="2400" dirty="0" smtClean="0"/>
            <a:t> </a:t>
          </a:r>
          <a:r>
            <a:rPr lang="en-US" sz="2400" dirty="0" err="1" smtClean="0"/>
            <a:t>Memperoleh</a:t>
          </a:r>
          <a:r>
            <a:rPr lang="en-US" sz="2400" dirty="0" smtClean="0"/>
            <a:t> LOA</a:t>
          </a:r>
          <a:endParaRPr lang="en-US" sz="2400" dirty="0"/>
        </a:p>
      </dgm:t>
    </dgm:pt>
    <dgm:pt modelId="{1F4E16FD-5537-484B-BA6D-99836FE66C41}" type="parTrans" cxnId="{C4734F67-A24C-4210-880D-7922F182FED3}">
      <dgm:prSet/>
      <dgm:spPr/>
      <dgm:t>
        <a:bodyPr/>
        <a:lstStyle/>
        <a:p>
          <a:endParaRPr lang="en-US" sz="3600"/>
        </a:p>
      </dgm:t>
    </dgm:pt>
    <dgm:pt modelId="{E4C68ADB-2865-4DF1-A56F-5DDB06D0E39E}" type="sibTrans" cxnId="{C4734F67-A24C-4210-880D-7922F182FED3}">
      <dgm:prSet/>
      <dgm:spPr/>
      <dgm:t>
        <a:bodyPr/>
        <a:lstStyle/>
        <a:p>
          <a:endParaRPr lang="en-US" sz="3600"/>
        </a:p>
      </dgm:t>
    </dgm:pt>
    <dgm:pt modelId="{BC737B11-0D28-48C0-9A4A-B4154D015C24}">
      <dgm:prSet custT="1"/>
      <dgm:spPr/>
      <dgm:t>
        <a:bodyPr/>
        <a:lstStyle/>
        <a:p>
          <a:r>
            <a:rPr lang="id-ID" sz="2400" dirty="0" smtClean="0"/>
            <a:t>Topik II: </a:t>
          </a:r>
          <a:r>
            <a:rPr lang="en-US" sz="2400" dirty="0" smtClean="0"/>
            <a:t>Cara </a:t>
          </a:r>
          <a:r>
            <a:rPr lang="en-US" sz="2400" dirty="0" err="1" smtClean="0"/>
            <a:t>membuat</a:t>
          </a:r>
          <a:r>
            <a:rPr lang="en-US" sz="2400" dirty="0" smtClean="0"/>
            <a:t> proposal </a:t>
          </a:r>
          <a:r>
            <a:rPr lang="en-US" sz="2400" dirty="0" err="1" smtClean="0"/>
            <a:t>riset</a:t>
          </a:r>
          <a:r>
            <a:rPr lang="en-US" sz="2400" dirty="0" smtClean="0"/>
            <a:t> </a:t>
          </a:r>
          <a:r>
            <a:rPr lang="en-US" sz="2400" dirty="0" err="1" smtClean="0"/>
            <a:t>studi</a:t>
          </a:r>
          <a:r>
            <a:rPr lang="en-US" sz="2400" dirty="0" smtClean="0"/>
            <a:t> </a:t>
          </a:r>
          <a:r>
            <a:rPr lang="en-US" sz="2400" dirty="0" err="1" smtClean="0"/>
            <a:t>lanjut</a:t>
          </a:r>
          <a:r>
            <a:rPr lang="en-US" sz="2400" dirty="0" smtClean="0"/>
            <a:t> di </a:t>
          </a:r>
          <a:r>
            <a:rPr lang="en-US" sz="2400" dirty="0" err="1" smtClean="0"/>
            <a:t>luar</a:t>
          </a:r>
          <a:r>
            <a:rPr lang="en-US" sz="2400" dirty="0" smtClean="0"/>
            <a:t> </a:t>
          </a:r>
          <a:r>
            <a:rPr lang="en-US" sz="2400" dirty="0" err="1" smtClean="0"/>
            <a:t>negeri</a:t>
          </a:r>
          <a:r>
            <a:rPr lang="en-US" sz="2400" dirty="0" smtClean="0"/>
            <a:t> </a:t>
          </a:r>
          <a:r>
            <a:rPr lang="en-US" sz="2400" dirty="0" err="1" smtClean="0"/>
            <a:t>dan</a:t>
          </a:r>
          <a:r>
            <a:rPr lang="en-US" sz="2400" dirty="0" smtClean="0"/>
            <a:t> </a:t>
          </a:r>
          <a:r>
            <a:rPr lang="en-US" sz="2400" dirty="0" err="1" smtClean="0"/>
            <a:t>strategi</a:t>
          </a:r>
          <a:r>
            <a:rPr lang="en-US" sz="2400" dirty="0" smtClean="0"/>
            <a:t> </a:t>
          </a:r>
          <a:r>
            <a:rPr lang="en-US" sz="2400" dirty="0" err="1" smtClean="0"/>
            <a:t>membuat</a:t>
          </a:r>
          <a:r>
            <a:rPr lang="id-ID" sz="2400" dirty="0" smtClean="0"/>
            <a:t> motivation letter yang baik</a:t>
          </a:r>
          <a:endParaRPr lang="en-US" sz="2400" dirty="0"/>
        </a:p>
      </dgm:t>
    </dgm:pt>
    <dgm:pt modelId="{D7B350EA-7DC5-449E-9A9A-B7BF0A6E0239}" type="parTrans" cxnId="{4476A042-EAF1-4893-AA21-D2F42A6C5356}">
      <dgm:prSet/>
      <dgm:spPr/>
      <dgm:t>
        <a:bodyPr/>
        <a:lstStyle/>
        <a:p>
          <a:endParaRPr lang="en-US" sz="3600"/>
        </a:p>
      </dgm:t>
    </dgm:pt>
    <dgm:pt modelId="{30F52144-056D-4503-9AC9-A687D239764B}" type="sibTrans" cxnId="{4476A042-EAF1-4893-AA21-D2F42A6C5356}">
      <dgm:prSet/>
      <dgm:spPr/>
      <dgm:t>
        <a:bodyPr/>
        <a:lstStyle/>
        <a:p>
          <a:endParaRPr lang="en-US" sz="3600"/>
        </a:p>
      </dgm:t>
    </dgm:pt>
    <dgm:pt modelId="{DB80DA3A-A066-4479-B5DD-F2BA2519F16A}">
      <dgm:prSet custT="1"/>
      <dgm:spPr/>
      <dgm:t>
        <a:bodyPr/>
        <a:lstStyle/>
        <a:p>
          <a:r>
            <a:rPr lang="en-US" sz="2400" dirty="0" err="1" smtClean="0"/>
            <a:t>Topik</a:t>
          </a:r>
          <a:r>
            <a:rPr lang="en-US" sz="2400" dirty="0" smtClean="0"/>
            <a:t> III: </a:t>
          </a:r>
          <a:r>
            <a:rPr lang="en-US" sz="2400" dirty="0" err="1" smtClean="0"/>
            <a:t>Persiapan</a:t>
          </a:r>
          <a:r>
            <a:rPr lang="en-US" sz="2400" dirty="0" smtClean="0"/>
            <a:t> </a:t>
          </a:r>
          <a:r>
            <a:rPr lang="en-US" sz="2400" dirty="0" err="1" smtClean="0"/>
            <a:t>dan</a:t>
          </a:r>
          <a:r>
            <a:rPr lang="en-US" sz="2400" dirty="0" smtClean="0"/>
            <a:t> </a:t>
          </a:r>
          <a:r>
            <a:rPr lang="en-US" sz="2400" dirty="0" err="1" smtClean="0"/>
            <a:t>strategi</a:t>
          </a:r>
          <a:r>
            <a:rPr lang="en-US" sz="2400" dirty="0" smtClean="0"/>
            <a:t> </a:t>
          </a:r>
          <a:r>
            <a:rPr lang="en-US" sz="2400" dirty="0" err="1" smtClean="0"/>
            <a:t>menghadapi</a:t>
          </a:r>
          <a:r>
            <a:rPr lang="en-US" sz="2400" dirty="0" smtClean="0"/>
            <a:t> </a:t>
          </a:r>
          <a:r>
            <a:rPr lang="en-US" sz="2400" dirty="0" err="1" smtClean="0"/>
            <a:t>wawancara</a:t>
          </a:r>
          <a:endParaRPr lang="en-US" sz="2400" dirty="0"/>
        </a:p>
      </dgm:t>
    </dgm:pt>
    <dgm:pt modelId="{2D133D75-DB2C-424E-B607-048DFA905917}" type="parTrans" cxnId="{EF356EB2-F969-4778-A8B6-9DBFE2AFBE6B}">
      <dgm:prSet/>
      <dgm:spPr/>
      <dgm:t>
        <a:bodyPr/>
        <a:lstStyle/>
        <a:p>
          <a:endParaRPr lang="en-US"/>
        </a:p>
      </dgm:t>
    </dgm:pt>
    <dgm:pt modelId="{3767F23A-D330-4884-A9B0-857616B9B8CE}" type="sibTrans" cxnId="{EF356EB2-F969-4778-A8B6-9DBFE2AFBE6B}">
      <dgm:prSet/>
      <dgm:spPr/>
      <dgm:t>
        <a:bodyPr/>
        <a:lstStyle/>
        <a:p>
          <a:endParaRPr lang="en-US"/>
        </a:p>
      </dgm:t>
    </dgm:pt>
    <dgm:pt modelId="{98742EBF-1AD3-4D3D-9A7D-B17FC42C4E3D}" type="pres">
      <dgm:prSet presAssocID="{D2418DB3-FDB7-43C5-A111-59217755A05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E8BF6D8-4E0E-40D0-9347-467AA4CE4DE1}" type="pres">
      <dgm:prSet presAssocID="{FB1977F6-E18B-4AD0-9EC5-D1CF9A43AEDC}" presName="parentLin" presStyleCnt="0"/>
      <dgm:spPr/>
    </dgm:pt>
    <dgm:pt modelId="{D1806399-D454-4836-B0BC-0031EBB79E4E}" type="pres">
      <dgm:prSet presAssocID="{FB1977F6-E18B-4AD0-9EC5-D1CF9A43AEDC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632E5593-2E13-4044-B972-D9436657687F}" type="pres">
      <dgm:prSet presAssocID="{FB1977F6-E18B-4AD0-9EC5-D1CF9A43AED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F09603-45D9-497A-B699-C0B50C10FB80}" type="pres">
      <dgm:prSet presAssocID="{FB1977F6-E18B-4AD0-9EC5-D1CF9A43AEDC}" presName="negativeSpace" presStyleCnt="0"/>
      <dgm:spPr/>
    </dgm:pt>
    <dgm:pt modelId="{8134D2EE-C3F9-47E0-B25C-8307E0FB9A59}" type="pres">
      <dgm:prSet presAssocID="{FB1977F6-E18B-4AD0-9EC5-D1CF9A43AEDC}" presName="childText" presStyleLbl="conFgAcc1" presStyleIdx="0" presStyleCnt="3">
        <dgm:presLayoutVars>
          <dgm:bulletEnabled val="1"/>
        </dgm:presLayoutVars>
      </dgm:prSet>
      <dgm:spPr/>
    </dgm:pt>
    <dgm:pt modelId="{D62306F6-2EDF-4D66-BCC2-A380EA68E9ED}" type="pres">
      <dgm:prSet presAssocID="{E4C68ADB-2865-4DF1-A56F-5DDB06D0E39E}" presName="spaceBetweenRectangles" presStyleCnt="0"/>
      <dgm:spPr/>
    </dgm:pt>
    <dgm:pt modelId="{C4881CDF-3987-4AEB-BECE-DF157F5D58B7}" type="pres">
      <dgm:prSet presAssocID="{BC737B11-0D28-48C0-9A4A-B4154D015C24}" presName="parentLin" presStyleCnt="0"/>
      <dgm:spPr/>
    </dgm:pt>
    <dgm:pt modelId="{E0041F51-40F7-4FB6-9332-3196863106D0}" type="pres">
      <dgm:prSet presAssocID="{BC737B11-0D28-48C0-9A4A-B4154D015C24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AFAA8894-F5C4-4224-8EA9-B799E09091AE}" type="pres">
      <dgm:prSet presAssocID="{BC737B11-0D28-48C0-9A4A-B4154D015C2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6F2895-C9E1-4243-8C57-517BF596D8FA}" type="pres">
      <dgm:prSet presAssocID="{BC737B11-0D28-48C0-9A4A-B4154D015C24}" presName="negativeSpace" presStyleCnt="0"/>
      <dgm:spPr/>
    </dgm:pt>
    <dgm:pt modelId="{D17B0214-2AB9-408B-935A-AD1ADD479C42}" type="pres">
      <dgm:prSet presAssocID="{BC737B11-0D28-48C0-9A4A-B4154D015C24}" presName="childText" presStyleLbl="conFgAcc1" presStyleIdx="1" presStyleCnt="3">
        <dgm:presLayoutVars>
          <dgm:bulletEnabled val="1"/>
        </dgm:presLayoutVars>
      </dgm:prSet>
      <dgm:spPr/>
    </dgm:pt>
    <dgm:pt modelId="{63AB5C39-C16C-476B-8CD8-E72BC438A3C7}" type="pres">
      <dgm:prSet presAssocID="{30F52144-056D-4503-9AC9-A687D239764B}" presName="spaceBetweenRectangles" presStyleCnt="0"/>
      <dgm:spPr/>
    </dgm:pt>
    <dgm:pt modelId="{227DFB24-F0EF-4A3D-A239-DCE125F73527}" type="pres">
      <dgm:prSet presAssocID="{DB80DA3A-A066-4479-B5DD-F2BA2519F16A}" presName="parentLin" presStyleCnt="0"/>
      <dgm:spPr/>
    </dgm:pt>
    <dgm:pt modelId="{4388722D-9FBF-40E6-AEE9-03C2432E2EC0}" type="pres">
      <dgm:prSet presAssocID="{DB80DA3A-A066-4479-B5DD-F2BA2519F16A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7CEDCC17-A9E5-4734-A0BE-9663A6D51298}" type="pres">
      <dgm:prSet presAssocID="{DB80DA3A-A066-4479-B5DD-F2BA2519F16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C868A9-191B-4A71-8D17-7C3F7960E3A3}" type="pres">
      <dgm:prSet presAssocID="{DB80DA3A-A066-4479-B5DD-F2BA2519F16A}" presName="negativeSpace" presStyleCnt="0"/>
      <dgm:spPr/>
    </dgm:pt>
    <dgm:pt modelId="{DF7B3B24-EDA3-4357-9952-6FFFB0B8A79B}" type="pres">
      <dgm:prSet presAssocID="{DB80DA3A-A066-4479-B5DD-F2BA2519F16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B248FE6-FB2C-4C6F-82A0-41833C83D792}" type="presOf" srcId="{FB1977F6-E18B-4AD0-9EC5-D1CF9A43AEDC}" destId="{D1806399-D454-4836-B0BC-0031EBB79E4E}" srcOrd="0" destOrd="0" presId="urn:microsoft.com/office/officeart/2005/8/layout/list1"/>
    <dgm:cxn modelId="{A3686192-D9A5-4D88-95C4-16A51FD39808}" type="presOf" srcId="{DB80DA3A-A066-4479-B5DD-F2BA2519F16A}" destId="{4388722D-9FBF-40E6-AEE9-03C2432E2EC0}" srcOrd="0" destOrd="0" presId="urn:microsoft.com/office/officeart/2005/8/layout/list1"/>
    <dgm:cxn modelId="{4476A042-EAF1-4893-AA21-D2F42A6C5356}" srcId="{D2418DB3-FDB7-43C5-A111-59217755A05F}" destId="{BC737B11-0D28-48C0-9A4A-B4154D015C24}" srcOrd="1" destOrd="0" parTransId="{D7B350EA-7DC5-449E-9A9A-B7BF0A6E0239}" sibTransId="{30F52144-056D-4503-9AC9-A687D239764B}"/>
    <dgm:cxn modelId="{7BC4B3BE-4EB8-4858-809E-3973F3CB6661}" type="presOf" srcId="{FB1977F6-E18B-4AD0-9EC5-D1CF9A43AEDC}" destId="{632E5593-2E13-4044-B972-D9436657687F}" srcOrd="1" destOrd="0" presId="urn:microsoft.com/office/officeart/2005/8/layout/list1"/>
    <dgm:cxn modelId="{EF356EB2-F969-4778-A8B6-9DBFE2AFBE6B}" srcId="{D2418DB3-FDB7-43C5-A111-59217755A05F}" destId="{DB80DA3A-A066-4479-B5DD-F2BA2519F16A}" srcOrd="2" destOrd="0" parTransId="{2D133D75-DB2C-424E-B607-048DFA905917}" sibTransId="{3767F23A-D330-4884-A9B0-857616B9B8CE}"/>
    <dgm:cxn modelId="{1FA3848C-7990-4DA0-A872-E9B4C05A1683}" type="presOf" srcId="{BC737B11-0D28-48C0-9A4A-B4154D015C24}" destId="{AFAA8894-F5C4-4224-8EA9-B799E09091AE}" srcOrd="1" destOrd="0" presId="urn:microsoft.com/office/officeart/2005/8/layout/list1"/>
    <dgm:cxn modelId="{DEAAD833-59A9-4445-AF3A-4074094D8586}" type="presOf" srcId="{BC737B11-0D28-48C0-9A4A-B4154D015C24}" destId="{E0041F51-40F7-4FB6-9332-3196863106D0}" srcOrd="0" destOrd="0" presId="urn:microsoft.com/office/officeart/2005/8/layout/list1"/>
    <dgm:cxn modelId="{5B352D29-1B44-4713-9A1B-D28B6AF27510}" type="presOf" srcId="{D2418DB3-FDB7-43C5-A111-59217755A05F}" destId="{98742EBF-1AD3-4D3D-9A7D-B17FC42C4E3D}" srcOrd="0" destOrd="0" presId="urn:microsoft.com/office/officeart/2005/8/layout/list1"/>
    <dgm:cxn modelId="{C4734F67-A24C-4210-880D-7922F182FED3}" srcId="{D2418DB3-FDB7-43C5-A111-59217755A05F}" destId="{FB1977F6-E18B-4AD0-9EC5-D1CF9A43AEDC}" srcOrd="0" destOrd="0" parTransId="{1F4E16FD-5537-484B-BA6D-99836FE66C41}" sibTransId="{E4C68ADB-2865-4DF1-A56F-5DDB06D0E39E}"/>
    <dgm:cxn modelId="{1F7D8389-0E86-4FE8-904D-9B631C42EEBF}" type="presOf" srcId="{DB80DA3A-A066-4479-B5DD-F2BA2519F16A}" destId="{7CEDCC17-A9E5-4734-A0BE-9663A6D51298}" srcOrd="1" destOrd="0" presId="urn:microsoft.com/office/officeart/2005/8/layout/list1"/>
    <dgm:cxn modelId="{0D7F0748-E8E4-4B17-B97A-D9722BB58F58}" type="presParOf" srcId="{98742EBF-1AD3-4D3D-9A7D-B17FC42C4E3D}" destId="{3E8BF6D8-4E0E-40D0-9347-467AA4CE4DE1}" srcOrd="0" destOrd="0" presId="urn:microsoft.com/office/officeart/2005/8/layout/list1"/>
    <dgm:cxn modelId="{7585CCB9-1CCC-4C9F-AFEA-879F715876E5}" type="presParOf" srcId="{3E8BF6D8-4E0E-40D0-9347-467AA4CE4DE1}" destId="{D1806399-D454-4836-B0BC-0031EBB79E4E}" srcOrd="0" destOrd="0" presId="urn:microsoft.com/office/officeart/2005/8/layout/list1"/>
    <dgm:cxn modelId="{3992DAF3-8C42-4BA2-B717-109F76718CAF}" type="presParOf" srcId="{3E8BF6D8-4E0E-40D0-9347-467AA4CE4DE1}" destId="{632E5593-2E13-4044-B972-D9436657687F}" srcOrd="1" destOrd="0" presId="urn:microsoft.com/office/officeart/2005/8/layout/list1"/>
    <dgm:cxn modelId="{D43FD10B-AA59-4331-8871-1FCE2EF1E280}" type="presParOf" srcId="{98742EBF-1AD3-4D3D-9A7D-B17FC42C4E3D}" destId="{57F09603-45D9-497A-B699-C0B50C10FB80}" srcOrd="1" destOrd="0" presId="urn:microsoft.com/office/officeart/2005/8/layout/list1"/>
    <dgm:cxn modelId="{97C2A332-7B5B-4F28-B6BE-C2C5E262FE18}" type="presParOf" srcId="{98742EBF-1AD3-4D3D-9A7D-B17FC42C4E3D}" destId="{8134D2EE-C3F9-47E0-B25C-8307E0FB9A59}" srcOrd="2" destOrd="0" presId="urn:microsoft.com/office/officeart/2005/8/layout/list1"/>
    <dgm:cxn modelId="{C4973231-A9E2-49DB-8E8B-8FADFC732E17}" type="presParOf" srcId="{98742EBF-1AD3-4D3D-9A7D-B17FC42C4E3D}" destId="{D62306F6-2EDF-4D66-BCC2-A380EA68E9ED}" srcOrd="3" destOrd="0" presId="urn:microsoft.com/office/officeart/2005/8/layout/list1"/>
    <dgm:cxn modelId="{643473EE-C056-4B63-AE87-BDC2861D3E7B}" type="presParOf" srcId="{98742EBF-1AD3-4D3D-9A7D-B17FC42C4E3D}" destId="{C4881CDF-3987-4AEB-BECE-DF157F5D58B7}" srcOrd="4" destOrd="0" presId="urn:microsoft.com/office/officeart/2005/8/layout/list1"/>
    <dgm:cxn modelId="{EA3A4A6D-D83A-4154-8DFC-4DC8D120CDFB}" type="presParOf" srcId="{C4881CDF-3987-4AEB-BECE-DF157F5D58B7}" destId="{E0041F51-40F7-4FB6-9332-3196863106D0}" srcOrd="0" destOrd="0" presId="urn:microsoft.com/office/officeart/2005/8/layout/list1"/>
    <dgm:cxn modelId="{45DC72D4-C0A5-4F5F-99DD-ED9C31EECCEE}" type="presParOf" srcId="{C4881CDF-3987-4AEB-BECE-DF157F5D58B7}" destId="{AFAA8894-F5C4-4224-8EA9-B799E09091AE}" srcOrd="1" destOrd="0" presId="urn:microsoft.com/office/officeart/2005/8/layout/list1"/>
    <dgm:cxn modelId="{BC116ABD-BBBE-4B29-8EA0-2EE9B94164BB}" type="presParOf" srcId="{98742EBF-1AD3-4D3D-9A7D-B17FC42C4E3D}" destId="{F46F2895-C9E1-4243-8C57-517BF596D8FA}" srcOrd="5" destOrd="0" presId="urn:microsoft.com/office/officeart/2005/8/layout/list1"/>
    <dgm:cxn modelId="{1C0330B6-56D4-4EDF-BD13-7CA7CA96A7E7}" type="presParOf" srcId="{98742EBF-1AD3-4D3D-9A7D-B17FC42C4E3D}" destId="{D17B0214-2AB9-408B-935A-AD1ADD479C42}" srcOrd="6" destOrd="0" presId="urn:microsoft.com/office/officeart/2005/8/layout/list1"/>
    <dgm:cxn modelId="{2FABF5AF-52F2-453E-B749-8DB7FB8E6EC1}" type="presParOf" srcId="{98742EBF-1AD3-4D3D-9A7D-B17FC42C4E3D}" destId="{63AB5C39-C16C-476B-8CD8-E72BC438A3C7}" srcOrd="7" destOrd="0" presId="urn:microsoft.com/office/officeart/2005/8/layout/list1"/>
    <dgm:cxn modelId="{9EF6C6FA-C645-45FE-B7C2-80C91F62A32E}" type="presParOf" srcId="{98742EBF-1AD3-4D3D-9A7D-B17FC42C4E3D}" destId="{227DFB24-F0EF-4A3D-A239-DCE125F73527}" srcOrd="8" destOrd="0" presId="urn:microsoft.com/office/officeart/2005/8/layout/list1"/>
    <dgm:cxn modelId="{A4946383-C7E9-40C8-BEB8-86D41936948F}" type="presParOf" srcId="{227DFB24-F0EF-4A3D-A239-DCE125F73527}" destId="{4388722D-9FBF-40E6-AEE9-03C2432E2EC0}" srcOrd="0" destOrd="0" presId="urn:microsoft.com/office/officeart/2005/8/layout/list1"/>
    <dgm:cxn modelId="{50CF33B5-53FA-4B57-981E-38220A630A0F}" type="presParOf" srcId="{227DFB24-F0EF-4A3D-A239-DCE125F73527}" destId="{7CEDCC17-A9E5-4734-A0BE-9663A6D51298}" srcOrd="1" destOrd="0" presId="urn:microsoft.com/office/officeart/2005/8/layout/list1"/>
    <dgm:cxn modelId="{4326B4D9-8485-4AE0-9476-AC7618460F7E}" type="presParOf" srcId="{98742EBF-1AD3-4D3D-9A7D-B17FC42C4E3D}" destId="{C0C868A9-191B-4A71-8D17-7C3F7960E3A3}" srcOrd="9" destOrd="0" presId="urn:microsoft.com/office/officeart/2005/8/layout/list1"/>
    <dgm:cxn modelId="{94FA74BF-EFAB-4031-81C2-330101B6356A}" type="presParOf" srcId="{98742EBF-1AD3-4D3D-9A7D-B17FC42C4E3D}" destId="{DF7B3B24-EDA3-4357-9952-6FFFB0B8A79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9C3431-048D-46B5-B649-196BB5190856}" type="doc">
      <dgm:prSet loTypeId="urn:microsoft.com/office/officeart/2005/8/layout/chevronAccent+Icon" loCatId="process" qsTypeId="urn:microsoft.com/office/officeart/2005/8/quickstyle/simple5" qsCatId="simple" csTypeId="urn:microsoft.com/office/officeart/2005/8/colors/colorful4" csCatId="colorful" phldr="1"/>
      <dgm:spPr/>
    </dgm:pt>
    <dgm:pt modelId="{4C7CB8CC-34B6-4FF9-AC0E-12CE984E1822}">
      <dgm:prSet phldrT="[Text]"/>
      <dgm:spPr/>
      <dgm:t>
        <a:bodyPr/>
        <a:lstStyle/>
        <a:p>
          <a:r>
            <a:rPr lang="id-ID" dirty="0" smtClean="0"/>
            <a:t>Pre</a:t>
          </a:r>
          <a:endParaRPr lang="en-US" dirty="0"/>
        </a:p>
      </dgm:t>
    </dgm:pt>
    <dgm:pt modelId="{AD50C8FE-6ADC-4468-ABB7-502A652E74C9}" type="parTrans" cxnId="{6C3BBAEC-4EC3-4F4F-A3EA-0AD1AAD7D442}">
      <dgm:prSet/>
      <dgm:spPr/>
      <dgm:t>
        <a:bodyPr/>
        <a:lstStyle/>
        <a:p>
          <a:endParaRPr lang="en-US"/>
        </a:p>
      </dgm:t>
    </dgm:pt>
    <dgm:pt modelId="{3931BDC3-D1FD-42E2-937E-CADA774956F5}" type="sibTrans" cxnId="{6C3BBAEC-4EC3-4F4F-A3EA-0AD1AAD7D442}">
      <dgm:prSet/>
      <dgm:spPr/>
      <dgm:t>
        <a:bodyPr/>
        <a:lstStyle/>
        <a:p>
          <a:endParaRPr lang="en-US"/>
        </a:p>
      </dgm:t>
    </dgm:pt>
    <dgm:pt modelId="{6EA4C61A-4B1F-4E91-9BD0-8FB61CB85A03}">
      <dgm:prSet phldrT="[Text]"/>
      <dgm:spPr/>
      <dgm:t>
        <a:bodyPr/>
        <a:lstStyle/>
        <a:p>
          <a:r>
            <a:rPr lang="id-ID" dirty="0" smtClean="0"/>
            <a:t>Wawancara</a:t>
          </a:r>
          <a:endParaRPr lang="en-US" dirty="0"/>
        </a:p>
      </dgm:t>
    </dgm:pt>
    <dgm:pt modelId="{BB0E3B86-45EA-40F2-9E22-05AC5596018D}" type="parTrans" cxnId="{8AD42A1A-2718-4AE0-B808-206AC3ADB3AF}">
      <dgm:prSet/>
      <dgm:spPr/>
      <dgm:t>
        <a:bodyPr/>
        <a:lstStyle/>
        <a:p>
          <a:endParaRPr lang="en-US"/>
        </a:p>
      </dgm:t>
    </dgm:pt>
    <dgm:pt modelId="{BE222042-79BE-422E-98A0-9D76E462835F}" type="sibTrans" cxnId="{8AD42A1A-2718-4AE0-B808-206AC3ADB3AF}">
      <dgm:prSet/>
      <dgm:spPr/>
      <dgm:t>
        <a:bodyPr/>
        <a:lstStyle/>
        <a:p>
          <a:endParaRPr lang="en-US"/>
        </a:p>
      </dgm:t>
    </dgm:pt>
    <dgm:pt modelId="{8D4CD672-EF2F-461F-B550-6A1BB50E43A1}">
      <dgm:prSet phldrT="[Text]"/>
      <dgm:spPr/>
      <dgm:t>
        <a:bodyPr/>
        <a:lstStyle/>
        <a:p>
          <a:r>
            <a:rPr lang="id-ID" dirty="0" smtClean="0"/>
            <a:t>Post</a:t>
          </a:r>
          <a:endParaRPr lang="en-US" dirty="0"/>
        </a:p>
      </dgm:t>
    </dgm:pt>
    <dgm:pt modelId="{2AD8E8D0-0A14-4192-9097-7576AFABB16A}" type="parTrans" cxnId="{B52F2381-009E-479D-9C50-5D537055BFBC}">
      <dgm:prSet/>
      <dgm:spPr/>
      <dgm:t>
        <a:bodyPr/>
        <a:lstStyle/>
        <a:p>
          <a:endParaRPr lang="en-US"/>
        </a:p>
      </dgm:t>
    </dgm:pt>
    <dgm:pt modelId="{EB322D1D-F145-45B0-8316-C6287FEBA0EC}" type="sibTrans" cxnId="{B52F2381-009E-479D-9C50-5D537055BFBC}">
      <dgm:prSet/>
      <dgm:spPr/>
      <dgm:t>
        <a:bodyPr/>
        <a:lstStyle/>
        <a:p>
          <a:endParaRPr lang="en-US"/>
        </a:p>
      </dgm:t>
    </dgm:pt>
    <dgm:pt modelId="{C1FF238A-4DCB-45F9-92D9-D3F35314C974}" type="pres">
      <dgm:prSet presAssocID="{799C3431-048D-46B5-B649-196BB5190856}" presName="Name0" presStyleCnt="0">
        <dgm:presLayoutVars>
          <dgm:dir/>
          <dgm:resizeHandles val="exact"/>
        </dgm:presLayoutVars>
      </dgm:prSet>
      <dgm:spPr/>
    </dgm:pt>
    <dgm:pt modelId="{2FFE7D3C-5190-412D-8290-CA07D26E3BD0}" type="pres">
      <dgm:prSet presAssocID="{4C7CB8CC-34B6-4FF9-AC0E-12CE984E1822}" presName="composite" presStyleCnt="0"/>
      <dgm:spPr/>
    </dgm:pt>
    <dgm:pt modelId="{75F2B881-5C93-4AE9-B357-07991C0AB22A}" type="pres">
      <dgm:prSet presAssocID="{4C7CB8CC-34B6-4FF9-AC0E-12CE984E1822}" presName="bgChev" presStyleLbl="node1" presStyleIdx="0" presStyleCnt="3"/>
      <dgm:spPr/>
    </dgm:pt>
    <dgm:pt modelId="{E46581A0-B981-4FD4-9855-9DADE2E8A9B4}" type="pres">
      <dgm:prSet presAssocID="{4C7CB8CC-34B6-4FF9-AC0E-12CE984E1822}" presName="txNode" presStyleLbl="fgAcc1" presStyleIdx="0" presStyleCnt="3">
        <dgm:presLayoutVars>
          <dgm:bulletEnabled val="1"/>
        </dgm:presLayoutVars>
      </dgm:prSet>
      <dgm:spPr/>
    </dgm:pt>
    <dgm:pt modelId="{78F3C8FB-FC5D-4E81-8BD0-FCF30835A6A8}" type="pres">
      <dgm:prSet presAssocID="{3931BDC3-D1FD-42E2-937E-CADA774956F5}" presName="compositeSpace" presStyleCnt="0"/>
      <dgm:spPr/>
    </dgm:pt>
    <dgm:pt modelId="{44F64D31-423F-4150-90C8-401442D49513}" type="pres">
      <dgm:prSet presAssocID="{6EA4C61A-4B1F-4E91-9BD0-8FB61CB85A03}" presName="composite" presStyleCnt="0"/>
      <dgm:spPr/>
    </dgm:pt>
    <dgm:pt modelId="{7A936D21-DFED-45E3-BDF2-91927E9794B7}" type="pres">
      <dgm:prSet presAssocID="{6EA4C61A-4B1F-4E91-9BD0-8FB61CB85A03}" presName="bgChev" presStyleLbl="node1" presStyleIdx="1" presStyleCnt="3"/>
      <dgm:spPr/>
    </dgm:pt>
    <dgm:pt modelId="{54D898B1-36D2-4514-82B2-8434AC6A27AA}" type="pres">
      <dgm:prSet presAssocID="{6EA4C61A-4B1F-4E91-9BD0-8FB61CB85A03}" presName="txNode" presStyleLbl="fgAcc1" presStyleIdx="1" presStyleCnt="3">
        <dgm:presLayoutVars>
          <dgm:bulletEnabled val="1"/>
        </dgm:presLayoutVars>
      </dgm:prSet>
      <dgm:spPr/>
    </dgm:pt>
    <dgm:pt modelId="{23809323-87A3-4D5B-95D6-E9DF2C5CD30A}" type="pres">
      <dgm:prSet presAssocID="{BE222042-79BE-422E-98A0-9D76E462835F}" presName="compositeSpace" presStyleCnt="0"/>
      <dgm:spPr/>
    </dgm:pt>
    <dgm:pt modelId="{9AC54CD0-D7B1-47A2-9277-5971CFEC3CBE}" type="pres">
      <dgm:prSet presAssocID="{8D4CD672-EF2F-461F-B550-6A1BB50E43A1}" presName="composite" presStyleCnt="0"/>
      <dgm:spPr/>
    </dgm:pt>
    <dgm:pt modelId="{0C2B6E64-DF3B-476B-8439-239BEF9A827F}" type="pres">
      <dgm:prSet presAssocID="{8D4CD672-EF2F-461F-B550-6A1BB50E43A1}" presName="bgChev" presStyleLbl="node1" presStyleIdx="2" presStyleCnt="3"/>
      <dgm:spPr/>
    </dgm:pt>
    <dgm:pt modelId="{8F631990-A73E-4808-B1F8-48CD4BD516CA}" type="pres">
      <dgm:prSet presAssocID="{8D4CD672-EF2F-461F-B550-6A1BB50E43A1}" presName="txNode" presStyleLbl="fgAcc1" presStyleIdx="2" presStyleCnt="3">
        <dgm:presLayoutVars>
          <dgm:bulletEnabled val="1"/>
        </dgm:presLayoutVars>
      </dgm:prSet>
      <dgm:spPr/>
    </dgm:pt>
  </dgm:ptLst>
  <dgm:cxnLst>
    <dgm:cxn modelId="{B52F2381-009E-479D-9C50-5D537055BFBC}" srcId="{799C3431-048D-46B5-B649-196BB5190856}" destId="{8D4CD672-EF2F-461F-B550-6A1BB50E43A1}" srcOrd="2" destOrd="0" parTransId="{2AD8E8D0-0A14-4192-9097-7576AFABB16A}" sibTransId="{EB322D1D-F145-45B0-8316-C6287FEBA0EC}"/>
    <dgm:cxn modelId="{593258DD-08EF-431D-89EC-6512A68549C7}" type="presOf" srcId="{6EA4C61A-4B1F-4E91-9BD0-8FB61CB85A03}" destId="{54D898B1-36D2-4514-82B2-8434AC6A27AA}" srcOrd="0" destOrd="0" presId="urn:microsoft.com/office/officeart/2005/8/layout/chevronAccent+Icon"/>
    <dgm:cxn modelId="{6C3BBAEC-4EC3-4F4F-A3EA-0AD1AAD7D442}" srcId="{799C3431-048D-46B5-B649-196BB5190856}" destId="{4C7CB8CC-34B6-4FF9-AC0E-12CE984E1822}" srcOrd="0" destOrd="0" parTransId="{AD50C8FE-6ADC-4468-ABB7-502A652E74C9}" sibTransId="{3931BDC3-D1FD-42E2-937E-CADA774956F5}"/>
    <dgm:cxn modelId="{8AD42A1A-2718-4AE0-B808-206AC3ADB3AF}" srcId="{799C3431-048D-46B5-B649-196BB5190856}" destId="{6EA4C61A-4B1F-4E91-9BD0-8FB61CB85A03}" srcOrd="1" destOrd="0" parTransId="{BB0E3B86-45EA-40F2-9E22-05AC5596018D}" sibTransId="{BE222042-79BE-422E-98A0-9D76E462835F}"/>
    <dgm:cxn modelId="{0D1E9FA2-4B28-4B4C-A6CB-C61CA94E394C}" type="presOf" srcId="{799C3431-048D-46B5-B649-196BB5190856}" destId="{C1FF238A-4DCB-45F9-92D9-D3F35314C974}" srcOrd="0" destOrd="0" presId="urn:microsoft.com/office/officeart/2005/8/layout/chevronAccent+Icon"/>
    <dgm:cxn modelId="{25F19506-3D59-40D3-A662-6C6454671D7C}" type="presOf" srcId="{8D4CD672-EF2F-461F-B550-6A1BB50E43A1}" destId="{8F631990-A73E-4808-B1F8-48CD4BD516CA}" srcOrd="0" destOrd="0" presId="urn:microsoft.com/office/officeart/2005/8/layout/chevronAccent+Icon"/>
    <dgm:cxn modelId="{68DB0B90-6107-46A1-9D48-B2194231652B}" type="presOf" srcId="{4C7CB8CC-34B6-4FF9-AC0E-12CE984E1822}" destId="{E46581A0-B981-4FD4-9855-9DADE2E8A9B4}" srcOrd="0" destOrd="0" presId="urn:microsoft.com/office/officeart/2005/8/layout/chevronAccent+Icon"/>
    <dgm:cxn modelId="{1E05C098-C1E1-4510-B3B6-78BD57DD6ED4}" type="presParOf" srcId="{C1FF238A-4DCB-45F9-92D9-D3F35314C974}" destId="{2FFE7D3C-5190-412D-8290-CA07D26E3BD0}" srcOrd="0" destOrd="0" presId="urn:microsoft.com/office/officeart/2005/8/layout/chevronAccent+Icon"/>
    <dgm:cxn modelId="{4FB9EEFC-50B9-4431-B2F4-98CF812DEE54}" type="presParOf" srcId="{2FFE7D3C-5190-412D-8290-CA07D26E3BD0}" destId="{75F2B881-5C93-4AE9-B357-07991C0AB22A}" srcOrd="0" destOrd="0" presId="urn:microsoft.com/office/officeart/2005/8/layout/chevronAccent+Icon"/>
    <dgm:cxn modelId="{39E7F631-93AD-499C-8B83-5D1D14EAFA60}" type="presParOf" srcId="{2FFE7D3C-5190-412D-8290-CA07D26E3BD0}" destId="{E46581A0-B981-4FD4-9855-9DADE2E8A9B4}" srcOrd="1" destOrd="0" presId="urn:microsoft.com/office/officeart/2005/8/layout/chevronAccent+Icon"/>
    <dgm:cxn modelId="{6A33B832-292D-4723-AA47-FE15DE7DFE16}" type="presParOf" srcId="{C1FF238A-4DCB-45F9-92D9-D3F35314C974}" destId="{78F3C8FB-FC5D-4E81-8BD0-FCF30835A6A8}" srcOrd="1" destOrd="0" presId="urn:microsoft.com/office/officeart/2005/8/layout/chevronAccent+Icon"/>
    <dgm:cxn modelId="{808AEEA8-FFF2-4181-8EB3-FC2D0C1759FE}" type="presParOf" srcId="{C1FF238A-4DCB-45F9-92D9-D3F35314C974}" destId="{44F64D31-423F-4150-90C8-401442D49513}" srcOrd="2" destOrd="0" presId="urn:microsoft.com/office/officeart/2005/8/layout/chevronAccent+Icon"/>
    <dgm:cxn modelId="{F25A9305-B504-4D98-AB86-4352BD40B317}" type="presParOf" srcId="{44F64D31-423F-4150-90C8-401442D49513}" destId="{7A936D21-DFED-45E3-BDF2-91927E9794B7}" srcOrd="0" destOrd="0" presId="urn:microsoft.com/office/officeart/2005/8/layout/chevronAccent+Icon"/>
    <dgm:cxn modelId="{F3BAF256-4610-4540-A475-D898D77523AA}" type="presParOf" srcId="{44F64D31-423F-4150-90C8-401442D49513}" destId="{54D898B1-36D2-4514-82B2-8434AC6A27AA}" srcOrd="1" destOrd="0" presId="urn:microsoft.com/office/officeart/2005/8/layout/chevronAccent+Icon"/>
    <dgm:cxn modelId="{AC2436D3-2CAC-4AE5-871E-CC67B5D00044}" type="presParOf" srcId="{C1FF238A-4DCB-45F9-92D9-D3F35314C974}" destId="{23809323-87A3-4D5B-95D6-E9DF2C5CD30A}" srcOrd="3" destOrd="0" presId="urn:microsoft.com/office/officeart/2005/8/layout/chevronAccent+Icon"/>
    <dgm:cxn modelId="{3FAAF662-BE35-4F1C-9D6A-EF83E2A03241}" type="presParOf" srcId="{C1FF238A-4DCB-45F9-92D9-D3F35314C974}" destId="{9AC54CD0-D7B1-47A2-9277-5971CFEC3CBE}" srcOrd="4" destOrd="0" presId="urn:microsoft.com/office/officeart/2005/8/layout/chevronAccent+Icon"/>
    <dgm:cxn modelId="{02F8FC29-2F1B-43F4-B4AA-F5D26DA1CD02}" type="presParOf" srcId="{9AC54CD0-D7B1-47A2-9277-5971CFEC3CBE}" destId="{0C2B6E64-DF3B-476B-8439-239BEF9A827F}" srcOrd="0" destOrd="0" presId="urn:microsoft.com/office/officeart/2005/8/layout/chevronAccent+Icon"/>
    <dgm:cxn modelId="{52C8126D-2B9F-4AE2-B423-5180F739BE72}" type="presParOf" srcId="{9AC54CD0-D7B1-47A2-9277-5971CFEC3CBE}" destId="{8F631990-A73E-4808-B1F8-48CD4BD516CA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34D2EE-C3F9-47E0-B25C-8307E0FB9A59}">
      <dsp:nvSpPr>
        <dsp:cNvPr id="0" name=""/>
        <dsp:cNvSpPr/>
      </dsp:nvSpPr>
      <dsp:spPr>
        <a:xfrm>
          <a:off x="0" y="540153"/>
          <a:ext cx="9698445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32E5593-2E13-4044-B972-D9436657687F}">
      <dsp:nvSpPr>
        <dsp:cNvPr id="0" name=""/>
        <dsp:cNvSpPr/>
      </dsp:nvSpPr>
      <dsp:spPr>
        <a:xfrm>
          <a:off x="484922" y="38313"/>
          <a:ext cx="6788912" cy="100368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6605" tIns="0" rIns="25660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Topik I: </a:t>
          </a:r>
          <a:r>
            <a:rPr lang="en-US" sz="2400" kern="1200" dirty="0" err="1" smtClean="0"/>
            <a:t>Sosialiasi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Beasiswa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Pendidikan</a:t>
          </a:r>
          <a:r>
            <a:rPr lang="en-US" sz="2400" kern="1200" dirty="0" smtClean="0"/>
            <a:t> Indonesia </a:t>
          </a:r>
          <a:r>
            <a:rPr lang="en-US" sz="2400" kern="1200" dirty="0" err="1" smtClean="0"/>
            <a:t>dan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Strategi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Sukses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Memperoleh</a:t>
          </a:r>
          <a:r>
            <a:rPr lang="en-US" sz="2400" kern="1200" dirty="0" smtClean="0"/>
            <a:t> LOA</a:t>
          </a:r>
          <a:endParaRPr lang="en-US" sz="2400" kern="1200" dirty="0"/>
        </a:p>
      </dsp:txBody>
      <dsp:txXfrm>
        <a:off x="533918" y="87309"/>
        <a:ext cx="6690920" cy="905688"/>
      </dsp:txXfrm>
    </dsp:sp>
    <dsp:sp modelId="{D17B0214-2AB9-408B-935A-AD1ADD479C42}">
      <dsp:nvSpPr>
        <dsp:cNvPr id="0" name=""/>
        <dsp:cNvSpPr/>
      </dsp:nvSpPr>
      <dsp:spPr>
        <a:xfrm>
          <a:off x="0" y="2082393"/>
          <a:ext cx="9698445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FAA8894-F5C4-4224-8EA9-B799E09091AE}">
      <dsp:nvSpPr>
        <dsp:cNvPr id="0" name=""/>
        <dsp:cNvSpPr/>
      </dsp:nvSpPr>
      <dsp:spPr>
        <a:xfrm>
          <a:off x="484922" y="1580553"/>
          <a:ext cx="6788912" cy="1003680"/>
        </a:xfrm>
        <a:prstGeom prst="roundRect">
          <a:avLst/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6605" tIns="0" rIns="25660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Topik II: </a:t>
          </a:r>
          <a:r>
            <a:rPr lang="en-US" sz="2400" kern="1200" dirty="0" smtClean="0"/>
            <a:t>Cara </a:t>
          </a:r>
          <a:r>
            <a:rPr lang="en-US" sz="2400" kern="1200" dirty="0" err="1" smtClean="0"/>
            <a:t>membuat</a:t>
          </a:r>
          <a:r>
            <a:rPr lang="en-US" sz="2400" kern="1200" dirty="0" smtClean="0"/>
            <a:t> proposal </a:t>
          </a:r>
          <a:r>
            <a:rPr lang="en-US" sz="2400" kern="1200" dirty="0" err="1" smtClean="0"/>
            <a:t>riset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studi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lanjut</a:t>
          </a:r>
          <a:r>
            <a:rPr lang="en-US" sz="2400" kern="1200" dirty="0" smtClean="0"/>
            <a:t> di </a:t>
          </a:r>
          <a:r>
            <a:rPr lang="en-US" sz="2400" kern="1200" dirty="0" err="1" smtClean="0"/>
            <a:t>luar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negeri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strategi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membuat</a:t>
          </a:r>
          <a:r>
            <a:rPr lang="id-ID" sz="2400" kern="1200" dirty="0" smtClean="0"/>
            <a:t> motivation letter yang baik</a:t>
          </a:r>
          <a:endParaRPr lang="en-US" sz="2400" kern="1200" dirty="0"/>
        </a:p>
      </dsp:txBody>
      <dsp:txXfrm>
        <a:off x="533918" y="1629549"/>
        <a:ext cx="6690920" cy="905688"/>
      </dsp:txXfrm>
    </dsp:sp>
    <dsp:sp modelId="{DF7B3B24-EDA3-4357-9952-6FFFB0B8A79B}">
      <dsp:nvSpPr>
        <dsp:cNvPr id="0" name=""/>
        <dsp:cNvSpPr/>
      </dsp:nvSpPr>
      <dsp:spPr>
        <a:xfrm>
          <a:off x="0" y="3624633"/>
          <a:ext cx="9698445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CEDCC17-A9E5-4734-A0BE-9663A6D51298}">
      <dsp:nvSpPr>
        <dsp:cNvPr id="0" name=""/>
        <dsp:cNvSpPr/>
      </dsp:nvSpPr>
      <dsp:spPr>
        <a:xfrm>
          <a:off x="484922" y="3122793"/>
          <a:ext cx="6788912" cy="1003680"/>
        </a:xfrm>
        <a:prstGeom prst="roundRect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6605" tIns="0" rIns="25660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Topik</a:t>
          </a:r>
          <a:r>
            <a:rPr lang="en-US" sz="2400" kern="1200" dirty="0" smtClean="0"/>
            <a:t> III: </a:t>
          </a:r>
          <a:r>
            <a:rPr lang="en-US" sz="2400" kern="1200" dirty="0" err="1" smtClean="0"/>
            <a:t>Persiapan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strategi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menghadapi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wawancara</a:t>
          </a:r>
          <a:endParaRPr lang="en-US" sz="2400" kern="1200" dirty="0"/>
        </a:p>
      </dsp:txBody>
      <dsp:txXfrm>
        <a:off x="533918" y="3171789"/>
        <a:ext cx="6690920" cy="9056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F2B881-5C93-4AE9-B357-07991C0AB22A}">
      <dsp:nvSpPr>
        <dsp:cNvPr id="0" name=""/>
        <dsp:cNvSpPr/>
      </dsp:nvSpPr>
      <dsp:spPr>
        <a:xfrm>
          <a:off x="1070" y="82692"/>
          <a:ext cx="2688784" cy="1037870"/>
        </a:xfrm>
        <a:prstGeom prst="chevron">
          <a:avLst>
            <a:gd name="adj" fmla="val 4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46581A0-B981-4FD4-9855-9DADE2E8A9B4}">
      <dsp:nvSpPr>
        <dsp:cNvPr id="0" name=""/>
        <dsp:cNvSpPr/>
      </dsp:nvSpPr>
      <dsp:spPr>
        <a:xfrm>
          <a:off x="718079" y="342159"/>
          <a:ext cx="2270529" cy="10378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900" kern="1200" dirty="0" smtClean="0"/>
            <a:t>Pre</a:t>
          </a:r>
          <a:endParaRPr lang="en-US" sz="2900" kern="1200" dirty="0"/>
        </a:p>
      </dsp:txBody>
      <dsp:txXfrm>
        <a:off x="748477" y="372557"/>
        <a:ext cx="2209733" cy="977074"/>
      </dsp:txXfrm>
    </dsp:sp>
    <dsp:sp modelId="{7A936D21-DFED-45E3-BDF2-91927E9794B7}">
      <dsp:nvSpPr>
        <dsp:cNvPr id="0" name=""/>
        <dsp:cNvSpPr/>
      </dsp:nvSpPr>
      <dsp:spPr>
        <a:xfrm>
          <a:off x="3072259" y="82692"/>
          <a:ext cx="2688784" cy="1037870"/>
        </a:xfrm>
        <a:prstGeom prst="chevron">
          <a:avLst>
            <a:gd name="adj" fmla="val 4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4D898B1-36D2-4514-82B2-8434AC6A27AA}">
      <dsp:nvSpPr>
        <dsp:cNvPr id="0" name=""/>
        <dsp:cNvSpPr/>
      </dsp:nvSpPr>
      <dsp:spPr>
        <a:xfrm>
          <a:off x="3789268" y="342159"/>
          <a:ext cx="2270529" cy="10378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900" kern="1200" dirty="0" smtClean="0"/>
            <a:t>Wawancara</a:t>
          </a:r>
          <a:endParaRPr lang="en-US" sz="2900" kern="1200" dirty="0"/>
        </a:p>
      </dsp:txBody>
      <dsp:txXfrm>
        <a:off x="3819666" y="372557"/>
        <a:ext cx="2209733" cy="977074"/>
      </dsp:txXfrm>
    </dsp:sp>
    <dsp:sp modelId="{0C2B6E64-DF3B-476B-8439-239BEF9A827F}">
      <dsp:nvSpPr>
        <dsp:cNvPr id="0" name=""/>
        <dsp:cNvSpPr/>
      </dsp:nvSpPr>
      <dsp:spPr>
        <a:xfrm>
          <a:off x="6143448" y="82692"/>
          <a:ext cx="2688784" cy="1037870"/>
        </a:xfrm>
        <a:prstGeom prst="chevron">
          <a:avLst>
            <a:gd name="adj" fmla="val 4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F631990-A73E-4808-B1F8-48CD4BD516CA}">
      <dsp:nvSpPr>
        <dsp:cNvPr id="0" name=""/>
        <dsp:cNvSpPr/>
      </dsp:nvSpPr>
      <dsp:spPr>
        <a:xfrm>
          <a:off x="6860457" y="342159"/>
          <a:ext cx="2270529" cy="10378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900" kern="1200" dirty="0" smtClean="0"/>
            <a:t>Post</a:t>
          </a:r>
          <a:endParaRPr lang="en-US" sz="2900" kern="1200" dirty="0"/>
        </a:p>
      </dsp:txBody>
      <dsp:txXfrm>
        <a:off x="6890855" y="372557"/>
        <a:ext cx="2209733" cy="9770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C245-4F5F-4B93-8E91-FDC81DEC8F65}" type="datetimeFigureOut">
              <a:rPr lang="id-ID" smtClean="0"/>
              <a:t>05/09/2021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BE42-F8FC-4222-9137-FFB5CAFE80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12389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C245-4F5F-4B93-8E91-FDC81DEC8F65}" type="datetimeFigureOut">
              <a:rPr lang="id-ID" smtClean="0"/>
              <a:t>05/09/2021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BE42-F8FC-4222-9137-FFB5CAFE80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50712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C245-4F5F-4B93-8E91-FDC81DEC8F65}" type="datetimeFigureOut">
              <a:rPr lang="id-ID" smtClean="0"/>
              <a:t>05/09/2021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BE42-F8FC-4222-9137-FFB5CAFE80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61183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C245-4F5F-4B93-8E91-FDC81DEC8F65}" type="datetimeFigureOut">
              <a:rPr lang="id-ID" smtClean="0"/>
              <a:t>05/09/2021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BE42-F8FC-4222-9137-FFB5CAFE80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7057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C245-4F5F-4B93-8E91-FDC81DEC8F65}" type="datetimeFigureOut">
              <a:rPr lang="id-ID" smtClean="0"/>
              <a:t>05/09/2021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BE42-F8FC-4222-9137-FFB5CAFE80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26120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C245-4F5F-4B93-8E91-FDC81DEC8F65}" type="datetimeFigureOut">
              <a:rPr lang="id-ID" smtClean="0"/>
              <a:t>05/09/2021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BE42-F8FC-4222-9137-FFB5CAFE80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76043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C245-4F5F-4B93-8E91-FDC81DEC8F65}" type="datetimeFigureOut">
              <a:rPr lang="id-ID" smtClean="0"/>
              <a:t>05/09/2021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BE42-F8FC-4222-9137-FFB5CAFE80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27281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C245-4F5F-4B93-8E91-FDC81DEC8F65}" type="datetimeFigureOut">
              <a:rPr lang="id-ID" smtClean="0"/>
              <a:t>05/09/2021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BE42-F8FC-4222-9137-FFB5CAFE80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39394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C245-4F5F-4B93-8E91-FDC81DEC8F65}" type="datetimeFigureOut">
              <a:rPr lang="id-ID" smtClean="0"/>
              <a:t>05/09/2021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BE42-F8FC-4222-9137-FFB5CAFE80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25331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C245-4F5F-4B93-8E91-FDC81DEC8F65}" type="datetimeFigureOut">
              <a:rPr lang="id-ID" smtClean="0"/>
              <a:t>05/09/2021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BE42-F8FC-4222-9137-FFB5CAFE80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36285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C245-4F5F-4B93-8E91-FDC81DEC8F65}" type="datetimeFigureOut">
              <a:rPr lang="id-ID" smtClean="0"/>
              <a:t>05/09/2021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BE42-F8FC-4222-9137-FFB5CAFE80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36112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1C245-4F5F-4B93-8E91-FDC81DEC8F65}" type="datetimeFigureOut">
              <a:rPr lang="id-ID" smtClean="0"/>
              <a:t>05/09/2021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CBE42-F8FC-4222-9137-FFB5CAFE80E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83832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05" y="0"/>
            <a:ext cx="12183942" cy="686253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114697" y="2041937"/>
            <a:ext cx="94400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4000" b="1" dirty="0"/>
              <a:t>Topik </a:t>
            </a:r>
            <a:r>
              <a:rPr lang="id-ID" sz="4000" b="1" dirty="0" smtClean="0"/>
              <a:t>III</a:t>
            </a:r>
          </a:p>
          <a:p>
            <a:pPr algn="ctr"/>
            <a:r>
              <a:rPr lang="id-ID" sz="4000" b="1" dirty="0" smtClean="0"/>
              <a:t> </a:t>
            </a:r>
            <a:r>
              <a:rPr lang="id-ID" sz="4000" b="1" dirty="0"/>
              <a:t>Persiapan dan strategi menghadapi wawancara</a:t>
            </a:r>
          </a:p>
        </p:txBody>
      </p:sp>
    </p:spTree>
    <p:extLst>
      <p:ext uri="{BB962C8B-B14F-4D97-AF65-F5344CB8AC3E}">
        <p14:creationId xmlns:p14="http://schemas.microsoft.com/office/powerpoint/2010/main" val="1571814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05" y="0"/>
            <a:ext cx="12183942" cy="686253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29061" y="1705205"/>
            <a:ext cx="1056349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4000" dirty="0" smtClean="0">
                <a:solidFill>
                  <a:srgbClr val="C00000"/>
                </a:solidFill>
              </a:rPr>
              <a:t>“</a:t>
            </a:r>
            <a:r>
              <a:rPr lang="id-ID" sz="4400" b="1" dirty="0" smtClean="0">
                <a:solidFill>
                  <a:srgbClr val="C00000"/>
                </a:solidFill>
              </a:rPr>
              <a:t>9 Hari Karantina Beasiswa: Siap Meraih Kesempatan Studi </a:t>
            </a:r>
            <a:r>
              <a:rPr lang="id-ID" sz="4400" b="1" dirty="0" smtClean="0">
                <a:solidFill>
                  <a:srgbClr val="C00000"/>
                </a:solidFill>
              </a:rPr>
              <a:t>Lanjut di </a:t>
            </a:r>
            <a:r>
              <a:rPr lang="id-ID" sz="4400" b="1" dirty="0" smtClean="0">
                <a:solidFill>
                  <a:srgbClr val="C00000"/>
                </a:solidFill>
              </a:rPr>
              <a:t>Luar Negeri”</a:t>
            </a:r>
            <a:endParaRPr lang="id-ID" sz="4400" b="1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6055" y="3276973"/>
            <a:ext cx="950976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000" b="1" dirty="0" smtClean="0"/>
              <a:t>Content Creator:</a:t>
            </a:r>
          </a:p>
          <a:p>
            <a:r>
              <a:rPr lang="id-ID" sz="2000" dirty="0" smtClean="0"/>
              <a:t>Andre Pupung Darmawan (041711433172), Departemen Ekonomi Syariah.</a:t>
            </a:r>
          </a:p>
          <a:p>
            <a:endParaRPr lang="id-ID" sz="2000" dirty="0" smtClean="0"/>
          </a:p>
          <a:p>
            <a:r>
              <a:rPr lang="id-ID" sz="2000" b="1" dirty="0" smtClean="0"/>
              <a:t>Dosen Pembimbing :</a:t>
            </a:r>
          </a:p>
          <a:p>
            <a:r>
              <a:rPr lang="id-ID" sz="2000" dirty="0" smtClean="0"/>
              <a:t>Angga Erlando., S.E., M.Ec.Dev, Departemen Ilmu Ekonom.</a:t>
            </a:r>
            <a:endParaRPr lang="id-ID" sz="2000" dirty="0"/>
          </a:p>
        </p:txBody>
      </p:sp>
      <p:sp>
        <p:nvSpPr>
          <p:cNvPr id="8" name="Rectangle 7"/>
          <p:cNvSpPr/>
          <p:nvPr/>
        </p:nvSpPr>
        <p:spPr>
          <a:xfrm>
            <a:off x="1946364" y="5526893"/>
            <a:ext cx="95097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d-ID" sz="2800" b="1" dirty="0" smtClean="0">
                <a:solidFill>
                  <a:srgbClr val="002060"/>
                </a:solidFill>
              </a:rPr>
              <a:t>FAKULTAS EKONOMI DAN BISNIS </a:t>
            </a:r>
          </a:p>
          <a:p>
            <a:pPr algn="r"/>
            <a:r>
              <a:rPr lang="id-ID" sz="2800" b="1" dirty="0" smtClean="0">
                <a:solidFill>
                  <a:srgbClr val="002060"/>
                </a:solidFill>
              </a:rPr>
              <a:t>UNIVERSITAS AIRLANGGA</a:t>
            </a:r>
            <a:endParaRPr lang="id-ID" sz="2800" dirty="0">
              <a:solidFill>
                <a:srgbClr val="00206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8661" y="472523"/>
            <a:ext cx="105634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5400" b="1" dirty="0" smtClean="0">
                <a:solidFill>
                  <a:srgbClr val="C00000"/>
                </a:solidFill>
              </a:rPr>
              <a:t>Terimakasih</a:t>
            </a:r>
            <a:endParaRPr lang="id-ID" sz="6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158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05" y="0"/>
            <a:ext cx="12183942" cy="686253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09747" y="1211719"/>
            <a:ext cx="1056349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4000" dirty="0" smtClean="0">
                <a:solidFill>
                  <a:srgbClr val="C00000"/>
                </a:solidFill>
              </a:rPr>
              <a:t>“</a:t>
            </a:r>
            <a:r>
              <a:rPr lang="id-ID" sz="4400" b="1" dirty="0" smtClean="0">
                <a:solidFill>
                  <a:srgbClr val="C00000"/>
                </a:solidFill>
              </a:rPr>
              <a:t>9 Hari Karantina Beasiswa: Siap Meraih Kesempatan Studi Lanjut di Luar Negeri”</a:t>
            </a:r>
            <a:endParaRPr lang="id-ID" sz="4400" b="1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6055" y="3276973"/>
            <a:ext cx="950976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000" b="1" dirty="0" smtClean="0"/>
              <a:t>Content Creator:</a:t>
            </a:r>
          </a:p>
          <a:p>
            <a:r>
              <a:rPr lang="id-ID" sz="2000" dirty="0" smtClean="0"/>
              <a:t>Andre Pupung Darmawan (041711433172), Departemen Ekonomi Syariah.</a:t>
            </a:r>
          </a:p>
          <a:p>
            <a:endParaRPr lang="id-ID" sz="2000" dirty="0" smtClean="0"/>
          </a:p>
          <a:p>
            <a:r>
              <a:rPr lang="id-ID" sz="2000" b="1" dirty="0" smtClean="0"/>
              <a:t>Dosen Pembimbing :</a:t>
            </a:r>
          </a:p>
          <a:p>
            <a:r>
              <a:rPr lang="id-ID" sz="2000" dirty="0" smtClean="0"/>
              <a:t>Angga Erlando., S.E., M.Ec.Dev, Departemen Ilmu Ekonom.</a:t>
            </a:r>
            <a:endParaRPr lang="id-ID" sz="2000" dirty="0"/>
          </a:p>
        </p:txBody>
      </p:sp>
      <p:sp>
        <p:nvSpPr>
          <p:cNvPr id="8" name="Rectangle 7"/>
          <p:cNvSpPr/>
          <p:nvPr/>
        </p:nvSpPr>
        <p:spPr>
          <a:xfrm>
            <a:off x="1946364" y="5526893"/>
            <a:ext cx="95097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d-ID" sz="2800" b="1" dirty="0" smtClean="0">
                <a:solidFill>
                  <a:srgbClr val="002060"/>
                </a:solidFill>
              </a:rPr>
              <a:t>FAKULTAS EKONOMI DAN BISNIS </a:t>
            </a:r>
          </a:p>
          <a:p>
            <a:pPr algn="r"/>
            <a:r>
              <a:rPr lang="id-ID" sz="2800" b="1" dirty="0" smtClean="0">
                <a:solidFill>
                  <a:srgbClr val="002060"/>
                </a:solidFill>
              </a:rPr>
              <a:t>UNIVERSITAS AIRLANGGA</a:t>
            </a:r>
            <a:endParaRPr lang="id-ID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419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05" y="0"/>
            <a:ext cx="12183942" cy="686253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103155" y="782639"/>
            <a:ext cx="66939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i="1" dirty="0" smtClean="0"/>
              <a:t>Skema Implementasi Kegiatan</a:t>
            </a:r>
            <a:endParaRPr lang="id-ID" sz="3600" b="1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101" y="1786754"/>
            <a:ext cx="11059311" cy="3634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347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8" y="0"/>
            <a:ext cx="12183942" cy="6862538"/>
          </a:xfrm>
          <a:prstGeom prst="rect">
            <a:avLst/>
          </a:prstGeom>
        </p:spPr>
      </p:pic>
      <p:graphicFrame>
        <p:nvGraphicFramePr>
          <p:cNvPr id="2" name="Diagram 1"/>
          <p:cNvGraphicFramePr/>
          <p:nvPr/>
        </p:nvGraphicFramePr>
        <p:xfrm>
          <a:off x="1431109" y="1802675"/>
          <a:ext cx="9698446" cy="45197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566161" y="939393"/>
            <a:ext cx="45589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i="1" dirty="0" smtClean="0"/>
              <a:t>Outline Inti Pelatihan</a:t>
            </a:r>
            <a:endParaRPr lang="id-ID" sz="3600" b="1" i="1" dirty="0"/>
          </a:p>
        </p:txBody>
      </p:sp>
    </p:spTree>
    <p:extLst>
      <p:ext uri="{BB962C8B-B14F-4D97-AF65-F5344CB8AC3E}">
        <p14:creationId xmlns:p14="http://schemas.microsoft.com/office/powerpoint/2010/main" val="2889050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8" y="0"/>
            <a:ext cx="12183942" cy="6862538"/>
          </a:xfrm>
          <a:prstGeom prst="rect">
            <a:avLst/>
          </a:prstGeom>
        </p:spPr>
      </p:pic>
      <p:sp>
        <p:nvSpPr>
          <p:cNvPr id="2" name="Down Arrow 1"/>
          <p:cNvSpPr/>
          <p:nvPr/>
        </p:nvSpPr>
        <p:spPr>
          <a:xfrm>
            <a:off x="2416629" y="2808514"/>
            <a:ext cx="7432765" cy="622755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TextBox 9"/>
          <p:cNvSpPr txBox="1"/>
          <p:nvPr/>
        </p:nvSpPr>
        <p:spPr>
          <a:xfrm>
            <a:off x="906309" y="2825563"/>
            <a:ext cx="12017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5400" b="1" dirty="0" smtClean="0"/>
              <a:t>#3</a:t>
            </a:r>
            <a:endParaRPr lang="id-ID" sz="5400" b="1" dirty="0"/>
          </a:p>
        </p:txBody>
      </p:sp>
      <p:grpSp>
        <p:nvGrpSpPr>
          <p:cNvPr id="11" name="Group 10"/>
          <p:cNvGrpSpPr/>
          <p:nvPr/>
        </p:nvGrpSpPr>
        <p:grpSpPr>
          <a:xfrm>
            <a:off x="2705573" y="1487210"/>
            <a:ext cx="6788912" cy="1003680"/>
            <a:chOff x="484922" y="3122793"/>
            <a:chExt cx="6788912" cy="1003680"/>
          </a:xfrm>
        </p:grpSpPr>
        <p:sp>
          <p:nvSpPr>
            <p:cNvPr id="12" name="Rounded Rectangle 11"/>
            <p:cNvSpPr/>
            <p:nvPr/>
          </p:nvSpPr>
          <p:spPr>
            <a:xfrm>
              <a:off x="484922" y="3122793"/>
              <a:ext cx="6788912" cy="10036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2710599"/>
                <a:satOff val="100000"/>
                <a:lumOff val="-14706"/>
                <a:alphaOff val="0"/>
              </a:schemeClr>
            </a:fillRef>
            <a:effectRef idx="3">
              <a:schemeClr val="accent3">
                <a:hueOff val="2710599"/>
                <a:satOff val="100000"/>
                <a:lumOff val="-1470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ounded Rectangle 4"/>
            <p:cNvSpPr txBox="1"/>
            <p:nvPr/>
          </p:nvSpPr>
          <p:spPr>
            <a:xfrm>
              <a:off x="533918" y="3171789"/>
              <a:ext cx="6690920" cy="90568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6605" tIns="0" rIns="256605" bIns="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err="1" smtClean="0"/>
                <a:t>Topik</a:t>
              </a:r>
              <a:r>
                <a:rPr lang="en-US" sz="2400" kern="1200" dirty="0" smtClean="0"/>
                <a:t> III: </a:t>
              </a:r>
              <a:r>
                <a:rPr lang="en-US" sz="2400" kern="1200" dirty="0" err="1" smtClean="0"/>
                <a:t>Persiapan</a:t>
              </a:r>
              <a:r>
                <a:rPr lang="en-US" sz="2400" kern="1200" dirty="0" smtClean="0"/>
                <a:t> </a:t>
              </a:r>
              <a:r>
                <a:rPr lang="en-US" sz="2400" kern="1200" dirty="0" err="1" smtClean="0"/>
                <a:t>dan</a:t>
              </a:r>
              <a:r>
                <a:rPr lang="en-US" sz="2400" kern="1200" dirty="0" smtClean="0"/>
                <a:t> </a:t>
              </a:r>
              <a:r>
                <a:rPr lang="en-US" sz="2400" kern="1200" dirty="0" err="1" smtClean="0"/>
                <a:t>strategi</a:t>
              </a:r>
              <a:r>
                <a:rPr lang="en-US" sz="2400" kern="1200" dirty="0" smtClean="0"/>
                <a:t> </a:t>
              </a:r>
              <a:r>
                <a:rPr lang="en-US" sz="2400" kern="1200" dirty="0" err="1" smtClean="0"/>
                <a:t>menghadapi</a:t>
              </a:r>
              <a:r>
                <a:rPr lang="en-US" sz="2400" kern="1200" dirty="0" smtClean="0"/>
                <a:t> </a:t>
              </a:r>
              <a:r>
                <a:rPr lang="en-US" sz="2400" kern="1200" dirty="0" err="1" smtClean="0"/>
                <a:t>wawancara</a:t>
              </a:r>
              <a:endParaRPr lang="en-US" sz="2400" kern="12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738555" y="3760044"/>
            <a:ext cx="6788912" cy="1003680"/>
            <a:chOff x="484922" y="3122793"/>
            <a:chExt cx="6788912" cy="1003680"/>
          </a:xfrm>
        </p:grpSpPr>
        <p:sp>
          <p:nvSpPr>
            <p:cNvPr id="15" name="Rounded Rectangle 14"/>
            <p:cNvSpPr/>
            <p:nvPr/>
          </p:nvSpPr>
          <p:spPr>
            <a:xfrm>
              <a:off x="484922" y="3122793"/>
              <a:ext cx="6788912" cy="100368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2710599"/>
                <a:satOff val="100000"/>
                <a:lumOff val="-14706"/>
                <a:alphaOff val="0"/>
              </a:schemeClr>
            </a:fillRef>
            <a:effectRef idx="3">
              <a:schemeClr val="accent3">
                <a:hueOff val="2710599"/>
                <a:satOff val="100000"/>
                <a:lumOff val="-1470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ounded Rectangle 4"/>
            <p:cNvSpPr txBox="1"/>
            <p:nvPr/>
          </p:nvSpPr>
          <p:spPr>
            <a:xfrm>
              <a:off x="533918" y="3171789"/>
              <a:ext cx="6690920" cy="90568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6605" tIns="0" rIns="256605" bIns="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400" dirty="0"/>
                <a:t>Orientasi Materi dengan Desain 9 hari Karantina Berfokus Pada Konteks Memperolah Beasiswa S2 di Luar Negeri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97865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538"/>
            <a:ext cx="12183942" cy="6862538"/>
          </a:xfrm>
          <a:prstGeom prst="rect">
            <a:avLst/>
          </a:prstGeom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770205921"/>
              </p:ext>
            </p:extLst>
          </p:nvPr>
        </p:nvGraphicFramePr>
        <p:xfrm>
          <a:off x="1319350" y="957252"/>
          <a:ext cx="9132057" cy="14627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Down Arrow 16"/>
          <p:cNvSpPr/>
          <p:nvPr/>
        </p:nvSpPr>
        <p:spPr>
          <a:xfrm>
            <a:off x="2638698" y="2560321"/>
            <a:ext cx="7432765" cy="404810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18" name="Group 17"/>
          <p:cNvGrpSpPr/>
          <p:nvPr/>
        </p:nvGrpSpPr>
        <p:grpSpPr>
          <a:xfrm>
            <a:off x="1482430" y="3053100"/>
            <a:ext cx="2133017" cy="923758"/>
            <a:chOff x="639127" y="377974"/>
            <a:chExt cx="2020887" cy="923758"/>
          </a:xfrm>
        </p:grpSpPr>
        <p:sp>
          <p:nvSpPr>
            <p:cNvPr id="19" name="Rounded Rectangle 18"/>
            <p:cNvSpPr/>
            <p:nvPr/>
          </p:nvSpPr>
          <p:spPr>
            <a:xfrm>
              <a:off x="639127" y="377974"/>
              <a:ext cx="2020887" cy="923758"/>
            </a:xfrm>
            <a:prstGeom prst="roundRect">
              <a:avLst>
                <a:gd name="adj" fmla="val 10000"/>
              </a:avLst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Rounded Rectangle 4"/>
            <p:cNvSpPr txBox="1"/>
            <p:nvPr/>
          </p:nvSpPr>
          <p:spPr>
            <a:xfrm>
              <a:off x="666183" y="405030"/>
              <a:ext cx="1966775" cy="869646"/>
            </a:xfrm>
            <a:prstGeom prst="rect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4912" tIns="184912" rIns="184912" bIns="184912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600" dirty="0" smtClean="0"/>
                <a:t>penampilan</a:t>
              </a:r>
              <a:endParaRPr lang="en-US" sz="2600" kern="12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990559" y="3012890"/>
            <a:ext cx="2020887" cy="923758"/>
            <a:chOff x="639127" y="377974"/>
            <a:chExt cx="2020887" cy="923758"/>
          </a:xfrm>
        </p:grpSpPr>
        <p:sp>
          <p:nvSpPr>
            <p:cNvPr id="22" name="Rounded Rectangle 21"/>
            <p:cNvSpPr/>
            <p:nvPr/>
          </p:nvSpPr>
          <p:spPr>
            <a:xfrm>
              <a:off x="639127" y="377974"/>
              <a:ext cx="2020887" cy="923758"/>
            </a:xfrm>
            <a:prstGeom prst="roundRect">
              <a:avLst>
                <a:gd name="adj" fmla="val 10000"/>
              </a:avLst>
            </a:prstGeom>
            <a:ln>
              <a:solidFill>
                <a:srgbClr val="00B050"/>
              </a:solidFill>
            </a:ln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Rounded Rectangle 4"/>
            <p:cNvSpPr txBox="1"/>
            <p:nvPr/>
          </p:nvSpPr>
          <p:spPr>
            <a:xfrm>
              <a:off x="666183" y="405030"/>
              <a:ext cx="1966775" cy="869646"/>
            </a:xfrm>
            <a:prstGeom prst="rect">
              <a:avLst/>
            </a:prstGeom>
            <a:ln>
              <a:solidFill>
                <a:srgbClr val="00B05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4912" tIns="184912" rIns="184912" bIns="184912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600" kern="1200" dirty="0" smtClean="0"/>
                <a:t>menjawab</a:t>
              </a:r>
              <a:endParaRPr lang="en-US" sz="2600" kern="1200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4905152" y="4125781"/>
            <a:ext cx="2191703" cy="923758"/>
            <a:chOff x="639127" y="377974"/>
            <a:chExt cx="2020887" cy="923758"/>
          </a:xfrm>
        </p:grpSpPr>
        <p:sp>
          <p:nvSpPr>
            <p:cNvPr id="28" name="Rounded Rectangle 27"/>
            <p:cNvSpPr/>
            <p:nvPr/>
          </p:nvSpPr>
          <p:spPr>
            <a:xfrm>
              <a:off x="639127" y="377974"/>
              <a:ext cx="2020887" cy="923758"/>
            </a:xfrm>
            <a:prstGeom prst="roundRect">
              <a:avLst>
                <a:gd name="adj" fmla="val 10000"/>
              </a:avLst>
            </a:prstGeom>
            <a:ln>
              <a:solidFill>
                <a:srgbClr val="00B050"/>
              </a:solidFill>
            </a:ln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Rounded Rectangle 4"/>
            <p:cNvSpPr txBox="1"/>
            <p:nvPr/>
          </p:nvSpPr>
          <p:spPr>
            <a:xfrm>
              <a:off x="666183" y="405030"/>
              <a:ext cx="1966775" cy="869646"/>
            </a:xfrm>
            <a:prstGeom prst="rect">
              <a:avLst/>
            </a:prstGeom>
            <a:ln>
              <a:solidFill>
                <a:srgbClr val="00B05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4912" tIns="184912" rIns="184912" bIns="184912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600" kern="1200" dirty="0" smtClean="0"/>
                <a:t>argumentasi</a:t>
              </a:r>
              <a:endParaRPr lang="en-US" sz="2600" kern="1200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453087" y="4165991"/>
            <a:ext cx="2191703" cy="923758"/>
            <a:chOff x="639127" y="377974"/>
            <a:chExt cx="2020887" cy="923758"/>
          </a:xfrm>
        </p:grpSpPr>
        <p:sp>
          <p:nvSpPr>
            <p:cNvPr id="31" name="Rounded Rectangle 30"/>
            <p:cNvSpPr/>
            <p:nvPr/>
          </p:nvSpPr>
          <p:spPr>
            <a:xfrm>
              <a:off x="639127" y="377974"/>
              <a:ext cx="2020887" cy="923758"/>
            </a:xfrm>
            <a:prstGeom prst="roundRect">
              <a:avLst>
                <a:gd name="adj" fmla="val 10000"/>
              </a:avLst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2" name="Rounded Rectangle 4"/>
            <p:cNvSpPr txBox="1"/>
            <p:nvPr/>
          </p:nvSpPr>
          <p:spPr>
            <a:xfrm>
              <a:off x="666183" y="405030"/>
              <a:ext cx="1966775" cy="869646"/>
            </a:xfrm>
            <a:prstGeom prst="rect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4912" tIns="184912" rIns="184912" bIns="184912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600" kern="1200" dirty="0" smtClean="0"/>
                <a:t>mental</a:t>
              </a:r>
              <a:endParaRPr lang="en-US" sz="2600" kern="1200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453087" y="5246504"/>
            <a:ext cx="2191703" cy="923758"/>
            <a:chOff x="639127" y="377974"/>
            <a:chExt cx="2020887" cy="923758"/>
          </a:xfrm>
        </p:grpSpPr>
        <p:sp>
          <p:nvSpPr>
            <p:cNvPr id="34" name="Rounded Rectangle 33"/>
            <p:cNvSpPr/>
            <p:nvPr/>
          </p:nvSpPr>
          <p:spPr>
            <a:xfrm>
              <a:off x="639127" y="377974"/>
              <a:ext cx="2020887" cy="923758"/>
            </a:xfrm>
            <a:prstGeom prst="roundRect">
              <a:avLst>
                <a:gd name="adj" fmla="val 10000"/>
              </a:avLst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5" name="Rounded Rectangle 4"/>
            <p:cNvSpPr txBox="1"/>
            <p:nvPr/>
          </p:nvSpPr>
          <p:spPr>
            <a:xfrm>
              <a:off x="666183" y="405030"/>
              <a:ext cx="1966775" cy="869646"/>
            </a:xfrm>
            <a:prstGeom prst="rect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4912" tIns="184912" rIns="184912" bIns="184912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600" kern="1200" dirty="0" smtClean="0"/>
                <a:t>berlatih</a:t>
              </a:r>
              <a:endParaRPr lang="en-US" sz="2600" kern="1200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875808" y="5233350"/>
            <a:ext cx="2191703" cy="923758"/>
            <a:chOff x="639127" y="377974"/>
            <a:chExt cx="2020887" cy="923758"/>
          </a:xfrm>
        </p:grpSpPr>
        <p:sp>
          <p:nvSpPr>
            <p:cNvPr id="37" name="Rounded Rectangle 36"/>
            <p:cNvSpPr/>
            <p:nvPr/>
          </p:nvSpPr>
          <p:spPr>
            <a:xfrm>
              <a:off x="639127" y="377974"/>
              <a:ext cx="2020887" cy="923758"/>
            </a:xfrm>
            <a:prstGeom prst="roundRect">
              <a:avLst>
                <a:gd name="adj" fmla="val 10000"/>
              </a:avLst>
            </a:prstGeom>
            <a:ln>
              <a:solidFill>
                <a:srgbClr val="00B050"/>
              </a:solidFill>
            </a:ln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8" name="Rounded Rectangle 4"/>
            <p:cNvSpPr txBox="1"/>
            <p:nvPr/>
          </p:nvSpPr>
          <p:spPr>
            <a:xfrm>
              <a:off x="666183" y="405030"/>
              <a:ext cx="1966775" cy="869646"/>
            </a:xfrm>
            <a:prstGeom prst="rect">
              <a:avLst/>
            </a:prstGeom>
            <a:ln>
              <a:solidFill>
                <a:srgbClr val="00B05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4912" tIns="184912" rIns="184912" bIns="184912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600" kern="1200" dirty="0" smtClean="0"/>
                <a:t>Jujur dan percaya diri</a:t>
              </a:r>
              <a:endParaRPr lang="en-US" sz="2600" kern="1200" dirty="0"/>
            </a:p>
          </p:txBody>
        </p:sp>
      </p:grpSp>
      <p:sp>
        <p:nvSpPr>
          <p:cNvPr id="39" name="Down Arrow 38"/>
          <p:cNvSpPr/>
          <p:nvPr/>
        </p:nvSpPr>
        <p:spPr>
          <a:xfrm rot="16200000">
            <a:off x="2818321" y="4233069"/>
            <a:ext cx="2954852" cy="622716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0" name="Down Arrow 39"/>
          <p:cNvSpPr/>
          <p:nvPr/>
        </p:nvSpPr>
        <p:spPr>
          <a:xfrm rot="16200000">
            <a:off x="6076060" y="4307456"/>
            <a:ext cx="3090106" cy="609197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41" name="Group 40"/>
          <p:cNvGrpSpPr/>
          <p:nvPr/>
        </p:nvGrpSpPr>
        <p:grpSpPr>
          <a:xfrm>
            <a:off x="8285317" y="3012890"/>
            <a:ext cx="2020887" cy="923758"/>
            <a:chOff x="639127" y="377974"/>
            <a:chExt cx="2020887" cy="923758"/>
          </a:xfrm>
        </p:grpSpPr>
        <p:sp>
          <p:nvSpPr>
            <p:cNvPr id="42" name="Rounded Rectangle 41"/>
            <p:cNvSpPr/>
            <p:nvPr/>
          </p:nvSpPr>
          <p:spPr>
            <a:xfrm>
              <a:off x="639127" y="377974"/>
              <a:ext cx="2020887" cy="923758"/>
            </a:xfrm>
            <a:prstGeom prst="roundRect">
              <a:avLst>
                <a:gd name="adj" fmla="val 10000"/>
              </a:avLst>
            </a:prstGeom>
            <a:ln>
              <a:solidFill>
                <a:srgbClr val="0070C0"/>
              </a:solidFill>
            </a:ln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3" name="Rounded Rectangle 4"/>
            <p:cNvSpPr txBox="1"/>
            <p:nvPr/>
          </p:nvSpPr>
          <p:spPr>
            <a:xfrm>
              <a:off x="666183" y="405030"/>
              <a:ext cx="1966775" cy="86964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4912" tIns="184912" rIns="184912" bIns="184912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600" dirty="0" smtClean="0"/>
                <a:t>berdoa</a:t>
              </a:r>
              <a:endParaRPr lang="en-US" sz="2600" kern="12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8234405" y="4076994"/>
            <a:ext cx="2191703" cy="923758"/>
            <a:chOff x="639127" y="377974"/>
            <a:chExt cx="2020887" cy="923758"/>
          </a:xfrm>
        </p:grpSpPr>
        <p:sp>
          <p:nvSpPr>
            <p:cNvPr id="45" name="Rounded Rectangle 44"/>
            <p:cNvSpPr/>
            <p:nvPr/>
          </p:nvSpPr>
          <p:spPr>
            <a:xfrm>
              <a:off x="639127" y="377974"/>
              <a:ext cx="2020887" cy="923758"/>
            </a:xfrm>
            <a:prstGeom prst="roundRect">
              <a:avLst>
                <a:gd name="adj" fmla="val 10000"/>
              </a:avLst>
            </a:prstGeom>
            <a:ln>
              <a:solidFill>
                <a:srgbClr val="0070C0"/>
              </a:solidFill>
            </a:ln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6" name="Rounded Rectangle 4"/>
            <p:cNvSpPr txBox="1"/>
            <p:nvPr/>
          </p:nvSpPr>
          <p:spPr>
            <a:xfrm>
              <a:off x="666183" y="405030"/>
              <a:ext cx="1966775" cy="86964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4912" tIns="184912" rIns="184912" bIns="184912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600" kern="1200" dirty="0" smtClean="0"/>
                <a:t>tawakal</a:t>
              </a:r>
              <a:endParaRPr lang="en-US" sz="2600" kern="12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259704" y="5156957"/>
            <a:ext cx="2191703" cy="923758"/>
            <a:chOff x="639127" y="377974"/>
            <a:chExt cx="2020887" cy="923758"/>
          </a:xfrm>
        </p:grpSpPr>
        <p:sp>
          <p:nvSpPr>
            <p:cNvPr id="51" name="Rounded Rectangle 50"/>
            <p:cNvSpPr/>
            <p:nvPr/>
          </p:nvSpPr>
          <p:spPr>
            <a:xfrm>
              <a:off x="639127" y="377974"/>
              <a:ext cx="2020887" cy="923758"/>
            </a:xfrm>
            <a:prstGeom prst="roundRect">
              <a:avLst>
                <a:gd name="adj" fmla="val 10000"/>
              </a:avLst>
            </a:prstGeom>
            <a:ln>
              <a:solidFill>
                <a:srgbClr val="0070C0"/>
              </a:solidFill>
            </a:ln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2" name="Rounded Rectangle 4"/>
            <p:cNvSpPr txBox="1"/>
            <p:nvPr/>
          </p:nvSpPr>
          <p:spPr>
            <a:xfrm>
              <a:off x="666183" y="405030"/>
              <a:ext cx="1966775" cy="86964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4912" tIns="184912" rIns="184912" bIns="184912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600" dirty="0"/>
                <a:t>e</a:t>
              </a:r>
              <a:r>
                <a:rPr lang="id-ID" sz="2600" kern="1200" dirty="0" smtClean="0"/>
                <a:t>valuasi</a:t>
              </a:r>
              <a:endParaRPr lang="en-US" sz="26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65062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05" y="0"/>
            <a:ext cx="12183942" cy="6862538"/>
          </a:xfrm>
          <a:prstGeom prst="rect">
            <a:avLst/>
          </a:prstGeom>
        </p:spPr>
      </p:pic>
      <p:sp>
        <p:nvSpPr>
          <p:cNvPr id="3" name="Chevron 2"/>
          <p:cNvSpPr/>
          <p:nvPr/>
        </p:nvSpPr>
        <p:spPr>
          <a:xfrm>
            <a:off x="3335134" y="233074"/>
            <a:ext cx="2688784" cy="1037870"/>
          </a:xfrm>
          <a:prstGeom prst="chevron">
            <a:avLst>
              <a:gd name="adj" fmla="val 40000"/>
            </a:avLst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4">
              <a:hueOff val="0"/>
              <a:satOff val="0"/>
              <a:lumOff val="0"/>
              <a:alphaOff val="0"/>
            </a:schemeClr>
          </a:fillRef>
          <a:effectRef idx="3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" name="Group 4"/>
          <p:cNvGrpSpPr/>
          <p:nvPr/>
        </p:nvGrpSpPr>
        <p:grpSpPr>
          <a:xfrm>
            <a:off x="4052143" y="492541"/>
            <a:ext cx="2270529" cy="1037870"/>
            <a:chOff x="718079" y="342159"/>
            <a:chExt cx="2270529" cy="1037870"/>
          </a:xfrm>
        </p:grpSpPr>
        <p:sp>
          <p:nvSpPr>
            <p:cNvPr id="6" name="Rounded Rectangle 5"/>
            <p:cNvSpPr/>
            <p:nvPr/>
          </p:nvSpPr>
          <p:spPr>
            <a:xfrm>
              <a:off x="718079" y="342159"/>
              <a:ext cx="2270529" cy="1037870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ounded Rectangle 5"/>
            <p:cNvSpPr txBox="1"/>
            <p:nvPr/>
          </p:nvSpPr>
          <p:spPr>
            <a:xfrm>
              <a:off x="748477" y="372557"/>
              <a:ext cx="2209733" cy="9770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6248" tIns="206248" rIns="206248" bIns="206248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900" kern="1200" dirty="0" smtClean="0"/>
                <a:t>Pre-Wawancara</a:t>
              </a:r>
              <a:endParaRPr lang="en-US" sz="2900" kern="12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855413" y="2086448"/>
            <a:ext cx="2133017" cy="923758"/>
            <a:chOff x="639127" y="377974"/>
            <a:chExt cx="2020887" cy="923758"/>
          </a:xfrm>
        </p:grpSpPr>
        <p:sp>
          <p:nvSpPr>
            <p:cNvPr id="9" name="Rounded Rectangle 8"/>
            <p:cNvSpPr/>
            <p:nvPr/>
          </p:nvSpPr>
          <p:spPr>
            <a:xfrm>
              <a:off x="639127" y="377974"/>
              <a:ext cx="2020887" cy="923758"/>
            </a:xfrm>
            <a:prstGeom prst="roundRect">
              <a:avLst>
                <a:gd name="adj" fmla="val 10000"/>
              </a:avLst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Rounded Rectangle 4"/>
            <p:cNvSpPr txBox="1"/>
            <p:nvPr/>
          </p:nvSpPr>
          <p:spPr>
            <a:xfrm>
              <a:off x="666183" y="405030"/>
              <a:ext cx="1966775" cy="869646"/>
            </a:xfrm>
            <a:prstGeom prst="rect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4912" tIns="184912" rIns="184912" bIns="184912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600" dirty="0" smtClean="0"/>
                <a:t>penampilan</a:t>
              </a:r>
              <a:endParaRPr lang="en-US" sz="2600" kern="12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826070" y="3199339"/>
            <a:ext cx="2191703" cy="923758"/>
            <a:chOff x="639127" y="377974"/>
            <a:chExt cx="2020887" cy="923758"/>
          </a:xfrm>
        </p:grpSpPr>
        <p:sp>
          <p:nvSpPr>
            <p:cNvPr id="12" name="Rounded Rectangle 11"/>
            <p:cNvSpPr/>
            <p:nvPr/>
          </p:nvSpPr>
          <p:spPr>
            <a:xfrm>
              <a:off x="639127" y="377974"/>
              <a:ext cx="2020887" cy="923758"/>
            </a:xfrm>
            <a:prstGeom prst="roundRect">
              <a:avLst>
                <a:gd name="adj" fmla="val 10000"/>
              </a:avLst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Rounded Rectangle 4"/>
            <p:cNvSpPr txBox="1"/>
            <p:nvPr/>
          </p:nvSpPr>
          <p:spPr>
            <a:xfrm>
              <a:off x="666183" y="405030"/>
              <a:ext cx="1966775" cy="869646"/>
            </a:xfrm>
            <a:prstGeom prst="rect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4912" tIns="184912" rIns="184912" bIns="184912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600" kern="1200" dirty="0" smtClean="0"/>
                <a:t>mental</a:t>
              </a:r>
              <a:endParaRPr lang="en-US" sz="2600" kern="12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826070" y="4279852"/>
            <a:ext cx="2191703" cy="923758"/>
            <a:chOff x="639127" y="377974"/>
            <a:chExt cx="2020887" cy="923758"/>
          </a:xfrm>
        </p:grpSpPr>
        <p:sp>
          <p:nvSpPr>
            <p:cNvPr id="15" name="Rounded Rectangle 14"/>
            <p:cNvSpPr/>
            <p:nvPr/>
          </p:nvSpPr>
          <p:spPr>
            <a:xfrm>
              <a:off x="639127" y="377974"/>
              <a:ext cx="2020887" cy="923758"/>
            </a:xfrm>
            <a:prstGeom prst="roundRect">
              <a:avLst>
                <a:gd name="adj" fmla="val 10000"/>
              </a:avLst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Rounded Rectangle 4"/>
            <p:cNvSpPr txBox="1"/>
            <p:nvPr/>
          </p:nvSpPr>
          <p:spPr>
            <a:xfrm>
              <a:off x="666183" y="405030"/>
              <a:ext cx="1966775" cy="869646"/>
            </a:xfrm>
            <a:prstGeom prst="rect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4912" tIns="184912" rIns="184912" bIns="184912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600" kern="1200" dirty="0" smtClean="0"/>
                <a:t>berlatih</a:t>
              </a:r>
              <a:endParaRPr lang="en-US" sz="2600" kern="1200" dirty="0"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1142" y="1789878"/>
            <a:ext cx="7086155" cy="3985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271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05" y="0"/>
            <a:ext cx="12183942" cy="6862538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926357" y="2273629"/>
            <a:ext cx="1919692" cy="923758"/>
            <a:chOff x="639127" y="377974"/>
            <a:chExt cx="2020887" cy="923758"/>
          </a:xfrm>
        </p:grpSpPr>
        <p:sp>
          <p:nvSpPr>
            <p:cNvPr id="15" name="Rounded Rectangle 14"/>
            <p:cNvSpPr/>
            <p:nvPr/>
          </p:nvSpPr>
          <p:spPr>
            <a:xfrm>
              <a:off x="639127" y="377974"/>
              <a:ext cx="2020887" cy="923758"/>
            </a:xfrm>
            <a:prstGeom prst="roundRect">
              <a:avLst>
                <a:gd name="adj" fmla="val 10000"/>
              </a:avLst>
            </a:prstGeom>
            <a:ln>
              <a:solidFill>
                <a:srgbClr val="00B050"/>
              </a:solidFill>
            </a:ln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Rounded Rectangle 4"/>
            <p:cNvSpPr txBox="1"/>
            <p:nvPr/>
          </p:nvSpPr>
          <p:spPr>
            <a:xfrm>
              <a:off x="666183" y="405030"/>
              <a:ext cx="1966775" cy="869646"/>
            </a:xfrm>
            <a:prstGeom prst="rect">
              <a:avLst/>
            </a:prstGeom>
            <a:ln>
              <a:solidFill>
                <a:srgbClr val="00B05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4912" tIns="184912" rIns="184912" bIns="184912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600" kern="1200" dirty="0" smtClean="0"/>
                <a:t>menjawab</a:t>
              </a:r>
              <a:endParaRPr lang="en-US" sz="2600" kern="12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90352" y="3381198"/>
            <a:ext cx="2191703" cy="923758"/>
            <a:chOff x="639127" y="377974"/>
            <a:chExt cx="2020887" cy="923758"/>
          </a:xfrm>
        </p:grpSpPr>
        <p:sp>
          <p:nvSpPr>
            <p:cNvPr id="18" name="Rounded Rectangle 17"/>
            <p:cNvSpPr/>
            <p:nvPr/>
          </p:nvSpPr>
          <p:spPr>
            <a:xfrm>
              <a:off x="639127" y="377974"/>
              <a:ext cx="2020887" cy="923758"/>
            </a:xfrm>
            <a:prstGeom prst="roundRect">
              <a:avLst>
                <a:gd name="adj" fmla="val 10000"/>
              </a:avLst>
            </a:prstGeom>
            <a:ln>
              <a:solidFill>
                <a:srgbClr val="00B050"/>
              </a:solidFill>
            </a:ln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ounded Rectangle 4"/>
            <p:cNvSpPr txBox="1"/>
            <p:nvPr/>
          </p:nvSpPr>
          <p:spPr>
            <a:xfrm>
              <a:off x="666183" y="405030"/>
              <a:ext cx="1966775" cy="869646"/>
            </a:xfrm>
            <a:prstGeom prst="rect">
              <a:avLst/>
            </a:prstGeom>
            <a:ln>
              <a:solidFill>
                <a:srgbClr val="00B05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4912" tIns="184912" rIns="184912" bIns="184912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600" kern="1200" dirty="0" smtClean="0"/>
                <a:t>argumentasi</a:t>
              </a:r>
              <a:endParaRPr lang="en-US" sz="2600" kern="12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61008" y="4488767"/>
            <a:ext cx="2321826" cy="923758"/>
            <a:chOff x="639127" y="377974"/>
            <a:chExt cx="2020887" cy="923758"/>
          </a:xfrm>
        </p:grpSpPr>
        <p:sp>
          <p:nvSpPr>
            <p:cNvPr id="21" name="Rounded Rectangle 20"/>
            <p:cNvSpPr/>
            <p:nvPr/>
          </p:nvSpPr>
          <p:spPr>
            <a:xfrm>
              <a:off x="639127" y="377974"/>
              <a:ext cx="2020887" cy="923758"/>
            </a:xfrm>
            <a:prstGeom prst="roundRect">
              <a:avLst>
                <a:gd name="adj" fmla="val 10000"/>
              </a:avLst>
            </a:prstGeom>
            <a:ln>
              <a:solidFill>
                <a:srgbClr val="00B050"/>
              </a:solidFill>
            </a:ln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Rounded Rectangle 4"/>
            <p:cNvSpPr txBox="1"/>
            <p:nvPr/>
          </p:nvSpPr>
          <p:spPr>
            <a:xfrm>
              <a:off x="666183" y="405030"/>
              <a:ext cx="1966775" cy="869646"/>
            </a:xfrm>
            <a:prstGeom prst="rect">
              <a:avLst/>
            </a:prstGeom>
            <a:ln>
              <a:solidFill>
                <a:srgbClr val="00B05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4912" tIns="184912" rIns="184912" bIns="184912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600" dirty="0"/>
                <a:t>j</a:t>
              </a:r>
              <a:r>
                <a:rPr lang="id-ID" sz="2600" kern="1200" dirty="0" smtClean="0"/>
                <a:t>ujur dan percaya diri</a:t>
              </a:r>
              <a:endParaRPr lang="en-US" sz="2600" kern="1200" dirty="0"/>
            </a:p>
          </p:txBody>
        </p:sp>
      </p:grpSp>
      <p:sp>
        <p:nvSpPr>
          <p:cNvPr id="23" name="Chevron 22"/>
          <p:cNvSpPr/>
          <p:nvPr/>
        </p:nvSpPr>
        <p:spPr>
          <a:xfrm>
            <a:off x="4027465" y="415954"/>
            <a:ext cx="2688784" cy="1037870"/>
          </a:xfrm>
          <a:prstGeom prst="chevron">
            <a:avLst>
              <a:gd name="adj" fmla="val 40000"/>
            </a:avLst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4">
              <a:hueOff val="5197846"/>
              <a:satOff val="-23984"/>
              <a:lumOff val="883"/>
              <a:alphaOff val="0"/>
            </a:schemeClr>
          </a:fillRef>
          <a:effectRef idx="3">
            <a:schemeClr val="accent4">
              <a:hueOff val="5197846"/>
              <a:satOff val="-23984"/>
              <a:lumOff val="883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24" name="Group 23"/>
          <p:cNvGrpSpPr/>
          <p:nvPr/>
        </p:nvGrpSpPr>
        <p:grpSpPr>
          <a:xfrm>
            <a:off x="4744474" y="675421"/>
            <a:ext cx="2270529" cy="1037870"/>
            <a:chOff x="3789268" y="342159"/>
            <a:chExt cx="2270529" cy="1037870"/>
          </a:xfrm>
        </p:grpSpPr>
        <p:sp>
          <p:nvSpPr>
            <p:cNvPr id="25" name="Rounded Rectangle 24"/>
            <p:cNvSpPr/>
            <p:nvPr/>
          </p:nvSpPr>
          <p:spPr>
            <a:xfrm>
              <a:off x="3789268" y="342159"/>
              <a:ext cx="2270529" cy="1037870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4">
                <a:hueOff val="5197846"/>
                <a:satOff val="-23984"/>
                <a:lumOff val="883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Rounded Rectangle 5"/>
            <p:cNvSpPr txBox="1"/>
            <p:nvPr/>
          </p:nvSpPr>
          <p:spPr>
            <a:xfrm>
              <a:off x="3819666" y="372557"/>
              <a:ext cx="2209733" cy="9770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6248" tIns="206248" rIns="206248" bIns="206248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900" kern="1200" dirty="0" smtClean="0"/>
                <a:t>Wawancara</a:t>
              </a:r>
              <a:endParaRPr lang="en-US" sz="2900" kern="1200" dirty="0"/>
            </a:p>
          </p:txBody>
        </p:sp>
      </p:grpSp>
      <p:sp>
        <p:nvSpPr>
          <p:cNvPr id="27" name="Rectangle 26"/>
          <p:cNvSpPr/>
          <p:nvPr/>
        </p:nvSpPr>
        <p:spPr>
          <a:xfrm>
            <a:off x="3263302" y="1757524"/>
            <a:ext cx="503161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dirty="0" smtClean="0"/>
              <a:t>1. Umumnya diminta menjelaskan tentang diri kita sendiri</a:t>
            </a:r>
          </a:p>
          <a:p>
            <a:endParaRPr lang="id-ID" dirty="0" smtClean="0"/>
          </a:p>
          <a:p>
            <a:r>
              <a:rPr lang="id-ID" dirty="0" smtClean="0"/>
              <a:t>2. Kekuatan dan kelemahan terbesar dalam diri</a:t>
            </a:r>
          </a:p>
          <a:p>
            <a:endParaRPr lang="id-ID" dirty="0" smtClean="0"/>
          </a:p>
          <a:p>
            <a:endParaRPr lang="id-ID" dirty="0" smtClean="0"/>
          </a:p>
          <a:p>
            <a:r>
              <a:rPr lang="id-ID" dirty="0" smtClean="0"/>
              <a:t>3. Melihat diri sendiri 3 4 5 tahun ke belakang</a:t>
            </a:r>
          </a:p>
          <a:p>
            <a:endParaRPr lang="id-ID" dirty="0" smtClean="0"/>
          </a:p>
          <a:p>
            <a:r>
              <a:rPr lang="id-ID" dirty="0" smtClean="0"/>
              <a:t>4. Pengalaman yang mendukung studi S2</a:t>
            </a:r>
          </a:p>
          <a:p>
            <a:endParaRPr lang="id-ID" dirty="0" smtClean="0"/>
          </a:p>
          <a:p>
            <a:endParaRPr lang="id-ID" dirty="0" smtClean="0"/>
          </a:p>
          <a:p>
            <a:r>
              <a:rPr lang="id-ID" dirty="0"/>
              <a:t>5</a:t>
            </a:r>
            <a:r>
              <a:rPr lang="id-ID" dirty="0" smtClean="0"/>
              <a:t>. Mengapa Kami Harus Memberikan Beasiswa Kepadamu?</a:t>
            </a:r>
          </a:p>
          <a:p>
            <a:endParaRPr lang="id-ID" dirty="0" smtClean="0"/>
          </a:p>
          <a:p>
            <a:r>
              <a:rPr lang="id-ID" dirty="0"/>
              <a:t>6</a:t>
            </a:r>
            <a:r>
              <a:rPr lang="id-ID" dirty="0" smtClean="0"/>
              <a:t>. Mengapa Kamu Ingin Melanjutkan Studi Di Universitas Tersebut? Mengapa Ingin Berkuliah Di Luar Negeri?</a:t>
            </a:r>
            <a:endParaRPr lang="id-ID" dirty="0"/>
          </a:p>
        </p:txBody>
      </p:sp>
      <p:grpSp>
        <p:nvGrpSpPr>
          <p:cNvPr id="28" name="Group 27"/>
          <p:cNvGrpSpPr/>
          <p:nvPr/>
        </p:nvGrpSpPr>
        <p:grpSpPr>
          <a:xfrm>
            <a:off x="8294916" y="1992042"/>
            <a:ext cx="2270529" cy="743466"/>
            <a:chOff x="3789268" y="342159"/>
            <a:chExt cx="2270529" cy="1037870"/>
          </a:xfrm>
        </p:grpSpPr>
        <p:sp>
          <p:nvSpPr>
            <p:cNvPr id="29" name="Rounded Rectangle 28"/>
            <p:cNvSpPr/>
            <p:nvPr/>
          </p:nvSpPr>
          <p:spPr>
            <a:xfrm>
              <a:off x="3789268" y="342159"/>
              <a:ext cx="2270529" cy="1037870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4">
                <a:hueOff val="5197846"/>
                <a:satOff val="-23984"/>
                <a:lumOff val="883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0" name="Rounded Rectangle 5"/>
            <p:cNvSpPr txBox="1"/>
            <p:nvPr/>
          </p:nvSpPr>
          <p:spPr>
            <a:xfrm>
              <a:off x="3819666" y="372557"/>
              <a:ext cx="2209733" cy="9770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6248" tIns="206248" rIns="206248" bIns="206248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900" kern="1200" dirty="0" smtClean="0"/>
                <a:t>Diri Sendiri</a:t>
              </a:r>
              <a:endParaRPr lang="en-US" sz="2900" kern="12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8285369" y="3426074"/>
            <a:ext cx="2465362" cy="743466"/>
            <a:chOff x="3789268" y="342159"/>
            <a:chExt cx="2270529" cy="1037870"/>
          </a:xfrm>
        </p:grpSpPr>
        <p:sp>
          <p:nvSpPr>
            <p:cNvPr id="32" name="Rounded Rectangle 31"/>
            <p:cNvSpPr/>
            <p:nvPr/>
          </p:nvSpPr>
          <p:spPr>
            <a:xfrm>
              <a:off x="3789268" y="342159"/>
              <a:ext cx="2270529" cy="1037870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4">
                <a:hueOff val="5197846"/>
                <a:satOff val="-23984"/>
                <a:lumOff val="883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3" name="Rounded Rectangle 5"/>
            <p:cNvSpPr txBox="1"/>
            <p:nvPr/>
          </p:nvSpPr>
          <p:spPr>
            <a:xfrm>
              <a:off x="3819666" y="372557"/>
              <a:ext cx="2209733" cy="9770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6248" tIns="206248" rIns="206248" bIns="206248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900" kern="1200" dirty="0" smtClean="0"/>
                <a:t>Pengalaman/capaian</a:t>
              </a:r>
              <a:endParaRPr lang="en-US" sz="2900" kern="1200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8318375" y="4992279"/>
            <a:ext cx="2247070" cy="743466"/>
            <a:chOff x="3789268" y="342159"/>
            <a:chExt cx="2270529" cy="1037870"/>
          </a:xfrm>
        </p:grpSpPr>
        <p:sp>
          <p:nvSpPr>
            <p:cNvPr id="35" name="Rounded Rectangle 34"/>
            <p:cNvSpPr/>
            <p:nvPr/>
          </p:nvSpPr>
          <p:spPr>
            <a:xfrm>
              <a:off x="3789268" y="342159"/>
              <a:ext cx="2270529" cy="1037870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4">
                <a:hueOff val="5197846"/>
                <a:satOff val="-23984"/>
                <a:lumOff val="883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6" name="Rounded Rectangle 5"/>
            <p:cNvSpPr txBox="1"/>
            <p:nvPr/>
          </p:nvSpPr>
          <p:spPr>
            <a:xfrm>
              <a:off x="3819666" y="372557"/>
              <a:ext cx="2209733" cy="9770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6248" tIns="206248" rIns="206248" bIns="206248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900" kern="1200" dirty="0" smtClean="0"/>
                <a:t>Beasiswa</a:t>
              </a:r>
              <a:endParaRPr lang="en-US" sz="29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61626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05" y="0"/>
            <a:ext cx="12183942" cy="6862538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8546574" y="2507511"/>
            <a:ext cx="2020887" cy="923758"/>
            <a:chOff x="639127" y="377974"/>
            <a:chExt cx="2020887" cy="923758"/>
          </a:xfrm>
        </p:grpSpPr>
        <p:sp>
          <p:nvSpPr>
            <p:cNvPr id="5" name="Rounded Rectangle 4"/>
            <p:cNvSpPr/>
            <p:nvPr/>
          </p:nvSpPr>
          <p:spPr>
            <a:xfrm>
              <a:off x="639127" y="377974"/>
              <a:ext cx="2020887" cy="923758"/>
            </a:xfrm>
            <a:prstGeom prst="roundRect">
              <a:avLst>
                <a:gd name="adj" fmla="val 10000"/>
              </a:avLst>
            </a:prstGeom>
            <a:ln>
              <a:solidFill>
                <a:srgbClr val="0070C0"/>
              </a:solidFill>
            </a:ln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Rounded Rectangle 4"/>
            <p:cNvSpPr txBox="1"/>
            <p:nvPr/>
          </p:nvSpPr>
          <p:spPr>
            <a:xfrm>
              <a:off x="666183" y="405030"/>
              <a:ext cx="1966775" cy="86964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4912" tIns="184912" rIns="184912" bIns="184912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600" dirty="0" smtClean="0"/>
                <a:t>berdoa</a:t>
              </a:r>
              <a:endParaRPr lang="en-US" sz="2600" kern="12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8495662" y="3571615"/>
            <a:ext cx="2191703" cy="923758"/>
            <a:chOff x="639127" y="377974"/>
            <a:chExt cx="2020887" cy="923758"/>
          </a:xfrm>
        </p:grpSpPr>
        <p:sp>
          <p:nvSpPr>
            <p:cNvPr id="8" name="Rounded Rectangle 7"/>
            <p:cNvSpPr/>
            <p:nvPr/>
          </p:nvSpPr>
          <p:spPr>
            <a:xfrm>
              <a:off x="639127" y="377974"/>
              <a:ext cx="2020887" cy="923758"/>
            </a:xfrm>
            <a:prstGeom prst="roundRect">
              <a:avLst>
                <a:gd name="adj" fmla="val 10000"/>
              </a:avLst>
            </a:prstGeom>
            <a:ln>
              <a:solidFill>
                <a:srgbClr val="0070C0"/>
              </a:solidFill>
            </a:ln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Rounded Rectangle 4"/>
            <p:cNvSpPr txBox="1"/>
            <p:nvPr/>
          </p:nvSpPr>
          <p:spPr>
            <a:xfrm>
              <a:off x="666183" y="405030"/>
              <a:ext cx="1966775" cy="86964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4912" tIns="184912" rIns="184912" bIns="184912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600" kern="1200" dirty="0" smtClean="0"/>
                <a:t>tawakal</a:t>
              </a:r>
              <a:endParaRPr lang="en-US" sz="2600" kern="12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8520961" y="4651578"/>
            <a:ext cx="2191703" cy="923758"/>
            <a:chOff x="639127" y="377974"/>
            <a:chExt cx="2020887" cy="923758"/>
          </a:xfrm>
        </p:grpSpPr>
        <p:sp>
          <p:nvSpPr>
            <p:cNvPr id="11" name="Rounded Rectangle 10"/>
            <p:cNvSpPr/>
            <p:nvPr/>
          </p:nvSpPr>
          <p:spPr>
            <a:xfrm>
              <a:off x="639127" y="377974"/>
              <a:ext cx="2020887" cy="923758"/>
            </a:xfrm>
            <a:prstGeom prst="roundRect">
              <a:avLst>
                <a:gd name="adj" fmla="val 10000"/>
              </a:avLst>
            </a:prstGeom>
            <a:ln>
              <a:solidFill>
                <a:srgbClr val="0070C0"/>
              </a:solidFill>
            </a:ln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Rounded Rectangle 4"/>
            <p:cNvSpPr txBox="1"/>
            <p:nvPr/>
          </p:nvSpPr>
          <p:spPr>
            <a:xfrm>
              <a:off x="666183" y="405030"/>
              <a:ext cx="1966775" cy="869646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4912" tIns="184912" rIns="184912" bIns="184912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600" dirty="0"/>
                <a:t>e</a:t>
              </a:r>
              <a:r>
                <a:rPr lang="id-ID" sz="2600" kern="1200" dirty="0" smtClean="0"/>
                <a:t>valuasi</a:t>
              </a:r>
              <a:endParaRPr lang="en-US" sz="2600" kern="1200" dirty="0"/>
            </a:p>
          </p:txBody>
        </p:sp>
      </p:grpSp>
      <p:sp>
        <p:nvSpPr>
          <p:cNvPr id="13" name="Chevron 12"/>
          <p:cNvSpPr/>
          <p:nvPr/>
        </p:nvSpPr>
        <p:spPr>
          <a:xfrm>
            <a:off x="3740083" y="546583"/>
            <a:ext cx="2688784" cy="1037870"/>
          </a:xfrm>
          <a:prstGeom prst="chevron">
            <a:avLst>
              <a:gd name="adj" fmla="val 40000"/>
            </a:avLst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4">
              <a:hueOff val="10395692"/>
              <a:satOff val="-47968"/>
              <a:lumOff val="1765"/>
              <a:alphaOff val="0"/>
            </a:schemeClr>
          </a:fillRef>
          <a:effectRef idx="3">
            <a:schemeClr val="accent4">
              <a:hueOff val="10395692"/>
              <a:satOff val="-47968"/>
              <a:lumOff val="1765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4" name="Group 13"/>
          <p:cNvGrpSpPr/>
          <p:nvPr/>
        </p:nvGrpSpPr>
        <p:grpSpPr>
          <a:xfrm>
            <a:off x="4457092" y="806050"/>
            <a:ext cx="2270529" cy="1037870"/>
            <a:chOff x="6860457" y="342159"/>
            <a:chExt cx="2270529" cy="1037870"/>
          </a:xfrm>
        </p:grpSpPr>
        <p:sp>
          <p:nvSpPr>
            <p:cNvPr id="15" name="Rounded Rectangle 14"/>
            <p:cNvSpPr/>
            <p:nvPr/>
          </p:nvSpPr>
          <p:spPr>
            <a:xfrm>
              <a:off x="6860457" y="342159"/>
              <a:ext cx="2270529" cy="1037870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4">
                <a:hueOff val="10395692"/>
                <a:satOff val="-47968"/>
                <a:lumOff val="1765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Rounded Rectangle 5"/>
            <p:cNvSpPr txBox="1"/>
            <p:nvPr/>
          </p:nvSpPr>
          <p:spPr>
            <a:xfrm>
              <a:off x="6890855" y="372557"/>
              <a:ext cx="2209733" cy="9770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6248" tIns="206248" rIns="206248" bIns="206248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900" kern="1200" dirty="0" smtClean="0"/>
                <a:t>Post</a:t>
              </a:r>
              <a:endParaRPr lang="en-US" sz="2900" kern="1200" dirty="0"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8203" y="1996548"/>
            <a:ext cx="6308599" cy="4205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2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272</Words>
  <Application>Microsoft Office PowerPoint</Application>
  <PresentationFormat>Widescreen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ThinkPad</dc:creator>
  <cp:lastModifiedBy>ThinkPad</cp:lastModifiedBy>
  <cp:revision>19</cp:revision>
  <dcterms:created xsi:type="dcterms:W3CDTF">2021-09-05T07:15:41Z</dcterms:created>
  <dcterms:modified xsi:type="dcterms:W3CDTF">2021-09-05T09:39:42Z</dcterms:modified>
</cp:coreProperties>
</file>