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56" r:id="rId2"/>
    <p:sldId id="305" r:id="rId3"/>
    <p:sldId id="258" r:id="rId4"/>
    <p:sldId id="259" r:id="rId5"/>
    <p:sldId id="262" r:id="rId6"/>
    <p:sldId id="304" r:id="rId7"/>
    <p:sldId id="268" r:id="rId8"/>
    <p:sldId id="307" r:id="rId9"/>
    <p:sldId id="308" r:id="rId10"/>
    <p:sldId id="309" r:id="rId11"/>
    <p:sldId id="310" r:id="rId12"/>
    <p:sldId id="312" r:id="rId13"/>
    <p:sldId id="313" r:id="rId14"/>
    <p:sldId id="314" r:id="rId15"/>
    <p:sldId id="306" r:id="rId16"/>
    <p:sldId id="311" r:id="rId17"/>
  </p:sldIdLst>
  <p:sldSz cx="9144000" cy="5143500" type="screen16x9"/>
  <p:notesSz cx="6858000" cy="9144000"/>
  <p:embeddedFontLst>
    <p:embeddedFont>
      <p:font typeface="Roboto Slab Regular" charset="0"/>
      <p:regular r:id="rId19"/>
      <p:bold r:id="rId20"/>
    </p:embeddedFont>
    <p:embeddedFont>
      <p:font typeface="Squada One" charset="0"/>
      <p:regular r:id="rId21"/>
    </p:embeddedFont>
    <p:embeddedFont>
      <p:font typeface="Nunito Sans SemiBold" charset="0"/>
      <p:regular r:id="rId22"/>
      <p:bold r:id="rId23"/>
      <p:italic r:id="rId24"/>
      <p:boldItalic r:id="rId25"/>
    </p:embeddedFont>
    <p:embeddedFont>
      <p:font typeface="Nunito Sans ExtraBold" charset="0"/>
      <p:bold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D0E5695-A457-4F17-97BE-3C936B3EA9AA}">
  <a:tblStyle styleId="{6D0E5695-A457-4F17-97BE-3C936B3EA9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7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A23C6-442C-4104-916C-293AF06DB9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59C02E-9E44-4ADD-B278-AB128D7861C3}">
      <dgm:prSet phldrT="[Text]"/>
      <dgm:spPr/>
      <dgm:t>
        <a:bodyPr/>
        <a:lstStyle/>
        <a:p>
          <a:r>
            <a:rPr lang="en-US" dirty="0" smtClean="0"/>
            <a:t>Zakat</a:t>
          </a:r>
          <a:endParaRPr lang="en-US" dirty="0"/>
        </a:p>
      </dgm:t>
    </dgm:pt>
    <dgm:pt modelId="{980765E5-33BB-47DD-94B5-13963593331E}" type="parTrans" cxnId="{91CC0DB3-F785-44D5-B4E9-5DB9C51868D2}">
      <dgm:prSet/>
      <dgm:spPr/>
      <dgm:t>
        <a:bodyPr/>
        <a:lstStyle/>
        <a:p>
          <a:endParaRPr lang="en-US"/>
        </a:p>
      </dgm:t>
    </dgm:pt>
    <dgm:pt modelId="{30EDA326-2D21-41FD-9B11-D3A5000F956F}" type="sibTrans" cxnId="{91CC0DB3-F785-44D5-B4E9-5DB9C51868D2}">
      <dgm:prSet/>
      <dgm:spPr/>
      <dgm:t>
        <a:bodyPr/>
        <a:lstStyle/>
        <a:p>
          <a:endParaRPr lang="en-US"/>
        </a:p>
      </dgm:t>
    </dgm:pt>
    <dgm:pt modelId="{6A6AC9AD-E793-4698-9186-A362A41A9882}">
      <dgm:prSet phldrT="[Text]"/>
      <dgm:spPr/>
      <dgm:t>
        <a:bodyPr/>
        <a:lstStyle/>
        <a:p>
          <a:r>
            <a:rPr lang="en-US" dirty="0" err="1" smtClean="0"/>
            <a:t>Badan</a:t>
          </a:r>
          <a:r>
            <a:rPr lang="en-US" dirty="0" smtClean="0"/>
            <a:t> </a:t>
          </a:r>
          <a:r>
            <a:rPr lang="en-US" dirty="0" err="1" smtClean="0"/>
            <a:t>Amil</a:t>
          </a:r>
          <a:r>
            <a:rPr lang="en-US" dirty="0" smtClean="0"/>
            <a:t> Zakat </a:t>
          </a:r>
          <a:r>
            <a:rPr lang="en-US" dirty="0" err="1" smtClean="0"/>
            <a:t>Nasional</a:t>
          </a:r>
          <a:r>
            <a:rPr lang="en-US" dirty="0" smtClean="0"/>
            <a:t> (BAZNAS)</a:t>
          </a:r>
          <a:endParaRPr lang="en-US" dirty="0"/>
        </a:p>
      </dgm:t>
    </dgm:pt>
    <dgm:pt modelId="{0EEBDEF6-6BBA-4A37-80FE-593B9D994C83}" type="parTrans" cxnId="{8AF00CA8-89A7-4029-8D70-94E52DD6391A}">
      <dgm:prSet/>
      <dgm:spPr/>
      <dgm:t>
        <a:bodyPr/>
        <a:lstStyle/>
        <a:p>
          <a:endParaRPr lang="en-US"/>
        </a:p>
      </dgm:t>
    </dgm:pt>
    <dgm:pt modelId="{20AE7378-3D65-4EC9-9BED-A4A7DD5DCDA1}" type="sibTrans" cxnId="{8AF00CA8-89A7-4029-8D70-94E52DD6391A}">
      <dgm:prSet/>
      <dgm:spPr/>
      <dgm:t>
        <a:bodyPr/>
        <a:lstStyle/>
        <a:p>
          <a:endParaRPr lang="en-US"/>
        </a:p>
      </dgm:t>
    </dgm:pt>
    <dgm:pt modelId="{10240827-EA2F-4EEA-8967-1830768DD552}">
      <dgm:prSet phldrT="[Text]"/>
      <dgm:spPr/>
      <dgm:t>
        <a:bodyPr/>
        <a:lstStyle/>
        <a:p>
          <a:r>
            <a:rPr lang="en-US" dirty="0" err="1" smtClean="0"/>
            <a:t>Lembaga</a:t>
          </a:r>
          <a:r>
            <a:rPr lang="en-US" dirty="0" smtClean="0"/>
            <a:t> </a:t>
          </a:r>
          <a:r>
            <a:rPr lang="en-US" dirty="0" err="1" smtClean="0"/>
            <a:t>Amil</a:t>
          </a:r>
          <a:r>
            <a:rPr lang="en-US" dirty="0" smtClean="0"/>
            <a:t> Zakat </a:t>
          </a:r>
          <a:r>
            <a:rPr lang="en-US" dirty="0" err="1" smtClean="0"/>
            <a:t>Nasional</a:t>
          </a:r>
          <a:r>
            <a:rPr lang="en-US" dirty="0" smtClean="0"/>
            <a:t> (LAZNAS)</a:t>
          </a:r>
          <a:endParaRPr lang="en-US" dirty="0"/>
        </a:p>
      </dgm:t>
    </dgm:pt>
    <dgm:pt modelId="{089C4F07-018C-4B1D-B079-DB29ACAFE168}" type="parTrans" cxnId="{7F46395B-ABC2-4FFF-B317-4AA032CA93CE}">
      <dgm:prSet/>
      <dgm:spPr/>
      <dgm:t>
        <a:bodyPr/>
        <a:lstStyle/>
        <a:p>
          <a:endParaRPr lang="en-US"/>
        </a:p>
      </dgm:t>
    </dgm:pt>
    <dgm:pt modelId="{4F397494-3589-4B4E-B0D6-22AB938CEFB5}" type="sibTrans" cxnId="{7F46395B-ABC2-4FFF-B317-4AA032CA93CE}">
      <dgm:prSet/>
      <dgm:spPr/>
      <dgm:t>
        <a:bodyPr/>
        <a:lstStyle/>
        <a:p>
          <a:endParaRPr lang="en-US"/>
        </a:p>
      </dgm:t>
    </dgm:pt>
    <dgm:pt modelId="{22EE63B0-AA63-414C-B4FF-6A00ADB37706}">
      <dgm:prSet phldrT="[Text]"/>
      <dgm:spPr/>
      <dgm:t>
        <a:bodyPr/>
        <a:lstStyle/>
        <a:p>
          <a:r>
            <a:rPr lang="en-US" dirty="0" err="1" smtClean="0"/>
            <a:t>Wakaf</a:t>
          </a:r>
          <a:endParaRPr lang="en-US" dirty="0"/>
        </a:p>
      </dgm:t>
    </dgm:pt>
    <dgm:pt modelId="{145296A1-8652-4F6F-B2A3-20A2EB62C1D4}" type="parTrans" cxnId="{A91DD452-948C-4D69-9610-27F4E21D74B8}">
      <dgm:prSet/>
      <dgm:spPr/>
      <dgm:t>
        <a:bodyPr/>
        <a:lstStyle/>
        <a:p>
          <a:endParaRPr lang="en-US"/>
        </a:p>
      </dgm:t>
    </dgm:pt>
    <dgm:pt modelId="{B9DCA41E-9553-4311-BE4C-13BF7A596929}" type="sibTrans" cxnId="{A91DD452-948C-4D69-9610-27F4E21D74B8}">
      <dgm:prSet/>
      <dgm:spPr/>
      <dgm:t>
        <a:bodyPr/>
        <a:lstStyle/>
        <a:p>
          <a:endParaRPr lang="en-US"/>
        </a:p>
      </dgm:t>
    </dgm:pt>
    <dgm:pt modelId="{4662D94B-DCBF-4A71-B2F3-90E3E423D600}">
      <dgm:prSet phldrT="[Text]"/>
      <dgm:spPr/>
      <dgm:t>
        <a:bodyPr/>
        <a:lstStyle/>
        <a:p>
          <a:r>
            <a:rPr lang="en-US" dirty="0" err="1" smtClean="0"/>
            <a:t>Badan</a:t>
          </a:r>
          <a:r>
            <a:rPr lang="en-US" dirty="0" smtClean="0"/>
            <a:t> </a:t>
          </a:r>
          <a:r>
            <a:rPr lang="en-US" dirty="0" err="1" smtClean="0"/>
            <a:t>Wakaf</a:t>
          </a:r>
          <a:r>
            <a:rPr lang="en-US" dirty="0" smtClean="0"/>
            <a:t> Indonesia (BWI)</a:t>
          </a:r>
          <a:endParaRPr lang="en-US" dirty="0"/>
        </a:p>
      </dgm:t>
    </dgm:pt>
    <dgm:pt modelId="{2AD95CED-6E34-4567-BFC8-B5F66C588252}" type="parTrans" cxnId="{C8402E02-17F1-4FE5-8E46-B1DF4564A884}">
      <dgm:prSet/>
      <dgm:spPr/>
      <dgm:t>
        <a:bodyPr/>
        <a:lstStyle/>
        <a:p>
          <a:endParaRPr lang="en-US"/>
        </a:p>
      </dgm:t>
    </dgm:pt>
    <dgm:pt modelId="{BA2AFB5A-2B4C-4D28-B5F2-8FC99DCBCB24}" type="sibTrans" cxnId="{C8402E02-17F1-4FE5-8E46-B1DF4564A884}">
      <dgm:prSet/>
      <dgm:spPr/>
      <dgm:t>
        <a:bodyPr/>
        <a:lstStyle/>
        <a:p>
          <a:endParaRPr lang="en-US"/>
        </a:p>
      </dgm:t>
    </dgm:pt>
    <dgm:pt modelId="{D1A3C592-D9C2-4977-8744-81427936D574}">
      <dgm:prSet phldrT="[Text]"/>
      <dgm:spPr/>
      <dgm:t>
        <a:bodyPr/>
        <a:lstStyle/>
        <a:p>
          <a:r>
            <a:rPr lang="en-US" dirty="0" err="1" smtClean="0"/>
            <a:t>Lembaga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</a:t>
          </a:r>
          <a:r>
            <a:rPr lang="en-US" dirty="0" err="1" smtClean="0"/>
            <a:t>Syariah</a:t>
          </a:r>
          <a:r>
            <a:rPr lang="en-US" dirty="0" smtClean="0"/>
            <a:t> yang </a:t>
          </a:r>
          <a:r>
            <a:rPr lang="en-US" dirty="0" err="1" smtClean="0"/>
            <a:t>ditunjuk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Menteri</a:t>
          </a:r>
          <a:endParaRPr lang="en-US" dirty="0"/>
        </a:p>
      </dgm:t>
    </dgm:pt>
    <dgm:pt modelId="{55A019A1-3359-4502-B771-B155081E52C4}" type="parTrans" cxnId="{417A8388-272E-4543-92BD-DC067DCBA47D}">
      <dgm:prSet/>
      <dgm:spPr/>
      <dgm:t>
        <a:bodyPr/>
        <a:lstStyle/>
        <a:p>
          <a:endParaRPr lang="en-US"/>
        </a:p>
      </dgm:t>
    </dgm:pt>
    <dgm:pt modelId="{AC261258-3DE6-48D5-8019-E70A877C9028}" type="sibTrans" cxnId="{417A8388-272E-4543-92BD-DC067DCBA47D}">
      <dgm:prSet/>
      <dgm:spPr/>
      <dgm:t>
        <a:bodyPr/>
        <a:lstStyle/>
        <a:p>
          <a:endParaRPr lang="en-US"/>
        </a:p>
      </dgm:t>
    </dgm:pt>
    <dgm:pt modelId="{31FB44C4-CB32-4DD1-80C9-24C5047EB259}">
      <dgm:prSet phldrT="[Text]"/>
      <dgm:spPr/>
      <dgm:t>
        <a:bodyPr/>
        <a:lstStyle/>
        <a:p>
          <a:r>
            <a:rPr lang="en-US" dirty="0" smtClean="0"/>
            <a:t>Unit </a:t>
          </a:r>
          <a:r>
            <a:rPr lang="en-US" dirty="0" err="1" smtClean="0"/>
            <a:t>Pengumpul</a:t>
          </a:r>
          <a:r>
            <a:rPr lang="en-US" dirty="0" smtClean="0"/>
            <a:t> Zakat (UPZ)</a:t>
          </a:r>
          <a:endParaRPr lang="en-US" dirty="0"/>
        </a:p>
      </dgm:t>
    </dgm:pt>
    <dgm:pt modelId="{0A4E3B0C-2E59-4B86-9695-5F64E880603A}" type="parTrans" cxnId="{DD0D39DC-574F-424E-B1E6-5BC2AE83BB65}">
      <dgm:prSet/>
      <dgm:spPr/>
      <dgm:t>
        <a:bodyPr/>
        <a:lstStyle/>
        <a:p>
          <a:endParaRPr lang="en-US"/>
        </a:p>
      </dgm:t>
    </dgm:pt>
    <dgm:pt modelId="{177E3345-0507-4361-A2D2-1D5E7C65E780}" type="sibTrans" cxnId="{DD0D39DC-574F-424E-B1E6-5BC2AE83BB65}">
      <dgm:prSet/>
      <dgm:spPr/>
      <dgm:t>
        <a:bodyPr/>
        <a:lstStyle/>
        <a:p>
          <a:endParaRPr lang="en-US"/>
        </a:p>
      </dgm:t>
    </dgm:pt>
    <dgm:pt modelId="{55AF4245-9617-4FFC-ACE3-5237ECCCF205}" type="pres">
      <dgm:prSet presAssocID="{C62A23C6-442C-4104-916C-293AF06DB9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A4C62F-5FEC-4ECA-B913-90EB629AEF25}" type="pres">
      <dgm:prSet presAssocID="{9459C02E-9E44-4ADD-B278-AB128D7861C3}" presName="linNode" presStyleCnt="0"/>
      <dgm:spPr/>
    </dgm:pt>
    <dgm:pt modelId="{E2FB61F8-E50D-4258-91AF-EE08BDA7500B}" type="pres">
      <dgm:prSet presAssocID="{9459C02E-9E44-4ADD-B278-AB128D7861C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C7025-4AC4-4083-856F-34656D1C1124}" type="pres">
      <dgm:prSet presAssocID="{9459C02E-9E44-4ADD-B278-AB128D7861C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06D8D-8C17-4730-B5DB-82D7D3EA2D3D}" type="pres">
      <dgm:prSet presAssocID="{30EDA326-2D21-41FD-9B11-D3A5000F956F}" presName="sp" presStyleCnt="0"/>
      <dgm:spPr/>
    </dgm:pt>
    <dgm:pt modelId="{5C5AE58B-ABC7-4564-BAD4-500A079E292F}" type="pres">
      <dgm:prSet presAssocID="{22EE63B0-AA63-414C-B4FF-6A00ADB37706}" presName="linNode" presStyleCnt="0"/>
      <dgm:spPr/>
    </dgm:pt>
    <dgm:pt modelId="{9DF537FE-B651-48F3-8F27-B752728DA87C}" type="pres">
      <dgm:prSet presAssocID="{22EE63B0-AA63-414C-B4FF-6A00ADB3770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EBE9F-06DB-4249-950F-52FAAADEFD0C}" type="pres">
      <dgm:prSet presAssocID="{22EE63B0-AA63-414C-B4FF-6A00ADB3770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00CA8-89A7-4029-8D70-94E52DD6391A}" srcId="{9459C02E-9E44-4ADD-B278-AB128D7861C3}" destId="{6A6AC9AD-E793-4698-9186-A362A41A9882}" srcOrd="0" destOrd="0" parTransId="{0EEBDEF6-6BBA-4A37-80FE-593B9D994C83}" sibTransId="{20AE7378-3D65-4EC9-9BED-A4A7DD5DCDA1}"/>
    <dgm:cxn modelId="{395D0437-ED8A-49B3-8DB3-68566DFE608B}" type="presOf" srcId="{22EE63B0-AA63-414C-B4FF-6A00ADB37706}" destId="{9DF537FE-B651-48F3-8F27-B752728DA87C}" srcOrd="0" destOrd="0" presId="urn:microsoft.com/office/officeart/2005/8/layout/vList5"/>
    <dgm:cxn modelId="{28904190-9E9D-41CB-AD61-C8859EAAE436}" type="presOf" srcId="{4662D94B-DCBF-4A71-B2F3-90E3E423D600}" destId="{4A3EBE9F-06DB-4249-950F-52FAAADEFD0C}" srcOrd="0" destOrd="0" presId="urn:microsoft.com/office/officeart/2005/8/layout/vList5"/>
    <dgm:cxn modelId="{A91DD452-948C-4D69-9610-27F4E21D74B8}" srcId="{C62A23C6-442C-4104-916C-293AF06DB935}" destId="{22EE63B0-AA63-414C-B4FF-6A00ADB37706}" srcOrd="1" destOrd="0" parTransId="{145296A1-8652-4F6F-B2A3-20A2EB62C1D4}" sibTransId="{B9DCA41E-9553-4311-BE4C-13BF7A596929}"/>
    <dgm:cxn modelId="{69188D08-338B-4F14-B2E3-2EB85BA5659C}" type="presOf" srcId="{C62A23C6-442C-4104-916C-293AF06DB935}" destId="{55AF4245-9617-4FFC-ACE3-5237ECCCF205}" srcOrd="0" destOrd="0" presId="urn:microsoft.com/office/officeart/2005/8/layout/vList5"/>
    <dgm:cxn modelId="{417A8388-272E-4543-92BD-DC067DCBA47D}" srcId="{22EE63B0-AA63-414C-B4FF-6A00ADB37706}" destId="{D1A3C592-D9C2-4977-8744-81427936D574}" srcOrd="1" destOrd="0" parTransId="{55A019A1-3359-4502-B771-B155081E52C4}" sibTransId="{AC261258-3DE6-48D5-8019-E70A877C9028}"/>
    <dgm:cxn modelId="{7F46395B-ABC2-4FFF-B317-4AA032CA93CE}" srcId="{9459C02E-9E44-4ADD-B278-AB128D7861C3}" destId="{10240827-EA2F-4EEA-8967-1830768DD552}" srcOrd="1" destOrd="0" parTransId="{089C4F07-018C-4B1D-B079-DB29ACAFE168}" sibTransId="{4F397494-3589-4B4E-B0D6-22AB938CEFB5}"/>
    <dgm:cxn modelId="{33C636D4-7AE0-4A87-BCC8-325B225981A4}" type="presOf" srcId="{D1A3C592-D9C2-4977-8744-81427936D574}" destId="{4A3EBE9F-06DB-4249-950F-52FAAADEFD0C}" srcOrd="0" destOrd="1" presId="urn:microsoft.com/office/officeart/2005/8/layout/vList5"/>
    <dgm:cxn modelId="{DD0D39DC-574F-424E-B1E6-5BC2AE83BB65}" srcId="{9459C02E-9E44-4ADD-B278-AB128D7861C3}" destId="{31FB44C4-CB32-4DD1-80C9-24C5047EB259}" srcOrd="2" destOrd="0" parTransId="{0A4E3B0C-2E59-4B86-9695-5F64E880603A}" sibTransId="{177E3345-0507-4361-A2D2-1D5E7C65E780}"/>
    <dgm:cxn modelId="{91CC0DB3-F785-44D5-B4E9-5DB9C51868D2}" srcId="{C62A23C6-442C-4104-916C-293AF06DB935}" destId="{9459C02E-9E44-4ADD-B278-AB128D7861C3}" srcOrd="0" destOrd="0" parTransId="{980765E5-33BB-47DD-94B5-13963593331E}" sibTransId="{30EDA326-2D21-41FD-9B11-D3A5000F956F}"/>
    <dgm:cxn modelId="{C8402E02-17F1-4FE5-8E46-B1DF4564A884}" srcId="{22EE63B0-AA63-414C-B4FF-6A00ADB37706}" destId="{4662D94B-DCBF-4A71-B2F3-90E3E423D600}" srcOrd="0" destOrd="0" parTransId="{2AD95CED-6E34-4567-BFC8-B5F66C588252}" sibTransId="{BA2AFB5A-2B4C-4D28-B5F2-8FC99DCBCB24}"/>
    <dgm:cxn modelId="{C0D2B35E-D293-4C9D-BE26-795323D1D418}" type="presOf" srcId="{9459C02E-9E44-4ADD-B278-AB128D7861C3}" destId="{E2FB61F8-E50D-4258-91AF-EE08BDA7500B}" srcOrd="0" destOrd="0" presId="urn:microsoft.com/office/officeart/2005/8/layout/vList5"/>
    <dgm:cxn modelId="{BC6894A8-173C-4684-AFBA-8BB82016B434}" type="presOf" srcId="{6A6AC9AD-E793-4698-9186-A362A41A9882}" destId="{428C7025-4AC4-4083-856F-34656D1C1124}" srcOrd="0" destOrd="0" presId="urn:microsoft.com/office/officeart/2005/8/layout/vList5"/>
    <dgm:cxn modelId="{644DC1B3-4A7A-44EF-8299-71DAD2182F09}" type="presOf" srcId="{10240827-EA2F-4EEA-8967-1830768DD552}" destId="{428C7025-4AC4-4083-856F-34656D1C1124}" srcOrd="0" destOrd="1" presId="urn:microsoft.com/office/officeart/2005/8/layout/vList5"/>
    <dgm:cxn modelId="{82A54A60-5F4F-4026-A199-C6F0AB669918}" type="presOf" srcId="{31FB44C4-CB32-4DD1-80C9-24C5047EB259}" destId="{428C7025-4AC4-4083-856F-34656D1C1124}" srcOrd="0" destOrd="2" presId="urn:microsoft.com/office/officeart/2005/8/layout/vList5"/>
    <dgm:cxn modelId="{E5A5A67E-0554-4CD2-BA2A-84A9E66E162A}" type="presParOf" srcId="{55AF4245-9617-4FFC-ACE3-5237ECCCF205}" destId="{CBA4C62F-5FEC-4ECA-B913-90EB629AEF25}" srcOrd="0" destOrd="0" presId="urn:microsoft.com/office/officeart/2005/8/layout/vList5"/>
    <dgm:cxn modelId="{EB28A548-48B3-4067-BE7D-A0F530FB46A7}" type="presParOf" srcId="{CBA4C62F-5FEC-4ECA-B913-90EB629AEF25}" destId="{E2FB61F8-E50D-4258-91AF-EE08BDA7500B}" srcOrd="0" destOrd="0" presId="urn:microsoft.com/office/officeart/2005/8/layout/vList5"/>
    <dgm:cxn modelId="{E6AAC3CD-DD70-460E-813B-1957AAA8F72D}" type="presParOf" srcId="{CBA4C62F-5FEC-4ECA-B913-90EB629AEF25}" destId="{428C7025-4AC4-4083-856F-34656D1C1124}" srcOrd="1" destOrd="0" presId="urn:microsoft.com/office/officeart/2005/8/layout/vList5"/>
    <dgm:cxn modelId="{5845EBC4-F630-491F-931C-BA84E26317A5}" type="presParOf" srcId="{55AF4245-9617-4FFC-ACE3-5237ECCCF205}" destId="{FB506D8D-8C17-4730-B5DB-82D7D3EA2D3D}" srcOrd="1" destOrd="0" presId="urn:microsoft.com/office/officeart/2005/8/layout/vList5"/>
    <dgm:cxn modelId="{EA0EB7CE-1FE0-4A23-B187-AEA1E5EFA681}" type="presParOf" srcId="{55AF4245-9617-4FFC-ACE3-5237ECCCF205}" destId="{5C5AE58B-ABC7-4564-BAD4-500A079E292F}" srcOrd="2" destOrd="0" presId="urn:microsoft.com/office/officeart/2005/8/layout/vList5"/>
    <dgm:cxn modelId="{6E575366-63A8-407D-A199-40B7A061465C}" type="presParOf" srcId="{5C5AE58B-ABC7-4564-BAD4-500A079E292F}" destId="{9DF537FE-B651-48F3-8F27-B752728DA87C}" srcOrd="0" destOrd="0" presId="urn:microsoft.com/office/officeart/2005/8/layout/vList5"/>
    <dgm:cxn modelId="{F6FE75C7-C1C7-43E8-B695-80215A0EAF56}" type="presParOf" srcId="{5C5AE58B-ABC7-4564-BAD4-500A079E292F}" destId="{4A3EBE9F-06DB-4249-950F-52FAAADEFD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E8C0B-B494-471B-9D95-FFA85EC35323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9C50443-05BC-42CF-AF30-65641DCA588E}">
      <dgm:prSet phldrT="[Text]"/>
      <dgm:spPr/>
      <dgm:t>
        <a:bodyPr/>
        <a:lstStyle/>
        <a:p>
          <a:r>
            <a:rPr lang="en-US" dirty="0" err="1" smtClean="0"/>
            <a:t>Analisis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endParaRPr lang="en-US" dirty="0"/>
        </a:p>
      </dgm:t>
    </dgm:pt>
    <dgm:pt modelId="{04F7E16B-AA23-4F81-8B39-CC88BD95301A}" type="parTrans" cxnId="{FC3D6F28-7C72-4DE7-AC55-9C1F201CEE2D}">
      <dgm:prSet/>
      <dgm:spPr/>
      <dgm:t>
        <a:bodyPr/>
        <a:lstStyle/>
        <a:p>
          <a:endParaRPr lang="en-US"/>
        </a:p>
      </dgm:t>
    </dgm:pt>
    <dgm:pt modelId="{61E35324-E4C0-45C8-BE36-723C8C92FEBD}" type="sibTrans" cxnId="{FC3D6F28-7C72-4DE7-AC55-9C1F201CEE2D}">
      <dgm:prSet/>
      <dgm:spPr/>
      <dgm:t>
        <a:bodyPr/>
        <a:lstStyle/>
        <a:p>
          <a:endParaRPr lang="en-US"/>
        </a:p>
      </dgm:t>
    </dgm:pt>
    <dgm:pt modelId="{717FF820-14CE-45DB-836C-936661E53243}">
      <dgm:prSet phldrT="[Text]" custT="1"/>
      <dgm:spPr/>
      <dgm:t>
        <a:bodyPr/>
        <a:lstStyle/>
        <a:p>
          <a:r>
            <a:rPr lang="en-US" sz="1600" smtClean="0">
              <a:solidFill>
                <a:schemeClr val="bg2">
                  <a:lumMod val="95000"/>
                </a:schemeClr>
              </a:solidFill>
            </a:rPr>
            <a:t>Kesesuaian dengan hukum Islam</a:t>
          </a:r>
          <a:endParaRPr lang="en-US" sz="1600" dirty="0">
            <a:solidFill>
              <a:schemeClr val="bg2">
                <a:lumMod val="95000"/>
              </a:schemeClr>
            </a:solidFill>
          </a:endParaRPr>
        </a:p>
      </dgm:t>
    </dgm:pt>
    <dgm:pt modelId="{9450AECA-AA23-4BF2-841A-038FD8B04D34}" type="parTrans" cxnId="{F466648C-450B-4877-98B2-864A63ACA2BA}">
      <dgm:prSet/>
      <dgm:spPr/>
      <dgm:t>
        <a:bodyPr/>
        <a:lstStyle/>
        <a:p>
          <a:endParaRPr lang="en-US"/>
        </a:p>
      </dgm:t>
    </dgm:pt>
    <dgm:pt modelId="{CF20DE2C-64BE-412E-BF0A-6A9C58530B74}" type="sibTrans" cxnId="{F466648C-450B-4877-98B2-864A63ACA2BA}">
      <dgm:prSet/>
      <dgm:spPr/>
      <dgm:t>
        <a:bodyPr/>
        <a:lstStyle/>
        <a:p>
          <a:endParaRPr lang="en-US"/>
        </a:p>
      </dgm:t>
    </dgm:pt>
    <dgm:pt modelId="{F360DD54-429A-4B23-8778-9DA7692815D3}">
      <dgm:prSet phldrT="[Text]"/>
      <dgm:spPr/>
      <dgm:t>
        <a:bodyPr/>
        <a:lstStyle/>
        <a:p>
          <a:r>
            <a:rPr lang="en-US" dirty="0" err="1" smtClean="0"/>
            <a:t>Segmentasi</a:t>
          </a:r>
          <a:r>
            <a:rPr lang="en-US" dirty="0" smtClean="0"/>
            <a:t> </a:t>
          </a:r>
          <a:r>
            <a:rPr lang="en-US" dirty="0" err="1" smtClean="0"/>
            <a:t>calon</a:t>
          </a:r>
          <a:r>
            <a:rPr lang="en-US" dirty="0" smtClean="0"/>
            <a:t> </a:t>
          </a:r>
          <a:r>
            <a:rPr lang="en-US" i="1" dirty="0" err="1" smtClean="0"/>
            <a:t>muzakki</a:t>
          </a:r>
          <a:r>
            <a:rPr lang="en-US" i="0" dirty="0" smtClean="0"/>
            <a:t>/</a:t>
          </a:r>
          <a:r>
            <a:rPr lang="en-US" i="1" dirty="0" err="1" smtClean="0"/>
            <a:t>wakif</a:t>
          </a:r>
          <a:endParaRPr lang="en-US" i="1" dirty="0"/>
        </a:p>
      </dgm:t>
    </dgm:pt>
    <dgm:pt modelId="{3639C763-1AF9-4620-A6D5-A18932695EFB}" type="parTrans" cxnId="{A59561F6-64F6-4289-8066-6686D62B4CD1}">
      <dgm:prSet/>
      <dgm:spPr/>
      <dgm:t>
        <a:bodyPr/>
        <a:lstStyle/>
        <a:p>
          <a:endParaRPr lang="en-US"/>
        </a:p>
      </dgm:t>
    </dgm:pt>
    <dgm:pt modelId="{A4F7E2BB-6354-4677-8802-DE754FB6EFF1}" type="sibTrans" cxnId="{A59561F6-64F6-4289-8066-6686D62B4CD1}">
      <dgm:prSet/>
      <dgm:spPr/>
      <dgm:t>
        <a:bodyPr/>
        <a:lstStyle/>
        <a:p>
          <a:endParaRPr lang="en-US"/>
        </a:p>
      </dgm:t>
    </dgm:pt>
    <dgm:pt modelId="{C7812866-AB53-4E52-A505-292A95AA0FD5}">
      <dgm:prSet phldrT="[Text]" custT="1"/>
      <dgm:spPr/>
      <dgm:t>
        <a:bodyPr/>
        <a:lstStyle/>
        <a:p>
          <a:r>
            <a:rPr lang="en-US" sz="1600" b="0" i="0" dirty="0" err="1" smtClean="0">
              <a:solidFill>
                <a:schemeClr val="bg2">
                  <a:lumMod val="95000"/>
                </a:schemeClr>
              </a:solidFill>
            </a:rPr>
            <a:t>perorangan</a:t>
          </a:r>
          <a:r>
            <a:rPr lang="en-US" sz="1600" b="0" i="0" dirty="0" smtClean="0">
              <a:solidFill>
                <a:schemeClr val="bg2">
                  <a:lumMod val="95000"/>
                </a:schemeClr>
              </a:solidFill>
            </a:rPr>
            <a:t>, </a:t>
          </a:r>
          <a:r>
            <a:rPr lang="en-US" sz="1600" b="0" i="0" dirty="0" err="1" smtClean="0">
              <a:solidFill>
                <a:schemeClr val="bg2">
                  <a:lumMod val="95000"/>
                </a:schemeClr>
              </a:solidFill>
            </a:rPr>
            <a:t>organisasi</a:t>
          </a:r>
          <a:r>
            <a:rPr lang="en-US" sz="1600" b="0" i="0" dirty="0" smtClean="0">
              <a:solidFill>
                <a:schemeClr val="bg2">
                  <a:lumMod val="95000"/>
                </a:schemeClr>
              </a:solidFill>
            </a:rPr>
            <a:t>, </a:t>
          </a:r>
          <a:r>
            <a:rPr lang="en-US" sz="1600" b="0" i="0" dirty="0" err="1" smtClean="0">
              <a:solidFill>
                <a:schemeClr val="bg2">
                  <a:lumMod val="95000"/>
                </a:schemeClr>
              </a:solidFill>
            </a:rPr>
            <a:t>dan</a:t>
          </a:r>
          <a:r>
            <a:rPr lang="en-US" sz="1600" b="0" i="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b="0" i="0" dirty="0" err="1" smtClean="0">
              <a:solidFill>
                <a:schemeClr val="bg2">
                  <a:lumMod val="95000"/>
                </a:schemeClr>
              </a:solidFill>
            </a:rPr>
            <a:t>lembaga</a:t>
          </a:r>
          <a:r>
            <a:rPr lang="en-US" sz="1600" b="0" i="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b="0" i="0" dirty="0" err="1" smtClean="0">
              <a:solidFill>
                <a:schemeClr val="bg2">
                  <a:lumMod val="95000"/>
                </a:schemeClr>
              </a:solidFill>
            </a:rPr>
            <a:t>berbadan</a:t>
          </a:r>
          <a:r>
            <a:rPr lang="en-US" sz="1600" b="0" i="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b="0" i="0" dirty="0" err="1" smtClean="0">
              <a:solidFill>
                <a:schemeClr val="bg2">
                  <a:lumMod val="95000"/>
                </a:schemeClr>
              </a:solidFill>
            </a:rPr>
            <a:t>hukum</a:t>
          </a:r>
          <a:endParaRPr lang="en-US" sz="1600" dirty="0">
            <a:solidFill>
              <a:schemeClr val="bg2">
                <a:lumMod val="95000"/>
              </a:schemeClr>
            </a:solidFill>
          </a:endParaRPr>
        </a:p>
      </dgm:t>
    </dgm:pt>
    <dgm:pt modelId="{776C1C9A-50DA-4928-BAE8-2F3E1BD5E228}" type="parTrans" cxnId="{F9B5F084-F3E0-446D-8AC4-4414ABEC9259}">
      <dgm:prSet/>
      <dgm:spPr/>
      <dgm:t>
        <a:bodyPr/>
        <a:lstStyle/>
        <a:p>
          <a:endParaRPr lang="en-US"/>
        </a:p>
      </dgm:t>
    </dgm:pt>
    <dgm:pt modelId="{006DEE22-CA56-4D95-BB0A-5C2467DAE7C3}" type="sibTrans" cxnId="{F9B5F084-F3E0-446D-8AC4-4414ABEC9259}">
      <dgm:prSet/>
      <dgm:spPr/>
      <dgm:t>
        <a:bodyPr/>
        <a:lstStyle/>
        <a:p>
          <a:endParaRPr lang="en-US"/>
        </a:p>
      </dgm:t>
    </dgm:pt>
    <dgm:pt modelId="{E8B7F48F-8CE2-46B4-8FEC-4078DB378354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2">
                  <a:lumMod val="95000"/>
                </a:schemeClr>
              </a:solidFill>
            </a:rPr>
            <a:t>Laporan</a:t>
          </a:r>
          <a:r>
            <a:rPr lang="en-US" sz="16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95000"/>
                </a:schemeClr>
              </a:solidFill>
            </a:rPr>
            <a:t>dan</a:t>
          </a:r>
          <a:r>
            <a:rPr lang="en-US" sz="16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95000"/>
                </a:schemeClr>
              </a:solidFill>
            </a:rPr>
            <a:t>pertanggung</a:t>
          </a:r>
          <a:r>
            <a:rPr lang="en-US" sz="16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95000"/>
                </a:schemeClr>
              </a:solidFill>
            </a:rPr>
            <a:t>Jawaban</a:t>
          </a:r>
          <a:endParaRPr lang="en-US" sz="1600" dirty="0">
            <a:solidFill>
              <a:schemeClr val="bg2">
                <a:lumMod val="95000"/>
              </a:schemeClr>
            </a:solidFill>
          </a:endParaRPr>
        </a:p>
      </dgm:t>
    </dgm:pt>
    <dgm:pt modelId="{861EFCC0-83D0-4D00-86F0-05629BD85D3A}" type="parTrans" cxnId="{F55DDB83-36A5-4946-B69E-35416F951F55}">
      <dgm:prSet/>
      <dgm:spPr/>
      <dgm:t>
        <a:bodyPr/>
        <a:lstStyle/>
        <a:p>
          <a:endParaRPr lang="en-US"/>
        </a:p>
      </dgm:t>
    </dgm:pt>
    <dgm:pt modelId="{0A9A983D-3F0F-4196-9111-693ABBE5F501}" type="sibTrans" cxnId="{F55DDB83-36A5-4946-B69E-35416F951F55}">
      <dgm:prSet/>
      <dgm:spPr/>
      <dgm:t>
        <a:bodyPr/>
        <a:lstStyle/>
        <a:p>
          <a:endParaRPr lang="en-US"/>
        </a:p>
      </dgm:t>
    </dgm:pt>
    <dgm:pt modelId="{04EA1143-BF06-4A7D-A6DD-0CCBB352AA39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2">
                  <a:lumMod val="95000"/>
                </a:schemeClr>
              </a:solidFill>
            </a:rPr>
            <a:t>Manfaat</a:t>
          </a:r>
          <a:r>
            <a:rPr lang="en-US" sz="16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95000"/>
                </a:schemeClr>
              </a:solidFill>
            </a:rPr>
            <a:t>bagi</a:t>
          </a:r>
          <a:r>
            <a:rPr lang="en-US" sz="16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95000"/>
                </a:schemeClr>
              </a:solidFill>
            </a:rPr>
            <a:t>kesejahteraan</a:t>
          </a:r>
          <a:r>
            <a:rPr lang="en-US" sz="16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dirty="0" err="1" smtClean="0">
              <a:solidFill>
                <a:schemeClr val="bg2">
                  <a:lumMod val="95000"/>
                </a:schemeClr>
              </a:solidFill>
            </a:rPr>
            <a:t>masyarakat</a:t>
          </a:r>
          <a:endParaRPr lang="en-US" sz="1600" dirty="0">
            <a:solidFill>
              <a:schemeClr val="bg2">
                <a:lumMod val="95000"/>
              </a:schemeClr>
            </a:solidFill>
          </a:endParaRPr>
        </a:p>
      </dgm:t>
    </dgm:pt>
    <dgm:pt modelId="{1633320E-03E7-4EAE-BC5A-17F3B3CE3F3C}" type="parTrans" cxnId="{1697505C-B614-42BB-94F0-E6648BA71A82}">
      <dgm:prSet/>
      <dgm:spPr/>
      <dgm:t>
        <a:bodyPr/>
        <a:lstStyle/>
        <a:p>
          <a:endParaRPr lang="en-US"/>
        </a:p>
      </dgm:t>
    </dgm:pt>
    <dgm:pt modelId="{A6E1FFCF-77C4-4780-B2B6-FBE7313E24C2}" type="sibTrans" cxnId="{1697505C-B614-42BB-94F0-E6648BA71A82}">
      <dgm:prSet/>
      <dgm:spPr/>
      <dgm:t>
        <a:bodyPr/>
        <a:lstStyle/>
        <a:p>
          <a:endParaRPr lang="en-US"/>
        </a:p>
      </dgm:t>
    </dgm:pt>
    <dgm:pt modelId="{66A0033D-4403-4A2F-A1D2-A96679EAAFC7}">
      <dgm:prSet phldrT="[Text]" custT="1"/>
      <dgm:spPr/>
      <dgm:t>
        <a:bodyPr/>
        <a:lstStyle/>
        <a:p>
          <a:r>
            <a:rPr lang="en-US" sz="1600" smtClean="0">
              <a:solidFill>
                <a:schemeClr val="bg2">
                  <a:lumMod val="95000"/>
                </a:schemeClr>
              </a:solidFill>
            </a:rPr>
            <a:t>Pelayanan yang berkualitas</a:t>
          </a:r>
          <a:endParaRPr lang="en-US" sz="1600" dirty="0">
            <a:solidFill>
              <a:schemeClr val="bg2">
                <a:lumMod val="95000"/>
              </a:schemeClr>
            </a:solidFill>
          </a:endParaRPr>
        </a:p>
      </dgm:t>
    </dgm:pt>
    <dgm:pt modelId="{7063A0EE-B7CF-4488-B3D4-C6CF81E67EF7}" type="parTrans" cxnId="{EC57C140-3298-40F9-9FC1-9BD7FBBF0C2C}">
      <dgm:prSet/>
      <dgm:spPr/>
      <dgm:t>
        <a:bodyPr/>
        <a:lstStyle/>
        <a:p>
          <a:endParaRPr lang="en-US"/>
        </a:p>
      </dgm:t>
    </dgm:pt>
    <dgm:pt modelId="{D2EC4310-7DB1-44CC-A665-B7FF040553F9}" type="sibTrans" cxnId="{EC57C140-3298-40F9-9FC1-9BD7FBBF0C2C}">
      <dgm:prSet/>
      <dgm:spPr/>
      <dgm:t>
        <a:bodyPr/>
        <a:lstStyle/>
        <a:p>
          <a:endParaRPr lang="en-US"/>
        </a:p>
      </dgm:t>
    </dgm:pt>
    <dgm:pt modelId="{E1B89D63-4506-4293-B4BA-02D85D69F3C0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2">
                  <a:lumMod val="95000"/>
                </a:schemeClr>
              </a:solidFill>
            </a:rPr>
            <a:t>Komunikasi</a:t>
          </a:r>
          <a:endParaRPr lang="en-US" sz="1600" dirty="0">
            <a:solidFill>
              <a:schemeClr val="bg2">
                <a:lumMod val="95000"/>
              </a:schemeClr>
            </a:solidFill>
          </a:endParaRPr>
        </a:p>
      </dgm:t>
    </dgm:pt>
    <dgm:pt modelId="{C9C3CD40-9233-42C4-8396-DC4B9743EC9B}" type="parTrans" cxnId="{5CB0558D-40D9-425A-8D82-9640B8654014}">
      <dgm:prSet/>
      <dgm:spPr/>
      <dgm:t>
        <a:bodyPr/>
        <a:lstStyle/>
        <a:p>
          <a:endParaRPr lang="en-US"/>
        </a:p>
      </dgm:t>
    </dgm:pt>
    <dgm:pt modelId="{6560D565-41E4-44CC-BE70-CAC0B8FFBB1E}" type="sibTrans" cxnId="{5CB0558D-40D9-425A-8D82-9640B8654014}">
      <dgm:prSet/>
      <dgm:spPr/>
      <dgm:t>
        <a:bodyPr/>
        <a:lstStyle/>
        <a:p>
          <a:endParaRPr lang="en-US"/>
        </a:p>
      </dgm:t>
    </dgm:pt>
    <dgm:pt modelId="{7B27B80B-86D8-4494-BD2A-63C04741DD73}">
      <dgm:prSet phldrT="[Text]"/>
      <dgm:spPr/>
      <dgm:t>
        <a:bodyPr/>
        <a:lstStyle/>
        <a:p>
          <a:r>
            <a:rPr lang="en-US" dirty="0" err="1" smtClean="0"/>
            <a:t>Identifikasi</a:t>
          </a:r>
          <a:r>
            <a:rPr lang="en-US" dirty="0" smtClean="0"/>
            <a:t> </a:t>
          </a:r>
          <a:r>
            <a:rPr lang="en-US" dirty="0" err="1" smtClean="0"/>
            <a:t>profil</a:t>
          </a:r>
          <a:r>
            <a:rPr lang="en-US" dirty="0" smtClean="0"/>
            <a:t> </a:t>
          </a:r>
          <a:r>
            <a:rPr lang="en-US" dirty="0" err="1" smtClean="0"/>
            <a:t>calon</a:t>
          </a:r>
          <a:r>
            <a:rPr lang="en-US" dirty="0" smtClean="0"/>
            <a:t> </a:t>
          </a:r>
          <a:r>
            <a:rPr lang="en-US" i="1" dirty="0" err="1" smtClean="0"/>
            <a:t>muzakki</a:t>
          </a:r>
          <a:r>
            <a:rPr lang="en-US" i="0" dirty="0" smtClean="0"/>
            <a:t>/</a:t>
          </a:r>
          <a:r>
            <a:rPr lang="en-US" i="1" dirty="0" err="1" smtClean="0"/>
            <a:t>wakif</a:t>
          </a:r>
          <a:endParaRPr lang="en-US" i="1" dirty="0" smtClean="0"/>
        </a:p>
      </dgm:t>
    </dgm:pt>
    <dgm:pt modelId="{24B1DFF7-5C96-4405-8123-6C14B1D95169}" type="parTrans" cxnId="{FFA3D5E9-7B88-42EB-8405-9493FD0571AF}">
      <dgm:prSet/>
      <dgm:spPr/>
      <dgm:t>
        <a:bodyPr/>
        <a:lstStyle/>
        <a:p>
          <a:endParaRPr lang="en-US"/>
        </a:p>
      </dgm:t>
    </dgm:pt>
    <dgm:pt modelId="{7068FCC4-5B78-46A9-84B3-C739748FF469}" type="sibTrans" cxnId="{FFA3D5E9-7B88-42EB-8405-9493FD0571AF}">
      <dgm:prSet/>
      <dgm:spPr/>
      <dgm:t>
        <a:bodyPr/>
        <a:lstStyle/>
        <a:p>
          <a:endParaRPr lang="en-US"/>
        </a:p>
      </dgm:t>
    </dgm:pt>
    <dgm:pt modelId="{6A22A6D5-2A1F-44C2-8D79-F71A200CCAF2}">
      <dgm:prSet phldrT="[Text]"/>
      <dgm:spPr/>
      <dgm:t>
        <a:bodyPr/>
        <a:lstStyle/>
        <a:p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penghimpunan</a:t>
          </a:r>
          <a:r>
            <a:rPr lang="en-US" dirty="0" smtClean="0"/>
            <a:t> yang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ditawarkan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calon</a:t>
          </a:r>
          <a:r>
            <a:rPr lang="en-US" dirty="0" smtClean="0"/>
            <a:t> </a:t>
          </a:r>
          <a:r>
            <a:rPr lang="en-US" i="1" dirty="0" err="1" smtClean="0"/>
            <a:t>muzakki</a:t>
          </a:r>
          <a:r>
            <a:rPr lang="en-US" i="0" dirty="0" smtClean="0"/>
            <a:t>/</a:t>
          </a:r>
          <a:r>
            <a:rPr lang="en-US" i="1" dirty="0" err="1" smtClean="0"/>
            <a:t>wakif</a:t>
          </a:r>
          <a:endParaRPr lang="en-US" i="1" dirty="0" smtClean="0"/>
        </a:p>
      </dgm:t>
    </dgm:pt>
    <dgm:pt modelId="{736F8D71-E88D-4013-8095-0BA9DE80A4DF}" type="parTrans" cxnId="{ABA1C8AD-2877-4962-BF34-8A21AC4812DE}">
      <dgm:prSet/>
      <dgm:spPr/>
      <dgm:t>
        <a:bodyPr/>
        <a:lstStyle/>
        <a:p>
          <a:endParaRPr lang="en-US"/>
        </a:p>
      </dgm:t>
    </dgm:pt>
    <dgm:pt modelId="{B636EFF6-7D68-4A31-A48F-B2758329C198}" type="sibTrans" cxnId="{ABA1C8AD-2877-4962-BF34-8A21AC4812DE}">
      <dgm:prSet/>
      <dgm:spPr/>
      <dgm:t>
        <a:bodyPr/>
        <a:lstStyle/>
        <a:p>
          <a:endParaRPr lang="en-US"/>
        </a:p>
      </dgm:t>
    </dgm:pt>
    <dgm:pt modelId="{84434D0C-304E-451C-98DA-A16DBFFDE201}" type="pres">
      <dgm:prSet presAssocID="{D9DE8C0B-B494-471B-9D95-FFA85EC353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9C16F-11A7-4432-9355-F895C0AA3986}" type="pres">
      <dgm:prSet presAssocID="{99C50443-05BC-42CF-AF30-65641DCA588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015FA-A55A-45B8-B018-700982CC7990}" type="pres">
      <dgm:prSet presAssocID="{99C50443-05BC-42CF-AF30-65641DCA588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E9478-CB47-487B-A2C0-1557F3480BCB}" type="pres">
      <dgm:prSet presAssocID="{F360DD54-429A-4B23-8778-9DA7692815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EB61D-723B-48C1-A039-E9B2EFFE4BCC}" type="pres">
      <dgm:prSet presAssocID="{F360DD54-429A-4B23-8778-9DA7692815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D1201-7136-42B2-B0A7-60F5A0A35C75}" type="pres">
      <dgm:prSet presAssocID="{7B27B80B-86D8-4494-BD2A-63C04741DD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DC1DE-EEAF-4DC5-80C4-1C8BF427D1FE}" type="pres">
      <dgm:prSet presAssocID="{7068FCC4-5B78-46A9-84B3-C739748FF469}" presName="spacer" presStyleCnt="0"/>
      <dgm:spPr/>
    </dgm:pt>
    <dgm:pt modelId="{4E10D23A-8FF2-4926-A747-A0EEED74F2EF}" type="pres">
      <dgm:prSet presAssocID="{6A22A6D5-2A1F-44C2-8D79-F71A200CCAF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9CC0C4-1CA8-4988-9D70-21E9C345B3F6}" type="presOf" srcId="{04EA1143-BF06-4A7D-A6DD-0CCBB352AA39}" destId="{E32015FA-A55A-45B8-B018-700982CC7990}" srcOrd="0" destOrd="2" presId="urn:microsoft.com/office/officeart/2005/8/layout/vList2"/>
    <dgm:cxn modelId="{4C942E1F-4C67-4E61-AD63-8A8B07077B97}" type="presOf" srcId="{99C50443-05BC-42CF-AF30-65641DCA588E}" destId="{ECF9C16F-11A7-4432-9355-F895C0AA3986}" srcOrd="0" destOrd="0" presId="urn:microsoft.com/office/officeart/2005/8/layout/vList2"/>
    <dgm:cxn modelId="{FFA3D5E9-7B88-42EB-8405-9493FD0571AF}" srcId="{D9DE8C0B-B494-471B-9D95-FFA85EC35323}" destId="{7B27B80B-86D8-4494-BD2A-63C04741DD73}" srcOrd="2" destOrd="0" parTransId="{24B1DFF7-5C96-4405-8123-6C14B1D95169}" sibTransId="{7068FCC4-5B78-46A9-84B3-C739748FF469}"/>
    <dgm:cxn modelId="{267AD82D-BDC8-4B58-B4E2-CF90426C5E7C}" type="presOf" srcId="{6A22A6D5-2A1F-44C2-8D79-F71A200CCAF2}" destId="{4E10D23A-8FF2-4926-A747-A0EEED74F2EF}" srcOrd="0" destOrd="0" presId="urn:microsoft.com/office/officeart/2005/8/layout/vList2"/>
    <dgm:cxn modelId="{779C2BAB-B38D-4942-A099-614EB3446430}" type="presOf" srcId="{E1B89D63-4506-4293-B4BA-02D85D69F3C0}" destId="{E32015FA-A55A-45B8-B018-700982CC7990}" srcOrd="0" destOrd="4" presId="urn:microsoft.com/office/officeart/2005/8/layout/vList2"/>
    <dgm:cxn modelId="{A59561F6-64F6-4289-8066-6686D62B4CD1}" srcId="{D9DE8C0B-B494-471B-9D95-FFA85EC35323}" destId="{F360DD54-429A-4B23-8778-9DA7692815D3}" srcOrd="1" destOrd="0" parTransId="{3639C763-1AF9-4620-A6D5-A18932695EFB}" sibTransId="{A4F7E2BB-6354-4677-8802-DE754FB6EFF1}"/>
    <dgm:cxn modelId="{1697505C-B614-42BB-94F0-E6648BA71A82}" srcId="{99C50443-05BC-42CF-AF30-65641DCA588E}" destId="{04EA1143-BF06-4A7D-A6DD-0CCBB352AA39}" srcOrd="2" destOrd="0" parTransId="{1633320E-03E7-4EAE-BC5A-17F3B3CE3F3C}" sibTransId="{A6E1FFCF-77C4-4780-B2B6-FBE7313E24C2}"/>
    <dgm:cxn modelId="{9D9FCE92-6167-4B78-8D35-F581483BFB78}" type="presOf" srcId="{C7812866-AB53-4E52-A505-292A95AA0FD5}" destId="{848EB61D-723B-48C1-A039-E9B2EFFE4BCC}" srcOrd="0" destOrd="0" presId="urn:microsoft.com/office/officeart/2005/8/layout/vList2"/>
    <dgm:cxn modelId="{F9B5F084-F3E0-446D-8AC4-4414ABEC9259}" srcId="{F360DD54-429A-4B23-8778-9DA7692815D3}" destId="{C7812866-AB53-4E52-A505-292A95AA0FD5}" srcOrd="0" destOrd="0" parTransId="{776C1C9A-50DA-4928-BAE8-2F3E1BD5E228}" sibTransId="{006DEE22-CA56-4D95-BB0A-5C2467DAE7C3}"/>
    <dgm:cxn modelId="{0D12D2AF-55FB-4DE1-816E-1540AF41DAA8}" type="presOf" srcId="{7B27B80B-86D8-4494-BD2A-63C04741DD73}" destId="{C07D1201-7136-42B2-B0A7-60F5A0A35C75}" srcOrd="0" destOrd="0" presId="urn:microsoft.com/office/officeart/2005/8/layout/vList2"/>
    <dgm:cxn modelId="{FC3D6F28-7C72-4DE7-AC55-9C1F201CEE2D}" srcId="{D9DE8C0B-B494-471B-9D95-FFA85EC35323}" destId="{99C50443-05BC-42CF-AF30-65641DCA588E}" srcOrd="0" destOrd="0" parTransId="{04F7E16B-AA23-4F81-8B39-CC88BD95301A}" sibTransId="{61E35324-E4C0-45C8-BE36-723C8C92FEBD}"/>
    <dgm:cxn modelId="{A94544CC-6B17-47FA-A06C-191FEB47C142}" type="presOf" srcId="{E8B7F48F-8CE2-46B4-8FEC-4078DB378354}" destId="{E32015FA-A55A-45B8-B018-700982CC7990}" srcOrd="0" destOrd="1" presId="urn:microsoft.com/office/officeart/2005/8/layout/vList2"/>
    <dgm:cxn modelId="{F92BA84A-5160-4408-B1F5-4513393F5B9F}" type="presOf" srcId="{717FF820-14CE-45DB-836C-936661E53243}" destId="{E32015FA-A55A-45B8-B018-700982CC7990}" srcOrd="0" destOrd="0" presId="urn:microsoft.com/office/officeart/2005/8/layout/vList2"/>
    <dgm:cxn modelId="{5CB0558D-40D9-425A-8D82-9640B8654014}" srcId="{99C50443-05BC-42CF-AF30-65641DCA588E}" destId="{E1B89D63-4506-4293-B4BA-02D85D69F3C0}" srcOrd="4" destOrd="0" parTransId="{C9C3CD40-9233-42C4-8396-DC4B9743EC9B}" sibTransId="{6560D565-41E4-44CC-BE70-CAC0B8FFBB1E}"/>
    <dgm:cxn modelId="{EC57C140-3298-40F9-9FC1-9BD7FBBF0C2C}" srcId="{99C50443-05BC-42CF-AF30-65641DCA588E}" destId="{66A0033D-4403-4A2F-A1D2-A96679EAAFC7}" srcOrd="3" destOrd="0" parTransId="{7063A0EE-B7CF-4488-B3D4-C6CF81E67EF7}" sibTransId="{D2EC4310-7DB1-44CC-A665-B7FF040553F9}"/>
    <dgm:cxn modelId="{F466648C-450B-4877-98B2-864A63ACA2BA}" srcId="{99C50443-05BC-42CF-AF30-65641DCA588E}" destId="{717FF820-14CE-45DB-836C-936661E53243}" srcOrd="0" destOrd="0" parTransId="{9450AECA-AA23-4BF2-841A-038FD8B04D34}" sibTransId="{CF20DE2C-64BE-412E-BF0A-6A9C58530B74}"/>
    <dgm:cxn modelId="{71A36A97-C1D5-4835-A1DA-8FF429D3FFD2}" type="presOf" srcId="{D9DE8C0B-B494-471B-9D95-FFA85EC35323}" destId="{84434D0C-304E-451C-98DA-A16DBFFDE201}" srcOrd="0" destOrd="0" presId="urn:microsoft.com/office/officeart/2005/8/layout/vList2"/>
    <dgm:cxn modelId="{EE1F8DCB-C7E8-475C-AB50-D59659866636}" type="presOf" srcId="{F360DD54-429A-4B23-8778-9DA7692815D3}" destId="{8A1E9478-CB47-487B-A2C0-1557F3480BCB}" srcOrd="0" destOrd="0" presId="urn:microsoft.com/office/officeart/2005/8/layout/vList2"/>
    <dgm:cxn modelId="{6BA01D8B-7C19-48EF-80D5-91B31130D385}" type="presOf" srcId="{66A0033D-4403-4A2F-A1D2-A96679EAAFC7}" destId="{E32015FA-A55A-45B8-B018-700982CC7990}" srcOrd="0" destOrd="3" presId="urn:microsoft.com/office/officeart/2005/8/layout/vList2"/>
    <dgm:cxn modelId="{ABA1C8AD-2877-4962-BF34-8A21AC4812DE}" srcId="{D9DE8C0B-B494-471B-9D95-FFA85EC35323}" destId="{6A22A6D5-2A1F-44C2-8D79-F71A200CCAF2}" srcOrd="3" destOrd="0" parTransId="{736F8D71-E88D-4013-8095-0BA9DE80A4DF}" sibTransId="{B636EFF6-7D68-4A31-A48F-B2758329C198}"/>
    <dgm:cxn modelId="{F55DDB83-36A5-4946-B69E-35416F951F55}" srcId="{99C50443-05BC-42CF-AF30-65641DCA588E}" destId="{E8B7F48F-8CE2-46B4-8FEC-4078DB378354}" srcOrd="1" destOrd="0" parTransId="{861EFCC0-83D0-4D00-86F0-05629BD85D3A}" sibTransId="{0A9A983D-3F0F-4196-9111-693ABBE5F501}"/>
    <dgm:cxn modelId="{A33233E1-17B5-4AD1-A891-2172E6E48747}" type="presParOf" srcId="{84434D0C-304E-451C-98DA-A16DBFFDE201}" destId="{ECF9C16F-11A7-4432-9355-F895C0AA3986}" srcOrd="0" destOrd="0" presId="urn:microsoft.com/office/officeart/2005/8/layout/vList2"/>
    <dgm:cxn modelId="{9CE2CE40-1B52-4EDD-9337-B47080E1BC6C}" type="presParOf" srcId="{84434D0C-304E-451C-98DA-A16DBFFDE201}" destId="{E32015FA-A55A-45B8-B018-700982CC7990}" srcOrd="1" destOrd="0" presId="urn:microsoft.com/office/officeart/2005/8/layout/vList2"/>
    <dgm:cxn modelId="{A67E8F43-FF09-4385-B2B7-FCB26BBBE61C}" type="presParOf" srcId="{84434D0C-304E-451C-98DA-A16DBFFDE201}" destId="{8A1E9478-CB47-487B-A2C0-1557F3480BCB}" srcOrd="2" destOrd="0" presId="urn:microsoft.com/office/officeart/2005/8/layout/vList2"/>
    <dgm:cxn modelId="{943FC280-C72A-4118-8A7D-E6DA0C23D7DB}" type="presParOf" srcId="{84434D0C-304E-451C-98DA-A16DBFFDE201}" destId="{848EB61D-723B-48C1-A039-E9B2EFFE4BCC}" srcOrd="3" destOrd="0" presId="urn:microsoft.com/office/officeart/2005/8/layout/vList2"/>
    <dgm:cxn modelId="{5441D863-0265-4925-9F30-AC5C972437A0}" type="presParOf" srcId="{84434D0C-304E-451C-98DA-A16DBFFDE201}" destId="{C07D1201-7136-42B2-B0A7-60F5A0A35C75}" srcOrd="4" destOrd="0" presId="urn:microsoft.com/office/officeart/2005/8/layout/vList2"/>
    <dgm:cxn modelId="{74DD419C-2262-4FC4-A885-CB257AD33B44}" type="presParOf" srcId="{84434D0C-304E-451C-98DA-A16DBFFDE201}" destId="{82FDC1DE-EEAF-4DC5-80C4-1C8BF427D1FE}" srcOrd="5" destOrd="0" presId="urn:microsoft.com/office/officeart/2005/8/layout/vList2"/>
    <dgm:cxn modelId="{27FAEF3F-4348-482D-A7C9-8DC071DB3132}" type="presParOf" srcId="{84434D0C-304E-451C-98DA-A16DBFFDE201}" destId="{4E10D23A-8FF2-4926-A747-A0EEED74F2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C7025-4AC4-4083-856F-34656D1C1124}">
      <dsp:nvSpPr>
        <dsp:cNvPr id="0" name=""/>
        <dsp:cNvSpPr/>
      </dsp:nvSpPr>
      <dsp:spPr>
        <a:xfrm rot="5400000">
          <a:off x="3733490" y="-1355178"/>
          <a:ext cx="1030843" cy="39989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Badan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Amil</a:t>
          </a:r>
          <a:r>
            <a:rPr lang="en-US" sz="1500" kern="1200" dirty="0" smtClean="0"/>
            <a:t> Zakat </a:t>
          </a:r>
          <a:r>
            <a:rPr lang="en-US" sz="1500" kern="1200" dirty="0" err="1" smtClean="0"/>
            <a:t>Nasional</a:t>
          </a:r>
          <a:r>
            <a:rPr lang="en-US" sz="1500" kern="1200" dirty="0" smtClean="0"/>
            <a:t> (BAZNAS)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Lembaga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Amil</a:t>
          </a:r>
          <a:r>
            <a:rPr lang="en-US" sz="1500" kern="1200" dirty="0" smtClean="0"/>
            <a:t> Zakat </a:t>
          </a:r>
          <a:r>
            <a:rPr lang="en-US" sz="1500" kern="1200" dirty="0" err="1" smtClean="0"/>
            <a:t>Nasional</a:t>
          </a:r>
          <a:r>
            <a:rPr lang="en-US" sz="1500" kern="1200" dirty="0" smtClean="0"/>
            <a:t> (LAZNAS)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Unit </a:t>
          </a:r>
          <a:r>
            <a:rPr lang="en-US" sz="1500" kern="1200" dirty="0" err="1" smtClean="0"/>
            <a:t>Pengumpul</a:t>
          </a:r>
          <a:r>
            <a:rPr lang="en-US" sz="1500" kern="1200" dirty="0" smtClean="0"/>
            <a:t> Zakat (UPZ)</a:t>
          </a:r>
          <a:endParaRPr lang="en-US" sz="1500" kern="1200" dirty="0"/>
        </a:p>
      </dsp:txBody>
      <dsp:txXfrm rot="-5400000">
        <a:off x="2249424" y="179210"/>
        <a:ext cx="3948654" cy="930199"/>
      </dsp:txXfrm>
    </dsp:sp>
    <dsp:sp modelId="{E2FB61F8-E50D-4258-91AF-EE08BDA7500B}">
      <dsp:nvSpPr>
        <dsp:cNvPr id="0" name=""/>
        <dsp:cNvSpPr/>
      </dsp:nvSpPr>
      <dsp:spPr>
        <a:xfrm>
          <a:off x="0" y="32"/>
          <a:ext cx="2249424" cy="1288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Zakat</a:t>
          </a:r>
          <a:endParaRPr lang="en-US" sz="4700" kern="1200" dirty="0"/>
        </a:p>
      </dsp:txBody>
      <dsp:txXfrm>
        <a:off x="62902" y="62934"/>
        <a:ext cx="2123620" cy="1162749"/>
      </dsp:txXfrm>
    </dsp:sp>
    <dsp:sp modelId="{4A3EBE9F-06DB-4249-950F-52FAAADEFD0C}">
      <dsp:nvSpPr>
        <dsp:cNvPr id="0" name=""/>
        <dsp:cNvSpPr/>
      </dsp:nvSpPr>
      <dsp:spPr>
        <a:xfrm rot="5400000">
          <a:off x="3733490" y="-2197"/>
          <a:ext cx="1030843" cy="39989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Badan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Wakaf</a:t>
          </a:r>
          <a:r>
            <a:rPr lang="en-US" sz="1500" kern="1200" dirty="0" smtClean="0"/>
            <a:t> Indonesia (BWI)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Lembaga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Keuangan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Syariah</a:t>
          </a:r>
          <a:r>
            <a:rPr lang="en-US" sz="1500" kern="1200" dirty="0" smtClean="0"/>
            <a:t> yang </a:t>
          </a:r>
          <a:r>
            <a:rPr lang="en-US" sz="1500" kern="1200" dirty="0" err="1" smtClean="0"/>
            <a:t>ditunjuk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oleh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Menteri</a:t>
          </a:r>
          <a:endParaRPr lang="en-US" sz="1500" kern="1200" dirty="0"/>
        </a:p>
      </dsp:txBody>
      <dsp:txXfrm rot="-5400000">
        <a:off x="2249424" y="1532191"/>
        <a:ext cx="3948654" cy="930199"/>
      </dsp:txXfrm>
    </dsp:sp>
    <dsp:sp modelId="{9DF537FE-B651-48F3-8F27-B752728DA87C}">
      <dsp:nvSpPr>
        <dsp:cNvPr id="0" name=""/>
        <dsp:cNvSpPr/>
      </dsp:nvSpPr>
      <dsp:spPr>
        <a:xfrm>
          <a:off x="0" y="1353013"/>
          <a:ext cx="2249424" cy="1288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Wakaf</a:t>
          </a:r>
          <a:endParaRPr lang="en-US" sz="4700" kern="1200" dirty="0"/>
        </a:p>
      </dsp:txBody>
      <dsp:txXfrm>
        <a:off x="62902" y="1415915"/>
        <a:ext cx="2123620" cy="1162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9C16F-11A7-4432-9355-F895C0AA3986}">
      <dsp:nvSpPr>
        <dsp:cNvPr id="0" name=""/>
        <dsp:cNvSpPr/>
      </dsp:nvSpPr>
      <dsp:spPr>
        <a:xfrm>
          <a:off x="0" y="62595"/>
          <a:ext cx="5562600" cy="646425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Analisis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kebutuhan</a:t>
          </a:r>
          <a:endParaRPr lang="en-US" sz="1700" kern="1200" dirty="0"/>
        </a:p>
      </dsp:txBody>
      <dsp:txXfrm>
        <a:off x="31556" y="94151"/>
        <a:ext cx="5499488" cy="583313"/>
      </dsp:txXfrm>
    </dsp:sp>
    <dsp:sp modelId="{E32015FA-A55A-45B8-B018-700982CC7990}">
      <dsp:nvSpPr>
        <dsp:cNvPr id="0" name=""/>
        <dsp:cNvSpPr/>
      </dsp:nvSpPr>
      <dsp:spPr>
        <a:xfrm>
          <a:off x="0" y="709020"/>
          <a:ext cx="5562600" cy="130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1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>
              <a:solidFill>
                <a:schemeClr val="bg2">
                  <a:lumMod val="95000"/>
                </a:schemeClr>
              </a:solidFill>
            </a:rPr>
            <a:t>Kesesuaian dengan hukum Islam</a:t>
          </a:r>
          <a:endParaRPr lang="en-US" sz="1600" kern="1200" dirty="0">
            <a:solidFill>
              <a:schemeClr val="bg2">
                <a:lumMod val="9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chemeClr val="bg2">
                  <a:lumMod val="95000"/>
                </a:schemeClr>
              </a:solidFill>
            </a:rPr>
            <a:t>Laporan</a:t>
          </a:r>
          <a:r>
            <a:rPr lang="en-US" sz="1600" kern="12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95000"/>
                </a:schemeClr>
              </a:solidFill>
            </a:rPr>
            <a:t>dan</a:t>
          </a:r>
          <a:r>
            <a:rPr lang="en-US" sz="1600" kern="12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95000"/>
                </a:schemeClr>
              </a:solidFill>
            </a:rPr>
            <a:t>pertanggung</a:t>
          </a:r>
          <a:r>
            <a:rPr lang="en-US" sz="1600" kern="12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95000"/>
                </a:schemeClr>
              </a:solidFill>
            </a:rPr>
            <a:t>Jawaban</a:t>
          </a:r>
          <a:endParaRPr lang="en-US" sz="1600" kern="1200" dirty="0">
            <a:solidFill>
              <a:schemeClr val="bg2">
                <a:lumMod val="9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chemeClr val="bg2">
                  <a:lumMod val="95000"/>
                </a:schemeClr>
              </a:solidFill>
            </a:rPr>
            <a:t>Manfaat</a:t>
          </a:r>
          <a:r>
            <a:rPr lang="en-US" sz="1600" kern="12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95000"/>
                </a:schemeClr>
              </a:solidFill>
            </a:rPr>
            <a:t>bagi</a:t>
          </a:r>
          <a:r>
            <a:rPr lang="en-US" sz="1600" kern="12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95000"/>
                </a:schemeClr>
              </a:solidFill>
            </a:rPr>
            <a:t>kesejahteraan</a:t>
          </a:r>
          <a:r>
            <a:rPr lang="en-US" sz="1600" kern="12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kern="1200" dirty="0" err="1" smtClean="0">
              <a:solidFill>
                <a:schemeClr val="bg2">
                  <a:lumMod val="95000"/>
                </a:schemeClr>
              </a:solidFill>
            </a:rPr>
            <a:t>masyarakat</a:t>
          </a:r>
          <a:endParaRPr lang="en-US" sz="1600" kern="1200" dirty="0">
            <a:solidFill>
              <a:schemeClr val="bg2">
                <a:lumMod val="9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smtClean="0">
              <a:solidFill>
                <a:schemeClr val="bg2">
                  <a:lumMod val="95000"/>
                </a:schemeClr>
              </a:solidFill>
            </a:rPr>
            <a:t>Pelayanan yang berkualitas</a:t>
          </a:r>
          <a:endParaRPr lang="en-US" sz="1600" kern="1200" dirty="0">
            <a:solidFill>
              <a:schemeClr val="bg2">
                <a:lumMod val="9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solidFill>
                <a:schemeClr val="bg2">
                  <a:lumMod val="95000"/>
                </a:schemeClr>
              </a:solidFill>
            </a:rPr>
            <a:t>Komunikasi</a:t>
          </a:r>
          <a:endParaRPr lang="en-US" sz="1600" kern="1200" dirty="0">
            <a:solidFill>
              <a:schemeClr val="bg2">
                <a:lumMod val="95000"/>
              </a:schemeClr>
            </a:solidFill>
          </a:endParaRPr>
        </a:p>
      </dsp:txBody>
      <dsp:txXfrm>
        <a:off x="0" y="709020"/>
        <a:ext cx="5562600" cy="1302029"/>
      </dsp:txXfrm>
    </dsp:sp>
    <dsp:sp modelId="{8A1E9478-CB47-487B-A2C0-1557F3480BCB}">
      <dsp:nvSpPr>
        <dsp:cNvPr id="0" name=""/>
        <dsp:cNvSpPr/>
      </dsp:nvSpPr>
      <dsp:spPr>
        <a:xfrm>
          <a:off x="0" y="2011050"/>
          <a:ext cx="5562600" cy="646425"/>
        </a:xfrm>
        <a:prstGeom prst="roundRect">
          <a:avLst/>
        </a:prstGeom>
        <a:solidFill>
          <a:schemeClr val="accent2">
            <a:shade val="50000"/>
            <a:hueOff val="-21736"/>
            <a:satOff val="-12105"/>
            <a:lumOff val="364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Segmentasi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calon</a:t>
          </a:r>
          <a:r>
            <a:rPr lang="en-US" sz="1700" kern="1200" dirty="0" smtClean="0"/>
            <a:t> </a:t>
          </a:r>
          <a:r>
            <a:rPr lang="en-US" sz="1700" i="1" kern="1200" dirty="0" err="1" smtClean="0"/>
            <a:t>muzakki</a:t>
          </a:r>
          <a:r>
            <a:rPr lang="en-US" sz="1700" i="0" kern="1200" dirty="0" smtClean="0"/>
            <a:t>/</a:t>
          </a:r>
          <a:r>
            <a:rPr lang="en-US" sz="1700" i="1" kern="1200" dirty="0" err="1" smtClean="0"/>
            <a:t>wakif</a:t>
          </a:r>
          <a:endParaRPr lang="en-US" sz="1700" i="1" kern="1200" dirty="0"/>
        </a:p>
      </dsp:txBody>
      <dsp:txXfrm>
        <a:off x="31556" y="2042606"/>
        <a:ext cx="5499488" cy="583313"/>
      </dsp:txXfrm>
    </dsp:sp>
    <dsp:sp modelId="{848EB61D-723B-48C1-A039-E9B2EFFE4BCC}">
      <dsp:nvSpPr>
        <dsp:cNvPr id="0" name=""/>
        <dsp:cNvSpPr/>
      </dsp:nvSpPr>
      <dsp:spPr>
        <a:xfrm>
          <a:off x="0" y="2657474"/>
          <a:ext cx="5562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1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0" i="0" kern="1200" dirty="0" err="1" smtClean="0">
              <a:solidFill>
                <a:schemeClr val="bg2">
                  <a:lumMod val="95000"/>
                </a:schemeClr>
              </a:solidFill>
            </a:rPr>
            <a:t>perorangan</a:t>
          </a:r>
          <a:r>
            <a:rPr lang="en-US" sz="1600" b="0" i="0" kern="1200" dirty="0" smtClean="0">
              <a:solidFill>
                <a:schemeClr val="bg2">
                  <a:lumMod val="95000"/>
                </a:schemeClr>
              </a:solidFill>
            </a:rPr>
            <a:t>, </a:t>
          </a:r>
          <a:r>
            <a:rPr lang="en-US" sz="1600" b="0" i="0" kern="1200" dirty="0" err="1" smtClean="0">
              <a:solidFill>
                <a:schemeClr val="bg2">
                  <a:lumMod val="95000"/>
                </a:schemeClr>
              </a:solidFill>
            </a:rPr>
            <a:t>organisasi</a:t>
          </a:r>
          <a:r>
            <a:rPr lang="en-US" sz="1600" b="0" i="0" kern="1200" dirty="0" smtClean="0">
              <a:solidFill>
                <a:schemeClr val="bg2">
                  <a:lumMod val="95000"/>
                </a:schemeClr>
              </a:solidFill>
            </a:rPr>
            <a:t>, </a:t>
          </a:r>
          <a:r>
            <a:rPr lang="en-US" sz="1600" b="0" i="0" kern="1200" dirty="0" err="1" smtClean="0">
              <a:solidFill>
                <a:schemeClr val="bg2">
                  <a:lumMod val="95000"/>
                </a:schemeClr>
              </a:solidFill>
            </a:rPr>
            <a:t>dan</a:t>
          </a:r>
          <a:r>
            <a:rPr lang="en-US" sz="1600" b="0" i="0" kern="12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b="0" i="0" kern="1200" dirty="0" err="1" smtClean="0">
              <a:solidFill>
                <a:schemeClr val="bg2">
                  <a:lumMod val="95000"/>
                </a:schemeClr>
              </a:solidFill>
            </a:rPr>
            <a:t>lembaga</a:t>
          </a:r>
          <a:r>
            <a:rPr lang="en-US" sz="1600" b="0" i="0" kern="12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b="0" i="0" kern="1200" dirty="0" err="1" smtClean="0">
              <a:solidFill>
                <a:schemeClr val="bg2">
                  <a:lumMod val="95000"/>
                </a:schemeClr>
              </a:solidFill>
            </a:rPr>
            <a:t>berbadan</a:t>
          </a:r>
          <a:r>
            <a:rPr lang="en-US" sz="1600" b="0" i="0" kern="1200" dirty="0" smtClean="0">
              <a:solidFill>
                <a:schemeClr val="bg2">
                  <a:lumMod val="95000"/>
                </a:schemeClr>
              </a:solidFill>
            </a:rPr>
            <a:t> </a:t>
          </a:r>
          <a:r>
            <a:rPr lang="en-US" sz="1600" b="0" i="0" kern="1200" dirty="0" err="1" smtClean="0">
              <a:solidFill>
                <a:schemeClr val="bg2">
                  <a:lumMod val="95000"/>
                </a:schemeClr>
              </a:solidFill>
            </a:rPr>
            <a:t>hukum</a:t>
          </a:r>
          <a:endParaRPr lang="en-US" sz="1600" kern="1200" dirty="0">
            <a:solidFill>
              <a:schemeClr val="bg2">
                <a:lumMod val="95000"/>
              </a:schemeClr>
            </a:solidFill>
          </a:endParaRPr>
        </a:p>
      </dsp:txBody>
      <dsp:txXfrm>
        <a:off x="0" y="2657474"/>
        <a:ext cx="5562600" cy="281520"/>
      </dsp:txXfrm>
    </dsp:sp>
    <dsp:sp modelId="{C07D1201-7136-42B2-B0A7-60F5A0A35C75}">
      <dsp:nvSpPr>
        <dsp:cNvPr id="0" name=""/>
        <dsp:cNvSpPr/>
      </dsp:nvSpPr>
      <dsp:spPr>
        <a:xfrm>
          <a:off x="0" y="2938995"/>
          <a:ext cx="5562600" cy="646425"/>
        </a:xfrm>
        <a:prstGeom prst="roundRect">
          <a:avLst/>
        </a:prstGeom>
        <a:solidFill>
          <a:schemeClr val="accent2">
            <a:shade val="50000"/>
            <a:hueOff val="-43472"/>
            <a:satOff val="-24211"/>
            <a:lumOff val="728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Identifikasi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profil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calon</a:t>
          </a:r>
          <a:r>
            <a:rPr lang="en-US" sz="1700" kern="1200" dirty="0" smtClean="0"/>
            <a:t> </a:t>
          </a:r>
          <a:r>
            <a:rPr lang="en-US" sz="1700" i="1" kern="1200" dirty="0" err="1" smtClean="0"/>
            <a:t>muzakki</a:t>
          </a:r>
          <a:r>
            <a:rPr lang="en-US" sz="1700" i="0" kern="1200" dirty="0" smtClean="0"/>
            <a:t>/</a:t>
          </a:r>
          <a:r>
            <a:rPr lang="en-US" sz="1700" i="1" kern="1200" dirty="0" err="1" smtClean="0"/>
            <a:t>wakif</a:t>
          </a:r>
          <a:endParaRPr lang="en-US" sz="1700" i="1" kern="1200" dirty="0" smtClean="0"/>
        </a:p>
      </dsp:txBody>
      <dsp:txXfrm>
        <a:off x="31556" y="2970551"/>
        <a:ext cx="5499488" cy="583313"/>
      </dsp:txXfrm>
    </dsp:sp>
    <dsp:sp modelId="{4E10D23A-8FF2-4926-A747-A0EEED74F2EF}">
      <dsp:nvSpPr>
        <dsp:cNvPr id="0" name=""/>
        <dsp:cNvSpPr/>
      </dsp:nvSpPr>
      <dsp:spPr>
        <a:xfrm>
          <a:off x="0" y="3634380"/>
          <a:ext cx="5562600" cy="646425"/>
        </a:xfrm>
        <a:prstGeom prst="roundRect">
          <a:avLst/>
        </a:prstGeom>
        <a:solidFill>
          <a:schemeClr val="accent2">
            <a:shade val="50000"/>
            <a:hueOff val="-21736"/>
            <a:satOff val="-12105"/>
            <a:lumOff val="364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Produk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penghimpunan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ditawarkan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calon</a:t>
          </a:r>
          <a:r>
            <a:rPr lang="en-US" sz="1700" kern="1200" dirty="0" smtClean="0"/>
            <a:t> </a:t>
          </a:r>
          <a:r>
            <a:rPr lang="en-US" sz="1700" i="1" kern="1200" dirty="0" err="1" smtClean="0"/>
            <a:t>muzakki</a:t>
          </a:r>
          <a:r>
            <a:rPr lang="en-US" sz="1700" i="0" kern="1200" dirty="0" smtClean="0"/>
            <a:t>/</a:t>
          </a:r>
          <a:r>
            <a:rPr lang="en-US" sz="1700" i="1" kern="1200" dirty="0" err="1" smtClean="0"/>
            <a:t>wakif</a:t>
          </a:r>
          <a:endParaRPr lang="en-US" sz="1700" i="1" kern="1200" dirty="0" smtClean="0"/>
        </a:p>
      </dsp:txBody>
      <dsp:txXfrm>
        <a:off x="31556" y="3665936"/>
        <a:ext cx="5499488" cy="58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871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988" y="3938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4"/>
          <p:cNvCxnSpPr/>
          <p:nvPr/>
        </p:nvCxnSpPr>
        <p:spPr>
          <a:xfrm>
            <a:off x="1704305" y="33062"/>
            <a:ext cx="0" cy="4080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 flipH="1">
            <a:off x="2406290" y="1389099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2"/>
          </p:nvPr>
        </p:nvSpPr>
        <p:spPr>
          <a:xfrm flipH="1">
            <a:off x="2406290" y="2108561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3"/>
          </p:nvPr>
        </p:nvSpPr>
        <p:spPr>
          <a:xfrm flipH="1">
            <a:off x="2406290" y="2810183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4"/>
          </p:nvPr>
        </p:nvSpPr>
        <p:spPr>
          <a:xfrm>
            <a:off x="2404800" y="1880524"/>
            <a:ext cx="4434600" cy="28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ubTitle" idx="5"/>
          </p:nvPr>
        </p:nvSpPr>
        <p:spPr>
          <a:xfrm>
            <a:off x="2404800" y="2599372"/>
            <a:ext cx="4434600" cy="28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6"/>
          </p:nvPr>
        </p:nvSpPr>
        <p:spPr>
          <a:xfrm>
            <a:off x="2404800" y="3310849"/>
            <a:ext cx="4434600" cy="28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ctrTitle"/>
          </p:nvPr>
        </p:nvSpPr>
        <p:spPr>
          <a:xfrm>
            <a:off x="6052873" y="2105374"/>
            <a:ext cx="2135700" cy="94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7" hasCustomPrompt="1"/>
          </p:nvPr>
        </p:nvSpPr>
        <p:spPr>
          <a:xfrm>
            <a:off x="1109465" y="1624139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8" hasCustomPrompt="1"/>
          </p:nvPr>
        </p:nvSpPr>
        <p:spPr>
          <a:xfrm>
            <a:off x="1109465" y="2340911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9" hasCustomPrompt="1"/>
          </p:nvPr>
        </p:nvSpPr>
        <p:spPr>
          <a:xfrm>
            <a:off x="1109465" y="3061516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3"/>
          </p:nvPr>
        </p:nvSpPr>
        <p:spPr>
          <a:xfrm flipH="1">
            <a:off x="2406290" y="3580183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quada One"/>
              <a:buNone/>
              <a:defRPr sz="18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ubTitle" idx="14"/>
          </p:nvPr>
        </p:nvSpPr>
        <p:spPr>
          <a:xfrm>
            <a:off x="2404800" y="4080849"/>
            <a:ext cx="4434600" cy="28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 idx="15" hasCustomPrompt="1"/>
          </p:nvPr>
        </p:nvSpPr>
        <p:spPr>
          <a:xfrm>
            <a:off x="1109465" y="3831516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4"/>
          <p:cNvSpPr/>
          <p:nvPr/>
        </p:nvSpPr>
        <p:spPr>
          <a:xfrm>
            <a:off x="8554105" y="1019672"/>
            <a:ext cx="89" cy="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gradFill>
            <a:gsLst>
              <a:gs pos="0">
                <a:srgbClr val="C2008B"/>
              </a:gs>
              <a:gs pos="100000">
                <a:srgbClr val="50009C"/>
              </a:gs>
            </a:gsLst>
            <a:lin ang="13200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484504" y="0"/>
            <a:ext cx="4659494" cy="1452739"/>
          </a:xfrm>
          <a:custGeom>
            <a:avLst/>
            <a:gdLst/>
            <a:ahLst/>
            <a:cxnLst/>
            <a:rect l="l" t="t" r="r" b="b"/>
            <a:pathLst>
              <a:path w="19023" h="5931" extrusionOk="0">
                <a:moveTo>
                  <a:pt x="609" y="0"/>
                </a:moveTo>
                <a:cubicBezTo>
                  <a:pt x="566" y="75"/>
                  <a:pt x="513" y="150"/>
                  <a:pt x="449" y="225"/>
                </a:cubicBezTo>
                <a:cubicBezTo>
                  <a:pt x="299" y="417"/>
                  <a:pt x="150" y="577"/>
                  <a:pt x="0" y="716"/>
                </a:cubicBezTo>
                <a:cubicBezTo>
                  <a:pt x="630" y="1014"/>
                  <a:pt x="1382" y="1231"/>
                  <a:pt x="2235" y="1231"/>
                </a:cubicBezTo>
                <a:cubicBezTo>
                  <a:pt x="2452" y="1231"/>
                  <a:pt x="2676" y="1217"/>
                  <a:pt x="2906" y="1186"/>
                </a:cubicBezTo>
                <a:cubicBezTo>
                  <a:pt x="5036" y="928"/>
                  <a:pt x="6812" y="217"/>
                  <a:pt x="8042" y="217"/>
                </a:cubicBezTo>
                <a:cubicBezTo>
                  <a:pt x="8699" y="217"/>
                  <a:pt x="9200" y="420"/>
                  <a:pt x="9517" y="1004"/>
                </a:cubicBezTo>
                <a:cubicBezTo>
                  <a:pt x="10425" y="2670"/>
                  <a:pt x="8940" y="5789"/>
                  <a:pt x="10563" y="5928"/>
                </a:cubicBezTo>
                <a:cubicBezTo>
                  <a:pt x="10578" y="5930"/>
                  <a:pt x="10592" y="5930"/>
                  <a:pt x="10606" y="5930"/>
                </a:cubicBezTo>
                <a:cubicBezTo>
                  <a:pt x="11541" y="5930"/>
                  <a:pt x="12090" y="3555"/>
                  <a:pt x="12732" y="1998"/>
                </a:cubicBezTo>
                <a:cubicBezTo>
                  <a:pt x="13041" y="1224"/>
                  <a:pt x="13518" y="720"/>
                  <a:pt x="13946" y="720"/>
                </a:cubicBezTo>
                <a:cubicBezTo>
                  <a:pt x="14138" y="720"/>
                  <a:pt x="14320" y="822"/>
                  <a:pt x="14472" y="1047"/>
                </a:cubicBezTo>
                <a:cubicBezTo>
                  <a:pt x="15103" y="1987"/>
                  <a:pt x="14014" y="4102"/>
                  <a:pt x="15253" y="4882"/>
                </a:cubicBezTo>
                <a:cubicBezTo>
                  <a:pt x="15564" y="5077"/>
                  <a:pt x="15837" y="5146"/>
                  <a:pt x="16097" y="5146"/>
                </a:cubicBezTo>
                <a:cubicBezTo>
                  <a:pt x="16701" y="5146"/>
                  <a:pt x="17230" y="4776"/>
                  <a:pt x="17987" y="4776"/>
                </a:cubicBezTo>
                <a:cubicBezTo>
                  <a:pt x="18202" y="4776"/>
                  <a:pt x="18434" y="4806"/>
                  <a:pt x="18692" y="4882"/>
                </a:cubicBezTo>
                <a:cubicBezTo>
                  <a:pt x="18830" y="4924"/>
                  <a:pt x="18927" y="4977"/>
                  <a:pt x="19022" y="5042"/>
                </a:cubicBezTo>
                <a:lnTo>
                  <a:pt x="1902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47625" dir="756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0" y="0"/>
            <a:ext cx="4733407" cy="1794523"/>
          </a:xfrm>
          <a:custGeom>
            <a:avLst/>
            <a:gdLst/>
            <a:ahLst/>
            <a:cxnLst/>
            <a:rect l="l" t="t" r="r" b="b"/>
            <a:pathLst>
              <a:path w="14932" h="5661" extrusionOk="0">
                <a:moveTo>
                  <a:pt x="10232" y="0"/>
                </a:moveTo>
                <a:lnTo>
                  <a:pt x="10168" y="97"/>
                </a:lnTo>
                <a:cubicBezTo>
                  <a:pt x="9611" y="647"/>
                  <a:pt x="9059" y="826"/>
                  <a:pt x="8530" y="826"/>
                </a:cubicBezTo>
                <a:cubicBezTo>
                  <a:pt x="7549" y="826"/>
                  <a:pt x="6648" y="213"/>
                  <a:pt x="5941" y="213"/>
                </a:cubicBezTo>
                <a:cubicBezTo>
                  <a:pt x="5712" y="213"/>
                  <a:pt x="5503" y="278"/>
                  <a:pt x="5319" y="449"/>
                </a:cubicBezTo>
                <a:cubicBezTo>
                  <a:pt x="4529" y="1196"/>
                  <a:pt x="5939" y="3557"/>
                  <a:pt x="4967" y="3963"/>
                </a:cubicBezTo>
                <a:cubicBezTo>
                  <a:pt x="4897" y="3992"/>
                  <a:pt x="4828" y="4005"/>
                  <a:pt x="4759" y="4005"/>
                </a:cubicBezTo>
                <a:cubicBezTo>
                  <a:pt x="3902" y="4005"/>
                  <a:pt x="3144" y="1939"/>
                  <a:pt x="1350" y="1939"/>
                </a:cubicBezTo>
                <a:cubicBezTo>
                  <a:pt x="1197" y="1939"/>
                  <a:pt x="1035" y="1954"/>
                  <a:pt x="866" y="1987"/>
                </a:cubicBezTo>
                <a:cubicBezTo>
                  <a:pt x="588" y="2041"/>
                  <a:pt x="299" y="2158"/>
                  <a:pt x="0" y="2307"/>
                </a:cubicBezTo>
                <a:lnTo>
                  <a:pt x="0" y="3781"/>
                </a:lnTo>
                <a:cubicBezTo>
                  <a:pt x="1324" y="4420"/>
                  <a:pt x="4045" y="5660"/>
                  <a:pt x="5454" y="5660"/>
                </a:cubicBezTo>
                <a:cubicBezTo>
                  <a:pt x="5693" y="5660"/>
                  <a:pt x="5895" y="5625"/>
                  <a:pt x="6045" y="5544"/>
                </a:cubicBezTo>
                <a:cubicBezTo>
                  <a:pt x="7391" y="4818"/>
                  <a:pt x="5597" y="1773"/>
                  <a:pt x="6772" y="1709"/>
                </a:cubicBezTo>
                <a:cubicBezTo>
                  <a:pt x="6787" y="1708"/>
                  <a:pt x="6803" y="1708"/>
                  <a:pt x="6818" y="1708"/>
                </a:cubicBezTo>
                <a:cubicBezTo>
                  <a:pt x="7886" y="1708"/>
                  <a:pt x="8769" y="3344"/>
                  <a:pt x="9571" y="3344"/>
                </a:cubicBezTo>
                <a:cubicBezTo>
                  <a:pt x="9635" y="3344"/>
                  <a:pt x="9699" y="3334"/>
                  <a:pt x="9762" y="3311"/>
                </a:cubicBezTo>
                <a:cubicBezTo>
                  <a:pt x="10638" y="3002"/>
                  <a:pt x="9613" y="930"/>
                  <a:pt x="10393" y="780"/>
                </a:cubicBezTo>
                <a:cubicBezTo>
                  <a:pt x="10419" y="775"/>
                  <a:pt x="10447" y="773"/>
                  <a:pt x="10475" y="773"/>
                </a:cubicBezTo>
                <a:cubicBezTo>
                  <a:pt x="10969" y="773"/>
                  <a:pt x="11706" y="1502"/>
                  <a:pt x="12665" y="1502"/>
                </a:cubicBezTo>
                <a:cubicBezTo>
                  <a:pt x="13278" y="1502"/>
                  <a:pt x="13983" y="1203"/>
                  <a:pt x="14772" y="225"/>
                </a:cubicBezTo>
                <a:cubicBezTo>
                  <a:pt x="14836" y="150"/>
                  <a:pt x="14889" y="75"/>
                  <a:pt x="149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47625" dir="756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2430680" y="3561676"/>
            <a:ext cx="6232008" cy="1581823"/>
          </a:xfrm>
          <a:custGeom>
            <a:avLst/>
            <a:gdLst/>
            <a:ahLst/>
            <a:cxnLst/>
            <a:rect l="l" t="t" r="r" b="b"/>
            <a:pathLst>
              <a:path w="25443" h="6458" extrusionOk="0">
                <a:moveTo>
                  <a:pt x="19506" y="0"/>
                </a:moveTo>
                <a:cubicBezTo>
                  <a:pt x="18504" y="0"/>
                  <a:pt x="17580" y="416"/>
                  <a:pt x="16940" y="1662"/>
                </a:cubicBezTo>
                <a:cubicBezTo>
                  <a:pt x="15960" y="3553"/>
                  <a:pt x="15173" y="4058"/>
                  <a:pt x="14466" y="4058"/>
                </a:cubicBezTo>
                <a:cubicBezTo>
                  <a:pt x="13971" y="4058"/>
                  <a:pt x="13517" y="3810"/>
                  <a:pt x="13064" y="3617"/>
                </a:cubicBezTo>
                <a:cubicBezTo>
                  <a:pt x="12284" y="3284"/>
                  <a:pt x="9880" y="1600"/>
                  <a:pt x="7770" y="1600"/>
                </a:cubicBezTo>
                <a:cubicBezTo>
                  <a:pt x="6901" y="1600"/>
                  <a:pt x="6083" y="1885"/>
                  <a:pt x="5448" y="2666"/>
                </a:cubicBezTo>
                <a:cubicBezTo>
                  <a:pt x="3646" y="4903"/>
                  <a:pt x="3718" y="5547"/>
                  <a:pt x="3297" y="5547"/>
                </a:cubicBezTo>
                <a:cubicBezTo>
                  <a:pt x="3211" y="5547"/>
                  <a:pt x="3106" y="5520"/>
                  <a:pt x="2960" y="5475"/>
                </a:cubicBezTo>
                <a:cubicBezTo>
                  <a:pt x="2529" y="5337"/>
                  <a:pt x="1913" y="5064"/>
                  <a:pt x="1348" y="5064"/>
                </a:cubicBezTo>
                <a:cubicBezTo>
                  <a:pt x="778" y="5064"/>
                  <a:pt x="258" y="5342"/>
                  <a:pt x="33" y="6319"/>
                </a:cubicBezTo>
                <a:cubicBezTo>
                  <a:pt x="12" y="6372"/>
                  <a:pt x="12" y="6415"/>
                  <a:pt x="1" y="6458"/>
                </a:cubicBezTo>
                <a:lnTo>
                  <a:pt x="6665" y="6458"/>
                </a:lnTo>
                <a:cubicBezTo>
                  <a:pt x="7497" y="5643"/>
                  <a:pt x="9143" y="4331"/>
                  <a:pt x="11189" y="4331"/>
                </a:cubicBezTo>
                <a:cubicBezTo>
                  <a:pt x="11666" y="4331"/>
                  <a:pt x="12164" y="4402"/>
                  <a:pt x="12679" y="4568"/>
                </a:cubicBezTo>
                <a:cubicBezTo>
                  <a:pt x="14653" y="5199"/>
                  <a:pt x="16000" y="5536"/>
                  <a:pt x="16876" y="5536"/>
                </a:cubicBezTo>
                <a:cubicBezTo>
                  <a:pt x="17644" y="5536"/>
                  <a:pt x="18051" y="5276"/>
                  <a:pt x="18201" y="4727"/>
                </a:cubicBezTo>
                <a:cubicBezTo>
                  <a:pt x="18505" y="3564"/>
                  <a:pt x="18438" y="1329"/>
                  <a:pt x="20084" y="1329"/>
                </a:cubicBezTo>
                <a:cubicBezTo>
                  <a:pt x="20114" y="1329"/>
                  <a:pt x="20145" y="1329"/>
                  <a:pt x="20177" y="1331"/>
                </a:cubicBezTo>
                <a:cubicBezTo>
                  <a:pt x="21738" y="1399"/>
                  <a:pt x="22985" y="2883"/>
                  <a:pt x="24430" y="2883"/>
                </a:cubicBezTo>
                <a:cubicBezTo>
                  <a:pt x="24587" y="2883"/>
                  <a:pt x="24746" y="2865"/>
                  <a:pt x="24908" y="2826"/>
                </a:cubicBezTo>
                <a:cubicBezTo>
                  <a:pt x="25357" y="2719"/>
                  <a:pt x="25442" y="2228"/>
                  <a:pt x="25432" y="1545"/>
                </a:cubicBezTo>
                <a:lnTo>
                  <a:pt x="25432" y="1545"/>
                </a:lnTo>
                <a:cubicBezTo>
                  <a:pt x="25281" y="1615"/>
                  <a:pt x="25103" y="1657"/>
                  <a:pt x="24892" y="1657"/>
                </a:cubicBezTo>
                <a:cubicBezTo>
                  <a:pt x="24655" y="1657"/>
                  <a:pt x="24376" y="1605"/>
                  <a:pt x="24043" y="1480"/>
                </a:cubicBezTo>
                <a:cubicBezTo>
                  <a:pt x="22883" y="1048"/>
                  <a:pt x="21096" y="0"/>
                  <a:pt x="1950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47625" dir="756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0" y="0"/>
            <a:ext cx="3243835" cy="1269575"/>
          </a:xfrm>
          <a:custGeom>
            <a:avLst/>
            <a:gdLst/>
            <a:ahLst/>
            <a:cxnLst/>
            <a:rect l="l" t="t" r="r" b="b"/>
            <a:pathLst>
              <a:path w="10233" h="4005" extrusionOk="0">
                <a:moveTo>
                  <a:pt x="0" y="0"/>
                </a:moveTo>
                <a:lnTo>
                  <a:pt x="0" y="2307"/>
                </a:lnTo>
                <a:cubicBezTo>
                  <a:pt x="299" y="2158"/>
                  <a:pt x="588" y="2041"/>
                  <a:pt x="866" y="1987"/>
                </a:cubicBezTo>
                <a:cubicBezTo>
                  <a:pt x="1035" y="1954"/>
                  <a:pt x="1197" y="1939"/>
                  <a:pt x="1350" y="1939"/>
                </a:cubicBezTo>
                <a:cubicBezTo>
                  <a:pt x="3144" y="1939"/>
                  <a:pt x="3902" y="4005"/>
                  <a:pt x="4759" y="4005"/>
                </a:cubicBezTo>
                <a:cubicBezTo>
                  <a:pt x="4828" y="4005"/>
                  <a:pt x="4897" y="3992"/>
                  <a:pt x="4967" y="3963"/>
                </a:cubicBezTo>
                <a:cubicBezTo>
                  <a:pt x="5939" y="3557"/>
                  <a:pt x="4529" y="1196"/>
                  <a:pt x="5319" y="449"/>
                </a:cubicBezTo>
                <a:cubicBezTo>
                  <a:pt x="5503" y="278"/>
                  <a:pt x="5712" y="213"/>
                  <a:pt x="5941" y="213"/>
                </a:cubicBezTo>
                <a:cubicBezTo>
                  <a:pt x="6648" y="213"/>
                  <a:pt x="7549" y="826"/>
                  <a:pt x="8530" y="826"/>
                </a:cubicBezTo>
                <a:cubicBezTo>
                  <a:pt x="9059" y="826"/>
                  <a:pt x="9611" y="647"/>
                  <a:pt x="10168" y="97"/>
                </a:cubicBezTo>
                <a:lnTo>
                  <a:pt x="1023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063207" y="2603225"/>
            <a:ext cx="5080790" cy="2540273"/>
          </a:xfrm>
          <a:custGeom>
            <a:avLst/>
            <a:gdLst/>
            <a:ahLst/>
            <a:cxnLst/>
            <a:rect l="l" t="t" r="r" b="b"/>
            <a:pathLst>
              <a:path w="20743" h="10371" extrusionOk="0">
                <a:moveTo>
                  <a:pt x="20742" y="0"/>
                </a:moveTo>
                <a:cubicBezTo>
                  <a:pt x="16951" y="1207"/>
                  <a:pt x="19814" y="6366"/>
                  <a:pt x="18243" y="6739"/>
                </a:cubicBezTo>
                <a:cubicBezTo>
                  <a:pt x="18081" y="6778"/>
                  <a:pt x="17922" y="6796"/>
                  <a:pt x="17765" y="6796"/>
                </a:cubicBezTo>
                <a:cubicBezTo>
                  <a:pt x="16320" y="6796"/>
                  <a:pt x="15073" y="5312"/>
                  <a:pt x="13512" y="5244"/>
                </a:cubicBezTo>
                <a:cubicBezTo>
                  <a:pt x="13480" y="5242"/>
                  <a:pt x="13449" y="5242"/>
                  <a:pt x="13419" y="5242"/>
                </a:cubicBezTo>
                <a:cubicBezTo>
                  <a:pt x="11773" y="5242"/>
                  <a:pt x="11840" y="7477"/>
                  <a:pt x="11536" y="8640"/>
                </a:cubicBezTo>
                <a:cubicBezTo>
                  <a:pt x="11386" y="9189"/>
                  <a:pt x="10979" y="9449"/>
                  <a:pt x="10211" y="9449"/>
                </a:cubicBezTo>
                <a:cubicBezTo>
                  <a:pt x="9335" y="9449"/>
                  <a:pt x="7988" y="9112"/>
                  <a:pt x="6014" y="8481"/>
                </a:cubicBezTo>
                <a:cubicBezTo>
                  <a:pt x="5499" y="8315"/>
                  <a:pt x="5001" y="8244"/>
                  <a:pt x="4524" y="8244"/>
                </a:cubicBezTo>
                <a:cubicBezTo>
                  <a:pt x="2478" y="8244"/>
                  <a:pt x="832" y="9556"/>
                  <a:pt x="0" y="10371"/>
                </a:cubicBezTo>
                <a:lnTo>
                  <a:pt x="20742" y="10371"/>
                </a:lnTo>
                <a:lnTo>
                  <a:pt x="2074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47625" dir="7560000" algn="bl" rotWithShape="0">
              <a:srgbClr val="000000">
                <a:alpha val="5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1822094" y="2958919"/>
            <a:ext cx="5501100" cy="233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Squada One"/>
              <a:buNone/>
              <a:defRPr sz="12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unito Sans ExtraBold"/>
              <a:buNone/>
              <a:defRPr sz="1200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820800" y="2848425"/>
            <a:ext cx="4110900" cy="233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6279" y="2606319"/>
            <a:ext cx="4521" cy="6329"/>
          </a:xfrm>
          <a:custGeom>
            <a:avLst/>
            <a:gdLst/>
            <a:ahLst/>
            <a:cxnLst/>
            <a:rect l="l" t="t" r="r" b="b"/>
            <a:pathLst>
              <a:path w="60" h="84" extrusionOk="0">
                <a:moveTo>
                  <a:pt x="1" y="0"/>
                </a:moveTo>
                <a:lnTo>
                  <a:pt x="20" y="39"/>
                </a:lnTo>
                <a:lnTo>
                  <a:pt x="59" y="83"/>
                </a:lnTo>
                <a:lnTo>
                  <a:pt x="1" y="0"/>
                </a:lnTo>
                <a:close/>
              </a:path>
            </a:pathLst>
          </a:custGeom>
          <a:solidFill>
            <a:srgbClr val="1414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4847" y="5142018"/>
            <a:ext cx="7384" cy="75"/>
          </a:xfrm>
          <a:custGeom>
            <a:avLst/>
            <a:gdLst/>
            <a:ahLst/>
            <a:cxnLst/>
            <a:rect l="l" t="t" r="r" b="b"/>
            <a:pathLst>
              <a:path w="98" h="1" extrusionOk="0">
                <a:moveTo>
                  <a:pt x="98" y="0"/>
                </a:moveTo>
                <a:lnTo>
                  <a:pt x="0" y="0"/>
                </a:lnTo>
                <a:lnTo>
                  <a:pt x="0" y="0"/>
                </a:lnTo>
                <a:lnTo>
                  <a:pt x="78" y="0"/>
                </a:lnTo>
                <a:close/>
              </a:path>
            </a:pathLst>
          </a:custGeom>
          <a:solidFill>
            <a:srgbClr val="B0B0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6876874" y="3250835"/>
            <a:ext cx="2267119" cy="1892656"/>
          </a:xfrm>
          <a:custGeom>
            <a:avLst/>
            <a:gdLst/>
            <a:ahLst/>
            <a:cxnLst/>
            <a:rect l="l" t="t" r="r" b="b"/>
            <a:pathLst>
              <a:path w="9251" h="7723" extrusionOk="0">
                <a:moveTo>
                  <a:pt x="7830" y="1"/>
                </a:moveTo>
                <a:cubicBezTo>
                  <a:pt x="7787" y="22"/>
                  <a:pt x="7745" y="32"/>
                  <a:pt x="7702" y="65"/>
                </a:cubicBezTo>
                <a:cubicBezTo>
                  <a:pt x="6794" y="588"/>
                  <a:pt x="7745" y="1624"/>
                  <a:pt x="7050" y="2468"/>
                </a:cubicBezTo>
                <a:cubicBezTo>
                  <a:pt x="6131" y="3578"/>
                  <a:pt x="2543" y="3953"/>
                  <a:pt x="898" y="6089"/>
                </a:cubicBezTo>
                <a:cubicBezTo>
                  <a:pt x="546" y="6548"/>
                  <a:pt x="247" y="7114"/>
                  <a:pt x="1" y="7722"/>
                </a:cubicBezTo>
                <a:lnTo>
                  <a:pt x="9250" y="7722"/>
                </a:lnTo>
                <a:lnTo>
                  <a:pt x="9250" y="941"/>
                </a:lnTo>
                <a:cubicBezTo>
                  <a:pt x="8706" y="780"/>
                  <a:pt x="8215" y="481"/>
                  <a:pt x="783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6342869" y="0"/>
            <a:ext cx="2801122" cy="3481429"/>
          </a:xfrm>
          <a:custGeom>
            <a:avLst/>
            <a:gdLst/>
            <a:ahLst/>
            <a:cxnLst/>
            <a:rect l="l" t="t" r="r" b="b"/>
            <a:pathLst>
              <a:path w="11430" h="14206" extrusionOk="0">
                <a:moveTo>
                  <a:pt x="1" y="0"/>
                </a:moveTo>
                <a:cubicBezTo>
                  <a:pt x="1" y="0"/>
                  <a:pt x="541" y="1327"/>
                  <a:pt x="2842" y="1327"/>
                </a:cubicBezTo>
                <a:cubicBezTo>
                  <a:pt x="3168" y="1327"/>
                  <a:pt x="3530" y="1300"/>
                  <a:pt x="3931" y="1239"/>
                </a:cubicBezTo>
                <a:cubicBezTo>
                  <a:pt x="4809" y="1103"/>
                  <a:pt x="5648" y="961"/>
                  <a:pt x="6249" y="961"/>
                </a:cubicBezTo>
                <a:cubicBezTo>
                  <a:pt x="6972" y="961"/>
                  <a:pt x="7353" y="1167"/>
                  <a:pt x="7050" y="1837"/>
                </a:cubicBezTo>
                <a:cubicBezTo>
                  <a:pt x="6687" y="2628"/>
                  <a:pt x="4658" y="4411"/>
                  <a:pt x="4850" y="5244"/>
                </a:cubicBezTo>
                <a:cubicBezTo>
                  <a:pt x="4917" y="5546"/>
                  <a:pt x="5180" y="5658"/>
                  <a:pt x="5531" y="5658"/>
                </a:cubicBezTo>
                <a:cubicBezTo>
                  <a:pt x="6363" y="5658"/>
                  <a:pt x="7691" y="5032"/>
                  <a:pt x="8097" y="4806"/>
                </a:cubicBezTo>
                <a:cubicBezTo>
                  <a:pt x="8750" y="4436"/>
                  <a:pt x="9449" y="4208"/>
                  <a:pt x="9990" y="4208"/>
                </a:cubicBezTo>
                <a:cubicBezTo>
                  <a:pt x="10245" y="4208"/>
                  <a:pt x="10465" y="4259"/>
                  <a:pt x="10629" y="4368"/>
                </a:cubicBezTo>
                <a:cubicBezTo>
                  <a:pt x="11056" y="4657"/>
                  <a:pt x="10852" y="5469"/>
                  <a:pt x="10650" y="6163"/>
                </a:cubicBezTo>
                <a:cubicBezTo>
                  <a:pt x="10169" y="7797"/>
                  <a:pt x="9058" y="9794"/>
                  <a:pt x="9283" y="11429"/>
                </a:cubicBezTo>
                <a:cubicBezTo>
                  <a:pt x="9507" y="13084"/>
                  <a:pt x="10372" y="13885"/>
                  <a:pt x="11429" y="14206"/>
                </a:cubicBezTo>
                <a:lnTo>
                  <a:pt x="114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428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132193" y="0"/>
            <a:ext cx="840582" cy="541844"/>
          </a:xfrm>
          <a:custGeom>
            <a:avLst/>
            <a:gdLst/>
            <a:ahLst/>
            <a:cxnLst/>
            <a:rect l="l" t="t" r="r" b="b"/>
            <a:pathLst>
              <a:path w="3430" h="2211" extrusionOk="0">
                <a:moveTo>
                  <a:pt x="866" y="0"/>
                </a:moveTo>
                <a:cubicBezTo>
                  <a:pt x="685" y="630"/>
                  <a:pt x="407" y="1453"/>
                  <a:pt x="1" y="2211"/>
                </a:cubicBezTo>
                <a:cubicBezTo>
                  <a:pt x="887" y="2211"/>
                  <a:pt x="1603" y="2061"/>
                  <a:pt x="2052" y="1709"/>
                </a:cubicBezTo>
                <a:cubicBezTo>
                  <a:pt x="2724" y="1164"/>
                  <a:pt x="3163" y="577"/>
                  <a:pt x="342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12225" y="3506687"/>
            <a:ext cx="3952694" cy="1636806"/>
          </a:xfrm>
          <a:custGeom>
            <a:avLst/>
            <a:gdLst/>
            <a:ahLst/>
            <a:cxnLst/>
            <a:rect l="l" t="t" r="r" b="b"/>
            <a:pathLst>
              <a:path w="16129" h="6679" extrusionOk="0">
                <a:moveTo>
                  <a:pt x="3975" y="0"/>
                </a:moveTo>
                <a:cubicBezTo>
                  <a:pt x="2628" y="0"/>
                  <a:pt x="1115" y="710"/>
                  <a:pt x="0" y="1371"/>
                </a:cubicBezTo>
                <a:lnTo>
                  <a:pt x="0" y="6614"/>
                </a:lnTo>
                <a:lnTo>
                  <a:pt x="32" y="6678"/>
                </a:lnTo>
                <a:lnTo>
                  <a:pt x="16128" y="6678"/>
                </a:lnTo>
                <a:cubicBezTo>
                  <a:pt x="14985" y="5568"/>
                  <a:pt x="13010" y="4489"/>
                  <a:pt x="11717" y="4179"/>
                </a:cubicBezTo>
                <a:cubicBezTo>
                  <a:pt x="11467" y="4119"/>
                  <a:pt x="11220" y="4094"/>
                  <a:pt x="10978" y="4094"/>
                </a:cubicBezTo>
                <a:cubicBezTo>
                  <a:pt x="9403" y="4094"/>
                  <a:pt x="8030" y="5191"/>
                  <a:pt x="7299" y="5191"/>
                </a:cubicBezTo>
                <a:cubicBezTo>
                  <a:pt x="7159" y="5191"/>
                  <a:pt x="7043" y="5151"/>
                  <a:pt x="6953" y="5055"/>
                </a:cubicBezTo>
                <a:cubicBezTo>
                  <a:pt x="6324" y="4383"/>
                  <a:pt x="7584" y="1947"/>
                  <a:pt x="5661" y="516"/>
                </a:cubicBezTo>
                <a:cubicBezTo>
                  <a:pt x="5169" y="148"/>
                  <a:pt x="4589" y="0"/>
                  <a:pt x="397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12225" y="0"/>
            <a:ext cx="3332183" cy="3515493"/>
          </a:xfrm>
          <a:custGeom>
            <a:avLst/>
            <a:gdLst/>
            <a:ahLst/>
            <a:cxnLst/>
            <a:rect l="l" t="t" r="r" b="b"/>
            <a:pathLst>
              <a:path w="13597" h="14345" extrusionOk="0">
                <a:moveTo>
                  <a:pt x="0" y="0"/>
                </a:moveTo>
                <a:lnTo>
                  <a:pt x="0" y="14344"/>
                </a:lnTo>
                <a:cubicBezTo>
                  <a:pt x="96" y="14227"/>
                  <a:pt x="182" y="14024"/>
                  <a:pt x="235" y="13703"/>
                </a:cubicBezTo>
                <a:cubicBezTo>
                  <a:pt x="770" y="10734"/>
                  <a:pt x="3269" y="11887"/>
                  <a:pt x="4304" y="10542"/>
                </a:cubicBezTo>
                <a:cubicBezTo>
                  <a:pt x="5714" y="8705"/>
                  <a:pt x="2852" y="5992"/>
                  <a:pt x="3803" y="5426"/>
                </a:cubicBezTo>
                <a:cubicBezTo>
                  <a:pt x="4120" y="5239"/>
                  <a:pt x="4417" y="5205"/>
                  <a:pt x="4692" y="5205"/>
                </a:cubicBezTo>
                <a:cubicBezTo>
                  <a:pt x="4854" y="5205"/>
                  <a:pt x="5008" y="5216"/>
                  <a:pt x="5154" y="5216"/>
                </a:cubicBezTo>
                <a:cubicBezTo>
                  <a:pt x="5513" y="5216"/>
                  <a:pt x="5823" y="5144"/>
                  <a:pt x="6077" y="4646"/>
                </a:cubicBezTo>
                <a:cubicBezTo>
                  <a:pt x="6184" y="4454"/>
                  <a:pt x="6195" y="4133"/>
                  <a:pt x="6206" y="3791"/>
                </a:cubicBezTo>
                <a:cubicBezTo>
                  <a:pt x="6215" y="3268"/>
                  <a:pt x="6188" y="2759"/>
                  <a:pt x="6684" y="2759"/>
                </a:cubicBezTo>
                <a:cubicBezTo>
                  <a:pt x="6795" y="2759"/>
                  <a:pt x="6933" y="2784"/>
                  <a:pt x="7103" y="2841"/>
                </a:cubicBezTo>
                <a:cubicBezTo>
                  <a:pt x="7923" y="3126"/>
                  <a:pt x="8678" y="4427"/>
                  <a:pt x="9937" y="4427"/>
                </a:cubicBezTo>
                <a:cubicBezTo>
                  <a:pt x="10285" y="4427"/>
                  <a:pt x="10672" y="4327"/>
                  <a:pt x="11109" y="4080"/>
                </a:cubicBezTo>
                <a:cubicBezTo>
                  <a:pt x="12465" y="3321"/>
                  <a:pt x="13234" y="1282"/>
                  <a:pt x="1359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 + TEXT">
  <p:cSld name="1_Título y objetos_3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>
            <a:off x="131100" y="1547550"/>
            <a:ext cx="4365300" cy="20484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flipH="1">
            <a:off x="12225" y="3250835"/>
            <a:ext cx="2267119" cy="1892656"/>
          </a:xfrm>
          <a:custGeom>
            <a:avLst/>
            <a:gdLst/>
            <a:ahLst/>
            <a:cxnLst/>
            <a:rect l="l" t="t" r="r" b="b"/>
            <a:pathLst>
              <a:path w="9251" h="7723" extrusionOk="0">
                <a:moveTo>
                  <a:pt x="7830" y="1"/>
                </a:moveTo>
                <a:cubicBezTo>
                  <a:pt x="7787" y="22"/>
                  <a:pt x="7745" y="32"/>
                  <a:pt x="7702" y="65"/>
                </a:cubicBezTo>
                <a:cubicBezTo>
                  <a:pt x="6794" y="588"/>
                  <a:pt x="7745" y="1624"/>
                  <a:pt x="7050" y="2468"/>
                </a:cubicBezTo>
                <a:cubicBezTo>
                  <a:pt x="6131" y="3578"/>
                  <a:pt x="2543" y="3953"/>
                  <a:pt x="898" y="6089"/>
                </a:cubicBezTo>
                <a:cubicBezTo>
                  <a:pt x="546" y="6548"/>
                  <a:pt x="247" y="7114"/>
                  <a:pt x="1" y="7722"/>
                </a:cubicBezTo>
                <a:lnTo>
                  <a:pt x="9250" y="7722"/>
                </a:lnTo>
                <a:lnTo>
                  <a:pt x="9250" y="941"/>
                </a:lnTo>
                <a:cubicBezTo>
                  <a:pt x="8706" y="780"/>
                  <a:pt x="8215" y="481"/>
                  <a:pt x="783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flipH="1">
            <a:off x="12227" y="0"/>
            <a:ext cx="2801122" cy="3481429"/>
          </a:xfrm>
          <a:custGeom>
            <a:avLst/>
            <a:gdLst/>
            <a:ahLst/>
            <a:cxnLst/>
            <a:rect l="l" t="t" r="r" b="b"/>
            <a:pathLst>
              <a:path w="11430" h="14206" extrusionOk="0">
                <a:moveTo>
                  <a:pt x="1" y="0"/>
                </a:moveTo>
                <a:cubicBezTo>
                  <a:pt x="1" y="0"/>
                  <a:pt x="541" y="1327"/>
                  <a:pt x="2842" y="1327"/>
                </a:cubicBezTo>
                <a:cubicBezTo>
                  <a:pt x="3168" y="1327"/>
                  <a:pt x="3530" y="1300"/>
                  <a:pt x="3931" y="1239"/>
                </a:cubicBezTo>
                <a:cubicBezTo>
                  <a:pt x="4809" y="1103"/>
                  <a:pt x="5648" y="961"/>
                  <a:pt x="6249" y="961"/>
                </a:cubicBezTo>
                <a:cubicBezTo>
                  <a:pt x="6972" y="961"/>
                  <a:pt x="7353" y="1167"/>
                  <a:pt x="7050" y="1837"/>
                </a:cubicBezTo>
                <a:cubicBezTo>
                  <a:pt x="6687" y="2628"/>
                  <a:pt x="4658" y="4411"/>
                  <a:pt x="4850" y="5244"/>
                </a:cubicBezTo>
                <a:cubicBezTo>
                  <a:pt x="4917" y="5546"/>
                  <a:pt x="5180" y="5658"/>
                  <a:pt x="5531" y="5658"/>
                </a:cubicBezTo>
                <a:cubicBezTo>
                  <a:pt x="6363" y="5658"/>
                  <a:pt x="7691" y="5032"/>
                  <a:pt x="8097" y="4806"/>
                </a:cubicBezTo>
                <a:cubicBezTo>
                  <a:pt x="8750" y="4436"/>
                  <a:pt x="9449" y="4208"/>
                  <a:pt x="9990" y="4208"/>
                </a:cubicBezTo>
                <a:cubicBezTo>
                  <a:pt x="10245" y="4208"/>
                  <a:pt x="10465" y="4259"/>
                  <a:pt x="10629" y="4368"/>
                </a:cubicBezTo>
                <a:cubicBezTo>
                  <a:pt x="11056" y="4657"/>
                  <a:pt x="10852" y="5469"/>
                  <a:pt x="10650" y="6163"/>
                </a:cubicBezTo>
                <a:cubicBezTo>
                  <a:pt x="10169" y="7797"/>
                  <a:pt x="9058" y="9794"/>
                  <a:pt x="9283" y="11429"/>
                </a:cubicBezTo>
                <a:cubicBezTo>
                  <a:pt x="9507" y="13084"/>
                  <a:pt x="10372" y="13885"/>
                  <a:pt x="11429" y="14206"/>
                </a:cubicBezTo>
                <a:lnTo>
                  <a:pt x="114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42888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5183443" y="0"/>
            <a:ext cx="840582" cy="541844"/>
          </a:xfrm>
          <a:custGeom>
            <a:avLst/>
            <a:gdLst/>
            <a:ahLst/>
            <a:cxnLst/>
            <a:rect l="l" t="t" r="r" b="b"/>
            <a:pathLst>
              <a:path w="3430" h="2211" extrusionOk="0">
                <a:moveTo>
                  <a:pt x="866" y="0"/>
                </a:moveTo>
                <a:cubicBezTo>
                  <a:pt x="685" y="630"/>
                  <a:pt x="407" y="1453"/>
                  <a:pt x="1" y="2211"/>
                </a:cubicBezTo>
                <a:cubicBezTo>
                  <a:pt x="887" y="2211"/>
                  <a:pt x="1603" y="2061"/>
                  <a:pt x="2052" y="1709"/>
                </a:cubicBezTo>
                <a:cubicBezTo>
                  <a:pt x="2724" y="1164"/>
                  <a:pt x="3163" y="577"/>
                  <a:pt x="342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 flipH="1">
            <a:off x="5191300" y="3506687"/>
            <a:ext cx="3952694" cy="1636806"/>
          </a:xfrm>
          <a:custGeom>
            <a:avLst/>
            <a:gdLst/>
            <a:ahLst/>
            <a:cxnLst/>
            <a:rect l="l" t="t" r="r" b="b"/>
            <a:pathLst>
              <a:path w="16129" h="6679" extrusionOk="0">
                <a:moveTo>
                  <a:pt x="3975" y="0"/>
                </a:moveTo>
                <a:cubicBezTo>
                  <a:pt x="2628" y="0"/>
                  <a:pt x="1115" y="710"/>
                  <a:pt x="0" y="1371"/>
                </a:cubicBezTo>
                <a:lnTo>
                  <a:pt x="0" y="6614"/>
                </a:lnTo>
                <a:lnTo>
                  <a:pt x="32" y="6678"/>
                </a:lnTo>
                <a:lnTo>
                  <a:pt x="16128" y="6678"/>
                </a:lnTo>
                <a:cubicBezTo>
                  <a:pt x="14985" y="5568"/>
                  <a:pt x="13010" y="4489"/>
                  <a:pt x="11717" y="4179"/>
                </a:cubicBezTo>
                <a:cubicBezTo>
                  <a:pt x="11467" y="4119"/>
                  <a:pt x="11220" y="4094"/>
                  <a:pt x="10978" y="4094"/>
                </a:cubicBezTo>
                <a:cubicBezTo>
                  <a:pt x="9403" y="4094"/>
                  <a:pt x="8030" y="5191"/>
                  <a:pt x="7299" y="5191"/>
                </a:cubicBezTo>
                <a:cubicBezTo>
                  <a:pt x="7159" y="5191"/>
                  <a:pt x="7043" y="5151"/>
                  <a:pt x="6953" y="5055"/>
                </a:cubicBezTo>
                <a:cubicBezTo>
                  <a:pt x="6324" y="4383"/>
                  <a:pt x="7584" y="1947"/>
                  <a:pt x="5661" y="516"/>
                </a:cubicBezTo>
                <a:cubicBezTo>
                  <a:pt x="5169" y="148"/>
                  <a:pt x="4589" y="0"/>
                  <a:pt x="397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8588" dist="9525" dir="38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flipH="1">
            <a:off x="5811811" y="0"/>
            <a:ext cx="3332183" cy="3515493"/>
          </a:xfrm>
          <a:custGeom>
            <a:avLst/>
            <a:gdLst/>
            <a:ahLst/>
            <a:cxnLst/>
            <a:rect l="l" t="t" r="r" b="b"/>
            <a:pathLst>
              <a:path w="13597" h="14345" extrusionOk="0">
                <a:moveTo>
                  <a:pt x="0" y="0"/>
                </a:moveTo>
                <a:lnTo>
                  <a:pt x="0" y="14344"/>
                </a:lnTo>
                <a:cubicBezTo>
                  <a:pt x="96" y="14227"/>
                  <a:pt x="182" y="14024"/>
                  <a:pt x="235" y="13703"/>
                </a:cubicBezTo>
                <a:cubicBezTo>
                  <a:pt x="770" y="10734"/>
                  <a:pt x="3269" y="11887"/>
                  <a:pt x="4304" y="10542"/>
                </a:cubicBezTo>
                <a:cubicBezTo>
                  <a:pt x="5714" y="8705"/>
                  <a:pt x="2852" y="5992"/>
                  <a:pt x="3803" y="5426"/>
                </a:cubicBezTo>
                <a:cubicBezTo>
                  <a:pt x="4120" y="5239"/>
                  <a:pt x="4417" y="5205"/>
                  <a:pt x="4692" y="5205"/>
                </a:cubicBezTo>
                <a:cubicBezTo>
                  <a:pt x="4854" y="5205"/>
                  <a:pt x="5008" y="5216"/>
                  <a:pt x="5154" y="5216"/>
                </a:cubicBezTo>
                <a:cubicBezTo>
                  <a:pt x="5513" y="5216"/>
                  <a:pt x="5823" y="5144"/>
                  <a:pt x="6077" y="4646"/>
                </a:cubicBezTo>
                <a:cubicBezTo>
                  <a:pt x="6184" y="4454"/>
                  <a:pt x="6195" y="4133"/>
                  <a:pt x="6206" y="3791"/>
                </a:cubicBezTo>
                <a:cubicBezTo>
                  <a:pt x="6215" y="3268"/>
                  <a:pt x="6188" y="2759"/>
                  <a:pt x="6684" y="2759"/>
                </a:cubicBezTo>
                <a:cubicBezTo>
                  <a:pt x="6795" y="2759"/>
                  <a:pt x="6933" y="2784"/>
                  <a:pt x="7103" y="2841"/>
                </a:cubicBezTo>
                <a:cubicBezTo>
                  <a:pt x="7923" y="3126"/>
                  <a:pt x="8678" y="4427"/>
                  <a:pt x="9937" y="4427"/>
                </a:cubicBezTo>
                <a:cubicBezTo>
                  <a:pt x="10285" y="4427"/>
                  <a:pt x="10672" y="4327"/>
                  <a:pt x="11109" y="4080"/>
                </a:cubicBezTo>
                <a:cubicBezTo>
                  <a:pt x="12465" y="3321"/>
                  <a:pt x="13234" y="1282"/>
                  <a:pt x="1359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ctrTitle"/>
          </p:nvPr>
        </p:nvSpPr>
        <p:spPr>
          <a:xfrm flipH="1">
            <a:off x="1119638" y="1950940"/>
            <a:ext cx="31581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subTitle" idx="1"/>
          </p:nvPr>
        </p:nvSpPr>
        <p:spPr>
          <a:xfrm>
            <a:off x="4670656" y="1815144"/>
            <a:ext cx="3353700" cy="151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8888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3209"/>
            <a:ext cx="2057400" cy="273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3315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4065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51234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2397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3192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2581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2394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2388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2392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8717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2">
  <p:cSld name="7_Título y objetos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>
            <a:spLocks noGrp="1"/>
          </p:cNvSpPr>
          <p:nvPr>
            <p:ph type="subTitle" idx="1"/>
          </p:nvPr>
        </p:nvSpPr>
        <p:spPr>
          <a:xfrm flipH="1">
            <a:off x="2143975" y="2211365"/>
            <a:ext cx="46011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Squada One"/>
              <a:buNone/>
              <a:defRPr sz="4500">
                <a:solidFill>
                  <a:schemeClr val="accent6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quada One"/>
              <a:buNone/>
              <a:defRPr sz="1500">
                <a:latin typeface="Squada One"/>
                <a:ea typeface="Squada One"/>
                <a:cs typeface="Squada One"/>
                <a:sym typeface="Squada One"/>
              </a:defRPr>
            </a:lvl2pPr>
            <a:lvl3pPr lvl="2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3pPr>
            <a:lvl4pPr lvl="3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4pPr>
            <a:lvl5pPr lvl="4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5pPr>
            <a:lvl6pPr lvl="5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6pPr>
            <a:lvl7pPr lvl="6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7pPr>
            <a:lvl8pPr lvl="7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8pPr>
            <a:lvl9pPr lvl="8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cxnSp>
        <p:nvCxnSpPr>
          <p:cNvPr id="211" name="Google Shape;211;p19"/>
          <p:cNvCxnSpPr/>
          <p:nvPr/>
        </p:nvCxnSpPr>
        <p:spPr>
          <a:xfrm rot="10800000">
            <a:off x="7500" y="2336600"/>
            <a:ext cx="26814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19"/>
          <p:cNvSpPr txBox="1">
            <a:spLocks noGrp="1"/>
          </p:cNvSpPr>
          <p:nvPr>
            <p:ph type="subTitle" idx="2"/>
          </p:nvPr>
        </p:nvSpPr>
        <p:spPr>
          <a:xfrm flipH="1">
            <a:off x="5434825" y="2646968"/>
            <a:ext cx="23835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3" name="Google Shape;213;p19"/>
          <p:cNvSpPr/>
          <p:nvPr/>
        </p:nvSpPr>
        <p:spPr>
          <a:xfrm flipH="1">
            <a:off x="11646" y="3444550"/>
            <a:ext cx="2335700" cy="1698947"/>
          </a:xfrm>
          <a:custGeom>
            <a:avLst/>
            <a:gdLst/>
            <a:ahLst/>
            <a:cxnLst/>
            <a:rect l="l" t="t" r="r" b="b"/>
            <a:pathLst>
              <a:path w="12402" h="9021" extrusionOk="0">
                <a:moveTo>
                  <a:pt x="8861" y="0"/>
                </a:moveTo>
                <a:cubicBezTo>
                  <a:pt x="7876" y="0"/>
                  <a:pt x="6959" y="246"/>
                  <a:pt x="6345" y="946"/>
                </a:cubicBezTo>
                <a:cubicBezTo>
                  <a:pt x="4765" y="2751"/>
                  <a:pt x="6495" y="4876"/>
                  <a:pt x="6015" y="5667"/>
                </a:cubicBezTo>
                <a:cubicBezTo>
                  <a:pt x="5966" y="5747"/>
                  <a:pt x="5907" y="5783"/>
                  <a:pt x="5838" y="5783"/>
                </a:cubicBezTo>
                <a:cubicBezTo>
                  <a:pt x="5310" y="5783"/>
                  <a:pt x="4210" y="3706"/>
                  <a:pt x="2742" y="3706"/>
                </a:cubicBezTo>
                <a:cubicBezTo>
                  <a:pt x="2513" y="3706"/>
                  <a:pt x="2276" y="3756"/>
                  <a:pt x="2030" y="3872"/>
                </a:cubicBezTo>
                <a:cubicBezTo>
                  <a:pt x="290" y="4694"/>
                  <a:pt x="1" y="7536"/>
                  <a:pt x="877" y="9021"/>
                </a:cubicBezTo>
                <a:lnTo>
                  <a:pt x="9699" y="9021"/>
                </a:lnTo>
                <a:lnTo>
                  <a:pt x="12402" y="7172"/>
                </a:lnTo>
                <a:lnTo>
                  <a:pt x="12402" y="743"/>
                </a:lnTo>
                <a:cubicBezTo>
                  <a:pt x="11419" y="382"/>
                  <a:pt x="10087" y="0"/>
                  <a:pt x="886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38100" dir="157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"/>
          <p:cNvSpPr/>
          <p:nvPr/>
        </p:nvSpPr>
        <p:spPr>
          <a:xfrm flipH="1">
            <a:off x="11641" y="1291906"/>
            <a:ext cx="957671" cy="3049103"/>
          </a:xfrm>
          <a:custGeom>
            <a:avLst/>
            <a:gdLst/>
            <a:ahLst/>
            <a:cxnLst/>
            <a:rect l="l" t="t" r="r" b="b"/>
            <a:pathLst>
              <a:path w="5085" h="16190" extrusionOk="0">
                <a:moveTo>
                  <a:pt x="4947" y="1"/>
                </a:moveTo>
                <a:cubicBezTo>
                  <a:pt x="3385" y="1"/>
                  <a:pt x="3531" y="2861"/>
                  <a:pt x="2980" y="4451"/>
                </a:cubicBezTo>
                <a:cubicBezTo>
                  <a:pt x="2201" y="6683"/>
                  <a:pt x="289" y="6405"/>
                  <a:pt x="139" y="7505"/>
                </a:cubicBezTo>
                <a:cubicBezTo>
                  <a:pt x="1" y="8541"/>
                  <a:pt x="1399" y="8424"/>
                  <a:pt x="1646" y="9481"/>
                </a:cubicBezTo>
                <a:cubicBezTo>
                  <a:pt x="1976" y="10891"/>
                  <a:pt x="225" y="11404"/>
                  <a:pt x="919" y="14021"/>
                </a:cubicBezTo>
                <a:cubicBezTo>
                  <a:pt x="1430" y="15932"/>
                  <a:pt x="3731" y="16190"/>
                  <a:pt x="4930" y="16190"/>
                </a:cubicBezTo>
                <a:cubicBezTo>
                  <a:pt x="4984" y="16190"/>
                  <a:pt x="5036" y="16189"/>
                  <a:pt x="5085" y="16189"/>
                </a:cubicBezTo>
                <a:lnTo>
                  <a:pt x="5085" y="8"/>
                </a:lnTo>
                <a:cubicBezTo>
                  <a:pt x="5037" y="3"/>
                  <a:pt x="4992" y="1"/>
                  <a:pt x="494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200025" dir="40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"/>
          <p:cNvSpPr/>
          <p:nvPr/>
        </p:nvSpPr>
        <p:spPr>
          <a:xfrm flipH="1">
            <a:off x="7500" y="3930261"/>
            <a:ext cx="1726067" cy="1213238"/>
          </a:xfrm>
          <a:custGeom>
            <a:avLst/>
            <a:gdLst/>
            <a:ahLst/>
            <a:cxnLst/>
            <a:rect l="l" t="t" r="r" b="b"/>
            <a:pathLst>
              <a:path w="9165" h="6442" extrusionOk="0">
                <a:moveTo>
                  <a:pt x="6969" y="1"/>
                </a:moveTo>
                <a:cubicBezTo>
                  <a:pt x="6062" y="1"/>
                  <a:pt x="5147" y="144"/>
                  <a:pt x="4475" y="589"/>
                </a:cubicBezTo>
                <a:cubicBezTo>
                  <a:pt x="2531" y="1870"/>
                  <a:pt x="3909" y="3622"/>
                  <a:pt x="3749" y="4722"/>
                </a:cubicBezTo>
                <a:cubicBezTo>
                  <a:pt x="3673" y="5214"/>
                  <a:pt x="3499" y="5372"/>
                  <a:pt x="3271" y="5372"/>
                </a:cubicBezTo>
                <a:cubicBezTo>
                  <a:pt x="3050" y="5372"/>
                  <a:pt x="2779" y="5222"/>
                  <a:pt x="2499" y="5085"/>
                </a:cubicBezTo>
                <a:cubicBezTo>
                  <a:pt x="2179" y="4935"/>
                  <a:pt x="1890" y="4807"/>
                  <a:pt x="1676" y="4807"/>
                </a:cubicBezTo>
                <a:cubicBezTo>
                  <a:pt x="523" y="4818"/>
                  <a:pt x="865" y="5844"/>
                  <a:pt x="0" y="6442"/>
                </a:cubicBezTo>
                <a:lnTo>
                  <a:pt x="9164" y="6442"/>
                </a:lnTo>
                <a:lnTo>
                  <a:pt x="9164" y="225"/>
                </a:lnTo>
                <a:cubicBezTo>
                  <a:pt x="8551" y="111"/>
                  <a:pt x="7763" y="1"/>
                  <a:pt x="6969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76200" dir="88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"/>
          <p:cNvSpPr/>
          <p:nvPr/>
        </p:nvSpPr>
        <p:spPr>
          <a:xfrm flipH="1">
            <a:off x="1817695" y="4620312"/>
            <a:ext cx="2633077" cy="523188"/>
          </a:xfrm>
          <a:custGeom>
            <a:avLst/>
            <a:gdLst/>
            <a:ahLst/>
            <a:cxnLst/>
            <a:rect l="l" t="t" r="r" b="b"/>
            <a:pathLst>
              <a:path w="13981" h="2778" extrusionOk="0">
                <a:moveTo>
                  <a:pt x="10490" y="1"/>
                </a:moveTo>
                <a:cubicBezTo>
                  <a:pt x="10379" y="1"/>
                  <a:pt x="10264" y="11"/>
                  <a:pt x="10147" y="32"/>
                </a:cubicBezTo>
                <a:cubicBezTo>
                  <a:pt x="8636" y="312"/>
                  <a:pt x="8469" y="2288"/>
                  <a:pt x="6274" y="2288"/>
                </a:cubicBezTo>
                <a:cubicBezTo>
                  <a:pt x="6032" y="2288"/>
                  <a:pt x="5765" y="2264"/>
                  <a:pt x="5469" y="2211"/>
                </a:cubicBezTo>
                <a:cubicBezTo>
                  <a:pt x="4760" y="2083"/>
                  <a:pt x="4104" y="2026"/>
                  <a:pt x="3496" y="2026"/>
                </a:cubicBezTo>
                <a:cubicBezTo>
                  <a:pt x="2079" y="2026"/>
                  <a:pt x="927" y="2336"/>
                  <a:pt x="0" y="2778"/>
                </a:cubicBezTo>
                <a:lnTo>
                  <a:pt x="13981" y="2778"/>
                </a:lnTo>
                <a:cubicBezTo>
                  <a:pt x="13179" y="2286"/>
                  <a:pt x="12171" y="1"/>
                  <a:pt x="1049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33350" dir="114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"/>
          <p:cNvSpPr/>
          <p:nvPr/>
        </p:nvSpPr>
        <p:spPr>
          <a:xfrm flipH="1">
            <a:off x="8500049" y="2124503"/>
            <a:ext cx="643947" cy="2409965"/>
          </a:xfrm>
          <a:custGeom>
            <a:avLst/>
            <a:gdLst/>
            <a:ahLst/>
            <a:cxnLst/>
            <a:rect l="l" t="t" r="r" b="b"/>
            <a:pathLst>
              <a:path w="2629" h="9839" extrusionOk="0">
                <a:moveTo>
                  <a:pt x="1" y="1"/>
                </a:moveTo>
                <a:lnTo>
                  <a:pt x="1" y="9838"/>
                </a:lnTo>
                <a:cubicBezTo>
                  <a:pt x="2575" y="7531"/>
                  <a:pt x="2628" y="5640"/>
                  <a:pt x="289" y="589"/>
                </a:cubicBezTo>
                <a:cubicBezTo>
                  <a:pt x="204" y="385"/>
                  <a:pt x="97" y="193"/>
                  <a:pt x="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247650" dir="16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9"/>
          <p:cNvSpPr/>
          <p:nvPr/>
        </p:nvSpPr>
        <p:spPr>
          <a:xfrm flipH="1">
            <a:off x="5395676" y="0"/>
            <a:ext cx="3748328" cy="2693771"/>
          </a:xfrm>
          <a:custGeom>
            <a:avLst/>
            <a:gdLst/>
            <a:ahLst/>
            <a:cxnLst/>
            <a:rect l="l" t="t" r="r" b="b"/>
            <a:pathLst>
              <a:path w="7937" h="5704" extrusionOk="0">
                <a:moveTo>
                  <a:pt x="1" y="0"/>
                </a:moveTo>
                <a:lnTo>
                  <a:pt x="1" y="5704"/>
                </a:lnTo>
                <a:cubicBezTo>
                  <a:pt x="214" y="5533"/>
                  <a:pt x="482" y="5362"/>
                  <a:pt x="823" y="5191"/>
                </a:cubicBezTo>
                <a:cubicBezTo>
                  <a:pt x="3312" y="3898"/>
                  <a:pt x="620" y="1677"/>
                  <a:pt x="2062" y="620"/>
                </a:cubicBezTo>
                <a:cubicBezTo>
                  <a:pt x="2291" y="452"/>
                  <a:pt x="2522" y="383"/>
                  <a:pt x="2754" y="383"/>
                </a:cubicBezTo>
                <a:cubicBezTo>
                  <a:pt x="3797" y="383"/>
                  <a:pt x="4869" y="1766"/>
                  <a:pt x="5903" y="1766"/>
                </a:cubicBezTo>
                <a:cubicBezTo>
                  <a:pt x="6091" y="1766"/>
                  <a:pt x="6278" y="1720"/>
                  <a:pt x="6463" y="1613"/>
                </a:cubicBezTo>
                <a:cubicBezTo>
                  <a:pt x="7040" y="1282"/>
                  <a:pt x="7488" y="620"/>
                  <a:pt x="793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76200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9"/>
          <p:cNvSpPr/>
          <p:nvPr/>
        </p:nvSpPr>
        <p:spPr>
          <a:xfrm flipH="1">
            <a:off x="2585009" y="0"/>
            <a:ext cx="3161332" cy="930483"/>
          </a:xfrm>
          <a:custGeom>
            <a:avLst/>
            <a:gdLst/>
            <a:ahLst/>
            <a:cxnLst/>
            <a:rect l="l" t="t" r="r" b="b"/>
            <a:pathLst>
              <a:path w="12316" h="3625" extrusionOk="0">
                <a:moveTo>
                  <a:pt x="1" y="0"/>
                </a:moveTo>
                <a:cubicBezTo>
                  <a:pt x="972" y="1325"/>
                  <a:pt x="1784" y="3162"/>
                  <a:pt x="3803" y="3556"/>
                </a:cubicBezTo>
                <a:cubicBezTo>
                  <a:pt x="4037" y="3602"/>
                  <a:pt x="4281" y="3624"/>
                  <a:pt x="4533" y="3624"/>
                </a:cubicBezTo>
                <a:cubicBezTo>
                  <a:pt x="7086" y="3624"/>
                  <a:pt x="10439" y="1409"/>
                  <a:pt x="12315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3825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11653" y="0"/>
            <a:ext cx="4397784" cy="2623834"/>
          </a:xfrm>
          <a:custGeom>
            <a:avLst/>
            <a:gdLst/>
            <a:ahLst/>
            <a:cxnLst/>
            <a:rect l="l" t="t" r="r" b="b"/>
            <a:pathLst>
              <a:path w="17133" h="10222" extrusionOk="0">
                <a:moveTo>
                  <a:pt x="1" y="0"/>
                </a:moveTo>
                <a:cubicBezTo>
                  <a:pt x="1570" y="662"/>
                  <a:pt x="3419" y="1313"/>
                  <a:pt x="4529" y="1313"/>
                </a:cubicBezTo>
                <a:cubicBezTo>
                  <a:pt x="6373" y="1313"/>
                  <a:pt x="7673" y="389"/>
                  <a:pt x="8664" y="389"/>
                </a:cubicBezTo>
                <a:cubicBezTo>
                  <a:pt x="8844" y="389"/>
                  <a:pt x="9014" y="419"/>
                  <a:pt x="9175" y="491"/>
                </a:cubicBezTo>
                <a:cubicBezTo>
                  <a:pt x="9699" y="726"/>
                  <a:pt x="9773" y="1292"/>
                  <a:pt x="9272" y="3204"/>
                </a:cubicBezTo>
                <a:cubicBezTo>
                  <a:pt x="9120" y="3797"/>
                  <a:pt x="9438" y="3990"/>
                  <a:pt x="9926" y="3990"/>
                </a:cubicBezTo>
                <a:cubicBezTo>
                  <a:pt x="10748" y="3990"/>
                  <a:pt x="12054" y="3444"/>
                  <a:pt x="12422" y="3343"/>
                </a:cubicBezTo>
                <a:cubicBezTo>
                  <a:pt x="12696" y="3268"/>
                  <a:pt x="13011" y="3218"/>
                  <a:pt x="13322" y="3218"/>
                </a:cubicBezTo>
                <a:cubicBezTo>
                  <a:pt x="13811" y="3218"/>
                  <a:pt x="14288" y="3343"/>
                  <a:pt x="14569" y="3696"/>
                </a:cubicBezTo>
                <a:cubicBezTo>
                  <a:pt x="15626" y="5041"/>
                  <a:pt x="15488" y="6815"/>
                  <a:pt x="15744" y="8064"/>
                </a:cubicBezTo>
                <a:cubicBezTo>
                  <a:pt x="16011" y="9324"/>
                  <a:pt x="16513" y="9976"/>
                  <a:pt x="17133" y="10221"/>
                </a:cubicBezTo>
                <a:lnTo>
                  <a:pt x="1713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3825" dir="14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title" hasCustomPrompt="1"/>
          </p:nvPr>
        </p:nvSpPr>
        <p:spPr>
          <a:xfrm>
            <a:off x="2143975" y="1562675"/>
            <a:ext cx="1529700" cy="72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/>
          <p:nvPr/>
        </p:nvSpPr>
        <p:spPr>
          <a:xfrm rot="5400000">
            <a:off x="1024675" y="95575"/>
            <a:ext cx="3457500" cy="3133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>
              <a:solidFill>
                <a:srgbClr val="FFFFFF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29" name="Google Shape;129;p12"/>
          <p:cNvSpPr txBox="1">
            <a:spLocks noGrp="1"/>
          </p:cNvSpPr>
          <p:nvPr>
            <p:ph type="ctrTitle"/>
          </p:nvPr>
        </p:nvSpPr>
        <p:spPr>
          <a:xfrm flipH="1">
            <a:off x="886775" y="2340594"/>
            <a:ext cx="31581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subTitle" idx="1"/>
          </p:nvPr>
        </p:nvSpPr>
        <p:spPr>
          <a:xfrm>
            <a:off x="4598719" y="1815144"/>
            <a:ext cx="3353700" cy="151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2"/>
          <p:cNvSpPr/>
          <p:nvPr/>
        </p:nvSpPr>
        <p:spPr>
          <a:xfrm>
            <a:off x="0" y="3237663"/>
            <a:ext cx="5957203" cy="1901058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2"/>
          <p:cNvSpPr/>
          <p:nvPr/>
        </p:nvSpPr>
        <p:spPr>
          <a:xfrm>
            <a:off x="0" y="0"/>
            <a:ext cx="2924434" cy="1144956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4888126" y="0"/>
            <a:ext cx="4255880" cy="2343529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>
            <a:off x="3807376" y="4360684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"/>
          <p:cNvSpPr/>
          <p:nvPr/>
        </p:nvSpPr>
        <p:spPr>
          <a:xfrm>
            <a:off x="0" y="4248016"/>
            <a:ext cx="3347799" cy="890707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2"/>
          <p:cNvSpPr/>
          <p:nvPr/>
        </p:nvSpPr>
        <p:spPr>
          <a:xfrm>
            <a:off x="5697850" y="3760275"/>
            <a:ext cx="3446155" cy="1378454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"/>
          <p:cNvSpPr/>
          <p:nvPr/>
        </p:nvSpPr>
        <p:spPr>
          <a:xfrm>
            <a:off x="0" y="0"/>
            <a:ext cx="1917920" cy="1664674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93041"/>
      </p:ext>
    </p:extLst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727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9" r:id="rId5"/>
    <p:sldLayoutId id="2147483665" r:id="rId6"/>
    <p:sldLayoutId id="2147483673" r:id="rId7"/>
    <p:sldLayoutId id="214748367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ctrTitle"/>
          </p:nvPr>
        </p:nvSpPr>
        <p:spPr>
          <a:xfrm>
            <a:off x="1219200" y="2320950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es-ES" dirty="0" smtClean="0"/>
              <a:t>TATA KELOLA</a:t>
            </a:r>
            <a:br>
              <a:rPr lang="es-ES" dirty="0" smtClean="0"/>
            </a:br>
            <a:r>
              <a:rPr lang="es-ES" dirty="0" smtClean="0"/>
              <a:t>DANA SOSIAL ISLAM</a:t>
            </a:r>
            <a:endParaRPr b="0" dirty="0"/>
          </a:p>
        </p:txBody>
      </p:sp>
      <p:sp>
        <p:nvSpPr>
          <p:cNvPr id="320" name="Google Shape;320;p32"/>
          <p:cNvSpPr txBox="1">
            <a:spLocks noGrp="1"/>
          </p:cNvSpPr>
          <p:nvPr>
            <p:ph type="subTitle" idx="1"/>
          </p:nvPr>
        </p:nvSpPr>
        <p:spPr>
          <a:xfrm>
            <a:off x="2743200" y="3409950"/>
            <a:ext cx="36435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 dirty="0" smtClean="0"/>
              <a:t>Dr. </a:t>
            </a:r>
            <a:r>
              <a:rPr lang="es-ES" dirty="0" err="1" smtClean="0"/>
              <a:t>Tika</a:t>
            </a:r>
            <a:r>
              <a:rPr lang="es-ES" dirty="0" smtClean="0"/>
              <a:t> </a:t>
            </a:r>
            <a:r>
              <a:rPr lang="es-ES" dirty="0" err="1" smtClean="0"/>
              <a:t>Widiastuti</a:t>
            </a:r>
            <a:r>
              <a:rPr lang="es-ES" dirty="0" smtClean="0"/>
              <a:t>, SE., </a:t>
            </a:r>
            <a:r>
              <a:rPr lang="es-ES" dirty="0" err="1" smtClean="0"/>
              <a:t>M.Si</a:t>
            </a:r>
            <a:r>
              <a:rPr lang="es-ES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 flipH="1">
            <a:off x="533400" y="4171950"/>
            <a:ext cx="8077200" cy="763800"/>
          </a:xfrm>
        </p:spPr>
        <p:txBody>
          <a:bodyPr/>
          <a:lstStyle/>
          <a:p>
            <a:pPr algn="l"/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Kalkulator</a:t>
            </a:r>
            <a:r>
              <a:rPr lang="en-US" dirty="0" smtClean="0"/>
              <a:t> Zakat di BAZNAS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0550"/>
            <a:ext cx="6542825" cy="723300"/>
          </a:xfrm>
        </p:spPr>
        <p:txBody>
          <a:bodyPr/>
          <a:lstStyle/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menyikapi</a:t>
            </a:r>
            <a:r>
              <a:rPr lang="en-US" sz="2400" dirty="0" smtClean="0"/>
              <a:t> </a:t>
            </a:r>
            <a:r>
              <a:rPr lang="en-US" sz="2400" dirty="0" err="1" smtClean="0"/>
              <a:t>peraturan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err="1" smtClean="0"/>
              <a:t>Lembaga</a:t>
            </a:r>
            <a:r>
              <a:rPr lang="en-US" sz="2400" dirty="0" smtClean="0"/>
              <a:t> Zakat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penghitungan</a:t>
            </a:r>
            <a:r>
              <a:rPr lang="en-US" sz="2400" dirty="0" smtClean="0"/>
              <a:t> zakat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741"/>
            <a:ext cx="4038600" cy="478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46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 flipH="1">
            <a:off x="76200" y="4551150"/>
            <a:ext cx="5257800" cy="763800"/>
          </a:xfrm>
        </p:spPr>
        <p:txBody>
          <a:bodyPr/>
          <a:lstStyle/>
          <a:p>
            <a:pPr algn="l"/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Kalkulator</a:t>
            </a:r>
            <a:r>
              <a:rPr lang="en-US" dirty="0" smtClean="0"/>
              <a:t> Zakat di </a:t>
            </a:r>
            <a:r>
              <a:rPr lang="en-US" dirty="0" err="1" smtClean="0"/>
              <a:t>Dompet</a:t>
            </a:r>
            <a:r>
              <a:rPr lang="en-US" dirty="0" smtClean="0"/>
              <a:t> </a:t>
            </a:r>
            <a:r>
              <a:rPr lang="en-US" dirty="0" err="1" smtClean="0"/>
              <a:t>Dhuafa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6934200" cy="420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64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 flipH="1">
            <a:off x="533400" y="4704532"/>
            <a:ext cx="3429000" cy="305618"/>
          </a:xfrm>
        </p:spPr>
        <p:txBody>
          <a:bodyPr/>
          <a:lstStyle/>
          <a:p>
            <a:pPr algn="l"/>
            <a:r>
              <a:rPr lang="en-US" dirty="0" err="1" smtClean="0"/>
              <a:t>Donasi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57150"/>
            <a:ext cx="5257800" cy="457200"/>
          </a:xfrm>
        </p:spPr>
        <p:txBody>
          <a:bodyPr/>
          <a:lstStyle/>
          <a:p>
            <a:r>
              <a:rPr lang="en-US" sz="2800" dirty="0" err="1" smtClean="0"/>
              <a:t>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Berdonasi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90550"/>
            <a:ext cx="3200401" cy="411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76" y="312737"/>
            <a:ext cx="4174824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17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5791200" y="1581150"/>
            <a:ext cx="4601100" cy="724800"/>
          </a:xfrm>
        </p:spPr>
        <p:txBody>
          <a:bodyPr/>
          <a:lstStyle/>
          <a:p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endParaRPr lang="en-US" sz="2000" dirty="0" smtClean="0"/>
          </a:p>
          <a:p>
            <a:pPr marL="857250" indent="-685800">
              <a:buFontTx/>
              <a:buChar char="-"/>
            </a:pPr>
            <a:r>
              <a:rPr lang="en-US" sz="2000" dirty="0" smtClean="0"/>
              <a:t>Kantor </a:t>
            </a:r>
            <a:r>
              <a:rPr lang="en-US" sz="2000" dirty="0" err="1" smtClean="0"/>
              <a:t>lembaga</a:t>
            </a:r>
            <a:endParaRPr lang="en-US" sz="2000" dirty="0" smtClean="0"/>
          </a:p>
          <a:p>
            <a:pPr marL="857250" indent="-685800">
              <a:buFontTx/>
              <a:buChar char="-"/>
            </a:pPr>
            <a:r>
              <a:rPr lang="en-US" sz="2000" dirty="0" err="1" smtClean="0"/>
              <a:t>Jemput</a:t>
            </a:r>
            <a:r>
              <a:rPr lang="en-US" sz="2000" dirty="0" smtClean="0"/>
              <a:t> zakat</a:t>
            </a:r>
          </a:p>
          <a:p>
            <a:pPr marL="857250" indent="-685800">
              <a:buFontTx/>
              <a:buChar char="-"/>
            </a:pPr>
            <a:r>
              <a:rPr lang="en-US" sz="2000" dirty="0" err="1" smtClean="0"/>
              <a:t>Kasir</a:t>
            </a:r>
            <a:r>
              <a:rPr lang="en-US" sz="2000" dirty="0" smtClean="0"/>
              <a:t> retailer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908"/>
            <a:ext cx="5181600" cy="488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45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 flipH="1">
            <a:off x="5867400" y="133350"/>
            <a:ext cx="3124200" cy="3581400"/>
          </a:xfrm>
        </p:spPr>
        <p:txBody>
          <a:bodyPr/>
          <a:lstStyle/>
          <a:p>
            <a:pPr algn="l"/>
            <a:r>
              <a:rPr lang="en-US" sz="1800" dirty="0" err="1" smtClean="0"/>
              <a:t>Layanan</a:t>
            </a:r>
            <a:r>
              <a:rPr lang="en-US" sz="1800" dirty="0" smtClean="0"/>
              <a:t> Digital</a:t>
            </a:r>
          </a:p>
          <a:p>
            <a:pPr algn="l">
              <a:buFontTx/>
              <a:buChar char="-"/>
            </a:pPr>
            <a:r>
              <a:rPr lang="en-US" sz="1800" i="1" dirty="0" smtClean="0"/>
              <a:t>Platform website</a:t>
            </a:r>
          </a:p>
          <a:p>
            <a:pPr algn="l">
              <a:buFontTx/>
              <a:buChar char="-"/>
            </a:pPr>
            <a:r>
              <a:rPr lang="en-US" sz="1800" i="1" dirty="0" smtClean="0"/>
              <a:t>E-commerce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Shopee</a:t>
            </a:r>
            <a:r>
              <a:rPr lang="en-US" sz="1800" dirty="0" smtClean="0"/>
              <a:t>, </a:t>
            </a:r>
            <a:r>
              <a:rPr lang="en-US" sz="1800" dirty="0" err="1" smtClean="0"/>
              <a:t>Lazada</a:t>
            </a:r>
            <a:r>
              <a:rPr lang="en-US" sz="1800" dirty="0" smtClean="0"/>
              <a:t>, </a:t>
            </a:r>
            <a:r>
              <a:rPr lang="en-US" sz="1800" dirty="0" err="1" smtClean="0"/>
              <a:t>Gopay</a:t>
            </a:r>
            <a:r>
              <a:rPr lang="en-US" sz="1800" dirty="0" smtClean="0"/>
              <a:t>, </a:t>
            </a:r>
            <a:r>
              <a:rPr lang="en-US" sz="1800" dirty="0" err="1" smtClean="0"/>
              <a:t>Elevenia</a:t>
            </a:r>
            <a:r>
              <a:rPr lang="en-US" sz="1800" dirty="0" smtClean="0"/>
              <a:t>, </a:t>
            </a:r>
            <a:r>
              <a:rPr lang="en-US" sz="1800" dirty="0" err="1" smtClean="0"/>
              <a:t>bukalapak</a:t>
            </a:r>
            <a:r>
              <a:rPr lang="en-US" sz="1800" dirty="0" smtClean="0"/>
              <a:t>, JD.ID, </a:t>
            </a:r>
            <a:r>
              <a:rPr lang="en-US" sz="1800" dirty="0" err="1" smtClean="0"/>
              <a:t>dll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5410200" cy="46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265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>
            <a:spLocks noGrp="1"/>
          </p:cNvSpPr>
          <p:nvPr>
            <p:ph type="ctrTitle"/>
          </p:nvPr>
        </p:nvSpPr>
        <p:spPr>
          <a:xfrm flipH="1">
            <a:off x="1892675" y="1950950"/>
            <a:ext cx="23046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 Black"/>
              <a:buNone/>
            </a:pPr>
            <a:r>
              <a:rPr lang="es-ES" b="0" dirty="0" err="1" smtClean="0">
                <a:solidFill>
                  <a:srgbClr val="FFFFFF"/>
                </a:solidFill>
              </a:rPr>
              <a:t>Tujuan</a:t>
            </a:r>
            <a:r>
              <a:rPr lang="es-ES" b="0" dirty="0" smtClean="0">
                <a:solidFill>
                  <a:srgbClr val="FFFFFF"/>
                </a:solidFill>
              </a:rPr>
              <a:t> </a:t>
            </a:r>
            <a:r>
              <a:rPr lang="es-ES" b="0" dirty="0" err="1" smtClean="0">
                <a:solidFill>
                  <a:srgbClr val="FFFFFF"/>
                </a:solidFill>
              </a:rPr>
              <a:t>Pengimpunan</a:t>
            </a:r>
            <a:r>
              <a:rPr lang="es-ES" b="0" dirty="0" smtClean="0">
                <a:solidFill>
                  <a:srgbClr val="FFFFFF"/>
                </a:solidFill>
              </a:rPr>
              <a:t> ZISWAF</a:t>
            </a:r>
            <a:endParaRPr b="0" dirty="0">
              <a:solidFill>
                <a:srgbClr val="FFFFFF"/>
              </a:solidFill>
            </a:endParaRPr>
          </a:p>
        </p:txBody>
      </p:sp>
      <p:sp>
        <p:nvSpPr>
          <p:cNvPr id="362" name="Google Shape;362;p37"/>
          <p:cNvSpPr txBox="1">
            <a:spLocks noGrp="1"/>
          </p:cNvSpPr>
          <p:nvPr>
            <p:ph type="subTitle" idx="1"/>
          </p:nvPr>
        </p:nvSpPr>
        <p:spPr>
          <a:xfrm>
            <a:off x="4648200" y="2724150"/>
            <a:ext cx="4343400" cy="1513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85750"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9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FFFFFF"/>
                </a:solidFill>
              </a:rPr>
              <a:t>Menghimpunan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dana</a:t>
            </a:r>
            <a:endParaRPr lang="en-US" sz="1800" dirty="0" smtClean="0">
              <a:solidFill>
                <a:srgbClr val="FFFFFF"/>
              </a:solidFill>
            </a:endParaRPr>
          </a:p>
          <a:p>
            <a:pPr marL="285750"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900"/>
              <a:buFont typeface="Wingdings" pitchFamily="2" charset="2"/>
              <a:buChar char="§"/>
            </a:pPr>
            <a:r>
              <a:rPr lang="en-US" sz="1800" dirty="0" err="1" smtClean="0"/>
              <a:t>Memperbanyak</a:t>
            </a:r>
            <a:r>
              <a:rPr lang="en-US" sz="1800" dirty="0" smtClean="0"/>
              <a:t> </a:t>
            </a:r>
            <a:r>
              <a:rPr lang="en-US" sz="1800" dirty="0" err="1" smtClean="0"/>
              <a:t>donatur</a:t>
            </a:r>
            <a:endParaRPr lang="en-US" sz="1800" dirty="0" smtClean="0"/>
          </a:p>
          <a:p>
            <a:pPr marL="285750"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9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FFFFFF"/>
                </a:solidFill>
              </a:rPr>
              <a:t>Meningkatkan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dan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membangun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citra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lembaga</a:t>
            </a:r>
            <a:endParaRPr lang="en-US" sz="1800" dirty="0" smtClean="0">
              <a:solidFill>
                <a:srgbClr val="FFFFFF"/>
              </a:solidFill>
            </a:endParaRPr>
          </a:p>
          <a:p>
            <a:pPr marL="285750"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900"/>
              <a:buFont typeface="Wingdings" pitchFamily="2" charset="2"/>
              <a:buChar char="§"/>
            </a:pPr>
            <a:r>
              <a:rPr lang="en-US" sz="1800" dirty="0" err="1" smtClean="0"/>
              <a:t>Menghimpun</a:t>
            </a:r>
            <a:r>
              <a:rPr lang="en-US" sz="1800" dirty="0" smtClean="0"/>
              <a:t> </a:t>
            </a:r>
            <a:r>
              <a:rPr lang="en-US" sz="1800" dirty="0" err="1" smtClean="0"/>
              <a:t>relasi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pendukung</a:t>
            </a:r>
            <a:endParaRPr lang="en-US" sz="1800" dirty="0" smtClean="0"/>
          </a:p>
          <a:p>
            <a:pPr marL="285750"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9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FFFFFF"/>
                </a:solidFill>
              </a:rPr>
              <a:t>Meningkatkan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kepuasan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donatur</a:t>
            </a:r>
            <a:endParaRPr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09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3048000" y="2114550"/>
            <a:ext cx="5501100" cy="233700"/>
          </a:xfrm>
        </p:spPr>
        <p:txBody>
          <a:bodyPr/>
          <a:lstStyle/>
          <a:p>
            <a:r>
              <a:rPr lang="en-US" dirty="0" smtClean="0"/>
              <a:t>Tata </a:t>
            </a:r>
            <a:r>
              <a:rPr lang="en-US" dirty="0" err="1" smtClean="0"/>
              <a:t>Kelola</a:t>
            </a:r>
            <a:r>
              <a:rPr lang="en-US" dirty="0" smtClean="0"/>
              <a:t> Dana </a:t>
            </a:r>
            <a:r>
              <a:rPr lang="en-US" dirty="0" err="1" smtClean="0"/>
              <a:t>Sosial</a:t>
            </a:r>
            <a:r>
              <a:rPr lang="en-US" dirty="0" smtClean="0"/>
              <a:t> Islam (1)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2057400" y="2114550"/>
            <a:ext cx="4110900" cy="233700"/>
          </a:xfrm>
        </p:spPr>
        <p:txBody>
          <a:bodyPr/>
          <a:lstStyle/>
          <a:p>
            <a:pPr algn="ctr"/>
            <a:r>
              <a:rPr lang="en-US" sz="4000" b="1" dirty="0" smtClean="0"/>
              <a:t>TERIMAKASIH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3008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1295400" y="666750"/>
            <a:ext cx="7239000" cy="533400"/>
          </a:xfrm>
        </p:spPr>
        <p:txBody>
          <a:bodyPr/>
          <a:lstStyle/>
          <a:p>
            <a:r>
              <a:rPr lang="en-US" sz="2000" dirty="0" err="1" smtClean="0"/>
              <a:t>Lembaga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Unit </a:t>
            </a:r>
            <a:r>
              <a:rPr lang="en-US" sz="2000" dirty="0" err="1" smtClean="0"/>
              <a:t>Pengelola</a:t>
            </a:r>
            <a:r>
              <a:rPr lang="en-US" sz="2000" dirty="0" smtClean="0"/>
              <a:t> Zakat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Wakaf</a:t>
            </a: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6052094"/>
              </p:ext>
            </p:extLst>
          </p:nvPr>
        </p:nvGraphicFramePr>
        <p:xfrm>
          <a:off x="1447800" y="1504950"/>
          <a:ext cx="62484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72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 txBox="1">
            <a:spLocks noGrp="1"/>
          </p:cNvSpPr>
          <p:nvPr>
            <p:ph type="subTitle" idx="1"/>
          </p:nvPr>
        </p:nvSpPr>
        <p:spPr>
          <a:xfrm flipH="1">
            <a:off x="2311500" y="1857750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rPr>
              <a:t>Bentuk</a:t>
            </a:r>
            <a:r>
              <a:rPr lang="es-ES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rPr>
              <a:t> </a:t>
            </a:r>
            <a:r>
              <a:rPr lang="es-ES" dirty="0" err="1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rPr>
              <a:t>Penghimpunan</a:t>
            </a:r>
            <a:r>
              <a:rPr lang="es-ES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rPr>
              <a:t> ZISWAF</a:t>
            </a:r>
            <a:endParaRPr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32" name="Google Shape;332;p34"/>
          <p:cNvSpPr txBox="1">
            <a:spLocks noGrp="1"/>
          </p:cNvSpPr>
          <p:nvPr>
            <p:ph type="subTitle" idx="2"/>
          </p:nvPr>
        </p:nvSpPr>
        <p:spPr>
          <a:xfrm flipH="1">
            <a:off x="2311500" y="2543550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 dirty="0" err="1" smtClean="0"/>
              <a:t>Bentuk</a:t>
            </a:r>
            <a:r>
              <a:rPr lang="es-ES" dirty="0" smtClean="0"/>
              <a:t> </a:t>
            </a:r>
            <a:r>
              <a:rPr lang="es-ES" dirty="0" err="1" smtClean="0"/>
              <a:t>Penyaluran</a:t>
            </a:r>
            <a:r>
              <a:rPr lang="es-ES" dirty="0" smtClean="0"/>
              <a:t> ZISWAF</a:t>
            </a:r>
            <a:endParaRPr dirty="0"/>
          </a:p>
        </p:txBody>
      </p:sp>
      <p:sp>
        <p:nvSpPr>
          <p:cNvPr id="333" name="Google Shape;333;p34"/>
          <p:cNvSpPr txBox="1">
            <a:spLocks noGrp="1"/>
          </p:cNvSpPr>
          <p:nvPr>
            <p:ph type="subTitle" idx="3"/>
          </p:nvPr>
        </p:nvSpPr>
        <p:spPr>
          <a:xfrm flipH="1">
            <a:off x="2362200" y="3257550"/>
            <a:ext cx="6451500" cy="561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 dirty="0" err="1" smtClean="0"/>
              <a:t>Pemberdayaan</a:t>
            </a:r>
            <a:r>
              <a:rPr lang="es-ES" dirty="0" smtClean="0"/>
              <a:t> ZISWAF</a:t>
            </a:r>
            <a:endParaRPr dirty="0"/>
          </a:p>
        </p:txBody>
      </p:sp>
      <p:sp>
        <p:nvSpPr>
          <p:cNvPr id="337" name="Google Shape;337;p34"/>
          <p:cNvSpPr txBox="1">
            <a:spLocks noGrp="1"/>
          </p:cNvSpPr>
          <p:nvPr>
            <p:ph type="ctrTitle"/>
          </p:nvPr>
        </p:nvSpPr>
        <p:spPr>
          <a:xfrm>
            <a:off x="5638800" y="2343150"/>
            <a:ext cx="2862527" cy="923576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TATA KELOLA</a:t>
            </a:r>
            <a:br>
              <a:rPr lang="es-ES" dirty="0" smtClean="0"/>
            </a:br>
            <a:r>
              <a:rPr lang="es-ES" dirty="0" smtClean="0"/>
              <a:t>DANA SOSIAL ISLAM</a:t>
            </a:r>
            <a:endParaRPr b="0" dirty="0"/>
          </a:p>
        </p:txBody>
      </p:sp>
      <p:sp>
        <p:nvSpPr>
          <p:cNvPr id="338" name="Google Shape;338;p34"/>
          <p:cNvSpPr txBox="1">
            <a:spLocks noGrp="1"/>
          </p:cNvSpPr>
          <p:nvPr>
            <p:ph type="title" idx="7"/>
          </p:nvPr>
        </p:nvSpPr>
        <p:spPr>
          <a:xfrm>
            <a:off x="990600" y="2117250"/>
            <a:ext cx="12192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dirty="0" smtClean="0"/>
              <a:t>01</a:t>
            </a:r>
            <a:endParaRPr b="0" dirty="0"/>
          </a:p>
        </p:txBody>
      </p:sp>
      <p:sp>
        <p:nvSpPr>
          <p:cNvPr id="339" name="Google Shape;339;p34"/>
          <p:cNvSpPr txBox="1">
            <a:spLocks noGrp="1"/>
          </p:cNvSpPr>
          <p:nvPr>
            <p:ph type="title" idx="8"/>
          </p:nvPr>
        </p:nvSpPr>
        <p:spPr>
          <a:xfrm>
            <a:off x="1066800" y="2800350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dirty="0"/>
              <a:t>02</a:t>
            </a:r>
            <a:endParaRPr b="0" dirty="0"/>
          </a:p>
        </p:txBody>
      </p:sp>
      <p:sp>
        <p:nvSpPr>
          <p:cNvPr id="340" name="Google Shape;340;p34"/>
          <p:cNvSpPr txBox="1">
            <a:spLocks noGrp="1"/>
          </p:cNvSpPr>
          <p:nvPr>
            <p:ph type="title" idx="9"/>
          </p:nvPr>
        </p:nvSpPr>
        <p:spPr>
          <a:xfrm>
            <a:off x="1066800" y="3486150"/>
            <a:ext cx="1230600" cy="454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dirty="0"/>
              <a:t>03</a:t>
            </a:r>
            <a:endParaRPr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>
            <a:spLocks noGrp="1"/>
          </p:cNvSpPr>
          <p:nvPr>
            <p:ph type="subTitle" idx="2"/>
          </p:nvPr>
        </p:nvSpPr>
        <p:spPr>
          <a:xfrm>
            <a:off x="838200" y="590550"/>
            <a:ext cx="8001000" cy="160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BENTUK PENGHIMPUNAN ZISWAF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- </a:t>
            </a:r>
            <a:r>
              <a:rPr lang="es-ES" dirty="0" err="1" smtClean="0"/>
              <a:t>Penghimpunan</a:t>
            </a:r>
            <a:r>
              <a:rPr lang="es-ES" dirty="0" smtClean="0"/>
              <a:t> </a:t>
            </a:r>
            <a:r>
              <a:rPr lang="es-ES" dirty="0" err="1" smtClean="0"/>
              <a:t>ziswaf</a:t>
            </a:r>
            <a:r>
              <a:rPr lang="es-ES" dirty="0" smtClean="0"/>
              <a:t> </a:t>
            </a:r>
            <a:r>
              <a:rPr lang="es-ES" dirty="0" err="1" smtClean="0"/>
              <a:t>merupakan</a:t>
            </a:r>
            <a:r>
              <a:rPr lang="es-ES" dirty="0" smtClean="0"/>
              <a:t> </a:t>
            </a:r>
            <a:r>
              <a:rPr lang="es-ES" dirty="0" err="1" smtClean="0"/>
              <a:t>bentuk</a:t>
            </a:r>
            <a:r>
              <a:rPr lang="es-ES" dirty="0" smtClean="0"/>
              <a:t> </a:t>
            </a:r>
            <a:r>
              <a:rPr lang="es-ES" dirty="0" err="1" smtClean="0"/>
              <a:t>penggalangan</a:t>
            </a:r>
            <a:r>
              <a:rPr lang="es-ES" dirty="0" smtClean="0"/>
              <a:t> </a:t>
            </a:r>
            <a:r>
              <a:rPr lang="es-ES" dirty="0" err="1" smtClean="0"/>
              <a:t>dana</a:t>
            </a:r>
            <a:r>
              <a:rPr lang="es-ES" dirty="0" smtClean="0"/>
              <a:t> dan </a:t>
            </a:r>
            <a:r>
              <a:rPr lang="es-ES" dirty="0" err="1" smtClean="0"/>
              <a:t>kegiatan</a:t>
            </a:r>
            <a:r>
              <a:rPr lang="es-ES" dirty="0" smtClean="0"/>
              <a:t> </a:t>
            </a:r>
            <a:r>
              <a:rPr lang="es-ES" dirty="0" err="1" smtClean="0"/>
              <a:t>mempengaruhi</a:t>
            </a:r>
            <a:r>
              <a:rPr lang="es-ES" dirty="0" smtClean="0"/>
              <a:t> </a:t>
            </a:r>
            <a:r>
              <a:rPr lang="es-ES" dirty="0" err="1" smtClean="0"/>
              <a:t>calon</a:t>
            </a:r>
            <a:r>
              <a:rPr lang="es-ES" dirty="0" smtClean="0"/>
              <a:t> </a:t>
            </a:r>
            <a:r>
              <a:rPr lang="es-ES" dirty="0" err="1" smtClean="0"/>
              <a:t>donatur</a:t>
            </a:r>
            <a:r>
              <a:rPr lang="es-ES" dirty="0" smtClean="0"/>
              <a:t>, </a:t>
            </a:r>
            <a:r>
              <a:rPr lang="es-ES" dirty="0" err="1" smtClean="0"/>
              <a:t>baik</a:t>
            </a:r>
            <a:r>
              <a:rPr lang="es-ES" dirty="0" smtClean="0"/>
              <a:t> </a:t>
            </a:r>
            <a:r>
              <a:rPr lang="es-ES" dirty="0" err="1" smtClean="0"/>
              <a:t>dari</a:t>
            </a:r>
            <a:r>
              <a:rPr lang="es-ES" dirty="0" smtClean="0"/>
              <a:t> </a:t>
            </a:r>
            <a:r>
              <a:rPr lang="es-ES" dirty="0" err="1" smtClean="0"/>
              <a:t>kalangan</a:t>
            </a:r>
            <a:r>
              <a:rPr lang="es-ES" dirty="0" smtClean="0"/>
              <a:t> </a:t>
            </a:r>
            <a:r>
              <a:rPr lang="es-ES" dirty="0" err="1" smtClean="0"/>
              <a:t>perseorangan</a:t>
            </a:r>
            <a:r>
              <a:rPr lang="es-ES" dirty="0" smtClean="0"/>
              <a:t>, </a:t>
            </a:r>
            <a:r>
              <a:rPr lang="es-ES" dirty="0" err="1" smtClean="0"/>
              <a:t>organisasi</a:t>
            </a:r>
            <a:r>
              <a:rPr lang="es-ES" dirty="0" smtClean="0"/>
              <a:t> </a:t>
            </a:r>
            <a:r>
              <a:rPr lang="es-ES" dirty="0" err="1" smtClean="0"/>
              <a:t>maupun</a:t>
            </a:r>
            <a:r>
              <a:rPr lang="es-ES" dirty="0" smtClean="0"/>
              <a:t> </a:t>
            </a:r>
            <a:r>
              <a:rPr lang="es-ES" dirty="0" err="1" smtClean="0"/>
              <a:t>badan</a:t>
            </a:r>
            <a:r>
              <a:rPr lang="es-ES" dirty="0" smtClean="0"/>
              <a:t> </a:t>
            </a:r>
            <a:r>
              <a:rPr lang="es-ES" dirty="0" err="1" smtClean="0"/>
              <a:t>hukum</a:t>
            </a:r>
            <a:r>
              <a:rPr lang="es-ES" dirty="0" smtClean="0"/>
              <a:t> agar </a:t>
            </a:r>
            <a:r>
              <a:rPr lang="es-ES" dirty="0" err="1" smtClean="0"/>
              <a:t>bersedia</a:t>
            </a:r>
            <a:r>
              <a:rPr lang="es-ES" dirty="0" smtClean="0"/>
              <a:t> </a:t>
            </a:r>
            <a:r>
              <a:rPr lang="es-ES" dirty="0" err="1" smtClean="0"/>
              <a:t>untuk</a:t>
            </a:r>
            <a:r>
              <a:rPr lang="es-ES" dirty="0" smtClean="0"/>
              <a:t> </a:t>
            </a:r>
            <a:r>
              <a:rPr lang="es-ES" dirty="0" err="1" smtClean="0"/>
              <a:t>berdonasi</a:t>
            </a:r>
            <a:endParaRPr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838200" y="2190750"/>
            <a:ext cx="5943600" cy="1371600"/>
          </a:xfrm>
        </p:spPr>
        <p:txBody>
          <a:bodyPr/>
          <a:lstStyle/>
          <a:p>
            <a:pPr marL="514350" indent="-342900">
              <a:buAutoNum type="arabicPeriod"/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Penghimpunan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pPr marL="514350" indent="-342900">
              <a:buFont typeface="Roboto Slab Regular"/>
              <a:buAutoNum type="arabicPeriod"/>
            </a:pP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Penghimpunan</a:t>
            </a:r>
            <a:r>
              <a:rPr lang="en-US" dirty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pPr marL="51435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>
            <a:spLocks noGrp="1"/>
          </p:cNvSpPr>
          <p:nvPr>
            <p:ph type="ctrTitle"/>
          </p:nvPr>
        </p:nvSpPr>
        <p:spPr>
          <a:xfrm flipH="1">
            <a:off x="304800" y="1950950"/>
            <a:ext cx="3972944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 Sans Black"/>
              <a:buNone/>
            </a:pPr>
            <a:r>
              <a:rPr lang="es-ES" b="0" dirty="0" err="1" smtClean="0">
                <a:solidFill>
                  <a:srgbClr val="FFFFFF"/>
                </a:solidFill>
              </a:rPr>
              <a:t>Penghimpunan</a:t>
            </a:r>
            <a:r>
              <a:rPr lang="es-ES" b="0" dirty="0" smtClean="0">
                <a:solidFill>
                  <a:srgbClr val="FFFFFF"/>
                </a:solidFill>
              </a:rPr>
              <a:t> </a:t>
            </a:r>
            <a:r>
              <a:rPr lang="es-ES" b="0" dirty="0" err="1" smtClean="0">
                <a:solidFill>
                  <a:srgbClr val="FFFFFF"/>
                </a:solidFill>
              </a:rPr>
              <a:t>Langsung</a:t>
            </a:r>
            <a:endParaRPr b="0" dirty="0">
              <a:solidFill>
                <a:srgbClr val="FFFFFF"/>
              </a:solidFill>
            </a:endParaRPr>
          </a:p>
        </p:txBody>
      </p:sp>
      <p:sp>
        <p:nvSpPr>
          <p:cNvPr id="368" name="Google Shape;368;p38"/>
          <p:cNvSpPr txBox="1">
            <a:spLocks noGrp="1"/>
          </p:cNvSpPr>
          <p:nvPr>
            <p:ph type="subTitle" idx="1"/>
          </p:nvPr>
        </p:nvSpPr>
        <p:spPr>
          <a:xfrm>
            <a:off x="4572000" y="1200150"/>
            <a:ext cx="4016148" cy="2433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/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teknik-teknik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cara-cara</a:t>
            </a:r>
            <a:r>
              <a:rPr lang="en-US" sz="1600" dirty="0"/>
              <a:t> yang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partisipasi</a:t>
            </a:r>
            <a:r>
              <a:rPr lang="en-US" sz="1600" dirty="0"/>
              <a:t> </a:t>
            </a:r>
            <a:r>
              <a:rPr lang="en-US" sz="1600" i="1" dirty="0" err="1" smtClean="0"/>
              <a:t>muzakki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i="1" dirty="0" err="1" smtClean="0"/>
              <a:t>wakif</a:t>
            </a:r>
            <a:r>
              <a:rPr lang="en-US" sz="1600" dirty="0" smtClean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.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bentuk-bentuk</a:t>
            </a:r>
            <a:r>
              <a:rPr lang="en-US" sz="1600" dirty="0"/>
              <a:t> </a:t>
            </a:r>
            <a:r>
              <a:rPr lang="en-US" sz="1600" dirty="0" err="1" smtClean="0"/>
              <a:t>penghimpunan</a:t>
            </a:r>
            <a:r>
              <a:rPr lang="en-US" sz="1600" dirty="0" smtClean="0"/>
              <a:t> </a:t>
            </a:r>
            <a:r>
              <a:rPr lang="en-US" sz="1600" dirty="0" err="1"/>
              <a:t>dimana</a:t>
            </a:r>
            <a:r>
              <a:rPr lang="en-US" sz="1600" dirty="0"/>
              <a:t> proses </a:t>
            </a:r>
            <a:r>
              <a:rPr lang="en-US" sz="1600" dirty="0" err="1"/>
              <a:t>interaksi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dirty="0" err="1"/>
              <a:t>akomodasi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respon</a:t>
            </a:r>
            <a:r>
              <a:rPr lang="en-US" sz="1600" dirty="0"/>
              <a:t> </a:t>
            </a:r>
            <a:r>
              <a:rPr lang="en-US" sz="1600" i="1" dirty="0" err="1" smtClean="0"/>
              <a:t>muzakki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i="1" dirty="0" err="1" smtClean="0"/>
              <a:t>wakif</a:t>
            </a:r>
            <a:r>
              <a:rPr lang="en-US" sz="1600" dirty="0" smtClean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seketika</a:t>
            </a:r>
            <a:r>
              <a:rPr lang="en-US" sz="1600" dirty="0"/>
              <a:t> (</a:t>
            </a:r>
            <a:r>
              <a:rPr lang="en-US" sz="1600" dirty="0" err="1"/>
              <a:t>langsung</a:t>
            </a:r>
            <a:r>
              <a:rPr lang="en-US" sz="1600" dirty="0"/>
              <a:t>)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.</a:t>
            </a:r>
            <a:endParaRPr sz="1600" dirty="0"/>
          </a:p>
        </p:txBody>
      </p:sp>
      <p:sp>
        <p:nvSpPr>
          <p:cNvPr id="4" name="Google Shape;368;p38"/>
          <p:cNvSpPr txBox="1">
            <a:spLocks/>
          </p:cNvSpPr>
          <p:nvPr/>
        </p:nvSpPr>
        <p:spPr>
          <a:xfrm>
            <a:off x="457200" y="3638550"/>
            <a:ext cx="8382000" cy="1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Slab Regular"/>
              <a:buNone/>
              <a:defRPr sz="12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indent="0"/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penghimpuan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r>
              <a:rPr lang="en-US" sz="1600" dirty="0" smtClean="0"/>
              <a:t> </a:t>
            </a:r>
            <a:r>
              <a:rPr lang="en-US" sz="1600" dirty="0" err="1" smtClean="0"/>
              <a:t>yaitu</a:t>
            </a:r>
            <a:r>
              <a:rPr lang="en-US" sz="1600" dirty="0" smtClean="0"/>
              <a:t> 1) </a:t>
            </a:r>
            <a:r>
              <a:rPr lang="en-US" sz="1600" dirty="0" err="1" smtClean="0"/>
              <a:t>presentasi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r>
              <a:rPr lang="en-US" sz="1600" dirty="0" smtClean="0"/>
              <a:t>, 2) </a:t>
            </a:r>
            <a:r>
              <a:rPr lang="en-US" sz="1600" i="1" dirty="0" err="1" smtClean="0"/>
              <a:t>telefundraising</a:t>
            </a:r>
            <a:r>
              <a:rPr lang="en-US" sz="1600" dirty="0" smtClean="0"/>
              <a:t>, 3) </a:t>
            </a:r>
            <a:r>
              <a:rPr lang="en-US" sz="1600" i="1" dirty="0" smtClean="0"/>
              <a:t>direct</a:t>
            </a:r>
            <a:r>
              <a:rPr lang="en-US" sz="1600" dirty="0" smtClean="0"/>
              <a:t> </a:t>
            </a:r>
            <a:r>
              <a:rPr lang="en-US" sz="1600" i="1" dirty="0" smtClean="0"/>
              <a:t>advertising</a:t>
            </a:r>
            <a:r>
              <a:rPr lang="en-US" sz="1600" dirty="0" smtClean="0"/>
              <a:t>, 4) </a:t>
            </a:r>
            <a:r>
              <a:rPr lang="en-US" sz="1600" i="1" dirty="0" smtClean="0"/>
              <a:t>direct</a:t>
            </a:r>
            <a:r>
              <a:rPr lang="en-US" sz="1600" dirty="0" smtClean="0"/>
              <a:t> </a:t>
            </a:r>
            <a:r>
              <a:rPr lang="en-US" sz="1600" i="1" dirty="0" smtClean="0"/>
              <a:t>mail</a:t>
            </a:r>
            <a:endParaRPr lang="en-US" sz="16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685800" y="1950940"/>
            <a:ext cx="3591938" cy="1241400"/>
          </a:xfrm>
        </p:spPr>
        <p:txBody>
          <a:bodyPr/>
          <a:lstStyle/>
          <a:p>
            <a:r>
              <a:rPr lang="en-US" dirty="0" err="1" smtClean="0"/>
              <a:t>Penghimpunan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352550"/>
            <a:ext cx="4648200" cy="2209800"/>
          </a:xfrm>
        </p:spPr>
        <p:txBody>
          <a:bodyPr/>
          <a:lstStyle/>
          <a:p>
            <a:r>
              <a:rPr lang="en-US" sz="1600" dirty="0" smtClean="0"/>
              <a:t>	</a:t>
            </a:r>
            <a:r>
              <a:rPr lang="en-US" sz="1600" dirty="0" err="1" smtClean="0"/>
              <a:t>Penghimpunan</a:t>
            </a:r>
            <a:r>
              <a:rPr lang="en-US" sz="1600" dirty="0" smtClean="0"/>
              <a:t> </a:t>
            </a:r>
            <a:r>
              <a:rPr lang="en-US" sz="1600" dirty="0" err="1" smtClean="0"/>
              <a:t>dana</a:t>
            </a:r>
            <a:r>
              <a:rPr lang="en-US" sz="1600" dirty="0" smtClean="0"/>
              <a:t> </a:t>
            </a:r>
            <a:r>
              <a:rPr lang="en-US" sz="1600" dirty="0" err="1" smtClean="0"/>
              <a:t>ziswaf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promosi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mengarah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pembentukan</a:t>
            </a:r>
            <a:r>
              <a:rPr lang="en-US" sz="1600" dirty="0" smtClean="0"/>
              <a:t> </a:t>
            </a:r>
            <a:r>
              <a:rPr lang="en-US" sz="1600" dirty="0" err="1" smtClean="0"/>
              <a:t>citra</a:t>
            </a:r>
            <a:r>
              <a:rPr lang="en-US" sz="1600" dirty="0" smtClean="0"/>
              <a:t> </a:t>
            </a:r>
            <a:r>
              <a:rPr lang="en-US" sz="1600" dirty="0" err="1" smtClean="0"/>
              <a:t>lembaga</a:t>
            </a:r>
            <a:r>
              <a:rPr lang="en-US" sz="1600" dirty="0" smtClean="0"/>
              <a:t> </a:t>
            </a:r>
            <a:r>
              <a:rPr lang="en-US" sz="1600" dirty="0" err="1" smtClean="0"/>
              <a:t>ziswaf</a:t>
            </a:r>
            <a:r>
              <a:rPr lang="en-US" sz="1600" dirty="0" smtClean="0"/>
              <a:t> yang </a:t>
            </a:r>
            <a:r>
              <a:rPr lang="en-US" sz="1600" dirty="0" err="1" smtClean="0"/>
              <a:t>kuat</a:t>
            </a:r>
            <a:r>
              <a:rPr lang="en-US" sz="1600" dirty="0" smtClean="0"/>
              <a:t>. </a:t>
            </a:r>
            <a:r>
              <a:rPr lang="en-US" sz="1600" dirty="0" err="1" smtClean="0"/>
              <a:t>Penghimpunan</a:t>
            </a:r>
            <a:r>
              <a:rPr lang="en-US" sz="1600" dirty="0" smtClean="0"/>
              <a:t> </a:t>
            </a:r>
            <a:r>
              <a:rPr lang="en-US" sz="1600" dirty="0" err="1" smtClean="0"/>
              <a:t>dana</a:t>
            </a:r>
            <a:r>
              <a:rPr lang="en-US" sz="1600" dirty="0" smtClean="0"/>
              <a:t> </a:t>
            </a:r>
            <a:r>
              <a:rPr lang="en-US" sz="1600" dirty="0" err="1" smtClean="0"/>
              <a:t>ziswaf</a:t>
            </a:r>
            <a:r>
              <a:rPr lang="en-US" sz="1600" dirty="0" smtClean="0"/>
              <a:t>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cara</a:t>
            </a:r>
            <a:r>
              <a:rPr lang="en-US" sz="1600" dirty="0" smtClean="0"/>
              <a:t> yang </a:t>
            </a:r>
            <a:r>
              <a:rPr lang="en-US" sz="1600" dirty="0" err="1" smtClean="0"/>
              <a:t>kreatif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inovatif</a:t>
            </a:r>
            <a:r>
              <a:rPr lang="en-US" sz="1600" dirty="0" smtClean="0"/>
              <a:t>,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mendorong</a:t>
            </a:r>
            <a:r>
              <a:rPr lang="en-US" sz="1600" dirty="0" smtClean="0"/>
              <a:t> </a:t>
            </a:r>
            <a:r>
              <a:rPr lang="en-US" sz="1600" i="1" dirty="0" err="1" smtClean="0"/>
              <a:t>muzakki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i="1" dirty="0" err="1" smtClean="0"/>
              <a:t>wakif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berdonasi</a:t>
            </a:r>
            <a:r>
              <a:rPr lang="en-US" sz="1600" dirty="0" smtClean="0"/>
              <a:t> di </a:t>
            </a:r>
            <a:r>
              <a:rPr lang="en-US" sz="1600" dirty="0" err="1" smtClean="0"/>
              <a:t>lembaga</a:t>
            </a:r>
            <a:r>
              <a:rPr lang="en-US" sz="1600" dirty="0" smtClean="0"/>
              <a:t> </a:t>
            </a:r>
            <a:r>
              <a:rPr lang="en-US" sz="1600" dirty="0" err="1" smtClean="0"/>
              <a:t>ziswaf</a:t>
            </a:r>
            <a:endParaRPr lang="en-US" sz="1600" dirty="0"/>
          </a:p>
        </p:txBody>
      </p:sp>
      <p:sp>
        <p:nvSpPr>
          <p:cNvPr id="4" name="Google Shape;368;p38"/>
          <p:cNvSpPr txBox="1">
            <a:spLocks/>
          </p:cNvSpPr>
          <p:nvPr/>
        </p:nvSpPr>
        <p:spPr>
          <a:xfrm>
            <a:off x="457200" y="3638550"/>
            <a:ext cx="8382000" cy="1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Slab Regular"/>
              <a:buNone/>
              <a:defRPr sz="12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Slab Regular"/>
              <a:buNone/>
              <a:defRPr sz="900" b="0" i="0" u="none" strike="noStrike" cap="none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indent="0"/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 smtClean="0"/>
              <a:t>bentuk</a:t>
            </a:r>
            <a:r>
              <a:rPr lang="en-US" sz="1600" dirty="0" smtClean="0"/>
              <a:t> </a:t>
            </a:r>
            <a:r>
              <a:rPr lang="en-US" sz="1600" dirty="0" err="1" smtClean="0"/>
              <a:t>penghimpuan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r>
              <a:rPr lang="en-US" sz="1600" dirty="0" smtClean="0"/>
              <a:t> </a:t>
            </a:r>
            <a:r>
              <a:rPr lang="en-US" sz="1600" dirty="0" err="1" smtClean="0"/>
              <a:t>yaitu</a:t>
            </a:r>
            <a:r>
              <a:rPr lang="en-US" sz="1600" dirty="0" smtClean="0"/>
              <a:t> 1) </a:t>
            </a:r>
            <a:r>
              <a:rPr lang="en-US" sz="1600" dirty="0" err="1" smtClean="0"/>
              <a:t>mengadakan</a:t>
            </a:r>
            <a:r>
              <a:rPr lang="en-US" sz="1600" dirty="0" smtClean="0"/>
              <a:t> </a:t>
            </a:r>
            <a:r>
              <a:rPr lang="en-US" sz="1600" dirty="0" err="1" smtClean="0"/>
              <a:t>acara</a:t>
            </a:r>
            <a:r>
              <a:rPr lang="en-US" sz="1600" dirty="0" smtClean="0"/>
              <a:t>, 2) </a:t>
            </a:r>
            <a:r>
              <a:rPr lang="en-US" sz="1600" dirty="0" err="1" smtClean="0"/>
              <a:t>menjalin</a:t>
            </a:r>
            <a:r>
              <a:rPr lang="en-US" sz="1600" dirty="0" smtClean="0"/>
              <a:t> </a:t>
            </a:r>
            <a:r>
              <a:rPr lang="en-US" sz="1600" dirty="0" err="1" smtClean="0"/>
              <a:t>relasi</a:t>
            </a:r>
            <a:r>
              <a:rPr lang="en-US" sz="1600" dirty="0" smtClean="0"/>
              <a:t>, 3) </a:t>
            </a:r>
            <a:r>
              <a:rPr lang="en-US" sz="1600" dirty="0" err="1" smtClean="0"/>
              <a:t>mediasi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tokoh</a:t>
            </a:r>
            <a:r>
              <a:rPr lang="en-US" sz="1600" dirty="0" smtClean="0"/>
              <a:t>, 4) </a:t>
            </a:r>
            <a:r>
              <a:rPr lang="en-US" sz="1600" i="1" dirty="0" smtClean="0"/>
              <a:t>advertorial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0594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subTitle" idx="1"/>
          </p:nvPr>
        </p:nvSpPr>
        <p:spPr>
          <a:xfrm flipH="1">
            <a:off x="457200" y="1428750"/>
            <a:ext cx="2897400" cy="72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2800" dirty="0" err="1" smtClean="0"/>
              <a:t>Unsur-Unsur</a:t>
            </a:r>
            <a:r>
              <a:rPr lang="es-ES" sz="2800" dirty="0" smtClean="0"/>
              <a:t> </a:t>
            </a:r>
            <a:r>
              <a:rPr lang="es-ES" sz="2800" dirty="0" err="1" smtClean="0"/>
              <a:t>Penghimpunan</a:t>
            </a:r>
            <a:endParaRPr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1117190"/>
              </p:ext>
            </p:extLst>
          </p:nvPr>
        </p:nvGraphicFramePr>
        <p:xfrm>
          <a:off x="2895600" y="285750"/>
          <a:ext cx="5562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 flipH="1">
            <a:off x="457200" y="4295775"/>
            <a:ext cx="8305800" cy="763800"/>
          </a:xfrm>
        </p:spPr>
        <p:txBody>
          <a:bodyPr/>
          <a:lstStyle/>
          <a:p>
            <a:pPr algn="l"/>
            <a:r>
              <a:rPr lang="en-US" dirty="0" smtClean="0"/>
              <a:t>Program </a:t>
            </a:r>
            <a:r>
              <a:rPr lang="en-US" dirty="0" err="1" smtClean="0"/>
              <a:t>Penghimpunan</a:t>
            </a:r>
            <a:r>
              <a:rPr lang="en-US" dirty="0" smtClean="0"/>
              <a:t> di PUSPAS (</a:t>
            </a:r>
            <a:r>
              <a:rPr lang="en-US" dirty="0" err="1" smtClean="0"/>
              <a:t>Nadzhir</a:t>
            </a:r>
            <a:r>
              <a:rPr lang="en-US" dirty="0" smtClean="0"/>
              <a:t> </a:t>
            </a:r>
            <a:r>
              <a:rPr lang="en-US" dirty="0" err="1" smtClean="0"/>
              <a:t>Wakaf</a:t>
            </a:r>
            <a:r>
              <a:rPr lang="en-US" dirty="0" smtClean="0"/>
              <a:t> di </a:t>
            </a:r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Airlangga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6390425" cy="780475"/>
          </a:xfrm>
        </p:spPr>
        <p:txBody>
          <a:bodyPr/>
          <a:lstStyle/>
          <a:p>
            <a:r>
              <a:rPr lang="en-US" sz="1800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/Program </a:t>
            </a:r>
            <a:r>
              <a:rPr lang="en-US" sz="1800" dirty="0" err="1" smtClean="0"/>
              <a:t>Penghimpunan</a:t>
            </a:r>
            <a:r>
              <a:rPr lang="en-US" sz="1800" dirty="0" smtClean="0"/>
              <a:t> di </a:t>
            </a:r>
            <a:r>
              <a:rPr lang="en-US" sz="1800" dirty="0" err="1" smtClean="0"/>
              <a:t>Lembaga</a:t>
            </a:r>
            <a:r>
              <a:rPr lang="en-US" sz="1800" dirty="0" smtClean="0"/>
              <a:t>/Unit ZISWAF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6897687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0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533400" y="2495550"/>
            <a:ext cx="8305800" cy="2133600"/>
          </a:xfrm>
        </p:spPr>
        <p:txBody>
          <a:bodyPr/>
          <a:lstStyle/>
          <a:p>
            <a:r>
              <a:rPr lang="en-US" sz="2400" dirty="0" smtClean="0"/>
              <a:t>BAB III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Kesatu</a:t>
            </a:r>
            <a:r>
              <a:rPr lang="en-US" sz="2400" dirty="0" smtClean="0"/>
              <a:t>: </a:t>
            </a:r>
            <a:r>
              <a:rPr lang="en-US" sz="2400" dirty="0" err="1" smtClean="0"/>
              <a:t>Pengumpulan</a:t>
            </a:r>
            <a:endParaRPr lang="en-US" sz="2400" dirty="0" smtClean="0"/>
          </a:p>
          <a:p>
            <a:pPr marL="628650" indent="-457200">
              <a:buSzPct val="100000"/>
              <a:buFont typeface="+mj-lt"/>
              <a:buAutoNum type="arabicPeriod"/>
            </a:pP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rangka</a:t>
            </a:r>
            <a:r>
              <a:rPr lang="en-US" sz="1800" dirty="0"/>
              <a:t> </a:t>
            </a:r>
            <a:r>
              <a:rPr lang="en-US" sz="1800" dirty="0" err="1"/>
              <a:t>pengumpulan</a:t>
            </a:r>
            <a:r>
              <a:rPr lang="en-US" sz="1800" dirty="0"/>
              <a:t> zakat, </a:t>
            </a:r>
            <a:r>
              <a:rPr lang="en-US" sz="1800" i="1" dirty="0" err="1"/>
              <a:t>muzaki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penghitungan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kewajiban</a:t>
            </a:r>
            <a:r>
              <a:rPr lang="en-US" sz="1800" dirty="0"/>
              <a:t> </a:t>
            </a:r>
            <a:r>
              <a:rPr lang="en-US" sz="1800" dirty="0" err="1" smtClean="0"/>
              <a:t>zakatnya</a:t>
            </a:r>
            <a:r>
              <a:rPr lang="en-US" sz="1800" dirty="0" smtClean="0"/>
              <a:t>.</a:t>
            </a:r>
          </a:p>
          <a:p>
            <a:pPr marL="628650" indent="-457200">
              <a:buSzPct val="100000"/>
              <a:buFont typeface="+mj-lt"/>
              <a:buAutoNum type="arabicPeriod"/>
            </a:pP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menghitung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 </a:t>
            </a:r>
            <a:r>
              <a:rPr lang="en-US" sz="1800" dirty="0" err="1"/>
              <a:t>kewajiban</a:t>
            </a:r>
            <a:r>
              <a:rPr lang="en-US" sz="1800" dirty="0"/>
              <a:t> </a:t>
            </a:r>
            <a:r>
              <a:rPr lang="en-US" sz="1800" dirty="0" err="1"/>
              <a:t>zakatnya</a:t>
            </a:r>
            <a:r>
              <a:rPr lang="en-US" sz="1800" dirty="0"/>
              <a:t>, </a:t>
            </a:r>
            <a:r>
              <a:rPr lang="en-US" sz="1800" i="1" dirty="0" err="1"/>
              <a:t>muzaki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meminta</a:t>
            </a:r>
            <a:r>
              <a:rPr lang="en-US" sz="1800" dirty="0"/>
              <a:t> </a:t>
            </a:r>
            <a:r>
              <a:rPr lang="en-US" sz="1800" dirty="0" err="1"/>
              <a:t>bantuan</a:t>
            </a:r>
            <a:r>
              <a:rPr lang="en-US" sz="1800" dirty="0"/>
              <a:t> BAZNAS.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81150"/>
            <a:ext cx="8382000" cy="628075"/>
          </a:xfrm>
        </p:spPr>
        <p:txBody>
          <a:bodyPr/>
          <a:lstStyle/>
          <a:p>
            <a:r>
              <a:rPr lang="en-US" sz="2800" dirty="0" err="1" smtClean="0"/>
              <a:t>Penghimpunan</a:t>
            </a:r>
            <a:r>
              <a:rPr lang="en-US" sz="2800" dirty="0" smtClean="0"/>
              <a:t> Zakat</a:t>
            </a:r>
            <a:br>
              <a:rPr lang="en-US" sz="2800" dirty="0" smtClean="0"/>
            </a:br>
            <a:r>
              <a:rPr lang="en-US" sz="2800" dirty="0" err="1" smtClean="0"/>
              <a:t>Berdasarkan</a:t>
            </a:r>
            <a:r>
              <a:rPr lang="en-US" sz="2800" dirty="0" smtClean="0"/>
              <a:t> UU 23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2011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Pengelolaan</a:t>
            </a:r>
            <a:r>
              <a:rPr lang="en-US" sz="2800" dirty="0" smtClean="0"/>
              <a:t> Zakat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2064581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0C2E3A"/>
      </a:accent1>
      <a:accent2>
        <a:srgbClr val="110F16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362</Words>
  <Application>Microsoft Office PowerPoint</Application>
  <PresentationFormat>On-screen Show (16:9)</PresentationFormat>
  <Paragraphs>64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Nunito Sans Black</vt:lpstr>
      <vt:lpstr>Wingdings</vt:lpstr>
      <vt:lpstr>Roboto Slab Regular</vt:lpstr>
      <vt:lpstr>Squada One</vt:lpstr>
      <vt:lpstr>Nunito Sans SemiBold</vt:lpstr>
      <vt:lpstr>Nunito Sans ExtraBold</vt:lpstr>
      <vt:lpstr>Calibri</vt:lpstr>
      <vt:lpstr>Elegant waves by slidesgo</vt:lpstr>
      <vt:lpstr>TATA KELOLA DANA SOSIAL ISLAM</vt:lpstr>
      <vt:lpstr>PowerPoint Presentation</vt:lpstr>
      <vt:lpstr>TATA KELOLA DANA SOSIAL ISLAM</vt:lpstr>
      <vt:lpstr>PowerPoint Presentation</vt:lpstr>
      <vt:lpstr>Penghimpunan Langsung</vt:lpstr>
      <vt:lpstr>Penghimpunan Tidak Langsung</vt:lpstr>
      <vt:lpstr>PowerPoint Presentation</vt:lpstr>
      <vt:lpstr>Contoh Produk/Program Penghimpunan di Lembaga/Unit ZISWAF</vt:lpstr>
      <vt:lpstr>Penghimpunan Zakat Berdasarkan UU 23 Tahun 2011 tentang Pengelolaan Zakat</vt:lpstr>
      <vt:lpstr>Untuk menyikapi peraturan berikut, Lembaga Zakat menyediakan  layanan penghitungan zakat</vt:lpstr>
      <vt:lpstr>PowerPoint Presentation</vt:lpstr>
      <vt:lpstr>Layanan Berdonasi</vt:lpstr>
      <vt:lpstr>PowerPoint Presentation</vt:lpstr>
      <vt:lpstr>PowerPoint Presentation</vt:lpstr>
      <vt:lpstr>Tujuan Pengimpunan ZISWAF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 KELOLA DANA SOSIAL ISLAM</dc:title>
  <dc:creator>asus</dc:creator>
  <cp:lastModifiedBy>asus</cp:lastModifiedBy>
  <cp:revision>27</cp:revision>
  <dcterms:modified xsi:type="dcterms:W3CDTF">2021-08-21T05:48:37Z</dcterms:modified>
</cp:coreProperties>
</file>