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0"/>
  </p:notesMasterIdLst>
  <p:sldIdLst>
    <p:sldId id="256" r:id="rId2"/>
    <p:sldId id="273" r:id="rId3"/>
    <p:sldId id="280" r:id="rId4"/>
    <p:sldId id="262" r:id="rId5"/>
    <p:sldId id="263" r:id="rId6"/>
    <p:sldId id="287" r:id="rId7"/>
    <p:sldId id="305" r:id="rId8"/>
    <p:sldId id="304" r:id="rId9"/>
    <p:sldId id="270" r:id="rId10"/>
    <p:sldId id="288" r:id="rId11"/>
    <p:sldId id="289" r:id="rId12"/>
    <p:sldId id="281" r:id="rId13"/>
    <p:sldId id="271" r:id="rId14"/>
    <p:sldId id="290" r:id="rId15"/>
    <p:sldId id="282" r:id="rId16"/>
    <p:sldId id="267" r:id="rId17"/>
    <p:sldId id="283" r:id="rId18"/>
    <p:sldId id="301" r:id="rId19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B629FC-78A1-48AE-8435-C3ECBAF5B1BD}" type="doc">
      <dgm:prSet loTypeId="urn:microsoft.com/office/officeart/2005/8/layout/chevron2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51038279-D675-4123-AB12-4FF21BC2524C}">
      <dgm:prSet phldrT="[Text]" phldr="1"/>
      <dgm:spPr/>
      <dgm:t>
        <a:bodyPr/>
        <a:lstStyle/>
        <a:p>
          <a:endParaRPr lang="en-ID"/>
        </a:p>
      </dgm:t>
    </dgm:pt>
    <dgm:pt modelId="{6080D909-31AA-4704-AECC-BB4E2545F4CF}" type="parTrans" cxnId="{E1BE99F6-CF68-4AA8-9B36-B5ECFA386B4E}">
      <dgm:prSet/>
      <dgm:spPr/>
      <dgm:t>
        <a:bodyPr/>
        <a:lstStyle/>
        <a:p>
          <a:endParaRPr lang="en-ID"/>
        </a:p>
      </dgm:t>
    </dgm:pt>
    <dgm:pt modelId="{52D84275-6782-48EC-B284-4690D69BD708}" type="sibTrans" cxnId="{E1BE99F6-CF68-4AA8-9B36-B5ECFA386B4E}">
      <dgm:prSet/>
      <dgm:spPr/>
      <dgm:t>
        <a:bodyPr/>
        <a:lstStyle/>
        <a:p>
          <a:endParaRPr lang="en-ID"/>
        </a:p>
      </dgm:t>
    </dgm:pt>
    <dgm:pt modelId="{994939EB-7C33-48BE-8672-501AB7196063}">
      <dgm:prSet phldrT="[Text]"/>
      <dgm:spPr/>
      <dgm:t>
        <a:bodyPr/>
        <a:lstStyle/>
        <a:p>
          <a:r>
            <a:rPr lang="id-ID" dirty="0"/>
            <a:t>Mengapa kita harus </a:t>
          </a:r>
          <a:r>
            <a:rPr lang="en-US" dirty="0"/>
            <a:t>b</a:t>
          </a:r>
          <a:r>
            <a:rPr lang="id-ID" dirty="0"/>
            <a:t>elajar Manajemen Organisasi </a:t>
          </a:r>
          <a:endParaRPr lang="en-ID" dirty="0"/>
        </a:p>
      </dgm:t>
    </dgm:pt>
    <dgm:pt modelId="{700A330D-107B-4827-8AE8-5323582A9DBA}" type="parTrans" cxnId="{FC4C78DB-FF04-48A0-B81C-3A6BD148B172}">
      <dgm:prSet/>
      <dgm:spPr/>
      <dgm:t>
        <a:bodyPr/>
        <a:lstStyle/>
        <a:p>
          <a:endParaRPr lang="en-ID"/>
        </a:p>
      </dgm:t>
    </dgm:pt>
    <dgm:pt modelId="{493D8381-0269-486E-BBC9-0F70F2878780}" type="sibTrans" cxnId="{FC4C78DB-FF04-48A0-B81C-3A6BD148B172}">
      <dgm:prSet/>
      <dgm:spPr/>
      <dgm:t>
        <a:bodyPr/>
        <a:lstStyle/>
        <a:p>
          <a:endParaRPr lang="en-ID"/>
        </a:p>
      </dgm:t>
    </dgm:pt>
    <dgm:pt modelId="{2D30910B-976C-4B6A-884A-762ABB26851A}">
      <dgm:prSet phldrT="[Text]"/>
      <dgm:spPr/>
      <dgm:t>
        <a:bodyPr/>
        <a:lstStyle/>
        <a:p>
          <a:r>
            <a:rPr lang="en-US" dirty="0" err="1"/>
            <a:t>Manfaat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Organisasi</a:t>
          </a:r>
          <a:endParaRPr lang="en-ID" dirty="0"/>
        </a:p>
      </dgm:t>
    </dgm:pt>
    <dgm:pt modelId="{F704F6C8-D153-44ED-AE58-E75EF88ECF23}" type="parTrans" cxnId="{9DDDBD0E-AB09-4813-B465-C5804073140C}">
      <dgm:prSet/>
      <dgm:spPr/>
      <dgm:t>
        <a:bodyPr/>
        <a:lstStyle/>
        <a:p>
          <a:endParaRPr lang="en-ID"/>
        </a:p>
      </dgm:t>
    </dgm:pt>
    <dgm:pt modelId="{32ABAA3E-B4F1-47B7-8A03-AE000E329658}" type="sibTrans" cxnId="{9DDDBD0E-AB09-4813-B465-C5804073140C}">
      <dgm:prSet/>
      <dgm:spPr/>
      <dgm:t>
        <a:bodyPr/>
        <a:lstStyle/>
        <a:p>
          <a:endParaRPr lang="en-ID"/>
        </a:p>
      </dgm:t>
    </dgm:pt>
    <dgm:pt modelId="{7D8ABB4F-121D-4004-A5E3-7EE8046AA432}">
      <dgm:prSet phldrT="[Text]" phldr="1"/>
      <dgm:spPr/>
      <dgm:t>
        <a:bodyPr/>
        <a:lstStyle/>
        <a:p>
          <a:endParaRPr lang="en-ID"/>
        </a:p>
      </dgm:t>
    </dgm:pt>
    <dgm:pt modelId="{0F73E306-0DEC-4E68-ABAC-820554950C48}" type="parTrans" cxnId="{868DAD02-75B4-4D66-90CD-D3DAE2EFFB6F}">
      <dgm:prSet/>
      <dgm:spPr/>
      <dgm:t>
        <a:bodyPr/>
        <a:lstStyle/>
        <a:p>
          <a:endParaRPr lang="en-ID"/>
        </a:p>
      </dgm:t>
    </dgm:pt>
    <dgm:pt modelId="{F769EB2F-85F5-4A99-899F-D18F8DB6D150}" type="sibTrans" cxnId="{868DAD02-75B4-4D66-90CD-D3DAE2EFFB6F}">
      <dgm:prSet/>
      <dgm:spPr/>
      <dgm:t>
        <a:bodyPr/>
        <a:lstStyle/>
        <a:p>
          <a:endParaRPr lang="en-ID"/>
        </a:p>
      </dgm:t>
    </dgm:pt>
    <dgm:pt modelId="{537E22D7-66EF-4F3C-830A-EF1F0E25CE33}">
      <dgm:prSet phldrT="[Text]"/>
      <dgm:spPr/>
      <dgm:t>
        <a:bodyPr/>
        <a:lstStyle/>
        <a:p>
          <a:r>
            <a:rPr lang="id-ID" dirty="0"/>
            <a:t>Ringkasan makna manajemen menurut </a:t>
          </a:r>
          <a:r>
            <a:rPr lang="en-US" dirty="0"/>
            <a:t>b</a:t>
          </a:r>
          <a:r>
            <a:rPr lang="id-ID" dirty="0"/>
            <a:t>e</a:t>
          </a:r>
          <a:r>
            <a:rPr lang="en-US" dirty="0"/>
            <a:t>b</a:t>
          </a:r>
          <a:r>
            <a:rPr lang="id-ID" dirty="0"/>
            <a:t>erapa Pakar </a:t>
          </a:r>
          <a:endParaRPr lang="en-ID" dirty="0"/>
        </a:p>
      </dgm:t>
    </dgm:pt>
    <dgm:pt modelId="{10287FC6-F9D7-41C4-95C7-01900FF8DEC5}" type="parTrans" cxnId="{87ECC81E-EF36-44D6-87FA-542B940B670B}">
      <dgm:prSet/>
      <dgm:spPr/>
      <dgm:t>
        <a:bodyPr/>
        <a:lstStyle/>
        <a:p>
          <a:endParaRPr lang="en-ID"/>
        </a:p>
      </dgm:t>
    </dgm:pt>
    <dgm:pt modelId="{6B6BCB06-ED62-4204-955B-9D682C072605}" type="sibTrans" cxnId="{87ECC81E-EF36-44D6-87FA-542B940B670B}">
      <dgm:prSet/>
      <dgm:spPr/>
      <dgm:t>
        <a:bodyPr/>
        <a:lstStyle/>
        <a:p>
          <a:endParaRPr lang="en-ID"/>
        </a:p>
      </dgm:t>
    </dgm:pt>
    <dgm:pt modelId="{226028BE-4141-4495-A01A-3FFA004A31E1}">
      <dgm:prSet phldrT="[Text]"/>
      <dgm:spPr/>
      <dgm:t>
        <a:bodyPr/>
        <a:lstStyle/>
        <a:p>
          <a:r>
            <a:rPr lang="id-ID" dirty="0"/>
            <a:t>Definisi Manajemen </a:t>
          </a:r>
          <a:endParaRPr lang="en-ID" dirty="0"/>
        </a:p>
      </dgm:t>
    </dgm:pt>
    <dgm:pt modelId="{C98567A2-91FA-497E-B91C-D64B9618D55A}" type="parTrans" cxnId="{637991DC-C792-4DB0-8395-D11E03FF7DED}">
      <dgm:prSet/>
      <dgm:spPr/>
      <dgm:t>
        <a:bodyPr/>
        <a:lstStyle/>
        <a:p>
          <a:endParaRPr lang="en-ID"/>
        </a:p>
      </dgm:t>
    </dgm:pt>
    <dgm:pt modelId="{836E31F7-2151-40FE-917E-526E996A56C8}" type="sibTrans" cxnId="{637991DC-C792-4DB0-8395-D11E03FF7DED}">
      <dgm:prSet/>
      <dgm:spPr/>
      <dgm:t>
        <a:bodyPr/>
        <a:lstStyle/>
        <a:p>
          <a:endParaRPr lang="en-ID"/>
        </a:p>
      </dgm:t>
    </dgm:pt>
    <dgm:pt modelId="{CBF159C4-2718-4544-8098-B4BB40C590AD}">
      <dgm:prSet phldrT="[Text]" phldr="1"/>
      <dgm:spPr/>
      <dgm:t>
        <a:bodyPr/>
        <a:lstStyle/>
        <a:p>
          <a:endParaRPr lang="en-ID"/>
        </a:p>
      </dgm:t>
    </dgm:pt>
    <dgm:pt modelId="{C4255F31-77E7-4727-BE54-2D4B37A394B7}" type="parTrans" cxnId="{520A391F-F091-4B68-ACD0-9DEF4CB9F644}">
      <dgm:prSet/>
      <dgm:spPr/>
      <dgm:t>
        <a:bodyPr/>
        <a:lstStyle/>
        <a:p>
          <a:endParaRPr lang="en-ID"/>
        </a:p>
      </dgm:t>
    </dgm:pt>
    <dgm:pt modelId="{12A8B967-073B-4BF1-96AF-E18CEC706405}" type="sibTrans" cxnId="{520A391F-F091-4B68-ACD0-9DEF4CB9F644}">
      <dgm:prSet/>
      <dgm:spPr/>
      <dgm:t>
        <a:bodyPr/>
        <a:lstStyle/>
        <a:p>
          <a:endParaRPr lang="en-ID"/>
        </a:p>
      </dgm:t>
    </dgm:pt>
    <dgm:pt modelId="{DD2CFE93-C02E-4761-B9AB-E2E9C666792D}">
      <dgm:prSet phldrT="[Text]"/>
      <dgm:spPr/>
      <dgm:t>
        <a:bodyPr/>
        <a:lstStyle/>
        <a:p>
          <a:r>
            <a:rPr lang="id-ID" dirty="0"/>
            <a:t>Kaitan Manajemen dan Organisasi </a:t>
          </a:r>
          <a:endParaRPr lang="en-ID" dirty="0"/>
        </a:p>
      </dgm:t>
    </dgm:pt>
    <dgm:pt modelId="{F3D9DF1A-A2C8-43F0-9A82-0E00662FEB07}" type="parTrans" cxnId="{EBA46BA0-5433-41E2-8151-B88C43FCCCA5}">
      <dgm:prSet/>
      <dgm:spPr/>
      <dgm:t>
        <a:bodyPr/>
        <a:lstStyle/>
        <a:p>
          <a:endParaRPr lang="en-ID"/>
        </a:p>
      </dgm:t>
    </dgm:pt>
    <dgm:pt modelId="{3E9D7E9D-1F1F-48EC-A91D-0843EEADCDAA}" type="sibTrans" cxnId="{EBA46BA0-5433-41E2-8151-B88C43FCCCA5}">
      <dgm:prSet/>
      <dgm:spPr/>
      <dgm:t>
        <a:bodyPr/>
        <a:lstStyle/>
        <a:p>
          <a:endParaRPr lang="en-ID"/>
        </a:p>
      </dgm:t>
    </dgm:pt>
    <dgm:pt modelId="{F21E2D03-BD95-44CB-A8B2-186B4F2EA4EA}">
      <dgm:prSet phldrT="[Text]"/>
      <dgm:spPr/>
      <dgm:t>
        <a:bodyPr/>
        <a:lstStyle/>
        <a:p>
          <a:r>
            <a:rPr lang="id-ID" dirty="0"/>
            <a:t>Karakteristik Manajemen </a:t>
          </a:r>
          <a:endParaRPr lang="en-ID" dirty="0"/>
        </a:p>
      </dgm:t>
    </dgm:pt>
    <dgm:pt modelId="{5B1AADE3-22F4-47AB-9986-D7EFC49F8BAB}" type="parTrans" cxnId="{357B5087-8B68-4708-AC37-162CE33AFACD}">
      <dgm:prSet/>
      <dgm:spPr/>
      <dgm:t>
        <a:bodyPr/>
        <a:lstStyle/>
        <a:p>
          <a:endParaRPr lang="en-ID"/>
        </a:p>
      </dgm:t>
    </dgm:pt>
    <dgm:pt modelId="{6CAF4BDE-3793-46C0-A7AE-0EBFA411C1A7}" type="sibTrans" cxnId="{357B5087-8B68-4708-AC37-162CE33AFACD}">
      <dgm:prSet/>
      <dgm:spPr/>
      <dgm:t>
        <a:bodyPr/>
        <a:lstStyle/>
        <a:p>
          <a:endParaRPr lang="en-ID"/>
        </a:p>
      </dgm:t>
    </dgm:pt>
    <dgm:pt modelId="{DDA3230F-F80F-4B20-8E3E-D9BA30D17557}" type="pres">
      <dgm:prSet presAssocID="{1DB629FC-78A1-48AE-8435-C3ECBAF5B1BD}" presName="linearFlow" presStyleCnt="0">
        <dgm:presLayoutVars>
          <dgm:dir/>
          <dgm:animLvl val="lvl"/>
          <dgm:resizeHandles val="exact"/>
        </dgm:presLayoutVars>
      </dgm:prSet>
      <dgm:spPr/>
    </dgm:pt>
    <dgm:pt modelId="{1B02F07A-E434-42BF-94CB-CE2BD4C1EB71}" type="pres">
      <dgm:prSet presAssocID="{51038279-D675-4123-AB12-4FF21BC2524C}" presName="composite" presStyleCnt="0"/>
      <dgm:spPr/>
    </dgm:pt>
    <dgm:pt modelId="{E1DCC004-14C6-4A7E-9025-F1770DCAB4EE}" type="pres">
      <dgm:prSet presAssocID="{51038279-D675-4123-AB12-4FF21BC2524C}" presName="parentText" presStyleLbl="alignNode1" presStyleIdx="0" presStyleCnt="3" custLinFactNeighborX="-1074">
        <dgm:presLayoutVars>
          <dgm:chMax val="1"/>
          <dgm:bulletEnabled val="1"/>
        </dgm:presLayoutVars>
      </dgm:prSet>
      <dgm:spPr/>
    </dgm:pt>
    <dgm:pt modelId="{A488F410-C4E8-47F3-8F86-6CEC1DEF2E64}" type="pres">
      <dgm:prSet presAssocID="{51038279-D675-4123-AB12-4FF21BC2524C}" presName="descendantText" presStyleLbl="alignAcc1" presStyleIdx="0" presStyleCnt="3">
        <dgm:presLayoutVars>
          <dgm:bulletEnabled val="1"/>
        </dgm:presLayoutVars>
      </dgm:prSet>
      <dgm:spPr/>
    </dgm:pt>
    <dgm:pt modelId="{CA895D76-39BC-496F-A74E-16B45A1A6852}" type="pres">
      <dgm:prSet presAssocID="{52D84275-6782-48EC-B284-4690D69BD708}" presName="sp" presStyleCnt="0"/>
      <dgm:spPr/>
    </dgm:pt>
    <dgm:pt modelId="{D424D75E-513F-4997-BECF-04B21BD9C353}" type="pres">
      <dgm:prSet presAssocID="{7D8ABB4F-121D-4004-A5E3-7EE8046AA432}" presName="composite" presStyleCnt="0"/>
      <dgm:spPr/>
    </dgm:pt>
    <dgm:pt modelId="{B93FD6F3-6E10-4EB4-A4BA-F1C5ADD4BBB4}" type="pres">
      <dgm:prSet presAssocID="{7D8ABB4F-121D-4004-A5E3-7EE8046AA43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444E674-FA31-499D-AAE5-16A7545036D3}" type="pres">
      <dgm:prSet presAssocID="{7D8ABB4F-121D-4004-A5E3-7EE8046AA432}" presName="descendantText" presStyleLbl="alignAcc1" presStyleIdx="1" presStyleCnt="3">
        <dgm:presLayoutVars>
          <dgm:bulletEnabled val="1"/>
        </dgm:presLayoutVars>
      </dgm:prSet>
      <dgm:spPr/>
    </dgm:pt>
    <dgm:pt modelId="{FA739B8A-B122-4474-9AB1-679A7FCFCA65}" type="pres">
      <dgm:prSet presAssocID="{F769EB2F-85F5-4A99-899F-D18F8DB6D150}" presName="sp" presStyleCnt="0"/>
      <dgm:spPr/>
    </dgm:pt>
    <dgm:pt modelId="{E0D2E707-B421-4976-9A12-6443805DC294}" type="pres">
      <dgm:prSet presAssocID="{CBF159C4-2718-4544-8098-B4BB40C590AD}" presName="composite" presStyleCnt="0"/>
      <dgm:spPr/>
    </dgm:pt>
    <dgm:pt modelId="{8553C75C-7BFA-40BD-87BC-12BFA098CCC6}" type="pres">
      <dgm:prSet presAssocID="{CBF159C4-2718-4544-8098-B4BB40C590A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6F8FDBE-D29E-45DD-B04F-EF8906EFD3B6}" type="pres">
      <dgm:prSet presAssocID="{CBF159C4-2718-4544-8098-B4BB40C590A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68DAD02-75B4-4D66-90CD-D3DAE2EFFB6F}" srcId="{1DB629FC-78A1-48AE-8435-C3ECBAF5B1BD}" destId="{7D8ABB4F-121D-4004-A5E3-7EE8046AA432}" srcOrd="1" destOrd="0" parTransId="{0F73E306-0DEC-4E68-ABAC-820554950C48}" sibTransId="{F769EB2F-85F5-4A99-899F-D18F8DB6D150}"/>
    <dgm:cxn modelId="{9DDDBD0E-AB09-4813-B465-C5804073140C}" srcId="{51038279-D675-4123-AB12-4FF21BC2524C}" destId="{2D30910B-976C-4B6A-884A-762ABB26851A}" srcOrd="1" destOrd="0" parTransId="{F704F6C8-D153-44ED-AE58-E75EF88ECF23}" sibTransId="{32ABAA3E-B4F1-47B7-8A03-AE000E329658}"/>
    <dgm:cxn modelId="{87ECC81E-EF36-44D6-87FA-542B940B670B}" srcId="{7D8ABB4F-121D-4004-A5E3-7EE8046AA432}" destId="{537E22D7-66EF-4F3C-830A-EF1F0E25CE33}" srcOrd="0" destOrd="0" parTransId="{10287FC6-F9D7-41C4-95C7-01900FF8DEC5}" sibTransId="{6B6BCB06-ED62-4204-955B-9D682C072605}"/>
    <dgm:cxn modelId="{520A391F-F091-4B68-ACD0-9DEF4CB9F644}" srcId="{1DB629FC-78A1-48AE-8435-C3ECBAF5B1BD}" destId="{CBF159C4-2718-4544-8098-B4BB40C590AD}" srcOrd="2" destOrd="0" parTransId="{C4255F31-77E7-4727-BE54-2D4B37A394B7}" sibTransId="{12A8B967-073B-4BF1-96AF-E18CEC706405}"/>
    <dgm:cxn modelId="{F91E6B31-92B3-41CE-9FD8-477A61F0CD88}" type="presOf" srcId="{994939EB-7C33-48BE-8672-501AB7196063}" destId="{A488F410-C4E8-47F3-8F86-6CEC1DEF2E64}" srcOrd="0" destOrd="0" presId="urn:microsoft.com/office/officeart/2005/8/layout/chevron2"/>
    <dgm:cxn modelId="{90AAC337-F7BA-46D9-8D0B-45DF1F67DC03}" type="presOf" srcId="{CBF159C4-2718-4544-8098-B4BB40C590AD}" destId="{8553C75C-7BFA-40BD-87BC-12BFA098CCC6}" srcOrd="0" destOrd="0" presId="urn:microsoft.com/office/officeart/2005/8/layout/chevron2"/>
    <dgm:cxn modelId="{CCC27A3D-0742-435B-9FE6-8130E108892D}" type="presOf" srcId="{F21E2D03-BD95-44CB-A8B2-186B4F2EA4EA}" destId="{36F8FDBE-D29E-45DD-B04F-EF8906EFD3B6}" srcOrd="0" destOrd="1" presId="urn:microsoft.com/office/officeart/2005/8/layout/chevron2"/>
    <dgm:cxn modelId="{69321C5F-71EA-4F6B-AC71-9AFB1C8A5087}" type="presOf" srcId="{226028BE-4141-4495-A01A-3FFA004A31E1}" destId="{3444E674-FA31-499D-AAE5-16A7545036D3}" srcOrd="0" destOrd="1" presId="urn:microsoft.com/office/officeart/2005/8/layout/chevron2"/>
    <dgm:cxn modelId="{357B5087-8B68-4708-AC37-162CE33AFACD}" srcId="{CBF159C4-2718-4544-8098-B4BB40C590AD}" destId="{F21E2D03-BD95-44CB-A8B2-186B4F2EA4EA}" srcOrd="1" destOrd="0" parTransId="{5B1AADE3-22F4-47AB-9986-D7EFC49F8BAB}" sibTransId="{6CAF4BDE-3793-46C0-A7AE-0EBFA411C1A7}"/>
    <dgm:cxn modelId="{64DC7490-69F5-4FA6-99F6-06ECA8B7267A}" type="presOf" srcId="{2D30910B-976C-4B6A-884A-762ABB26851A}" destId="{A488F410-C4E8-47F3-8F86-6CEC1DEF2E64}" srcOrd="0" destOrd="1" presId="urn:microsoft.com/office/officeart/2005/8/layout/chevron2"/>
    <dgm:cxn modelId="{EBA46BA0-5433-41E2-8151-B88C43FCCCA5}" srcId="{CBF159C4-2718-4544-8098-B4BB40C590AD}" destId="{DD2CFE93-C02E-4761-B9AB-E2E9C666792D}" srcOrd="0" destOrd="0" parTransId="{F3D9DF1A-A2C8-43F0-9A82-0E00662FEB07}" sibTransId="{3E9D7E9D-1F1F-48EC-A91D-0843EEADCDAA}"/>
    <dgm:cxn modelId="{A7B1E6AB-682C-4779-839C-EADAD30428A6}" type="presOf" srcId="{DD2CFE93-C02E-4761-B9AB-E2E9C666792D}" destId="{36F8FDBE-D29E-45DD-B04F-EF8906EFD3B6}" srcOrd="0" destOrd="0" presId="urn:microsoft.com/office/officeart/2005/8/layout/chevron2"/>
    <dgm:cxn modelId="{F9A779BD-89D7-40E0-B6C4-7B6CD1216D44}" type="presOf" srcId="{7D8ABB4F-121D-4004-A5E3-7EE8046AA432}" destId="{B93FD6F3-6E10-4EB4-A4BA-F1C5ADD4BBB4}" srcOrd="0" destOrd="0" presId="urn:microsoft.com/office/officeart/2005/8/layout/chevron2"/>
    <dgm:cxn modelId="{38243FC4-2DFD-4F33-80C5-6299486C3376}" type="presOf" srcId="{51038279-D675-4123-AB12-4FF21BC2524C}" destId="{E1DCC004-14C6-4A7E-9025-F1770DCAB4EE}" srcOrd="0" destOrd="0" presId="urn:microsoft.com/office/officeart/2005/8/layout/chevron2"/>
    <dgm:cxn modelId="{FC4C78DB-FF04-48A0-B81C-3A6BD148B172}" srcId="{51038279-D675-4123-AB12-4FF21BC2524C}" destId="{994939EB-7C33-48BE-8672-501AB7196063}" srcOrd="0" destOrd="0" parTransId="{700A330D-107B-4827-8AE8-5323582A9DBA}" sibTransId="{493D8381-0269-486E-BBC9-0F70F2878780}"/>
    <dgm:cxn modelId="{637991DC-C792-4DB0-8395-D11E03FF7DED}" srcId="{7D8ABB4F-121D-4004-A5E3-7EE8046AA432}" destId="{226028BE-4141-4495-A01A-3FFA004A31E1}" srcOrd="1" destOrd="0" parTransId="{C98567A2-91FA-497E-B91C-D64B9618D55A}" sibTransId="{836E31F7-2151-40FE-917E-526E996A56C8}"/>
    <dgm:cxn modelId="{256567EA-8AD7-4AD7-8406-2634CCB78DD0}" type="presOf" srcId="{1DB629FC-78A1-48AE-8435-C3ECBAF5B1BD}" destId="{DDA3230F-F80F-4B20-8E3E-D9BA30D17557}" srcOrd="0" destOrd="0" presId="urn:microsoft.com/office/officeart/2005/8/layout/chevron2"/>
    <dgm:cxn modelId="{5A0EF2F3-DEEC-4FD0-B681-FBCD08742271}" type="presOf" srcId="{537E22D7-66EF-4F3C-830A-EF1F0E25CE33}" destId="{3444E674-FA31-499D-AAE5-16A7545036D3}" srcOrd="0" destOrd="0" presId="urn:microsoft.com/office/officeart/2005/8/layout/chevron2"/>
    <dgm:cxn modelId="{E1BE99F6-CF68-4AA8-9B36-B5ECFA386B4E}" srcId="{1DB629FC-78A1-48AE-8435-C3ECBAF5B1BD}" destId="{51038279-D675-4123-AB12-4FF21BC2524C}" srcOrd="0" destOrd="0" parTransId="{6080D909-31AA-4704-AECC-BB4E2545F4CF}" sibTransId="{52D84275-6782-48EC-B284-4690D69BD708}"/>
    <dgm:cxn modelId="{4F0A9687-FA2A-4B10-BF7B-2429B08A8E27}" type="presParOf" srcId="{DDA3230F-F80F-4B20-8E3E-D9BA30D17557}" destId="{1B02F07A-E434-42BF-94CB-CE2BD4C1EB71}" srcOrd="0" destOrd="0" presId="urn:microsoft.com/office/officeart/2005/8/layout/chevron2"/>
    <dgm:cxn modelId="{078C0795-9E2F-4A9A-AD57-FCC1AFD9AB80}" type="presParOf" srcId="{1B02F07A-E434-42BF-94CB-CE2BD4C1EB71}" destId="{E1DCC004-14C6-4A7E-9025-F1770DCAB4EE}" srcOrd="0" destOrd="0" presId="urn:microsoft.com/office/officeart/2005/8/layout/chevron2"/>
    <dgm:cxn modelId="{4701C556-2F59-45DB-8403-F61AC5D288F8}" type="presParOf" srcId="{1B02F07A-E434-42BF-94CB-CE2BD4C1EB71}" destId="{A488F410-C4E8-47F3-8F86-6CEC1DEF2E64}" srcOrd="1" destOrd="0" presId="urn:microsoft.com/office/officeart/2005/8/layout/chevron2"/>
    <dgm:cxn modelId="{2FD1F436-9150-4993-92B7-B98601E4A388}" type="presParOf" srcId="{DDA3230F-F80F-4B20-8E3E-D9BA30D17557}" destId="{CA895D76-39BC-496F-A74E-16B45A1A6852}" srcOrd="1" destOrd="0" presId="urn:microsoft.com/office/officeart/2005/8/layout/chevron2"/>
    <dgm:cxn modelId="{C37276ED-BA79-4582-AC6F-CEEEF2FED976}" type="presParOf" srcId="{DDA3230F-F80F-4B20-8E3E-D9BA30D17557}" destId="{D424D75E-513F-4997-BECF-04B21BD9C353}" srcOrd="2" destOrd="0" presId="urn:microsoft.com/office/officeart/2005/8/layout/chevron2"/>
    <dgm:cxn modelId="{FFF05B02-F141-4ADC-A14E-3B7D2CA6ADA0}" type="presParOf" srcId="{D424D75E-513F-4997-BECF-04B21BD9C353}" destId="{B93FD6F3-6E10-4EB4-A4BA-F1C5ADD4BBB4}" srcOrd="0" destOrd="0" presId="urn:microsoft.com/office/officeart/2005/8/layout/chevron2"/>
    <dgm:cxn modelId="{E84C1D19-BE94-4319-8778-E0D7F6DF16CC}" type="presParOf" srcId="{D424D75E-513F-4997-BECF-04B21BD9C353}" destId="{3444E674-FA31-499D-AAE5-16A7545036D3}" srcOrd="1" destOrd="0" presId="urn:microsoft.com/office/officeart/2005/8/layout/chevron2"/>
    <dgm:cxn modelId="{8D3583BD-3F31-4941-BC02-7B66BCA8FE82}" type="presParOf" srcId="{DDA3230F-F80F-4B20-8E3E-D9BA30D17557}" destId="{FA739B8A-B122-4474-9AB1-679A7FCFCA65}" srcOrd="3" destOrd="0" presId="urn:microsoft.com/office/officeart/2005/8/layout/chevron2"/>
    <dgm:cxn modelId="{D5DE0A53-EA36-4124-B738-67DA3D8450C3}" type="presParOf" srcId="{DDA3230F-F80F-4B20-8E3E-D9BA30D17557}" destId="{E0D2E707-B421-4976-9A12-6443805DC294}" srcOrd="4" destOrd="0" presId="urn:microsoft.com/office/officeart/2005/8/layout/chevron2"/>
    <dgm:cxn modelId="{43B972AF-CD32-4ECE-8EE9-D4FE2B9502CE}" type="presParOf" srcId="{E0D2E707-B421-4976-9A12-6443805DC294}" destId="{8553C75C-7BFA-40BD-87BC-12BFA098CCC6}" srcOrd="0" destOrd="0" presId="urn:microsoft.com/office/officeart/2005/8/layout/chevron2"/>
    <dgm:cxn modelId="{822230E3-D809-407C-9277-712B49AEE598}" type="presParOf" srcId="{E0D2E707-B421-4976-9A12-6443805DC294}" destId="{36F8FDBE-D29E-45DD-B04F-EF8906EFD3B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EE5657-DE83-4F98-9C25-F8B756E4D2FD}" type="doc">
      <dgm:prSet loTypeId="urn:microsoft.com/office/officeart/2005/8/layout/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991DD7BE-FAC2-416F-98C7-833AC54939F7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2800" dirty="0" err="1"/>
            <a:t>Menggapai</a:t>
          </a:r>
          <a:r>
            <a:rPr lang="en-US" sz="2800" dirty="0"/>
            <a:t> </a:t>
          </a:r>
          <a:r>
            <a:rPr lang="en-US" sz="2800" dirty="0" err="1"/>
            <a:t>cita-cita</a:t>
          </a:r>
          <a:endParaRPr lang="en-ID" sz="2800" dirty="0"/>
        </a:p>
      </dgm:t>
    </dgm:pt>
    <dgm:pt modelId="{955DAF5E-9CC0-4504-9DB0-D278B74AF2D5}" type="parTrans" cxnId="{6EE164CE-2A80-4ECB-AB0E-A104A5260218}">
      <dgm:prSet/>
      <dgm:spPr/>
      <dgm:t>
        <a:bodyPr/>
        <a:lstStyle/>
        <a:p>
          <a:endParaRPr lang="en-ID"/>
        </a:p>
      </dgm:t>
    </dgm:pt>
    <dgm:pt modelId="{97E53E88-E6A2-4CE4-80FD-3B28FA8B6313}" type="sibTrans" cxnId="{6EE164CE-2A80-4ECB-AB0E-A104A5260218}">
      <dgm:prSet/>
      <dgm:spPr/>
      <dgm:t>
        <a:bodyPr/>
        <a:lstStyle/>
        <a:p>
          <a:endParaRPr lang="en-ID"/>
        </a:p>
      </dgm:t>
    </dgm:pt>
    <dgm:pt modelId="{498DDE03-FACA-4FE2-89FA-F951A88D1999}">
      <dgm:prSet phldrT="[Text]" custT="1"/>
      <dgm:spPr/>
      <dgm:t>
        <a:bodyPr/>
        <a:lstStyle/>
        <a:p>
          <a:r>
            <a:rPr lang="en-US" sz="2800" dirty="0" err="1"/>
            <a:t>Mencapai</a:t>
          </a:r>
          <a:r>
            <a:rPr lang="en-US" sz="2800" dirty="0"/>
            <a:t> </a:t>
          </a:r>
          <a:r>
            <a:rPr lang="en-US" sz="2800" dirty="0" err="1"/>
            <a:t>tujuan</a:t>
          </a:r>
          <a:r>
            <a:rPr lang="en-US" sz="2800" dirty="0"/>
            <a:t> (personal </a:t>
          </a:r>
          <a:r>
            <a:rPr lang="en-US" sz="2800" dirty="0" err="1"/>
            <a:t>atau</a:t>
          </a:r>
          <a:r>
            <a:rPr lang="en-US" sz="2800" dirty="0"/>
            <a:t> goal </a:t>
          </a:r>
          <a:r>
            <a:rPr lang="en-US" sz="2800" dirty="0" err="1"/>
            <a:t>organisasi</a:t>
          </a:r>
          <a:r>
            <a:rPr lang="en-US" sz="2800" dirty="0"/>
            <a:t>) </a:t>
          </a:r>
          <a:r>
            <a:rPr lang="en-US" sz="2800" dirty="0" err="1"/>
            <a:t>secara</a:t>
          </a:r>
          <a:r>
            <a:rPr lang="en-US" sz="2800" dirty="0"/>
            <a:t> </a:t>
          </a:r>
          <a:r>
            <a:rPr lang="en-US" sz="2800" dirty="0" err="1"/>
            <a:t>efektif</a:t>
          </a:r>
          <a:r>
            <a:rPr lang="en-US" sz="2800" dirty="0"/>
            <a:t> &amp; </a:t>
          </a:r>
          <a:r>
            <a:rPr lang="en-US" sz="2800" dirty="0" err="1"/>
            <a:t>efisien</a:t>
          </a:r>
          <a:endParaRPr lang="en-ID" sz="2800" dirty="0"/>
        </a:p>
      </dgm:t>
    </dgm:pt>
    <dgm:pt modelId="{8BC094A7-671A-45DD-A449-046E20B94FE1}" type="parTrans" cxnId="{E752BD46-83AC-402B-8ED6-2A4C8E88C6A4}">
      <dgm:prSet/>
      <dgm:spPr/>
      <dgm:t>
        <a:bodyPr/>
        <a:lstStyle/>
        <a:p>
          <a:endParaRPr lang="en-ID"/>
        </a:p>
      </dgm:t>
    </dgm:pt>
    <dgm:pt modelId="{D09EDEAB-F7C9-4985-80F9-E4AD5BFA3B66}" type="sibTrans" cxnId="{E752BD46-83AC-402B-8ED6-2A4C8E88C6A4}">
      <dgm:prSet/>
      <dgm:spPr/>
      <dgm:t>
        <a:bodyPr/>
        <a:lstStyle/>
        <a:p>
          <a:endParaRPr lang="en-ID"/>
        </a:p>
      </dgm:t>
    </dgm:pt>
    <dgm:pt modelId="{39904A25-EEA2-4F2E-9B7A-7F25942AC4AC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n-US" sz="2400" dirty="0" err="1"/>
            <a:t>Memberdayakan</a:t>
          </a:r>
          <a:r>
            <a:rPr lang="en-US" sz="2400" dirty="0"/>
            <a:t> </a:t>
          </a:r>
          <a:r>
            <a:rPr lang="en-US" sz="2400" dirty="0" err="1"/>
            <a:t>sumber</a:t>
          </a:r>
          <a:r>
            <a:rPr lang="en-US" sz="2400" dirty="0"/>
            <a:t> </a:t>
          </a:r>
          <a:r>
            <a:rPr lang="en-US" sz="2400" dirty="0" err="1"/>
            <a:t>daya</a:t>
          </a:r>
          <a:r>
            <a:rPr lang="en-US" sz="2400" dirty="0"/>
            <a:t> </a:t>
          </a:r>
          <a:r>
            <a:rPr lang="en-US" sz="2400" dirty="0" err="1"/>
            <a:t>manusia</a:t>
          </a:r>
          <a:r>
            <a:rPr lang="en-US" sz="2400" dirty="0"/>
            <a:t>, </a:t>
          </a:r>
          <a:r>
            <a:rPr lang="en-US" sz="2400" dirty="0" err="1"/>
            <a:t>alam</a:t>
          </a:r>
          <a:r>
            <a:rPr lang="en-US" sz="2400" dirty="0"/>
            <a:t>, </a:t>
          </a:r>
          <a:r>
            <a:rPr lang="en-US" sz="2400" dirty="0" err="1"/>
            <a:t>teknologi</a:t>
          </a:r>
          <a:r>
            <a:rPr lang="en-US" sz="2400" dirty="0"/>
            <a:t>, dan </a:t>
          </a:r>
          <a:r>
            <a:rPr lang="en-US" sz="2400" dirty="0" err="1"/>
            <a:t>finansial</a:t>
          </a:r>
          <a:r>
            <a:rPr lang="en-US" sz="2400" dirty="0"/>
            <a:t> </a:t>
          </a:r>
          <a:r>
            <a:rPr lang="en-US" sz="2400" dirty="0" err="1"/>
            <a:t>seoptimal</a:t>
          </a:r>
          <a:r>
            <a:rPr lang="en-US" sz="2400" dirty="0"/>
            <a:t> </a:t>
          </a:r>
          <a:r>
            <a:rPr lang="en-US" sz="2400" dirty="0" err="1"/>
            <a:t>mungkin</a:t>
          </a:r>
          <a:r>
            <a:rPr lang="en-US" sz="2400" dirty="0"/>
            <a:t>. </a:t>
          </a:r>
          <a:endParaRPr lang="en-ID" sz="2400" dirty="0"/>
        </a:p>
      </dgm:t>
    </dgm:pt>
    <dgm:pt modelId="{769B09B7-FB0F-4A97-8EFA-36C83A1191DA}" type="parTrans" cxnId="{92E498F0-185E-4E63-A789-E8E95CAC6970}">
      <dgm:prSet/>
      <dgm:spPr/>
      <dgm:t>
        <a:bodyPr/>
        <a:lstStyle/>
        <a:p>
          <a:endParaRPr lang="en-ID"/>
        </a:p>
      </dgm:t>
    </dgm:pt>
    <dgm:pt modelId="{0F6E1253-633D-4D41-B0F4-9C869F51005E}" type="sibTrans" cxnId="{92E498F0-185E-4E63-A789-E8E95CAC6970}">
      <dgm:prSet/>
      <dgm:spPr/>
      <dgm:t>
        <a:bodyPr/>
        <a:lstStyle/>
        <a:p>
          <a:endParaRPr lang="en-ID"/>
        </a:p>
      </dgm:t>
    </dgm:pt>
    <dgm:pt modelId="{4242A792-74D0-4185-B97D-63061DF67835}">
      <dgm:prSet phldrT="[Text]" custT="1"/>
      <dgm:spPr/>
      <dgm:t>
        <a:bodyPr/>
        <a:lstStyle/>
        <a:p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Berkualitas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maju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mandiri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solutif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produktif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unggul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dan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senantiasa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tegar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menghadapi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segala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tantangan</a:t>
          </a:r>
          <a:r>
            <a:rPr kumimoji="0" lang="en-US" sz="2400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zaman</a:t>
          </a:r>
          <a:endParaRPr lang="en-ID" sz="2400" dirty="0"/>
        </a:p>
      </dgm:t>
    </dgm:pt>
    <dgm:pt modelId="{FE261A5F-C6F4-4D74-8612-75CCBE538A8D}" type="parTrans" cxnId="{2F8E9317-2CFE-4719-AF35-D62F7CD2405E}">
      <dgm:prSet/>
      <dgm:spPr/>
      <dgm:t>
        <a:bodyPr/>
        <a:lstStyle/>
        <a:p>
          <a:endParaRPr lang="en-ID"/>
        </a:p>
      </dgm:t>
    </dgm:pt>
    <dgm:pt modelId="{F4EBA844-FCB5-4253-813E-C95F2CE026EC}" type="sibTrans" cxnId="{2F8E9317-2CFE-4719-AF35-D62F7CD2405E}">
      <dgm:prSet/>
      <dgm:spPr/>
      <dgm:t>
        <a:bodyPr/>
        <a:lstStyle/>
        <a:p>
          <a:endParaRPr lang="en-ID"/>
        </a:p>
      </dgm:t>
    </dgm:pt>
    <dgm:pt modelId="{BF2ADE0B-CDA1-42A7-A9B8-7415BA907638}" type="pres">
      <dgm:prSet presAssocID="{23EE5657-DE83-4F98-9C25-F8B756E4D2FD}" presName="linear" presStyleCnt="0">
        <dgm:presLayoutVars>
          <dgm:dir/>
          <dgm:animLvl val="lvl"/>
          <dgm:resizeHandles val="exact"/>
        </dgm:presLayoutVars>
      </dgm:prSet>
      <dgm:spPr/>
    </dgm:pt>
    <dgm:pt modelId="{E56D295D-C42D-4E74-870C-2DC458E593A9}" type="pres">
      <dgm:prSet presAssocID="{991DD7BE-FAC2-416F-98C7-833AC54939F7}" presName="parentLin" presStyleCnt="0"/>
      <dgm:spPr/>
    </dgm:pt>
    <dgm:pt modelId="{294D17BA-522B-4A9A-8EC7-7AF27AB35ACE}" type="pres">
      <dgm:prSet presAssocID="{991DD7BE-FAC2-416F-98C7-833AC54939F7}" presName="parentLeftMargin" presStyleLbl="node1" presStyleIdx="0" presStyleCnt="4"/>
      <dgm:spPr/>
    </dgm:pt>
    <dgm:pt modelId="{3B60B49C-940A-4332-B681-DC5237062ED8}" type="pres">
      <dgm:prSet presAssocID="{991DD7BE-FAC2-416F-98C7-833AC54939F7}" presName="parentText" presStyleLbl="node1" presStyleIdx="0" presStyleCnt="4" custScaleX="152726" custScaleY="329409">
        <dgm:presLayoutVars>
          <dgm:chMax val="0"/>
          <dgm:bulletEnabled val="1"/>
        </dgm:presLayoutVars>
      </dgm:prSet>
      <dgm:spPr/>
    </dgm:pt>
    <dgm:pt modelId="{09BEB512-E26C-4231-ABC8-64CF25CFC07D}" type="pres">
      <dgm:prSet presAssocID="{991DD7BE-FAC2-416F-98C7-833AC54939F7}" presName="negativeSpace" presStyleCnt="0"/>
      <dgm:spPr/>
    </dgm:pt>
    <dgm:pt modelId="{65BEA57A-06CD-4BA6-BDC8-EDF0997BAAEE}" type="pres">
      <dgm:prSet presAssocID="{991DD7BE-FAC2-416F-98C7-833AC54939F7}" presName="childText" presStyleLbl="conFgAcc1" presStyleIdx="0" presStyleCnt="4">
        <dgm:presLayoutVars>
          <dgm:bulletEnabled val="1"/>
        </dgm:presLayoutVars>
      </dgm:prSet>
      <dgm:spPr/>
    </dgm:pt>
    <dgm:pt modelId="{511FAFEE-B082-48FC-8189-FE502A0B3DC2}" type="pres">
      <dgm:prSet presAssocID="{97E53E88-E6A2-4CE4-80FD-3B28FA8B6313}" presName="spaceBetweenRectangles" presStyleCnt="0"/>
      <dgm:spPr/>
    </dgm:pt>
    <dgm:pt modelId="{10F3CAF9-D9D3-4352-A0C5-9B1098EB50E5}" type="pres">
      <dgm:prSet presAssocID="{498DDE03-FACA-4FE2-89FA-F951A88D1999}" presName="parentLin" presStyleCnt="0"/>
      <dgm:spPr/>
    </dgm:pt>
    <dgm:pt modelId="{B79137C9-9F19-4571-9805-9A123DAEDE75}" type="pres">
      <dgm:prSet presAssocID="{498DDE03-FACA-4FE2-89FA-F951A88D1999}" presName="parentLeftMargin" presStyleLbl="node1" presStyleIdx="0" presStyleCnt="4"/>
      <dgm:spPr/>
    </dgm:pt>
    <dgm:pt modelId="{2F95A56F-3A49-4C98-AA9D-B6435FADB68F}" type="pres">
      <dgm:prSet presAssocID="{498DDE03-FACA-4FE2-89FA-F951A88D1999}" presName="parentText" presStyleLbl="node1" presStyleIdx="1" presStyleCnt="4" custScaleX="152726" custScaleY="340024">
        <dgm:presLayoutVars>
          <dgm:chMax val="0"/>
          <dgm:bulletEnabled val="1"/>
        </dgm:presLayoutVars>
      </dgm:prSet>
      <dgm:spPr/>
    </dgm:pt>
    <dgm:pt modelId="{8AC15AA3-2A36-4FBF-A5F3-26D3C7F076B3}" type="pres">
      <dgm:prSet presAssocID="{498DDE03-FACA-4FE2-89FA-F951A88D1999}" presName="negativeSpace" presStyleCnt="0"/>
      <dgm:spPr/>
    </dgm:pt>
    <dgm:pt modelId="{986E0E3B-B818-4D5B-BA93-0B8FE8130FD4}" type="pres">
      <dgm:prSet presAssocID="{498DDE03-FACA-4FE2-89FA-F951A88D1999}" presName="childText" presStyleLbl="conFgAcc1" presStyleIdx="1" presStyleCnt="4">
        <dgm:presLayoutVars>
          <dgm:bulletEnabled val="1"/>
        </dgm:presLayoutVars>
      </dgm:prSet>
      <dgm:spPr/>
    </dgm:pt>
    <dgm:pt modelId="{EF13523F-0839-4E29-860B-75C2245BBD21}" type="pres">
      <dgm:prSet presAssocID="{D09EDEAB-F7C9-4985-80F9-E4AD5BFA3B66}" presName="spaceBetweenRectangles" presStyleCnt="0"/>
      <dgm:spPr/>
    </dgm:pt>
    <dgm:pt modelId="{22238307-1AA2-4033-80D0-C66FDE003BDE}" type="pres">
      <dgm:prSet presAssocID="{39904A25-EEA2-4F2E-9B7A-7F25942AC4AC}" presName="parentLin" presStyleCnt="0"/>
      <dgm:spPr/>
    </dgm:pt>
    <dgm:pt modelId="{DCC26FE6-3E6C-49A6-BF39-A56467084271}" type="pres">
      <dgm:prSet presAssocID="{39904A25-EEA2-4F2E-9B7A-7F25942AC4AC}" presName="parentLeftMargin" presStyleLbl="node1" presStyleIdx="1" presStyleCnt="4"/>
      <dgm:spPr/>
    </dgm:pt>
    <dgm:pt modelId="{C35117C0-28BD-4EE3-ADD1-B791909A991C}" type="pres">
      <dgm:prSet presAssocID="{39904A25-EEA2-4F2E-9B7A-7F25942AC4AC}" presName="parentText" presStyleLbl="node1" presStyleIdx="2" presStyleCnt="4" custScaleX="152726" custScaleY="340024">
        <dgm:presLayoutVars>
          <dgm:chMax val="0"/>
          <dgm:bulletEnabled val="1"/>
        </dgm:presLayoutVars>
      </dgm:prSet>
      <dgm:spPr/>
    </dgm:pt>
    <dgm:pt modelId="{5AB76D49-CF75-45EC-95D8-E53F071E3C65}" type="pres">
      <dgm:prSet presAssocID="{39904A25-EEA2-4F2E-9B7A-7F25942AC4AC}" presName="negativeSpace" presStyleCnt="0"/>
      <dgm:spPr/>
    </dgm:pt>
    <dgm:pt modelId="{4B4CC545-02D1-439D-AC30-55EC71C12B78}" type="pres">
      <dgm:prSet presAssocID="{39904A25-EEA2-4F2E-9B7A-7F25942AC4AC}" presName="childText" presStyleLbl="conFgAcc1" presStyleIdx="2" presStyleCnt="4">
        <dgm:presLayoutVars>
          <dgm:bulletEnabled val="1"/>
        </dgm:presLayoutVars>
      </dgm:prSet>
      <dgm:spPr/>
    </dgm:pt>
    <dgm:pt modelId="{D879D9AC-1D35-40DE-975E-EB368CBD24AC}" type="pres">
      <dgm:prSet presAssocID="{0F6E1253-633D-4D41-B0F4-9C869F51005E}" presName="spaceBetweenRectangles" presStyleCnt="0"/>
      <dgm:spPr/>
    </dgm:pt>
    <dgm:pt modelId="{D6003D98-8970-4B50-BD26-6D0555946E4A}" type="pres">
      <dgm:prSet presAssocID="{4242A792-74D0-4185-B97D-63061DF67835}" presName="parentLin" presStyleCnt="0"/>
      <dgm:spPr/>
    </dgm:pt>
    <dgm:pt modelId="{94C1362F-6A68-46C5-95B8-1F8623F557EB}" type="pres">
      <dgm:prSet presAssocID="{4242A792-74D0-4185-B97D-63061DF67835}" presName="parentLeftMargin" presStyleLbl="node1" presStyleIdx="2" presStyleCnt="4"/>
      <dgm:spPr/>
    </dgm:pt>
    <dgm:pt modelId="{71B6091C-9046-4CFC-88B0-0F2F2A9A15CB}" type="pres">
      <dgm:prSet presAssocID="{4242A792-74D0-4185-B97D-63061DF67835}" presName="parentText" presStyleLbl="node1" presStyleIdx="3" presStyleCnt="4" custScaleX="152726" custScaleY="340024">
        <dgm:presLayoutVars>
          <dgm:chMax val="0"/>
          <dgm:bulletEnabled val="1"/>
        </dgm:presLayoutVars>
      </dgm:prSet>
      <dgm:spPr/>
    </dgm:pt>
    <dgm:pt modelId="{017B7812-70F9-4F3B-90FE-D3F4984A2A3B}" type="pres">
      <dgm:prSet presAssocID="{4242A792-74D0-4185-B97D-63061DF67835}" presName="negativeSpace" presStyleCnt="0"/>
      <dgm:spPr/>
    </dgm:pt>
    <dgm:pt modelId="{5F70EFDF-507D-4717-BDA5-9005AE04D304}" type="pres">
      <dgm:prSet presAssocID="{4242A792-74D0-4185-B97D-63061DF6783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F8E9317-2CFE-4719-AF35-D62F7CD2405E}" srcId="{23EE5657-DE83-4F98-9C25-F8B756E4D2FD}" destId="{4242A792-74D0-4185-B97D-63061DF67835}" srcOrd="3" destOrd="0" parTransId="{FE261A5F-C6F4-4D74-8612-75CCBE538A8D}" sibTransId="{F4EBA844-FCB5-4253-813E-C95F2CE026EC}"/>
    <dgm:cxn modelId="{9334671A-0215-403C-9A83-97C63AECFB10}" type="presOf" srcId="{39904A25-EEA2-4F2E-9B7A-7F25942AC4AC}" destId="{C35117C0-28BD-4EE3-ADD1-B791909A991C}" srcOrd="1" destOrd="0" presId="urn:microsoft.com/office/officeart/2005/8/layout/list1"/>
    <dgm:cxn modelId="{B142503C-1312-4633-8F50-EC40A2C0B3B2}" type="presOf" srcId="{991DD7BE-FAC2-416F-98C7-833AC54939F7}" destId="{3B60B49C-940A-4332-B681-DC5237062ED8}" srcOrd="1" destOrd="0" presId="urn:microsoft.com/office/officeart/2005/8/layout/list1"/>
    <dgm:cxn modelId="{E752BD46-83AC-402B-8ED6-2A4C8E88C6A4}" srcId="{23EE5657-DE83-4F98-9C25-F8B756E4D2FD}" destId="{498DDE03-FACA-4FE2-89FA-F951A88D1999}" srcOrd="1" destOrd="0" parTransId="{8BC094A7-671A-45DD-A449-046E20B94FE1}" sibTransId="{D09EDEAB-F7C9-4985-80F9-E4AD5BFA3B66}"/>
    <dgm:cxn modelId="{0C87D054-9231-4A41-8014-BDAFA576953E}" type="presOf" srcId="{498DDE03-FACA-4FE2-89FA-F951A88D1999}" destId="{2F95A56F-3A49-4C98-AA9D-B6435FADB68F}" srcOrd="1" destOrd="0" presId="urn:microsoft.com/office/officeart/2005/8/layout/list1"/>
    <dgm:cxn modelId="{E5D4B455-40A3-49EB-80E9-F42D23F05656}" type="presOf" srcId="{39904A25-EEA2-4F2E-9B7A-7F25942AC4AC}" destId="{DCC26FE6-3E6C-49A6-BF39-A56467084271}" srcOrd="0" destOrd="0" presId="urn:microsoft.com/office/officeart/2005/8/layout/list1"/>
    <dgm:cxn modelId="{85ACE380-8C0E-48F8-98CE-8A057E4A353E}" type="presOf" srcId="{991DD7BE-FAC2-416F-98C7-833AC54939F7}" destId="{294D17BA-522B-4A9A-8EC7-7AF27AB35ACE}" srcOrd="0" destOrd="0" presId="urn:microsoft.com/office/officeart/2005/8/layout/list1"/>
    <dgm:cxn modelId="{F785A8AA-29C7-4DDA-9FC2-4E8E0F643C4E}" type="presOf" srcId="{4242A792-74D0-4185-B97D-63061DF67835}" destId="{94C1362F-6A68-46C5-95B8-1F8623F557EB}" srcOrd="0" destOrd="0" presId="urn:microsoft.com/office/officeart/2005/8/layout/list1"/>
    <dgm:cxn modelId="{9963F7B0-8A5A-4B00-A18B-C45299F01E7C}" type="presOf" srcId="{498DDE03-FACA-4FE2-89FA-F951A88D1999}" destId="{B79137C9-9F19-4571-9805-9A123DAEDE75}" srcOrd="0" destOrd="0" presId="urn:microsoft.com/office/officeart/2005/8/layout/list1"/>
    <dgm:cxn modelId="{6EE164CE-2A80-4ECB-AB0E-A104A5260218}" srcId="{23EE5657-DE83-4F98-9C25-F8B756E4D2FD}" destId="{991DD7BE-FAC2-416F-98C7-833AC54939F7}" srcOrd="0" destOrd="0" parTransId="{955DAF5E-9CC0-4504-9DB0-D278B74AF2D5}" sibTransId="{97E53E88-E6A2-4CE4-80FD-3B28FA8B6313}"/>
    <dgm:cxn modelId="{01DD62D2-C686-4AEF-BFFF-2CBBDD629D20}" type="presOf" srcId="{23EE5657-DE83-4F98-9C25-F8B756E4D2FD}" destId="{BF2ADE0B-CDA1-42A7-A9B8-7415BA907638}" srcOrd="0" destOrd="0" presId="urn:microsoft.com/office/officeart/2005/8/layout/list1"/>
    <dgm:cxn modelId="{456BC1D7-3228-45BF-A61D-CADC4B7E33D2}" type="presOf" srcId="{4242A792-74D0-4185-B97D-63061DF67835}" destId="{71B6091C-9046-4CFC-88B0-0F2F2A9A15CB}" srcOrd="1" destOrd="0" presId="urn:microsoft.com/office/officeart/2005/8/layout/list1"/>
    <dgm:cxn modelId="{92E498F0-185E-4E63-A789-E8E95CAC6970}" srcId="{23EE5657-DE83-4F98-9C25-F8B756E4D2FD}" destId="{39904A25-EEA2-4F2E-9B7A-7F25942AC4AC}" srcOrd="2" destOrd="0" parTransId="{769B09B7-FB0F-4A97-8EFA-36C83A1191DA}" sibTransId="{0F6E1253-633D-4D41-B0F4-9C869F51005E}"/>
    <dgm:cxn modelId="{F2634E5A-80B5-4D28-B56E-368D452693F4}" type="presParOf" srcId="{BF2ADE0B-CDA1-42A7-A9B8-7415BA907638}" destId="{E56D295D-C42D-4E74-870C-2DC458E593A9}" srcOrd="0" destOrd="0" presId="urn:microsoft.com/office/officeart/2005/8/layout/list1"/>
    <dgm:cxn modelId="{76F7E12B-2286-43EA-B4B7-36EF62920853}" type="presParOf" srcId="{E56D295D-C42D-4E74-870C-2DC458E593A9}" destId="{294D17BA-522B-4A9A-8EC7-7AF27AB35ACE}" srcOrd="0" destOrd="0" presId="urn:microsoft.com/office/officeart/2005/8/layout/list1"/>
    <dgm:cxn modelId="{D9F5F788-35DB-453D-92DC-8451627580F4}" type="presParOf" srcId="{E56D295D-C42D-4E74-870C-2DC458E593A9}" destId="{3B60B49C-940A-4332-B681-DC5237062ED8}" srcOrd="1" destOrd="0" presId="urn:microsoft.com/office/officeart/2005/8/layout/list1"/>
    <dgm:cxn modelId="{FBC09BA0-8321-4145-9953-B265F3DDFD1F}" type="presParOf" srcId="{BF2ADE0B-CDA1-42A7-A9B8-7415BA907638}" destId="{09BEB512-E26C-4231-ABC8-64CF25CFC07D}" srcOrd="1" destOrd="0" presId="urn:microsoft.com/office/officeart/2005/8/layout/list1"/>
    <dgm:cxn modelId="{53C75ADD-EA70-409B-86EF-92BEF85A384A}" type="presParOf" srcId="{BF2ADE0B-CDA1-42A7-A9B8-7415BA907638}" destId="{65BEA57A-06CD-4BA6-BDC8-EDF0997BAAEE}" srcOrd="2" destOrd="0" presId="urn:microsoft.com/office/officeart/2005/8/layout/list1"/>
    <dgm:cxn modelId="{D346FA95-08BE-41AD-A7F6-7CEA3E491B0E}" type="presParOf" srcId="{BF2ADE0B-CDA1-42A7-A9B8-7415BA907638}" destId="{511FAFEE-B082-48FC-8189-FE502A0B3DC2}" srcOrd="3" destOrd="0" presId="urn:microsoft.com/office/officeart/2005/8/layout/list1"/>
    <dgm:cxn modelId="{DF5A6490-0568-454B-9BC0-509CA938C872}" type="presParOf" srcId="{BF2ADE0B-CDA1-42A7-A9B8-7415BA907638}" destId="{10F3CAF9-D9D3-4352-A0C5-9B1098EB50E5}" srcOrd="4" destOrd="0" presId="urn:microsoft.com/office/officeart/2005/8/layout/list1"/>
    <dgm:cxn modelId="{E72A1A6E-7D48-4850-A904-62D5E7155384}" type="presParOf" srcId="{10F3CAF9-D9D3-4352-A0C5-9B1098EB50E5}" destId="{B79137C9-9F19-4571-9805-9A123DAEDE75}" srcOrd="0" destOrd="0" presId="urn:microsoft.com/office/officeart/2005/8/layout/list1"/>
    <dgm:cxn modelId="{4965A523-6CE4-4C74-A208-46D8125C1908}" type="presParOf" srcId="{10F3CAF9-D9D3-4352-A0C5-9B1098EB50E5}" destId="{2F95A56F-3A49-4C98-AA9D-B6435FADB68F}" srcOrd="1" destOrd="0" presId="urn:microsoft.com/office/officeart/2005/8/layout/list1"/>
    <dgm:cxn modelId="{7CE2BDB9-451F-428A-8C04-51FD61B72627}" type="presParOf" srcId="{BF2ADE0B-CDA1-42A7-A9B8-7415BA907638}" destId="{8AC15AA3-2A36-4FBF-A5F3-26D3C7F076B3}" srcOrd="5" destOrd="0" presId="urn:microsoft.com/office/officeart/2005/8/layout/list1"/>
    <dgm:cxn modelId="{D5EA7A71-254D-4FC2-BB81-F092E0B335DC}" type="presParOf" srcId="{BF2ADE0B-CDA1-42A7-A9B8-7415BA907638}" destId="{986E0E3B-B818-4D5B-BA93-0B8FE8130FD4}" srcOrd="6" destOrd="0" presId="urn:microsoft.com/office/officeart/2005/8/layout/list1"/>
    <dgm:cxn modelId="{A3A5F819-535F-4859-A922-5C010F5E3163}" type="presParOf" srcId="{BF2ADE0B-CDA1-42A7-A9B8-7415BA907638}" destId="{EF13523F-0839-4E29-860B-75C2245BBD21}" srcOrd="7" destOrd="0" presId="urn:microsoft.com/office/officeart/2005/8/layout/list1"/>
    <dgm:cxn modelId="{D51DEA28-CE42-4AE4-BD32-3D040162A085}" type="presParOf" srcId="{BF2ADE0B-CDA1-42A7-A9B8-7415BA907638}" destId="{22238307-1AA2-4033-80D0-C66FDE003BDE}" srcOrd="8" destOrd="0" presId="urn:microsoft.com/office/officeart/2005/8/layout/list1"/>
    <dgm:cxn modelId="{CE9A9498-9013-40CC-824E-D2800A6D2E0F}" type="presParOf" srcId="{22238307-1AA2-4033-80D0-C66FDE003BDE}" destId="{DCC26FE6-3E6C-49A6-BF39-A56467084271}" srcOrd="0" destOrd="0" presId="urn:microsoft.com/office/officeart/2005/8/layout/list1"/>
    <dgm:cxn modelId="{EA2CE85C-3C8C-4360-8E46-EA8C831ED12E}" type="presParOf" srcId="{22238307-1AA2-4033-80D0-C66FDE003BDE}" destId="{C35117C0-28BD-4EE3-ADD1-B791909A991C}" srcOrd="1" destOrd="0" presId="urn:microsoft.com/office/officeart/2005/8/layout/list1"/>
    <dgm:cxn modelId="{4164FDF3-EC7A-4E3F-B484-7DEFF3574BDE}" type="presParOf" srcId="{BF2ADE0B-CDA1-42A7-A9B8-7415BA907638}" destId="{5AB76D49-CF75-45EC-95D8-E53F071E3C65}" srcOrd="9" destOrd="0" presId="urn:microsoft.com/office/officeart/2005/8/layout/list1"/>
    <dgm:cxn modelId="{36138AF5-A5AB-456B-89DF-D378A2F858D3}" type="presParOf" srcId="{BF2ADE0B-CDA1-42A7-A9B8-7415BA907638}" destId="{4B4CC545-02D1-439D-AC30-55EC71C12B78}" srcOrd="10" destOrd="0" presId="urn:microsoft.com/office/officeart/2005/8/layout/list1"/>
    <dgm:cxn modelId="{A97064CE-EFB8-42F7-B2B9-D059D8970266}" type="presParOf" srcId="{BF2ADE0B-CDA1-42A7-A9B8-7415BA907638}" destId="{D879D9AC-1D35-40DE-975E-EB368CBD24AC}" srcOrd="11" destOrd="0" presId="urn:microsoft.com/office/officeart/2005/8/layout/list1"/>
    <dgm:cxn modelId="{D91B3B0C-E8E4-457A-AE7C-FDACDA514514}" type="presParOf" srcId="{BF2ADE0B-CDA1-42A7-A9B8-7415BA907638}" destId="{D6003D98-8970-4B50-BD26-6D0555946E4A}" srcOrd="12" destOrd="0" presId="urn:microsoft.com/office/officeart/2005/8/layout/list1"/>
    <dgm:cxn modelId="{2E3EDD09-BA66-44B4-996F-58F646412F73}" type="presParOf" srcId="{D6003D98-8970-4B50-BD26-6D0555946E4A}" destId="{94C1362F-6A68-46C5-95B8-1F8623F557EB}" srcOrd="0" destOrd="0" presId="urn:microsoft.com/office/officeart/2005/8/layout/list1"/>
    <dgm:cxn modelId="{F9C7D4DE-22EC-4E68-94FC-E348FC552F7C}" type="presParOf" srcId="{D6003D98-8970-4B50-BD26-6D0555946E4A}" destId="{71B6091C-9046-4CFC-88B0-0F2F2A9A15CB}" srcOrd="1" destOrd="0" presId="urn:microsoft.com/office/officeart/2005/8/layout/list1"/>
    <dgm:cxn modelId="{E2A0E7FD-8DF3-41CF-82C3-D2006695087A}" type="presParOf" srcId="{BF2ADE0B-CDA1-42A7-A9B8-7415BA907638}" destId="{017B7812-70F9-4F3B-90FE-D3F4984A2A3B}" srcOrd="13" destOrd="0" presId="urn:microsoft.com/office/officeart/2005/8/layout/list1"/>
    <dgm:cxn modelId="{7C01593B-55F5-44F6-90B7-7A2CFDB7AE84}" type="presParOf" srcId="{BF2ADE0B-CDA1-42A7-A9B8-7415BA907638}" destId="{5F70EFDF-507D-4717-BDA5-9005AE04D30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895D01-62CB-4417-8CDA-476DB61CA6C2}" type="doc">
      <dgm:prSet loTypeId="urn:microsoft.com/office/officeart/2005/8/layout/cycle4" loCatId="matrix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3696A557-B88A-49E2-B95F-2DAC15A47F64}">
      <dgm:prSet phldrT="[Text]"/>
      <dgm:spPr/>
      <dgm:t>
        <a:bodyPr/>
        <a:lstStyle/>
        <a:p>
          <a:r>
            <a:rPr lang="en-US" dirty="0" err="1"/>
            <a:t>Tercapai</a:t>
          </a:r>
          <a:endParaRPr lang="en-ID" dirty="0"/>
        </a:p>
      </dgm:t>
    </dgm:pt>
    <dgm:pt modelId="{CB43221A-D80F-4AF7-A8F1-3254EFCC59AF}" type="parTrans" cxnId="{9319384A-7D59-4233-8067-0F58459D8749}">
      <dgm:prSet/>
      <dgm:spPr/>
      <dgm:t>
        <a:bodyPr/>
        <a:lstStyle/>
        <a:p>
          <a:endParaRPr lang="en-ID"/>
        </a:p>
      </dgm:t>
    </dgm:pt>
    <dgm:pt modelId="{2435BFCB-0612-46DA-9C08-E04C26786B04}" type="sibTrans" cxnId="{9319384A-7D59-4233-8067-0F58459D8749}">
      <dgm:prSet/>
      <dgm:spPr/>
      <dgm:t>
        <a:bodyPr/>
        <a:lstStyle/>
        <a:p>
          <a:endParaRPr lang="en-ID"/>
        </a:p>
      </dgm:t>
    </dgm:pt>
    <dgm:pt modelId="{9F727072-C596-4128-943D-AAB6AEB5CACB}">
      <dgm:prSet phldrT="[Text]"/>
      <dgm:spPr/>
      <dgm:t>
        <a:bodyPr/>
        <a:lstStyle/>
        <a:p>
          <a:r>
            <a:rPr lang="en-US" dirty="0" err="1"/>
            <a:t>Tujuan</a:t>
          </a:r>
          <a:endParaRPr lang="en-ID" dirty="0"/>
        </a:p>
      </dgm:t>
    </dgm:pt>
    <dgm:pt modelId="{493E6C0F-406D-46C5-9A64-EC718643A68C}" type="parTrans" cxnId="{0390D0DE-B039-445B-8AA9-FC87CC42C9AF}">
      <dgm:prSet/>
      <dgm:spPr/>
      <dgm:t>
        <a:bodyPr/>
        <a:lstStyle/>
        <a:p>
          <a:endParaRPr lang="en-ID"/>
        </a:p>
      </dgm:t>
    </dgm:pt>
    <dgm:pt modelId="{6EE3CF05-780D-4D13-B8A0-C52A1B7C50C0}" type="sibTrans" cxnId="{0390D0DE-B039-445B-8AA9-FC87CC42C9AF}">
      <dgm:prSet/>
      <dgm:spPr/>
      <dgm:t>
        <a:bodyPr/>
        <a:lstStyle/>
        <a:p>
          <a:endParaRPr lang="en-ID"/>
        </a:p>
      </dgm:t>
    </dgm:pt>
    <dgm:pt modelId="{9269480E-960F-4839-A0F4-CB9C9A81291D}">
      <dgm:prSet phldrT="[Text]"/>
      <dgm:spPr/>
      <dgm:t>
        <a:bodyPr/>
        <a:lstStyle/>
        <a:p>
          <a:r>
            <a:rPr lang="en-US" dirty="0" err="1"/>
            <a:t>Tepat</a:t>
          </a:r>
          <a:endParaRPr lang="en-ID" dirty="0"/>
        </a:p>
      </dgm:t>
    </dgm:pt>
    <dgm:pt modelId="{474D1675-3ED1-4F24-A9DA-DCD7FFBD9AE8}" type="parTrans" cxnId="{08C727A0-70DB-48EF-8678-FCCCF2767970}">
      <dgm:prSet/>
      <dgm:spPr/>
      <dgm:t>
        <a:bodyPr/>
        <a:lstStyle/>
        <a:p>
          <a:endParaRPr lang="en-ID"/>
        </a:p>
      </dgm:t>
    </dgm:pt>
    <dgm:pt modelId="{94F395C8-317E-4098-8517-503D5AA6B3B6}" type="sibTrans" cxnId="{08C727A0-70DB-48EF-8678-FCCCF2767970}">
      <dgm:prSet/>
      <dgm:spPr/>
      <dgm:t>
        <a:bodyPr/>
        <a:lstStyle/>
        <a:p>
          <a:endParaRPr lang="en-ID"/>
        </a:p>
      </dgm:t>
    </dgm:pt>
    <dgm:pt modelId="{E9BA9879-AE12-43FC-8C3A-6D2880DAC3FA}">
      <dgm:prSet phldrT="[Text]"/>
      <dgm:spPr/>
      <dgm:t>
        <a:bodyPr/>
        <a:lstStyle/>
        <a:p>
          <a:r>
            <a:rPr lang="en-US" dirty="0" err="1"/>
            <a:t>Sasaran</a:t>
          </a:r>
          <a:endParaRPr lang="en-ID" dirty="0"/>
        </a:p>
      </dgm:t>
    </dgm:pt>
    <dgm:pt modelId="{3A6F3213-581A-4CDE-893E-D58CBDBC3F8D}" type="parTrans" cxnId="{5BD2DFA0-1590-4ED9-B12F-29739ACC2A23}">
      <dgm:prSet/>
      <dgm:spPr/>
      <dgm:t>
        <a:bodyPr/>
        <a:lstStyle/>
        <a:p>
          <a:endParaRPr lang="en-ID"/>
        </a:p>
      </dgm:t>
    </dgm:pt>
    <dgm:pt modelId="{FBF5896C-1936-44DE-8E51-BFC77099F30F}" type="sibTrans" cxnId="{5BD2DFA0-1590-4ED9-B12F-29739ACC2A23}">
      <dgm:prSet/>
      <dgm:spPr/>
      <dgm:t>
        <a:bodyPr/>
        <a:lstStyle/>
        <a:p>
          <a:endParaRPr lang="en-ID"/>
        </a:p>
      </dgm:t>
    </dgm:pt>
    <dgm:pt modelId="{7D27ADF4-A9CC-41AC-99A7-1301EBE634B9}">
      <dgm:prSet phldrT="[Text]"/>
      <dgm:spPr/>
      <dgm:t>
        <a:bodyPr/>
        <a:lstStyle/>
        <a:p>
          <a:r>
            <a:rPr lang="en-US" dirty="0" err="1"/>
            <a:t>Terkena</a:t>
          </a:r>
          <a:endParaRPr lang="en-ID" dirty="0"/>
        </a:p>
      </dgm:t>
    </dgm:pt>
    <dgm:pt modelId="{CD6B89FF-8A9E-4EBE-939F-BD6EB077ED3F}" type="parTrans" cxnId="{D0483E99-64C7-4BEE-B81D-CE8AEC0259C6}">
      <dgm:prSet/>
      <dgm:spPr/>
      <dgm:t>
        <a:bodyPr/>
        <a:lstStyle/>
        <a:p>
          <a:endParaRPr lang="en-ID"/>
        </a:p>
      </dgm:t>
    </dgm:pt>
    <dgm:pt modelId="{FD64D3BD-5F77-4D72-972C-CDB8EDA83C52}" type="sibTrans" cxnId="{D0483E99-64C7-4BEE-B81D-CE8AEC0259C6}">
      <dgm:prSet/>
      <dgm:spPr/>
      <dgm:t>
        <a:bodyPr/>
        <a:lstStyle/>
        <a:p>
          <a:endParaRPr lang="en-ID"/>
        </a:p>
      </dgm:t>
    </dgm:pt>
    <dgm:pt modelId="{F8AB584E-B144-4B68-A611-256710892CB7}">
      <dgm:prSet phldrT="[Text]"/>
      <dgm:spPr/>
      <dgm:t>
        <a:bodyPr/>
        <a:lstStyle/>
        <a:p>
          <a:r>
            <a:rPr lang="en-US" dirty="0"/>
            <a:t>Target</a:t>
          </a:r>
          <a:endParaRPr lang="en-ID" dirty="0"/>
        </a:p>
      </dgm:t>
    </dgm:pt>
    <dgm:pt modelId="{0C893C2C-4834-4B24-82D2-8FC0E4D45649}" type="parTrans" cxnId="{57DB11C8-FA37-496E-BC02-6E5B00E90E0A}">
      <dgm:prSet/>
      <dgm:spPr/>
      <dgm:t>
        <a:bodyPr/>
        <a:lstStyle/>
        <a:p>
          <a:endParaRPr lang="en-ID"/>
        </a:p>
      </dgm:t>
    </dgm:pt>
    <dgm:pt modelId="{74AD07E8-0C9E-4F91-94E2-1C3A90E03E37}" type="sibTrans" cxnId="{57DB11C8-FA37-496E-BC02-6E5B00E90E0A}">
      <dgm:prSet/>
      <dgm:spPr/>
      <dgm:t>
        <a:bodyPr/>
        <a:lstStyle/>
        <a:p>
          <a:endParaRPr lang="en-ID"/>
        </a:p>
      </dgm:t>
    </dgm:pt>
    <dgm:pt modelId="{68C769B3-1292-4D1F-8581-242EFAE10239}">
      <dgm:prSet phldrT="[Text]"/>
      <dgm:spPr/>
      <dgm:t>
        <a:bodyPr/>
        <a:lstStyle/>
        <a:p>
          <a:r>
            <a:rPr lang="en-US" dirty="0" err="1"/>
            <a:t>Mendapat</a:t>
          </a:r>
          <a:r>
            <a:rPr lang="en-US" dirty="0"/>
            <a:t> </a:t>
          </a:r>
          <a:endParaRPr lang="en-ID" dirty="0"/>
        </a:p>
      </dgm:t>
    </dgm:pt>
    <dgm:pt modelId="{DBF5955A-0F0F-4A66-9E52-93E468ED5D04}" type="parTrans" cxnId="{E3836416-52C3-4143-AF48-473206BEF4AD}">
      <dgm:prSet/>
      <dgm:spPr/>
      <dgm:t>
        <a:bodyPr/>
        <a:lstStyle/>
        <a:p>
          <a:endParaRPr lang="en-ID"/>
        </a:p>
      </dgm:t>
    </dgm:pt>
    <dgm:pt modelId="{F787CE90-4F8E-4777-BB0B-65AF6677448B}" type="sibTrans" cxnId="{E3836416-52C3-4143-AF48-473206BEF4AD}">
      <dgm:prSet/>
      <dgm:spPr/>
      <dgm:t>
        <a:bodyPr/>
        <a:lstStyle/>
        <a:p>
          <a:endParaRPr lang="en-ID"/>
        </a:p>
      </dgm:t>
    </dgm:pt>
    <dgm:pt modelId="{1693788A-AA07-4F40-A8FE-54B880B6B088}">
      <dgm:prSet phldrT="[Text]"/>
      <dgm:spPr/>
      <dgm:t>
        <a:bodyPr/>
        <a:lstStyle/>
        <a:p>
          <a:r>
            <a:rPr lang="en-US" dirty="0" err="1"/>
            <a:t>Perolehan</a:t>
          </a:r>
          <a:endParaRPr lang="en-ID" dirty="0"/>
        </a:p>
      </dgm:t>
    </dgm:pt>
    <dgm:pt modelId="{60936166-FAB1-45C9-9901-23CE7C40654C}" type="parTrans" cxnId="{E9D054B6-CE96-4867-A9B6-1C9122AFC3C8}">
      <dgm:prSet/>
      <dgm:spPr/>
      <dgm:t>
        <a:bodyPr/>
        <a:lstStyle/>
        <a:p>
          <a:endParaRPr lang="en-ID"/>
        </a:p>
      </dgm:t>
    </dgm:pt>
    <dgm:pt modelId="{D83CCCAD-C278-407D-A14F-9E3A52ECF17F}" type="sibTrans" cxnId="{E9D054B6-CE96-4867-A9B6-1C9122AFC3C8}">
      <dgm:prSet/>
      <dgm:spPr/>
      <dgm:t>
        <a:bodyPr/>
        <a:lstStyle/>
        <a:p>
          <a:endParaRPr lang="en-ID"/>
        </a:p>
      </dgm:t>
    </dgm:pt>
    <dgm:pt modelId="{AEF00184-BF8F-437D-B506-005E8E9D579E}" type="pres">
      <dgm:prSet presAssocID="{D7895D01-62CB-4417-8CDA-476DB61CA6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4CAD39F-F297-424E-9379-BCA5F4AB8998}" type="pres">
      <dgm:prSet presAssocID="{D7895D01-62CB-4417-8CDA-476DB61CA6C2}" presName="children" presStyleCnt="0"/>
      <dgm:spPr/>
    </dgm:pt>
    <dgm:pt modelId="{17475148-EC93-4AAA-A9FB-A2424B25CA52}" type="pres">
      <dgm:prSet presAssocID="{D7895D01-62CB-4417-8CDA-476DB61CA6C2}" presName="child1group" presStyleCnt="0"/>
      <dgm:spPr/>
    </dgm:pt>
    <dgm:pt modelId="{6393F603-F679-467A-9396-AB32086548CE}" type="pres">
      <dgm:prSet presAssocID="{D7895D01-62CB-4417-8CDA-476DB61CA6C2}" presName="child1" presStyleLbl="bgAcc1" presStyleIdx="0" presStyleCnt="4"/>
      <dgm:spPr/>
    </dgm:pt>
    <dgm:pt modelId="{1868C9CB-8910-4877-85D3-EB88300F0811}" type="pres">
      <dgm:prSet presAssocID="{D7895D01-62CB-4417-8CDA-476DB61CA6C2}" presName="child1Text" presStyleLbl="bgAcc1" presStyleIdx="0" presStyleCnt="4">
        <dgm:presLayoutVars>
          <dgm:bulletEnabled val="1"/>
        </dgm:presLayoutVars>
      </dgm:prSet>
      <dgm:spPr/>
    </dgm:pt>
    <dgm:pt modelId="{25277DD6-D38F-4ABA-AEFB-058866E8CE8E}" type="pres">
      <dgm:prSet presAssocID="{D7895D01-62CB-4417-8CDA-476DB61CA6C2}" presName="child2group" presStyleCnt="0"/>
      <dgm:spPr/>
    </dgm:pt>
    <dgm:pt modelId="{40B77565-02D1-47C3-9188-203EC33969AD}" type="pres">
      <dgm:prSet presAssocID="{D7895D01-62CB-4417-8CDA-476DB61CA6C2}" presName="child2" presStyleLbl="bgAcc1" presStyleIdx="1" presStyleCnt="4"/>
      <dgm:spPr/>
    </dgm:pt>
    <dgm:pt modelId="{F55ACD4D-0CB1-4B03-8F06-773D9537AE3E}" type="pres">
      <dgm:prSet presAssocID="{D7895D01-62CB-4417-8CDA-476DB61CA6C2}" presName="child2Text" presStyleLbl="bgAcc1" presStyleIdx="1" presStyleCnt="4">
        <dgm:presLayoutVars>
          <dgm:bulletEnabled val="1"/>
        </dgm:presLayoutVars>
      </dgm:prSet>
      <dgm:spPr/>
    </dgm:pt>
    <dgm:pt modelId="{BA73301B-6EC0-4363-A1AE-811A61F2A052}" type="pres">
      <dgm:prSet presAssocID="{D7895D01-62CB-4417-8CDA-476DB61CA6C2}" presName="child3group" presStyleCnt="0"/>
      <dgm:spPr/>
    </dgm:pt>
    <dgm:pt modelId="{8742C7B8-06D4-4E2E-8D1B-118754B44A56}" type="pres">
      <dgm:prSet presAssocID="{D7895D01-62CB-4417-8CDA-476DB61CA6C2}" presName="child3" presStyleLbl="bgAcc1" presStyleIdx="2" presStyleCnt="4"/>
      <dgm:spPr/>
    </dgm:pt>
    <dgm:pt modelId="{F4C827DB-E9D0-4B1E-A44A-29322212036C}" type="pres">
      <dgm:prSet presAssocID="{D7895D01-62CB-4417-8CDA-476DB61CA6C2}" presName="child3Text" presStyleLbl="bgAcc1" presStyleIdx="2" presStyleCnt="4">
        <dgm:presLayoutVars>
          <dgm:bulletEnabled val="1"/>
        </dgm:presLayoutVars>
      </dgm:prSet>
      <dgm:spPr/>
    </dgm:pt>
    <dgm:pt modelId="{F8F1D1C9-6C6B-414E-90F9-3AF00BB4CA22}" type="pres">
      <dgm:prSet presAssocID="{D7895D01-62CB-4417-8CDA-476DB61CA6C2}" presName="child4group" presStyleCnt="0"/>
      <dgm:spPr/>
    </dgm:pt>
    <dgm:pt modelId="{01ECC20C-3659-49ED-8B84-CC1FA8BA613C}" type="pres">
      <dgm:prSet presAssocID="{D7895D01-62CB-4417-8CDA-476DB61CA6C2}" presName="child4" presStyleLbl="bgAcc1" presStyleIdx="3" presStyleCnt="4"/>
      <dgm:spPr/>
    </dgm:pt>
    <dgm:pt modelId="{DC11E0DF-C10C-48A7-A0E5-12B3F2D25D71}" type="pres">
      <dgm:prSet presAssocID="{D7895D01-62CB-4417-8CDA-476DB61CA6C2}" presName="child4Text" presStyleLbl="bgAcc1" presStyleIdx="3" presStyleCnt="4">
        <dgm:presLayoutVars>
          <dgm:bulletEnabled val="1"/>
        </dgm:presLayoutVars>
      </dgm:prSet>
      <dgm:spPr/>
    </dgm:pt>
    <dgm:pt modelId="{F973A015-BAF4-42F0-8660-E4DC20D36A49}" type="pres">
      <dgm:prSet presAssocID="{D7895D01-62CB-4417-8CDA-476DB61CA6C2}" presName="childPlaceholder" presStyleCnt="0"/>
      <dgm:spPr/>
    </dgm:pt>
    <dgm:pt modelId="{A1C5E2B5-57E5-4993-8CE9-D978EE00C209}" type="pres">
      <dgm:prSet presAssocID="{D7895D01-62CB-4417-8CDA-476DB61CA6C2}" presName="circle" presStyleCnt="0"/>
      <dgm:spPr/>
    </dgm:pt>
    <dgm:pt modelId="{55AF1912-0519-4392-92CB-A16C22AE3521}" type="pres">
      <dgm:prSet presAssocID="{D7895D01-62CB-4417-8CDA-476DB61CA6C2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D2557956-C76A-46BF-84A9-74F1005A35C1}" type="pres">
      <dgm:prSet presAssocID="{D7895D01-62CB-4417-8CDA-476DB61CA6C2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6145F2A0-83E2-48E6-9C5A-1A9E3491522F}" type="pres">
      <dgm:prSet presAssocID="{D7895D01-62CB-4417-8CDA-476DB61CA6C2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E7B86A0B-7F88-4DED-A355-EF60B8E0DCF7}" type="pres">
      <dgm:prSet presAssocID="{D7895D01-62CB-4417-8CDA-476DB61CA6C2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6733ADD-42C2-4F1B-82BA-7C5B43EE18BF}" type="pres">
      <dgm:prSet presAssocID="{D7895D01-62CB-4417-8CDA-476DB61CA6C2}" presName="quadrantPlaceholder" presStyleCnt="0"/>
      <dgm:spPr/>
    </dgm:pt>
    <dgm:pt modelId="{FD4D217C-2A14-474F-BB50-AA6269117939}" type="pres">
      <dgm:prSet presAssocID="{D7895D01-62CB-4417-8CDA-476DB61CA6C2}" presName="center1" presStyleLbl="fgShp" presStyleIdx="0" presStyleCnt="2"/>
      <dgm:spPr/>
    </dgm:pt>
    <dgm:pt modelId="{FBCD2A90-8D79-4E11-95CC-1759FC60D8F4}" type="pres">
      <dgm:prSet presAssocID="{D7895D01-62CB-4417-8CDA-476DB61CA6C2}" presName="center2" presStyleLbl="fgShp" presStyleIdx="1" presStyleCnt="2"/>
      <dgm:spPr/>
    </dgm:pt>
  </dgm:ptLst>
  <dgm:cxnLst>
    <dgm:cxn modelId="{19609404-3FFF-49B4-8587-5F2E7A935BE5}" type="presOf" srcId="{1693788A-AA07-4F40-A8FE-54B880B6B088}" destId="{01ECC20C-3659-49ED-8B84-CC1FA8BA613C}" srcOrd="0" destOrd="0" presId="urn:microsoft.com/office/officeart/2005/8/layout/cycle4"/>
    <dgm:cxn modelId="{E3836416-52C3-4143-AF48-473206BEF4AD}" srcId="{D7895D01-62CB-4417-8CDA-476DB61CA6C2}" destId="{68C769B3-1292-4D1F-8581-242EFAE10239}" srcOrd="3" destOrd="0" parTransId="{DBF5955A-0F0F-4A66-9E52-93E468ED5D04}" sibTransId="{F787CE90-4F8E-4777-BB0B-65AF6677448B}"/>
    <dgm:cxn modelId="{03773229-DE6C-4410-A96B-5A4E271A6234}" type="presOf" srcId="{F8AB584E-B144-4B68-A611-256710892CB7}" destId="{F4C827DB-E9D0-4B1E-A44A-29322212036C}" srcOrd="1" destOrd="0" presId="urn:microsoft.com/office/officeart/2005/8/layout/cycle4"/>
    <dgm:cxn modelId="{D37A9735-FCD9-40C9-A6EA-0704BEAC13EA}" type="presOf" srcId="{1693788A-AA07-4F40-A8FE-54B880B6B088}" destId="{DC11E0DF-C10C-48A7-A0E5-12B3F2D25D71}" srcOrd="1" destOrd="0" presId="urn:microsoft.com/office/officeart/2005/8/layout/cycle4"/>
    <dgm:cxn modelId="{9319384A-7D59-4233-8067-0F58459D8749}" srcId="{D7895D01-62CB-4417-8CDA-476DB61CA6C2}" destId="{3696A557-B88A-49E2-B95F-2DAC15A47F64}" srcOrd="0" destOrd="0" parTransId="{CB43221A-D80F-4AF7-A8F1-3254EFCC59AF}" sibTransId="{2435BFCB-0612-46DA-9C08-E04C26786B04}"/>
    <dgm:cxn modelId="{64F42C76-D1CA-4C0D-B0B4-DC72DB031179}" type="presOf" srcId="{7D27ADF4-A9CC-41AC-99A7-1301EBE634B9}" destId="{6145F2A0-83E2-48E6-9C5A-1A9E3491522F}" srcOrd="0" destOrd="0" presId="urn:microsoft.com/office/officeart/2005/8/layout/cycle4"/>
    <dgm:cxn modelId="{84273559-4EEE-491F-B68C-9FA0C1B67BFE}" type="presOf" srcId="{9269480E-960F-4839-A0F4-CB9C9A81291D}" destId="{D2557956-C76A-46BF-84A9-74F1005A35C1}" srcOrd="0" destOrd="0" presId="urn:microsoft.com/office/officeart/2005/8/layout/cycle4"/>
    <dgm:cxn modelId="{D0483E99-64C7-4BEE-B81D-CE8AEC0259C6}" srcId="{D7895D01-62CB-4417-8CDA-476DB61CA6C2}" destId="{7D27ADF4-A9CC-41AC-99A7-1301EBE634B9}" srcOrd="2" destOrd="0" parTransId="{CD6B89FF-8A9E-4EBE-939F-BD6EB077ED3F}" sibTransId="{FD64D3BD-5F77-4D72-972C-CDB8EDA83C52}"/>
    <dgm:cxn modelId="{7AAE469A-2DEE-4E4A-9D43-EA7A02D685B1}" type="presOf" srcId="{E9BA9879-AE12-43FC-8C3A-6D2880DAC3FA}" destId="{F55ACD4D-0CB1-4B03-8F06-773D9537AE3E}" srcOrd="1" destOrd="0" presId="urn:microsoft.com/office/officeart/2005/8/layout/cycle4"/>
    <dgm:cxn modelId="{08C727A0-70DB-48EF-8678-FCCCF2767970}" srcId="{D7895D01-62CB-4417-8CDA-476DB61CA6C2}" destId="{9269480E-960F-4839-A0F4-CB9C9A81291D}" srcOrd="1" destOrd="0" parTransId="{474D1675-3ED1-4F24-A9DA-DCD7FFBD9AE8}" sibTransId="{94F395C8-317E-4098-8517-503D5AA6B3B6}"/>
    <dgm:cxn modelId="{5BD2DFA0-1590-4ED9-B12F-29739ACC2A23}" srcId="{9269480E-960F-4839-A0F4-CB9C9A81291D}" destId="{E9BA9879-AE12-43FC-8C3A-6D2880DAC3FA}" srcOrd="0" destOrd="0" parTransId="{3A6F3213-581A-4CDE-893E-D58CBDBC3F8D}" sibTransId="{FBF5896C-1936-44DE-8E51-BFC77099F30F}"/>
    <dgm:cxn modelId="{6065E4A1-608B-403B-B9D1-2B4B66EF6F9D}" type="presOf" srcId="{3696A557-B88A-49E2-B95F-2DAC15A47F64}" destId="{55AF1912-0519-4392-92CB-A16C22AE3521}" srcOrd="0" destOrd="0" presId="urn:microsoft.com/office/officeart/2005/8/layout/cycle4"/>
    <dgm:cxn modelId="{E2F355B5-341E-4DAB-B4AD-EC685D0B3290}" type="presOf" srcId="{F8AB584E-B144-4B68-A611-256710892CB7}" destId="{8742C7B8-06D4-4E2E-8D1B-118754B44A56}" srcOrd="0" destOrd="0" presId="urn:microsoft.com/office/officeart/2005/8/layout/cycle4"/>
    <dgm:cxn modelId="{E9D054B6-CE96-4867-A9B6-1C9122AFC3C8}" srcId="{68C769B3-1292-4D1F-8581-242EFAE10239}" destId="{1693788A-AA07-4F40-A8FE-54B880B6B088}" srcOrd="0" destOrd="0" parTransId="{60936166-FAB1-45C9-9901-23CE7C40654C}" sibTransId="{D83CCCAD-C278-407D-A14F-9E3A52ECF17F}"/>
    <dgm:cxn modelId="{E7DC6BB9-99B3-4E06-B1EC-67ED505C662F}" type="presOf" srcId="{E9BA9879-AE12-43FC-8C3A-6D2880DAC3FA}" destId="{40B77565-02D1-47C3-9188-203EC33969AD}" srcOrd="0" destOrd="0" presId="urn:microsoft.com/office/officeart/2005/8/layout/cycle4"/>
    <dgm:cxn modelId="{07FD0DC2-2B51-45A3-8546-7B6B56C2130C}" type="presOf" srcId="{9F727072-C596-4128-943D-AAB6AEB5CACB}" destId="{6393F603-F679-467A-9396-AB32086548CE}" srcOrd="0" destOrd="0" presId="urn:microsoft.com/office/officeart/2005/8/layout/cycle4"/>
    <dgm:cxn modelId="{57DB11C8-FA37-496E-BC02-6E5B00E90E0A}" srcId="{7D27ADF4-A9CC-41AC-99A7-1301EBE634B9}" destId="{F8AB584E-B144-4B68-A611-256710892CB7}" srcOrd="0" destOrd="0" parTransId="{0C893C2C-4834-4B24-82D2-8FC0E4D45649}" sibTransId="{74AD07E8-0C9E-4F91-94E2-1C3A90E03E37}"/>
    <dgm:cxn modelId="{75B689C9-2B46-417F-9A6B-7F6C13356EC2}" type="presOf" srcId="{D7895D01-62CB-4417-8CDA-476DB61CA6C2}" destId="{AEF00184-BF8F-437D-B506-005E8E9D579E}" srcOrd="0" destOrd="0" presId="urn:microsoft.com/office/officeart/2005/8/layout/cycle4"/>
    <dgm:cxn modelId="{860EC5DD-414B-43AF-A42B-70D0B4B41D89}" type="presOf" srcId="{9F727072-C596-4128-943D-AAB6AEB5CACB}" destId="{1868C9CB-8910-4877-85D3-EB88300F0811}" srcOrd="1" destOrd="0" presId="urn:microsoft.com/office/officeart/2005/8/layout/cycle4"/>
    <dgm:cxn modelId="{0390D0DE-B039-445B-8AA9-FC87CC42C9AF}" srcId="{3696A557-B88A-49E2-B95F-2DAC15A47F64}" destId="{9F727072-C596-4128-943D-AAB6AEB5CACB}" srcOrd="0" destOrd="0" parTransId="{493E6C0F-406D-46C5-9A64-EC718643A68C}" sibTransId="{6EE3CF05-780D-4D13-B8A0-C52A1B7C50C0}"/>
    <dgm:cxn modelId="{860814E8-18A0-429E-A02A-74CB4AA55BF7}" type="presOf" srcId="{68C769B3-1292-4D1F-8581-242EFAE10239}" destId="{E7B86A0B-7F88-4DED-A355-EF60B8E0DCF7}" srcOrd="0" destOrd="0" presId="urn:microsoft.com/office/officeart/2005/8/layout/cycle4"/>
    <dgm:cxn modelId="{93534639-9B2C-4DDC-96F3-92B316FEA892}" type="presParOf" srcId="{AEF00184-BF8F-437D-B506-005E8E9D579E}" destId="{14CAD39F-F297-424E-9379-BCA5F4AB8998}" srcOrd="0" destOrd="0" presId="urn:microsoft.com/office/officeart/2005/8/layout/cycle4"/>
    <dgm:cxn modelId="{DC49CAC8-9E73-4598-B237-C2EC8E38C723}" type="presParOf" srcId="{14CAD39F-F297-424E-9379-BCA5F4AB8998}" destId="{17475148-EC93-4AAA-A9FB-A2424B25CA52}" srcOrd="0" destOrd="0" presId="urn:microsoft.com/office/officeart/2005/8/layout/cycle4"/>
    <dgm:cxn modelId="{F3A78791-BD04-4A4B-88DF-751CF47611BD}" type="presParOf" srcId="{17475148-EC93-4AAA-A9FB-A2424B25CA52}" destId="{6393F603-F679-467A-9396-AB32086548CE}" srcOrd="0" destOrd="0" presId="urn:microsoft.com/office/officeart/2005/8/layout/cycle4"/>
    <dgm:cxn modelId="{B2D7BC04-A7CC-425A-B74B-CD69AB9568AB}" type="presParOf" srcId="{17475148-EC93-4AAA-A9FB-A2424B25CA52}" destId="{1868C9CB-8910-4877-85D3-EB88300F0811}" srcOrd="1" destOrd="0" presId="urn:microsoft.com/office/officeart/2005/8/layout/cycle4"/>
    <dgm:cxn modelId="{30497DE2-3A8C-419D-B1A0-F32003437202}" type="presParOf" srcId="{14CAD39F-F297-424E-9379-BCA5F4AB8998}" destId="{25277DD6-D38F-4ABA-AEFB-058866E8CE8E}" srcOrd="1" destOrd="0" presId="urn:microsoft.com/office/officeart/2005/8/layout/cycle4"/>
    <dgm:cxn modelId="{29095017-EBC8-43C2-A263-61A5415C6294}" type="presParOf" srcId="{25277DD6-D38F-4ABA-AEFB-058866E8CE8E}" destId="{40B77565-02D1-47C3-9188-203EC33969AD}" srcOrd="0" destOrd="0" presId="urn:microsoft.com/office/officeart/2005/8/layout/cycle4"/>
    <dgm:cxn modelId="{E584EF35-DCA3-45E1-9A16-C8CBB8A96D17}" type="presParOf" srcId="{25277DD6-D38F-4ABA-AEFB-058866E8CE8E}" destId="{F55ACD4D-0CB1-4B03-8F06-773D9537AE3E}" srcOrd="1" destOrd="0" presId="urn:microsoft.com/office/officeart/2005/8/layout/cycle4"/>
    <dgm:cxn modelId="{EA23C64A-5B13-470A-9674-9209F89B9EA1}" type="presParOf" srcId="{14CAD39F-F297-424E-9379-BCA5F4AB8998}" destId="{BA73301B-6EC0-4363-A1AE-811A61F2A052}" srcOrd="2" destOrd="0" presId="urn:microsoft.com/office/officeart/2005/8/layout/cycle4"/>
    <dgm:cxn modelId="{74D2955A-3174-49F5-8048-675781E2AAC8}" type="presParOf" srcId="{BA73301B-6EC0-4363-A1AE-811A61F2A052}" destId="{8742C7B8-06D4-4E2E-8D1B-118754B44A56}" srcOrd="0" destOrd="0" presId="urn:microsoft.com/office/officeart/2005/8/layout/cycle4"/>
    <dgm:cxn modelId="{3B4876D5-C4E2-4188-BF08-4DEFD5E1A2D7}" type="presParOf" srcId="{BA73301B-6EC0-4363-A1AE-811A61F2A052}" destId="{F4C827DB-E9D0-4B1E-A44A-29322212036C}" srcOrd="1" destOrd="0" presId="urn:microsoft.com/office/officeart/2005/8/layout/cycle4"/>
    <dgm:cxn modelId="{9C71114E-135D-4BC0-B443-8A39D6C02C25}" type="presParOf" srcId="{14CAD39F-F297-424E-9379-BCA5F4AB8998}" destId="{F8F1D1C9-6C6B-414E-90F9-3AF00BB4CA22}" srcOrd="3" destOrd="0" presId="urn:microsoft.com/office/officeart/2005/8/layout/cycle4"/>
    <dgm:cxn modelId="{C38FEAE5-1480-491E-B27F-982854DD07E2}" type="presParOf" srcId="{F8F1D1C9-6C6B-414E-90F9-3AF00BB4CA22}" destId="{01ECC20C-3659-49ED-8B84-CC1FA8BA613C}" srcOrd="0" destOrd="0" presId="urn:microsoft.com/office/officeart/2005/8/layout/cycle4"/>
    <dgm:cxn modelId="{A8F50456-68A0-4CF2-BF2A-1D0CB75C08EA}" type="presParOf" srcId="{F8F1D1C9-6C6B-414E-90F9-3AF00BB4CA22}" destId="{DC11E0DF-C10C-48A7-A0E5-12B3F2D25D71}" srcOrd="1" destOrd="0" presId="urn:microsoft.com/office/officeart/2005/8/layout/cycle4"/>
    <dgm:cxn modelId="{7A59B162-D20E-4B6B-83E8-9DE2F9C35A26}" type="presParOf" srcId="{14CAD39F-F297-424E-9379-BCA5F4AB8998}" destId="{F973A015-BAF4-42F0-8660-E4DC20D36A49}" srcOrd="4" destOrd="0" presId="urn:microsoft.com/office/officeart/2005/8/layout/cycle4"/>
    <dgm:cxn modelId="{4147E192-D297-451F-9432-DFEA5C8AEFD2}" type="presParOf" srcId="{AEF00184-BF8F-437D-B506-005E8E9D579E}" destId="{A1C5E2B5-57E5-4993-8CE9-D978EE00C209}" srcOrd="1" destOrd="0" presId="urn:microsoft.com/office/officeart/2005/8/layout/cycle4"/>
    <dgm:cxn modelId="{1D58366A-D1F2-4042-B415-275228A5F9B0}" type="presParOf" srcId="{A1C5E2B5-57E5-4993-8CE9-D978EE00C209}" destId="{55AF1912-0519-4392-92CB-A16C22AE3521}" srcOrd="0" destOrd="0" presId="urn:microsoft.com/office/officeart/2005/8/layout/cycle4"/>
    <dgm:cxn modelId="{413F5373-6100-455F-8D36-921110E59550}" type="presParOf" srcId="{A1C5E2B5-57E5-4993-8CE9-D978EE00C209}" destId="{D2557956-C76A-46BF-84A9-74F1005A35C1}" srcOrd="1" destOrd="0" presId="urn:microsoft.com/office/officeart/2005/8/layout/cycle4"/>
    <dgm:cxn modelId="{7F52B2B4-9937-4E09-A8DE-9343D489718B}" type="presParOf" srcId="{A1C5E2B5-57E5-4993-8CE9-D978EE00C209}" destId="{6145F2A0-83E2-48E6-9C5A-1A9E3491522F}" srcOrd="2" destOrd="0" presId="urn:microsoft.com/office/officeart/2005/8/layout/cycle4"/>
    <dgm:cxn modelId="{1C0A2CC3-853F-49D5-B74E-7471BB589C9F}" type="presParOf" srcId="{A1C5E2B5-57E5-4993-8CE9-D978EE00C209}" destId="{E7B86A0B-7F88-4DED-A355-EF60B8E0DCF7}" srcOrd="3" destOrd="0" presId="urn:microsoft.com/office/officeart/2005/8/layout/cycle4"/>
    <dgm:cxn modelId="{061466EE-99DC-4B5A-AAFE-7F80CCD60EF6}" type="presParOf" srcId="{A1C5E2B5-57E5-4993-8CE9-D978EE00C209}" destId="{76733ADD-42C2-4F1B-82BA-7C5B43EE18BF}" srcOrd="4" destOrd="0" presId="urn:microsoft.com/office/officeart/2005/8/layout/cycle4"/>
    <dgm:cxn modelId="{F3CF0542-7D72-4519-9B70-43B7FB10621F}" type="presParOf" srcId="{AEF00184-BF8F-437D-B506-005E8E9D579E}" destId="{FD4D217C-2A14-474F-BB50-AA6269117939}" srcOrd="2" destOrd="0" presId="urn:microsoft.com/office/officeart/2005/8/layout/cycle4"/>
    <dgm:cxn modelId="{4FAC925E-913E-4EDE-94EB-6189B8B98316}" type="presParOf" srcId="{AEF00184-BF8F-437D-B506-005E8E9D579E}" destId="{FBCD2A90-8D79-4E11-95CC-1759FC60D8F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756DE4-59E7-4DA8-B2E8-748173086489}" type="doc">
      <dgm:prSet loTypeId="urn:microsoft.com/office/officeart/2005/8/layout/radial4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378F4035-38D5-43A7-88D5-6DB6D4B4DD3F}">
      <dgm:prSet phldrT="[Text]"/>
      <dgm:spPr/>
      <dgm:t>
        <a:bodyPr/>
        <a:lstStyle/>
        <a:p>
          <a:r>
            <a:rPr lang="en-US" b="1">
              <a:ln/>
            </a:rPr>
            <a:t>Efisien</a:t>
          </a:r>
          <a:endParaRPr lang="en-ID" dirty="0"/>
        </a:p>
      </dgm:t>
    </dgm:pt>
    <dgm:pt modelId="{BC3BCDC5-21D7-436B-84A7-1CBB7FC5DE2C}" type="parTrans" cxnId="{115A5406-14B9-438A-8DEB-419A1B877066}">
      <dgm:prSet/>
      <dgm:spPr/>
      <dgm:t>
        <a:bodyPr/>
        <a:lstStyle/>
        <a:p>
          <a:endParaRPr lang="en-ID"/>
        </a:p>
      </dgm:t>
    </dgm:pt>
    <dgm:pt modelId="{9DAF5DAA-D9C7-46AE-89A1-7D6F45E2BC59}" type="sibTrans" cxnId="{115A5406-14B9-438A-8DEB-419A1B877066}">
      <dgm:prSet/>
      <dgm:spPr/>
      <dgm:t>
        <a:bodyPr/>
        <a:lstStyle/>
        <a:p>
          <a:endParaRPr lang="en-ID"/>
        </a:p>
      </dgm:t>
    </dgm:pt>
    <dgm:pt modelId="{1D1F7A1B-0E84-45F8-A0BB-52AF9E46F8BB}">
      <dgm:prSet phldrT="[Text]"/>
      <dgm:spPr/>
      <dgm:t>
        <a:bodyPr/>
        <a:lstStyle/>
        <a:p>
          <a:r>
            <a:rPr lang="en-US" dirty="0" err="1"/>
            <a:t>Sedikit</a:t>
          </a:r>
          <a:r>
            <a:rPr lang="en-US" dirty="0"/>
            <a:t> SDM</a:t>
          </a:r>
          <a:endParaRPr lang="en-ID" dirty="0"/>
        </a:p>
      </dgm:t>
    </dgm:pt>
    <dgm:pt modelId="{ABEF817B-5192-4BB6-B8A9-6AD053D9793A}" type="parTrans" cxnId="{89BBECE8-C8E8-4883-AB9F-1C445DA9D301}">
      <dgm:prSet/>
      <dgm:spPr/>
      <dgm:t>
        <a:bodyPr/>
        <a:lstStyle/>
        <a:p>
          <a:endParaRPr lang="en-ID"/>
        </a:p>
      </dgm:t>
    </dgm:pt>
    <dgm:pt modelId="{3D974EB3-9971-4E0D-9B61-0B83D0A34566}" type="sibTrans" cxnId="{89BBECE8-C8E8-4883-AB9F-1C445DA9D301}">
      <dgm:prSet/>
      <dgm:spPr/>
      <dgm:t>
        <a:bodyPr/>
        <a:lstStyle/>
        <a:p>
          <a:endParaRPr lang="en-ID"/>
        </a:p>
      </dgm:t>
    </dgm:pt>
    <dgm:pt modelId="{7217ADE3-E03A-4982-ADBA-D2F9CDE9D3A7}">
      <dgm:prSet phldrT="[Text]"/>
      <dgm:spPr/>
      <dgm:t>
        <a:bodyPr/>
        <a:lstStyle/>
        <a:p>
          <a:r>
            <a:rPr lang="en-US" dirty="0" err="1"/>
            <a:t>Hemat</a:t>
          </a:r>
          <a:r>
            <a:rPr lang="en-US" dirty="0"/>
            <a:t> </a:t>
          </a:r>
          <a:r>
            <a:rPr lang="en-US" dirty="0" err="1"/>
            <a:t>Energi</a:t>
          </a:r>
          <a:endParaRPr lang="en-ID" dirty="0"/>
        </a:p>
      </dgm:t>
    </dgm:pt>
    <dgm:pt modelId="{5B82902D-9D38-47EF-9F0A-C4754511B417}" type="parTrans" cxnId="{E5EEBE99-4E76-4826-9259-CA2586B61B5E}">
      <dgm:prSet/>
      <dgm:spPr/>
      <dgm:t>
        <a:bodyPr/>
        <a:lstStyle/>
        <a:p>
          <a:endParaRPr lang="en-ID"/>
        </a:p>
      </dgm:t>
    </dgm:pt>
    <dgm:pt modelId="{F815447A-C16B-463B-9B51-057F0000D016}" type="sibTrans" cxnId="{E5EEBE99-4E76-4826-9259-CA2586B61B5E}">
      <dgm:prSet/>
      <dgm:spPr/>
      <dgm:t>
        <a:bodyPr/>
        <a:lstStyle/>
        <a:p>
          <a:endParaRPr lang="en-ID"/>
        </a:p>
      </dgm:t>
    </dgm:pt>
    <dgm:pt modelId="{3A465EFE-4C0F-4D27-8EDE-C8ABEEA68EA9}">
      <dgm:prSet phldrT="[Text]"/>
      <dgm:spPr/>
      <dgm:t>
        <a:bodyPr/>
        <a:lstStyle/>
        <a:p>
          <a:r>
            <a:rPr lang="en-US" dirty="0" err="1"/>
            <a:t>Simpel</a:t>
          </a:r>
          <a:r>
            <a:rPr lang="en-US" dirty="0"/>
            <a:t> Proses</a:t>
          </a:r>
          <a:endParaRPr lang="en-ID" dirty="0"/>
        </a:p>
      </dgm:t>
    </dgm:pt>
    <dgm:pt modelId="{E0C167DB-E741-4B59-AE9C-F7A473A9DBC8}" type="parTrans" cxnId="{1E29938E-D3F7-4B1E-97FE-4CD700207184}">
      <dgm:prSet/>
      <dgm:spPr/>
      <dgm:t>
        <a:bodyPr/>
        <a:lstStyle/>
        <a:p>
          <a:endParaRPr lang="en-ID"/>
        </a:p>
      </dgm:t>
    </dgm:pt>
    <dgm:pt modelId="{BE5FEB57-DCF5-4C2A-8385-A7E45ED40EE3}" type="sibTrans" cxnId="{1E29938E-D3F7-4B1E-97FE-4CD700207184}">
      <dgm:prSet/>
      <dgm:spPr/>
      <dgm:t>
        <a:bodyPr/>
        <a:lstStyle/>
        <a:p>
          <a:endParaRPr lang="en-ID"/>
        </a:p>
      </dgm:t>
    </dgm:pt>
    <dgm:pt modelId="{CC355BC9-4159-4A9F-8D5A-9EE5D4CDBA73}">
      <dgm:prSet phldrT="[Text]"/>
      <dgm:spPr/>
      <dgm:t>
        <a:bodyPr/>
        <a:lstStyle/>
        <a:p>
          <a:r>
            <a:rPr lang="en-US" dirty="0" err="1"/>
            <a:t>Ringkas</a:t>
          </a:r>
          <a:r>
            <a:rPr lang="en-US" dirty="0"/>
            <a:t> Volume</a:t>
          </a:r>
          <a:endParaRPr lang="en-ID" dirty="0"/>
        </a:p>
      </dgm:t>
    </dgm:pt>
    <dgm:pt modelId="{EE8741AF-50E3-475A-9353-39F3EB9D466C}" type="parTrans" cxnId="{F75AC3E6-2786-446E-B6F3-72FBF6CB9AFC}">
      <dgm:prSet/>
      <dgm:spPr/>
      <dgm:t>
        <a:bodyPr/>
        <a:lstStyle/>
        <a:p>
          <a:endParaRPr lang="en-ID"/>
        </a:p>
      </dgm:t>
    </dgm:pt>
    <dgm:pt modelId="{29F86E1B-B25F-432C-883B-10FF60D66CC1}" type="sibTrans" cxnId="{F75AC3E6-2786-446E-B6F3-72FBF6CB9AFC}">
      <dgm:prSet/>
      <dgm:spPr/>
      <dgm:t>
        <a:bodyPr/>
        <a:lstStyle/>
        <a:p>
          <a:endParaRPr lang="en-ID"/>
        </a:p>
      </dgm:t>
    </dgm:pt>
    <dgm:pt modelId="{1BCBF7B0-D64D-4925-AEBF-4A538A5E61AC}">
      <dgm:prSet phldrT="[Text]"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Boros</a:t>
          </a:r>
          <a:r>
            <a:rPr lang="en-US" dirty="0"/>
            <a:t> </a:t>
          </a:r>
          <a:endParaRPr lang="en-ID" dirty="0"/>
        </a:p>
      </dgm:t>
    </dgm:pt>
    <dgm:pt modelId="{0022826B-1CED-44E9-BAB2-E61A59FD4B46}" type="parTrans" cxnId="{A7DB0A38-F532-4686-9D48-5F8B40D5DD15}">
      <dgm:prSet/>
      <dgm:spPr/>
      <dgm:t>
        <a:bodyPr/>
        <a:lstStyle/>
        <a:p>
          <a:endParaRPr lang="en-ID"/>
        </a:p>
      </dgm:t>
    </dgm:pt>
    <dgm:pt modelId="{89165FCA-F4F1-4101-9D30-A9C1A4113E70}" type="sibTrans" cxnId="{A7DB0A38-F532-4686-9D48-5F8B40D5DD15}">
      <dgm:prSet/>
      <dgm:spPr/>
      <dgm:t>
        <a:bodyPr/>
        <a:lstStyle/>
        <a:p>
          <a:endParaRPr lang="en-ID"/>
        </a:p>
      </dgm:t>
    </dgm:pt>
    <dgm:pt modelId="{74509361-DC55-4718-BE52-C7A375A5F728}">
      <dgm:prSet phldrT="[Text]"/>
      <dgm:spPr/>
      <dgm:t>
        <a:bodyPr/>
        <a:lstStyle/>
        <a:p>
          <a:r>
            <a:rPr lang="en-US" dirty="0" err="1"/>
            <a:t>Irit</a:t>
          </a:r>
          <a:r>
            <a:rPr lang="en-US" dirty="0"/>
            <a:t> </a:t>
          </a:r>
          <a:r>
            <a:rPr lang="en-US" dirty="0" err="1"/>
            <a:t>Beaya</a:t>
          </a:r>
          <a:endParaRPr lang="en-ID" dirty="0"/>
        </a:p>
      </dgm:t>
    </dgm:pt>
    <dgm:pt modelId="{D34FCAD6-1058-4537-838E-AD836F4A50CD}" type="parTrans" cxnId="{DCC36F8E-16CC-4B17-B7CE-ACD848856320}">
      <dgm:prSet/>
      <dgm:spPr/>
      <dgm:t>
        <a:bodyPr/>
        <a:lstStyle/>
        <a:p>
          <a:endParaRPr lang="en-ID"/>
        </a:p>
      </dgm:t>
    </dgm:pt>
    <dgm:pt modelId="{FDAF4886-FF27-4826-9C28-956B772DDFFF}" type="sibTrans" cxnId="{DCC36F8E-16CC-4B17-B7CE-ACD848856320}">
      <dgm:prSet/>
      <dgm:spPr/>
      <dgm:t>
        <a:bodyPr/>
        <a:lstStyle/>
        <a:p>
          <a:endParaRPr lang="en-ID"/>
        </a:p>
      </dgm:t>
    </dgm:pt>
    <dgm:pt modelId="{7AC5ACCE-96CE-415C-8447-466FC874044D}">
      <dgm:prSet phldrT="[Text]"/>
      <dgm:spPr/>
      <dgm:t>
        <a:bodyPr/>
        <a:lstStyle/>
        <a:p>
          <a:r>
            <a:rPr lang="en-US" dirty="0" err="1"/>
            <a:t>Cepat</a:t>
          </a:r>
          <a:r>
            <a:rPr lang="en-US" dirty="0"/>
            <a:t> Waktu</a:t>
          </a:r>
          <a:endParaRPr lang="en-ID" dirty="0"/>
        </a:p>
      </dgm:t>
    </dgm:pt>
    <dgm:pt modelId="{FD4534B2-060D-4990-8A18-69B9F9251B5B}" type="parTrans" cxnId="{4FCAF2E2-6C9E-404C-AC6A-D11D3A4203B6}">
      <dgm:prSet/>
      <dgm:spPr/>
      <dgm:t>
        <a:bodyPr/>
        <a:lstStyle/>
        <a:p>
          <a:endParaRPr lang="en-ID"/>
        </a:p>
      </dgm:t>
    </dgm:pt>
    <dgm:pt modelId="{C1778273-92B0-4AFE-BCE8-24A944CB448D}" type="sibTrans" cxnId="{4FCAF2E2-6C9E-404C-AC6A-D11D3A4203B6}">
      <dgm:prSet/>
      <dgm:spPr/>
      <dgm:t>
        <a:bodyPr/>
        <a:lstStyle/>
        <a:p>
          <a:endParaRPr lang="en-ID"/>
        </a:p>
      </dgm:t>
    </dgm:pt>
    <dgm:pt modelId="{474F44BA-24C7-4DE7-B76A-2616670130B6}" type="pres">
      <dgm:prSet presAssocID="{BC756DE4-59E7-4DA8-B2E8-74817308648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7EE3479-22C9-4016-97D4-30AB09F873D6}" type="pres">
      <dgm:prSet presAssocID="{378F4035-38D5-43A7-88D5-6DB6D4B4DD3F}" presName="centerShape" presStyleLbl="node0" presStyleIdx="0" presStyleCnt="1"/>
      <dgm:spPr/>
    </dgm:pt>
    <dgm:pt modelId="{642A43E9-7199-44DA-BBF7-E3CD3362598D}" type="pres">
      <dgm:prSet presAssocID="{ABEF817B-5192-4BB6-B8A9-6AD053D9793A}" presName="parTrans" presStyleLbl="bgSibTrans2D1" presStyleIdx="0" presStyleCnt="7"/>
      <dgm:spPr/>
    </dgm:pt>
    <dgm:pt modelId="{555F55C1-F9BC-48DE-B6FF-4EBED007E10E}" type="pres">
      <dgm:prSet presAssocID="{1D1F7A1B-0E84-45F8-A0BB-52AF9E46F8BB}" presName="node" presStyleLbl="node1" presStyleIdx="0" presStyleCnt="7">
        <dgm:presLayoutVars>
          <dgm:bulletEnabled val="1"/>
        </dgm:presLayoutVars>
      </dgm:prSet>
      <dgm:spPr/>
    </dgm:pt>
    <dgm:pt modelId="{5F8A72C5-E55C-4EB7-A280-E449F5C98158}" type="pres">
      <dgm:prSet presAssocID="{D34FCAD6-1058-4537-838E-AD836F4A50CD}" presName="parTrans" presStyleLbl="bgSibTrans2D1" presStyleIdx="1" presStyleCnt="7"/>
      <dgm:spPr/>
    </dgm:pt>
    <dgm:pt modelId="{D89D1CFE-044B-4096-A91E-39B0F46B044A}" type="pres">
      <dgm:prSet presAssocID="{74509361-DC55-4718-BE52-C7A375A5F728}" presName="node" presStyleLbl="node1" presStyleIdx="1" presStyleCnt="7">
        <dgm:presLayoutVars>
          <dgm:bulletEnabled val="1"/>
        </dgm:presLayoutVars>
      </dgm:prSet>
      <dgm:spPr/>
    </dgm:pt>
    <dgm:pt modelId="{E1AE4C4B-B7FC-472C-B2C1-95D23B2A36B1}" type="pres">
      <dgm:prSet presAssocID="{5B82902D-9D38-47EF-9F0A-C4754511B417}" presName="parTrans" presStyleLbl="bgSibTrans2D1" presStyleIdx="2" presStyleCnt="7"/>
      <dgm:spPr/>
    </dgm:pt>
    <dgm:pt modelId="{ECD62FFB-7207-45FB-8A15-8DE793BA6345}" type="pres">
      <dgm:prSet presAssocID="{7217ADE3-E03A-4982-ADBA-D2F9CDE9D3A7}" presName="node" presStyleLbl="node1" presStyleIdx="2" presStyleCnt="7">
        <dgm:presLayoutVars>
          <dgm:bulletEnabled val="1"/>
        </dgm:presLayoutVars>
      </dgm:prSet>
      <dgm:spPr/>
    </dgm:pt>
    <dgm:pt modelId="{7B6C0C83-8F7A-4FF1-B6AF-BB8BACC1812E}" type="pres">
      <dgm:prSet presAssocID="{E0C167DB-E741-4B59-AE9C-F7A473A9DBC8}" presName="parTrans" presStyleLbl="bgSibTrans2D1" presStyleIdx="3" presStyleCnt="7"/>
      <dgm:spPr/>
    </dgm:pt>
    <dgm:pt modelId="{593D6791-63C8-46C3-B6DA-2B188BA77202}" type="pres">
      <dgm:prSet presAssocID="{3A465EFE-4C0F-4D27-8EDE-C8ABEEA68EA9}" presName="node" presStyleLbl="node1" presStyleIdx="3" presStyleCnt="7">
        <dgm:presLayoutVars>
          <dgm:bulletEnabled val="1"/>
        </dgm:presLayoutVars>
      </dgm:prSet>
      <dgm:spPr/>
    </dgm:pt>
    <dgm:pt modelId="{7DAE30BE-4669-447E-938A-58198EED84AE}" type="pres">
      <dgm:prSet presAssocID="{EE8741AF-50E3-475A-9353-39F3EB9D466C}" presName="parTrans" presStyleLbl="bgSibTrans2D1" presStyleIdx="4" presStyleCnt="7"/>
      <dgm:spPr/>
    </dgm:pt>
    <dgm:pt modelId="{8E02411C-09CD-4745-8830-C6E447B742A3}" type="pres">
      <dgm:prSet presAssocID="{CC355BC9-4159-4A9F-8D5A-9EE5D4CDBA73}" presName="node" presStyleLbl="node1" presStyleIdx="4" presStyleCnt="7">
        <dgm:presLayoutVars>
          <dgm:bulletEnabled val="1"/>
        </dgm:presLayoutVars>
      </dgm:prSet>
      <dgm:spPr/>
    </dgm:pt>
    <dgm:pt modelId="{A1DECDAB-E423-4336-91AC-78BFE62F23CF}" type="pres">
      <dgm:prSet presAssocID="{FD4534B2-060D-4990-8A18-69B9F9251B5B}" presName="parTrans" presStyleLbl="bgSibTrans2D1" presStyleIdx="5" presStyleCnt="7"/>
      <dgm:spPr/>
    </dgm:pt>
    <dgm:pt modelId="{770D25E1-8D62-4B8D-A6A3-B78DB1F141B0}" type="pres">
      <dgm:prSet presAssocID="{7AC5ACCE-96CE-415C-8447-466FC874044D}" presName="node" presStyleLbl="node1" presStyleIdx="5" presStyleCnt="7">
        <dgm:presLayoutVars>
          <dgm:bulletEnabled val="1"/>
        </dgm:presLayoutVars>
      </dgm:prSet>
      <dgm:spPr/>
    </dgm:pt>
    <dgm:pt modelId="{0F35C5DB-B80A-4234-8862-D75F87D59CFA}" type="pres">
      <dgm:prSet presAssocID="{0022826B-1CED-44E9-BAB2-E61A59FD4B46}" presName="parTrans" presStyleLbl="bgSibTrans2D1" presStyleIdx="6" presStyleCnt="7"/>
      <dgm:spPr/>
    </dgm:pt>
    <dgm:pt modelId="{BDEDCEB7-8BA9-48D5-B092-864DF26FBBD9}" type="pres">
      <dgm:prSet presAssocID="{1BCBF7B0-D64D-4925-AEBF-4A538A5E61AC}" presName="node" presStyleLbl="node1" presStyleIdx="6" presStyleCnt="7">
        <dgm:presLayoutVars>
          <dgm:bulletEnabled val="1"/>
        </dgm:presLayoutVars>
      </dgm:prSet>
      <dgm:spPr/>
    </dgm:pt>
  </dgm:ptLst>
  <dgm:cxnLst>
    <dgm:cxn modelId="{E70FC104-56C8-47B8-85F6-D870666CF552}" type="presOf" srcId="{E0C167DB-E741-4B59-AE9C-F7A473A9DBC8}" destId="{7B6C0C83-8F7A-4FF1-B6AF-BB8BACC1812E}" srcOrd="0" destOrd="0" presId="urn:microsoft.com/office/officeart/2005/8/layout/radial4"/>
    <dgm:cxn modelId="{115A5406-14B9-438A-8DEB-419A1B877066}" srcId="{BC756DE4-59E7-4DA8-B2E8-748173086489}" destId="{378F4035-38D5-43A7-88D5-6DB6D4B4DD3F}" srcOrd="0" destOrd="0" parTransId="{BC3BCDC5-21D7-436B-84A7-1CBB7FC5DE2C}" sibTransId="{9DAF5DAA-D9C7-46AE-89A1-7D6F45E2BC59}"/>
    <dgm:cxn modelId="{9521F206-0AEF-42EC-82F7-76A7DF503AB5}" type="presOf" srcId="{3A465EFE-4C0F-4D27-8EDE-C8ABEEA68EA9}" destId="{593D6791-63C8-46C3-B6DA-2B188BA77202}" srcOrd="0" destOrd="0" presId="urn:microsoft.com/office/officeart/2005/8/layout/radial4"/>
    <dgm:cxn modelId="{79761A13-7642-44BE-A177-710F7006E51E}" type="presOf" srcId="{378F4035-38D5-43A7-88D5-6DB6D4B4DD3F}" destId="{87EE3479-22C9-4016-97D4-30AB09F873D6}" srcOrd="0" destOrd="0" presId="urn:microsoft.com/office/officeart/2005/8/layout/radial4"/>
    <dgm:cxn modelId="{258FD918-DC84-4627-AB3E-9E4AE53BA24B}" type="presOf" srcId="{EE8741AF-50E3-475A-9353-39F3EB9D466C}" destId="{7DAE30BE-4669-447E-938A-58198EED84AE}" srcOrd="0" destOrd="0" presId="urn:microsoft.com/office/officeart/2005/8/layout/radial4"/>
    <dgm:cxn modelId="{91F8451D-04CF-43E3-BF22-3F26632E45F7}" type="presOf" srcId="{5B82902D-9D38-47EF-9F0A-C4754511B417}" destId="{E1AE4C4B-B7FC-472C-B2C1-95D23B2A36B1}" srcOrd="0" destOrd="0" presId="urn:microsoft.com/office/officeart/2005/8/layout/radial4"/>
    <dgm:cxn modelId="{42CFC51E-CBAD-4026-A8FD-5D82D2D1CF12}" type="presOf" srcId="{ABEF817B-5192-4BB6-B8A9-6AD053D9793A}" destId="{642A43E9-7199-44DA-BBF7-E3CD3362598D}" srcOrd="0" destOrd="0" presId="urn:microsoft.com/office/officeart/2005/8/layout/radial4"/>
    <dgm:cxn modelId="{A7DB0A38-F532-4686-9D48-5F8B40D5DD15}" srcId="{378F4035-38D5-43A7-88D5-6DB6D4B4DD3F}" destId="{1BCBF7B0-D64D-4925-AEBF-4A538A5E61AC}" srcOrd="6" destOrd="0" parTransId="{0022826B-1CED-44E9-BAB2-E61A59FD4B46}" sibTransId="{89165FCA-F4F1-4101-9D30-A9C1A4113E70}"/>
    <dgm:cxn modelId="{AB8E9B49-35B7-4AE3-BA32-1038D67183B3}" type="presOf" srcId="{BC756DE4-59E7-4DA8-B2E8-748173086489}" destId="{474F44BA-24C7-4DE7-B76A-2616670130B6}" srcOrd="0" destOrd="0" presId="urn:microsoft.com/office/officeart/2005/8/layout/radial4"/>
    <dgm:cxn modelId="{B66D8471-77DD-410D-88F1-5CC0D7404AC7}" type="presOf" srcId="{1D1F7A1B-0E84-45F8-A0BB-52AF9E46F8BB}" destId="{555F55C1-F9BC-48DE-B6FF-4EBED007E10E}" srcOrd="0" destOrd="0" presId="urn:microsoft.com/office/officeart/2005/8/layout/radial4"/>
    <dgm:cxn modelId="{40626056-A876-4A9E-96AC-EA83104F2AA3}" type="presOf" srcId="{D34FCAD6-1058-4537-838E-AD836F4A50CD}" destId="{5F8A72C5-E55C-4EB7-A280-E449F5C98158}" srcOrd="0" destOrd="0" presId="urn:microsoft.com/office/officeart/2005/8/layout/radial4"/>
    <dgm:cxn modelId="{DCC36F8E-16CC-4B17-B7CE-ACD848856320}" srcId="{378F4035-38D5-43A7-88D5-6DB6D4B4DD3F}" destId="{74509361-DC55-4718-BE52-C7A375A5F728}" srcOrd="1" destOrd="0" parTransId="{D34FCAD6-1058-4537-838E-AD836F4A50CD}" sibTransId="{FDAF4886-FF27-4826-9C28-956B772DDFFF}"/>
    <dgm:cxn modelId="{1E29938E-D3F7-4B1E-97FE-4CD700207184}" srcId="{378F4035-38D5-43A7-88D5-6DB6D4B4DD3F}" destId="{3A465EFE-4C0F-4D27-8EDE-C8ABEEA68EA9}" srcOrd="3" destOrd="0" parTransId="{E0C167DB-E741-4B59-AE9C-F7A473A9DBC8}" sibTransId="{BE5FEB57-DCF5-4C2A-8385-A7E45ED40EE3}"/>
    <dgm:cxn modelId="{E5EEBE99-4E76-4826-9259-CA2586B61B5E}" srcId="{378F4035-38D5-43A7-88D5-6DB6D4B4DD3F}" destId="{7217ADE3-E03A-4982-ADBA-D2F9CDE9D3A7}" srcOrd="2" destOrd="0" parTransId="{5B82902D-9D38-47EF-9F0A-C4754511B417}" sibTransId="{F815447A-C16B-463B-9B51-057F0000D016}"/>
    <dgm:cxn modelId="{713E9CAA-48F7-4F95-A064-A169239FCE08}" type="presOf" srcId="{7AC5ACCE-96CE-415C-8447-466FC874044D}" destId="{770D25E1-8D62-4B8D-A6A3-B78DB1F141B0}" srcOrd="0" destOrd="0" presId="urn:microsoft.com/office/officeart/2005/8/layout/radial4"/>
    <dgm:cxn modelId="{8C2CF2B1-79B5-4F71-8C1B-F7DC88A273AD}" type="presOf" srcId="{0022826B-1CED-44E9-BAB2-E61A59FD4B46}" destId="{0F35C5DB-B80A-4234-8862-D75F87D59CFA}" srcOrd="0" destOrd="0" presId="urn:microsoft.com/office/officeart/2005/8/layout/radial4"/>
    <dgm:cxn modelId="{E4CAEDD1-6796-4D64-833D-AC480161CFE5}" type="presOf" srcId="{FD4534B2-060D-4990-8A18-69B9F9251B5B}" destId="{A1DECDAB-E423-4336-91AC-78BFE62F23CF}" srcOrd="0" destOrd="0" presId="urn:microsoft.com/office/officeart/2005/8/layout/radial4"/>
    <dgm:cxn modelId="{003C51E0-1127-45B2-83A8-3D25DC2638C6}" type="presOf" srcId="{74509361-DC55-4718-BE52-C7A375A5F728}" destId="{D89D1CFE-044B-4096-A91E-39B0F46B044A}" srcOrd="0" destOrd="0" presId="urn:microsoft.com/office/officeart/2005/8/layout/radial4"/>
    <dgm:cxn modelId="{4FCAF2E2-6C9E-404C-AC6A-D11D3A4203B6}" srcId="{378F4035-38D5-43A7-88D5-6DB6D4B4DD3F}" destId="{7AC5ACCE-96CE-415C-8447-466FC874044D}" srcOrd="5" destOrd="0" parTransId="{FD4534B2-060D-4990-8A18-69B9F9251B5B}" sibTransId="{C1778273-92B0-4AFE-BCE8-24A944CB448D}"/>
    <dgm:cxn modelId="{F75AC3E6-2786-446E-B6F3-72FBF6CB9AFC}" srcId="{378F4035-38D5-43A7-88D5-6DB6D4B4DD3F}" destId="{CC355BC9-4159-4A9F-8D5A-9EE5D4CDBA73}" srcOrd="4" destOrd="0" parTransId="{EE8741AF-50E3-475A-9353-39F3EB9D466C}" sibTransId="{29F86E1B-B25F-432C-883B-10FF60D66CC1}"/>
    <dgm:cxn modelId="{89BBECE8-C8E8-4883-AB9F-1C445DA9D301}" srcId="{378F4035-38D5-43A7-88D5-6DB6D4B4DD3F}" destId="{1D1F7A1B-0E84-45F8-A0BB-52AF9E46F8BB}" srcOrd="0" destOrd="0" parTransId="{ABEF817B-5192-4BB6-B8A9-6AD053D9793A}" sibTransId="{3D974EB3-9971-4E0D-9B61-0B83D0A34566}"/>
    <dgm:cxn modelId="{A81AFCF3-748C-4DA1-8BB4-FCE9E12F76BC}" type="presOf" srcId="{CC355BC9-4159-4A9F-8D5A-9EE5D4CDBA73}" destId="{8E02411C-09CD-4745-8830-C6E447B742A3}" srcOrd="0" destOrd="0" presId="urn:microsoft.com/office/officeart/2005/8/layout/radial4"/>
    <dgm:cxn modelId="{3EEBB3F5-3AEE-41E3-9AFC-66D7C4CE924A}" type="presOf" srcId="{1BCBF7B0-D64D-4925-AEBF-4A538A5E61AC}" destId="{BDEDCEB7-8BA9-48D5-B092-864DF26FBBD9}" srcOrd="0" destOrd="0" presId="urn:microsoft.com/office/officeart/2005/8/layout/radial4"/>
    <dgm:cxn modelId="{52FF71FE-2484-4124-A76E-6E705673EB16}" type="presOf" srcId="{7217ADE3-E03A-4982-ADBA-D2F9CDE9D3A7}" destId="{ECD62FFB-7207-45FB-8A15-8DE793BA6345}" srcOrd="0" destOrd="0" presId="urn:microsoft.com/office/officeart/2005/8/layout/radial4"/>
    <dgm:cxn modelId="{1272FB2F-8D38-48FE-A924-148CF99C6211}" type="presParOf" srcId="{474F44BA-24C7-4DE7-B76A-2616670130B6}" destId="{87EE3479-22C9-4016-97D4-30AB09F873D6}" srcOrd="0" destOrd="0" presId="urn:microsoft.com/office/officeart/2005/8/layout/radial4"/>
    <dgm:cxn modelId="{E4E5533B-A159-47C4-ADEE-411732F42621}" type="presParOf" srcId="{474F44BA-24C7-4DE7-B76A-2616670130B6}" destId="{642A43E9-7199-44DA-BBF7-E3CD3362598D}" srcOrd="1" destOrd="0" presId="urn:microsoft.com/office/officeart/2005/8/layout/radial4"/>
    <dgm:cxn modelId="{A1BEE429-5709-48F8-8301-FBCEAFB162DE}" type="presParOf" srcId="{474F44BA-24C7-4DE7-B76A-2616670130B6}" destId="{555F55C1-F9BC-48DE-B6FF-4EBED007E10E}" srcOrd="2" destOrd="0" presId="urn:microsoft.com/office/officeart/2005/8/layout/radial4"/>
    <dgm:cxn modelId="{55399B36-AEE5-4129-9F83-0775D5F96A65}" type="presParOf" srcId="{474F44BA-24C7-4DE7-B76A-2616670130B6}" destId="{5F8A72C5-E55C-4EB7-A280-E449F5C98158}" srcOrd="3" destOrd="0" presId="urn:microsoft.com/office/officeart/2005/8/layout/radial4"/>
    <dgm:cxn modelId="{5D15CD31-45A7-4F14-9C9C-8FB555FFCB35}" type="presParOf" srcId="{474F44BA-24C7-4DE7-B76A-2616670130B6}" destId="{D89D1CFE-044B-4096-A91E-39B0F46B044A}" srcOrd="4" destOrd="0" presId="urn:microsoft.com/office/officeart/2005/8/layout/radial4"/>
    <dgm:cxn modelId="{24CC8786-90F9-495E-989D-1323463A33C9}" type="presParOf" srcId="{474F44BA-24C7-4DE7-B76A-2616670130B6}" destId="{E1AE4C4B-B7FC-472C-B2C1-95D23B2A36B1}" srcOrd="5" destOrd="0" presId="urn:microsoft.com/office/officeart/2005/8/layout/radial4"/>
    <dgm:cxn modelId="{5F1C1315-76F6-49FB-AF0D-23A00EFAD977}" type="presParOf" srcId="{474F44BA-24C7-4DE7-B76A-2616670130B6}" destId="{ECD62FFB-7207-45FB-8A15-8DE793BA6345}" srcOrd="6" destOrd="0" presId="urn:microsoft.com/office/officeart/2005/8/layout/radial4"/>
    <dgm:cxn modelId="{F238DAFE-6843-49AD-A1E5-0AB8611E1D97}" type="presParOf" srcId="{474F44BA-24C7-4DE7-B76A-2616670130B6}" destId="{7B6C0C83-8F7A-4FF1-B6AF-BB8BACC1812E}" srcOrd="7" destOrd="0" presId="urn:microsoft.com/office/officeart/2005/8/layout/radial4"/>
    <dgm:cxn modelId="{B3B9052D-9667-4931-AACD-2325C5220E63}" type="presParOf" srcId="{474F44BA-24C7-4DE7-B76A-2616670130B6}" destId="{593D6791-63C8-46C3-B6DA-2B188BA77202}" srcOrd="8" destOrd="0" presId="urn:microsoft.com/office/officeart/2005/8/layout/radial4"/>
    <dgm:cxn modelId="{5422411D-C23A-4772-A505-90A1298160B4}" type="presParOf" srcId="{474F44BA-24C7-4DE7-B76A-2616670130B6}" destId="{7DAE30BE-4669-447E-938A-58198EED84AE}" srcOrd="9" destOrd="0" presId="urn:microsoft.com/office/officeart/2005/8/layout/radial4"/>
    <dgm:cxn modelId="{FAC25ECE-4EA9-4287-ACB8-1A8C45DE5DB3}" type="presParOf" srcId="{474F44BA-24C7-4DE7-B76A-2616670130B6}" destId="{8E02411C-09CD-4745-8830-C6E447B742A3}" srcOrd="10" destOrd="0" presId="urn:microsoft.com/office/officeart/2005/8/layout/radial4"/>
    <dgm:cxn modelId="{5AA73965-581E-460E-AB96-4949023DBB51}" type="presParOf" srcId="{474F44BA-24C7-4DE7-B76A-2616670130B6}" destId="{A1DECDAB-E423-4336-91AC-78BFE62F23CF}" srcOrd="11" destOrd="0" presId="urn:microsoft.com/office/officeart/2005/8/layout/radial4"/>
    <dgm:cxn modelId="{7CF6826A-A04C-455C-8BA7-094F9D71B08F}" type="presParOf" srcId="{474F44BA-24C7-4DE7-B76A-2616670130B6}" destId="{770D25E1-8D62-4B8D-A6A3-B78DB1F141B0}" srcOrd="12" destOrd="0" presId="urn:microsoft.com/office/officeart/2005/8/layout/radial4"/>
    <dgm:cxn modelId="{2ED3E11A-2B14-49D1-9758-8E204B0E2383}" type="presParOf" srcId="{474F44BA-24C7-4DE7-B76A-2616670130B6}" destId="{0F35C5DB-B80A-4234-8862-D75F87D59CFA}" srcOrd="13" destOrd="0" presId="urn:microsoft.com/office/officeart/2005/8/layout/radial4"/>
    <dgm:cxn modelId="{9CA2C2C6-F026-4C41-8FB5-96FC4398B7D0}" type="presParOf" srcId="{474F44BA-24C7-4DE7-B76A-2616670130B6}" destId="{BDEDCEB7-8BA9-48D5-B092-864DF26FBBD9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E37F7D-B663-4823-99F9-AC7B212D0F0B}" type="doc">
      <dgm:prSet loTypeId="urn:microsoft.com/office/officeart/2005/8/layout/vList4#2" loCatId="list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id-ID"/>
        </a:p>
      </dgm:t>
    </dgm:pt>
    <dgm:pt modelId="{78F4BC69-1380-49CF-AFF9-6CE9339D1918}">
      <dgm:prSet phldrT="[Text]"/>
      <dgm:spPr/>
      <dgm:t>
        <a:bodyPr/>
        <a:lstStyle/>
        <a:p>
          <a:r>
            <a:rPr lang="en-US" dirty="0"/>
            <a:t>Louis E Boone &amp; David L Kurtz</a:t>
          </a:r>
          <a:endParaRPr lang="id-ID" dirty="0"/>
        </a:p>
      </dgm:t>
    </dgm:pt>
    <dgm:pt modelId="{CE86F2A5-D096-4F14-81A7-93573782F518}" type="parTrans" cxnId="{6FF3A7DA-6932-4999-8FA2-2F15D660EEB1}">
      <dgm:prSet/>
      <dgm:spPr/>
      <dgm:t>
        <a:bodyPr/>
        <a:lstStyle/>
        <a:p>
          <a:endParaRPr lang="id-ID"/>
        </a:p>
      </dgm:t>
    </dgm:pt>
    <dgm:pt modelId="{C75BD601-E9A7-462E-8B0A-F56343062458}" type="sibTrans" cxnId="{6FF3A7DA-6932-4999-8FA2-2F15D660EEB1}">
      <dgm:prSet/>
      <dgm:spPr/>
      <dgm:t>
        <a:bodyPr/>
        <a:lstStyle/>
        <a:p>
          <a:endParaRPr lang="id-ID"/>
        </a:p>
      </dgm:t>
    </dgm:pt>
    <dgm:pt modelId="{8819571B-6694-4D83-AA22-FA824B22193D}">
      <dgm:prSet phldrT="[Text]"/>
      <dgm:spPr/>
      <dgm:t>
        <a:bodyPr/>
        <a:lstStyle/>
        <a:p>
          <a:r>
            <a:rPr lang="en-US" dirty="0"/>
            <a:t>The use of people and other resources to accomplish objectives.</a:t>
          </a:r>
          <a:endParaRPr lang="id-ID" dirty="0"/>
        </a:p>
      </dgm:t>
    </dgm:pt>
    <dgm:pt modelId="{185EF9EE-B3DF-4F2C-9F60-1FBE834A96F6}" type="parTrans" cxnId="{6A08E744-A61A-4D68-B238-9326B225D781}">
      <dgm:prSet/>
      <dgm:spPr/>
      <dgm:t>
        <a:bodyPr/>
        <a:lstStyle/>
        <a:p>
          <a:endParaRPr lang="id-ID"/>
        </a:p>
      </dgm:t>
    </dgm:pt>
    <dgm:pt modelId="{760E0E4B-9189-4C4B-83F7-F61F3FDAE453}" type="sibTrans" cxnId="{6A08E744-A61A-4D68-B238-9326B225D781}">
      <dgm:prSet/>
      <dgm:spPr/>
      <dgm:t>
        <a:bodyPr/>
        <a:lstStyle/>
        <a:p>
          <a:endParaRPr lang="id-ID"/>
        </a:p>
      </dgm:t>
    </dgm:pt>
    <dgm:pt modelId="{9DF99542-70A8-4310-979D-8655599739E9}">
      <dgm:prSet phldrT="[Text]"/>
      <dgm:spPr/>
      <dgm:t>
        <a:bodyPr/>
        <a:lstStyle/>
        <a:p>
          <a:r>
            <a:rPr lang="en-US" dirty="0"/>
            <a:t>Mary Parker </a:t>
          </a:r>
          <a:r>
            <a:rPr lang="en-US" dirty="0" err="1"/>
            <a:t>Follet</a:t>
          </a:r>
          <a:endParaRPr lang="id-ID" dirty="0"/>
        </a:p>
      </dgm:t>
    </dgm:pt>
    <dgm:pt modelId="{FF75CCB6-7377-4F21-91FE-3F8E6DF350FF}" type="parTrans" cxnId="{C0E43E6F-5681-4DC2-B44E-E1B032696698}">
      <dgm:prSet/>
      <dgm:spPr/>
      <dgm:t>
        <a:bodyPr/>
        <a:lstStyle/>
        <a:p>
          <a:endParaRPr lang="id-ID"/>
        </a:p>
      </dgm:t>
    </dgm:pt>
    <dgm:pt modelId="{75ACAE7E-4233-4BC5-AB47-7B4F46E6CB17}" type="sibTrans" cxnId="{C0E43E6F-5681-4DC2-B44E-E1B032696698}">
      <dgm:prSet/>
      <dgm:spPr/>
      <dgm:t>
        <a:bodyPr/>
        <a:lstStyle/>
        <a:p>
          <a:endParaRPr lang="id-ID"/>
        </a:p>
      </dgm:t>
    </dgm:pt>
    <dgm:pt modelId="{F002CE10-E359-4A56-B863-B8ABF03C196F}">
      <dgm:prSet phldrT="[Text]"/>
      <dgm:spPr/>
      <dgm:t>
        <a:bodyPr/>
        <a:lstStyle/>
        <a:p>
          <a:r>
            <a:rPr lang="en-US" dirty="0"/>
            <a:t>the act of getting things done through people.</a:t>
          </a:r>
          <a:endParaRPr lang="id-ID" dirty="0"/>
        </a:p>
      </dgm:t>
    </dgm:pt>
    <dgm:pt modelId="{A804907A-0AD6-484B-B181-1FBDC07CE6EF}" type="parTrans" cxnId="{430BAA76-6D71-4F1C-9C65-781AF8023C7B}">
      <dgm:prSet/>
      <dgm:spPr/>
      <dgm:t>
        <a:bodyPr/>
        <a:lstStyle/>
        <a:p>
          <a:endParaRPr lang="id-ID"/>
        </a:p>
      </dgm:t>
    </dgm:pt>
    <dgm:pt modelId="{B67A64FC-9B04-4318-94F0-B466B25AFC49}" type="sibTrans" cxnId="{430BAA76-6D71-4F1C-9C65-781AF8023C7B}">
      <dgm:prSet/>
      <dgm:spPr/>
      <dgm:t>
        <a:bodyPr/>
        <a:lstStyle/>
        <a:p>
          <a:endParaRPr lang="id-ID"/>
        </a:p>
      </dgm:t>
    </dgm:pt>
    <dgm:pt modelId="{9770CA4C-E1D1-4B2F-A07A-B32B2E12448F}">
      <dgm:prSet phldrT="[Text]"/>
      <dgm:spPr/>
      <dgm:t>
        <a:bodyPr/>
        <a:lstStyle/>
        <a:p>
          <a:r>
            <a:rPr lang="en-US" dirty="0"/>
            <a:t>Frederick  Taylor</a:t>
          </a:r>
          <a:endParaRPr lang="id-ID" dirty="0"/>
        </a:p>
      </dgm:t>
    </dgm:pt>
    <dgm:pt modelId="{AFFE589F-0D44-4B60-B537-FB099D13B4EA}" type="parTrans" cxnId="{A2AF3F52-E86C-418F-BECA-5C069E6956AD}">
      <dgm:prSet/>
      <dgm:spPr/>
      <dgm:t>
        <a:bodyPr/>
        <a:lstStyle/>
        <a:p>
          <a:endParaRPr lang="id-ID"/>
        </a:p>
      </dgm:t>
    </dgm:pt>
    <dgm:pt modelId="{20551520-CDF7-4BC6-B68C-5C39D5481537}" type="sibTrans" cxnId="{A2AF3F52-E86C-418F-BECA-5C069E6956AD}">
      <dgm:prSet/>
      <dgm:spPr/>
      <dgm:t>
        <a:bodyPr/>
        <a:lstStyle/>
        <a:p>
          <a:endParaRPr lang="id-ID"/>
        </a:p>
      </dgm:t>
    </dgm:pt>
    <dgm:pt modelId="{4F57243B-9E1E-4FD1-8094-12FD7735BC63}">
      <dgm:prSet phldrT="[Text]"/>
      <dgm:spPr/>
      <dgm:t>
        <a:bodyPr/>
        <a:lstStyle/>
        <a:p>
          <a:r>
            <a:rPr lang="en-US" dirty="0"/>
            <a:t>defines Management as the art of knowing what you want to do in the best and cheapest way</a:t>
          </a:r>
          <a:r>
            <a:rPr lang="id-ID" dirty="0"/>
            <a:t> </a:t>
          </a:r>
        </a:p>
      </dgm:t>
    </dgm:pt>
    <dgm:pt modelId="{23307C4D-7238-4E2D-9567-00F95042926A}" type="parTrans" cxnId="{B014D032-E0B0-494D-97C2-35D97B1128E1}">
      <dgm:prSet/>
      <dgm:spPr/>
      <dgm:t>
        <a:bodyPr/>
        <a:lstStyle/>
        <a:p>
          <a:endParaRPr lang="id-ID"/>
        </a:p>
      </dgm:t>
    </dgm:pt>
    <dgm:pt modelId="{3FF80723-EC9D-4EFD-92D7-F834BAAD84DA}" type="sibTrans" cxnId="{B014D032-E0B0-494D-97C2-35D97B1128E1}">
      <dgm:prSet/>
      <dgm:spPr/>
      <dgm:t>
        <a:bodyPr/>
        <a:lstStyle/>
        <a:p>
          <a:endParaRPr lang="id-ID"/>
        </a:p>
      </dgm:t>
    </dgm:pt>
    <dgm:pt modelId="{F4057E5A-9328-4052-88C3-A2A7B4C97BFB}" type="pres">
      <dgm:prSet presAssocID="{BCE37F7D-B663-4823-99F9-AC7B212D0F0B}" presName="linear" presStyleCnt="0">
        <dgm:presLayoutVars>
          <dgm:dir/>
          <dgm:resizeHandles val="exact"/>
        </dgm:presLayoutVars>
      </dgm:prSet>
      <dgm:spPr/>
    </dgm:pt>
    <dgm:pt modelId="{2159719B-5EFC-4A84-8ED4-B51E4993F075}" type="pres">
      <dgm:prSet presAssocID="{78F4BC69-1380-49CF-AFF9-6CE9339D1918}" presName="comp" presStyleCnt="0"/>
      <dgm:spPr/>
    </dgm:pt>
    <dgm:pt modelId="{8B2F5697-8096-4AB4-B852-80AC85A36E1B}" type="pres">
      <dgm:prSet presAssocID="{78F4BC69-1380-49CF-AFF9-6CE9339D1918}" presName="box" presStyleLbl="node1" presStyleIdx="0" presStyleCnt="3" custLinFactNeighborY="2463"/>
      <dgm:spPr/>
    </dgm:pt>
    <dgm:pt modelId="{66671F16-3271-4987-81BC-A2C121F09C61}" type="pres">
      <dgm:prSet presAssocID="{78F4BC69-1380-49CF-AFF9-6CE9339D1918}" presName="img" presStyleLbl="fgImgPlace1" presStyleIdx="0" presStyleCnt="3"/>
      <dgm:spPr/>
    </dgm:pt>
    <dgm:pt modelId="{B294437E-B4F7-4AC5-A8ED-65BE2431C9BD}" type="pres">
      <dgm:prSet presAssocID="{78F4BC69-1380-49CF-AFF9-6CE9339D1918}" presName="text" presStyleLbl="node1" presStyleIdx="0" presStyleCnt="3">
        <dgm:presLayoutVars>
          <dgm:bulletEnabled val="1"/>
        </dgm:presLayoutVars>
      </dgm:prSet>
      <dgm:spPr/>
    </dgm:pt>
    <dgm:pt modelId="{2A2A5119-3323-4F76-85ED-D5BB06784DCB}" type="pres">
      <dgm:prSet presAssocID="{C75BD601-E9A7-462E-8B0A-F56343062458}" presName="spacer" presStyleCnt="0"/>
      <dgm:spPr/>
    </dgm:pt>
    <dgm:pt modelId="{B9779DA9-32FF-4B57-B85B-748AE6C01720}" type="pres">
      <dgm:prSet presAssocID="{9DF99542-70A8-4310-979D-8655599739E9}" presName="comp" presStyleCnt="0"/>
      <dgm:spPr/>
    </dgm:pt>
    <dgm:pt modelId="{A93BD4EB-4B07-4D06-9323-E70F517E0036}" type="pres">
      <dgm:prSet presAssocID="{9DF99542-70A8-4310-979D-8655599739E9}" presName="box" presStyleLbl="node1" presStyleIdx="1" presStyleCnt="3"/>
      <dgm:spPr/>
    </dgm:pt>
    <dgm:pt modelId="{C4B02F7A-A52A-45DE-8C77-820BB5283EA9}" type="pres">
      <dgm:prSet presAssocID="{9DF99542-70A8-4310-979D-8655599739E9}" presName="img" presStyleLbl="fgImgPlace1" presStyleIdx="1" presStyleCnt="3" custScaleX="62096" custScaleY="6896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D0D10C4-17FC-4D31-B5F6-F20EF6303BB0}" type="pres">
      <dgm:prSet presAssocID="{9DF99542-70A8-4310-979D-8655599739E9}" presName="text" presStyleLbl="node1" presStyleIdx="1" presStyleCnt="3">
        <dgm:presLayoutVars>
          <dgm:bulletEnabled val="1"/>
        </dgm:presLayoutVars>
      </dgm:prSet>
      <dgm:spPr/>
    </dgm:pt>
    <dgm:pt modelId="{91FF2880-2843-4F55-BE50-D17649D22C56}" type="pres">
      <dgm:prSet presAssocID="{75ACAE7E-4233-4BC5-AB47-7B4F46E6CB17}" presName="spacer" presStyleCnt="0"/>
      <dgm:spPr/>
    </dgm:pt>
    <dgm:pt modelId="{6ACD2CE2-5E55-43F8-8807-182B4253C0AA}" type="pres">
      <dgm:prSet presAssocID="{9770CA4C-E1D1-4B2F-A07A-B32B2E12448F}" presName="comp" presStyleCnt="0"/>
      <dgm:spPr/>
    </dgm:pt>
    <dgm:pt modelId="{957F4F7D-6E09-4BA2-B132-11EDE3C81EFA}" type="pres">
      <dgm:prSet presAssocID="{9770CA4C-E1D1-4B2F-A07A-B32B2E12448F}" presName="box" presStyleLbl="node1" presStyleIdx="2" presStyleCnt="3"/>
      <dgm:spPr/>
    </dgm:pt>
    <dgm:pt modelId="{DBEB436B-BC65-421A-9E43-ACF8E3C65888}" type="pres">
      <dgm:prSet presAssocID="{9770CA4C-E1D1-4B2F-A07A-B32B2E12448F}" presName="img" presStyleLbl="fgImgPlace1" presStyleIdx="2" presStyleCnt="3" custScaleX="60353" custScaleY="65887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F6055CD9-3932-40AF-BF6E-F4BFF3C7F4A7}" type="pres">
      <dgm:prSet presAssocID="{9770CA4C-E1D1-4B2F-A07A-B32B2E12448F}" presName="text" presStyleLbl="node1" presStyleIdx="2" presStyleCnt="3">
        <dgm:presLayoutVars>
          <dgm:bulletEnabled val="1"/>
        </dgm:presLayoutVars>
      </dgm:prSet>
      <dgm:spPr/>
    </dgm:pt>
  </dgm:ptLst>
  <dgm:cxnLst>
    <dgm:cxn modelId="{C65CF827-C6F3-4A0B-8E90-DC6EEB03BEE1}" type="presOf" srcId="{9770CA4C-E1D1-4B2F-A07A-B32B2E12448F}" destId="{957F4F7D-6E09-4BA2-B132-11EDE3C81EFA}" srcOrd="0" destOrd="0" presId="urn:microsoft.com/office/officeart/2005/8/layout/vList4#2"/>
    <dgm:cxn modelId="{B014D032-E0B0-494D-97C2-35D97B1128E1}" srcId="{9770CA4C-E1D1-4B2F-A07A-B32B2E12448F}" destId="{4F57243B-9E1E-4FD1-8094-12FD7735BC63}" srcOrd="0" destOrd="0" parTransId="{23307C4D-7238-4E2D-9567-00F95042926A}" sibTransId="{3FF80723-EC9D-4EFD-92D7-F834BAAD84DA}"/>
    <dgm:cxn modelId="{138FFD63-214F-4FCF-AAE0-D74E3E209D96}" type="presOf" srcId="{F002CE10-E359-4A56-B863-B8ABF03C196F}" destId="{0D0D10C4-17FC-4D31-B5F6-F20EF6303BB0}" srcOrd="1" destOrd="1" presId="urn:microsoft.com/office/officeart/2005/8/layout/vList4#2"/>
    <dgm:cxn modelId="{6A08E744-A61A-4D68-B238-9326B225D781}" srcId="{78F4BC69-1380-49CF-AFF9-6CE9339D1918}" destId="{8819571B-6694-4D83-AA22-FA824B22193D}" srcOrd="0" destOrd="0" parTransId="{185EF9EE-B3DF-4F2C-9F60-1FBE834A96F6}" sibTransId="{760E0E4B-9189-4C4B-83F7-F61F3FDAE453}"/>
    <dgm:cxn modelId="{C0E43E6F-5681-4DC2-B44E-E1B032696698}" srcId="{BCE37F7D-B663-4823-99F9-AC7B212D0F0B}" destId="{9DF99542-70A8-4310-979D-8655599739E9}" srcOrd="1" destOrd="0" parTransId="{FF75CCB6-7377-4F21-91FE-3F8E6DF350FF}" sibTransId="{75ACAE7E-4233-4BC5-AB47-7B4F46E6CB17}"/>
    <dgm:cxn modelId="{E887834F-9FCF-4513-A7D8-E17F58919346}" type="presOf" srcId="{9DF99542-70A8-4310-979D-8655599739E9}" destId="{0D0D10C4-17FC-4D31-B5F6-F20EF6303BB0}" srcOrd="1" destOrd="0" presId="urn:microsoft.com/office/officeart/2005/8/layout/vList4#2"/>
    <dgm:cxn modelId="{7F464F50-99EF-4362-95D6-461A1517C9DC}" type="presOf" srcId="{78F4BC69-1380-49CF-AFF9-6CE9339D1918}" destId="{8B2F5697-8096-4AB4-B852-80AC85A36E1B}" srcOrd="0" destOrd="0" presId="urn:microsoft.com/office/officeart/2005/8/layout/vList4#2"/>
    <dgm:cxn modelId="{05C83B52-9BAB-4241-96CF-4EE2FB4313B6}" type="presOf" srcId="{9770CA4C-E1D1-4B2F-A07A-B32B2E12448F}" destId="{F6055CD9-3932-40AF-BF6E-F4BFF3C7F4A7}" srcOrd="1" destOrd="0" presId="urn:microsoft.com/office/officeart/2005/8/layout/vList4#2"/>
    <dgm:cxn modelId="{A2AF3F52-E86C-418F-BECA-5C069E6956AD}" srcId="{BCE37F7D-B663-4823-99F9-AC7B212D0F0B}" destId="{9770CA4C-E1D1-4B2F-A07A-B32B2E12448F}" srcOrd="2" destOrd="0" parTransId="{AFFE589F-0D44-4B60-B537-FB099D13B4EA}" sibTransId="{20551520-CDF7-4BC6-B68C-5C39D5481537}"/>
    <dgm:cxn modelId="{430BAA76-6D71-4F1C-9C65-781AF8023C7B}" srcId="{9DF99542-70A8-4310-979D-8655599739E9}" destId="{F002CE10-E359-4A56-B863-B8ABF03C196F}" srcOrd="0" destOrd="0" parTransId="{A804907A-0AD6-484B-B181-1FBDC07CE6EF}" sibTransId="{B67A64FC-9B04-4318-94F0-B466B25AFC49}"/>
    <dgm:cxn modelId="{227CEE94-911F-40D2-AFFE-1FC6D4BE1729}" type="presOf" srcId="{8819571B-6694-4D83-AA22-FA824B22193D}" destId="{B294437E-B4F7-4AC5-A8ED-65BE2431C9BD}" srcOrd="1" destOrd="1" presId="urn:microsoft.com/office/officeart/2005/8/layout/vList4#2"/>
    <dgm:cxn modelId="{C461D99E-C49F-4E8F-A96F-B68C80254FA8}" type="presOf" srcId="{78F4BC69-1380-49CF-AFF9-6CE9339D1918}" destId="{B294437E-B4F7-4AC5-A8ED-65BE2431C9BD}" srcOrd="1" destOrd="0" presId="urn:microsoft.com/office/officeart/2005/8/layout/vList4#2"/>
    <dgm:cxn modelId="{C6B04CB4-BC71-4C38-8A9D-8DF8C17E584E}" type="presOf" srcId="{BCE37F7D-B663-4823-99F9-AC7B212D0F0B}" destId="{F4057E5A-9328-4052-88C3-A2A7B4C97BFB}" srcOrd="0" destOrd="0" presId="urn:microsoft.com/office/officeart/2005/8/layout/vList4#2"/>
    <dgm:cxn modelId="{5AC30FBB-8DFF-4912-9953-6353C778A0D3}" type="presOf" srcId="{F002CE10-E359-4A56-B863-B8ABF03C196F}" destId="{A93BD4EB-4B07-4D06-9323-E70F517E0036}" srcOrd="0" destOrd="1" presId="urn:microsoft.com/office/officeart/2005/8/layout/vList4#2"/>
    <dgm:cxn modelId="{E3D426C9-EDF0-4544-A37A-3A0D4E747B05}" type="presOf" srcId="{8819571B-6694-4D83-AA22-FA824B22193D}" destId="{8B2F5697-8096-4AB4-B852-80AC85A36E1B}" srcOrd="0" destOrd="1" presId="urn:microsoft.com/office/officeart/2005/8/layout/vList4#2"/>
    <dgm:cxn modelId="{587CFFCD-CE45-4751-8ED2-F485C40A9BC1}" type="presOf" srcId="{9DF99542-70A8-4310-979D-8655599739E9}" destId="{A93BD4EB-4B07-4D06-9323-E70F517E0036}" srcOrd="0" destOrd="0" presId="urn:microsoft.com/office/officeart/2005/8/layout/vList4#2"/>
    <dgm:cxn modelId="{6FF3A7DA-6932-4999-8FA2-2F15D660EEB1}" srcId="{BCE37F7D-B663-4823-99F9-AC7B212D0F0B}" destId="{78F4BC69-1380-49CF-AFF9-6CE9339D1918}" srcOrd="0" destOrd="0" parTransId="{CE86F2A5-D096-4F14-81A7-93573782F518}" sibTransId="{C75BD601-E9A7-462E-8B0A-F56343062458}"/>
    <dgm:cxn modelId="{BD0143F4-3EB9-4D7E-87B7-B89E56CE7AF1}" type="presOf" srcId="{4F57243B-9E1E-4FD1-8094-12FD7735BC63}" destId="{957F4F7D-6E09-4BA2-B132-11EDE3C81EFA}" srcOrd="0" destOrd="1" presId="urn:microsoft.com/office/officeart/2005/8/layout/vList4#2"/>
    <dgm:cxn modelId="{A8A9FDFD-255A-4FDD-A39E-258E07444C20}" type="presOf" srcId="{4F57243B-9E1E-4FD1-8094-12FD7735BC63}" destId="{F6055CD9-3932-40AF-BF6E-F4BFF3C7F4A7}" srcOrd="1" destOrd="1" presId="urn:microsoft.com/office/officeart/2005/8/layout/vList4#2"/>
    <dgm:cxn modelId="{F1065CED-9E3E-423C-80CA-FCED054D322E}" type="presParOf" srcId="{F4057E5A-9328-4052-88C3-A2A7B4C97BFB}" destId="{2159719B-5EFC-4A84-8ED4-B51E4993F075}" srcOrd="0" destOrd="0" presId="urn:microsoft.com/office/officeart/2005/8/layout/vList4#2"/>
    <dgm:cxn modelId="{D9539E58-03E6-4BAB-9391-EB1ACC407CE8}" type="presParOf" srcId="{2159719B-5EFC-4A84-8ED4-B51E4993F075}" destId="{8B2F5697-8096-4AB4-B852-80AC85A36E1B}" srcOrd="0" destOrd="0" presId="urn:microsoft.com/office/officeart/2005/8/layout/vList4#2"/>
    <dgm:cxn modelId="{7B334E4C-F39E-4DF8-BFFA-DBDCEC1040C4}" type="presParOf" srcId="{2159719B-5EFC-4A84-8ED4-B51E4993F075}" destId="{66671F16-3271-4987-81BC-A2C121F09C61}" srcOrd="1" destOrd="0" presId="urn:microsoft.com/office/officeart/2005/8/layout/vList4#2"/>
    <dgm:cxn modelId="{B6B5E666-7C7A-48E6-BD6C-3CE58075D774}" type="presParOf" srcId="{2159719B-5EFC-4A84-8ED4-B51E4993F075}" destId="{B294437E-B4F7-4AC5-A8ED-65BE2431C9BD}" srcOrd="2" destOrd="0" presId="urn:microsoft.com/office/officeart/2005/8/layout/vList4#2"/>
    <dgm:cxn modelId="{83074F2D-01D4-4B15-86A2-66CEC228A6B4}" type="presParOf" srcId="{F4057E5A-9328-4052-88C3-A2A7B4C97BFB}" destId="{2A2A5119-3323-4F76-85ED-D5BB06784DCB}" srcOrd="1" destOrd="0" presId="urn:microsoft.com/office/officeart/2005/8/layout/vList4#2"/>
    <dgm:cxn modelId="{96DCCCF3-2196-4870-8092-9C1A474D7A1C}" type="presParOf" srcId="{F4057E5A-9328-4052-88C3-A2A7B4C97BFB}" destId="{B9779DA9-32FF-4B57-B85B-748AE6C01720}" srcOrd="2" destOrd="0" presId="urn:microsoft.com/office/officeart/2005/8/layout/vList4#2"/>
    <dgm:cxn modelId="{47854616-8968-430A-A616-E99830B1F058}" type="presParOf" srcId="{B9779DA9-32FF-4B57-B85B-748AE6C01720}" destId="{A93BD4EB-4B07-4D06-9323-E70F517E0036}" srcOrd="0" destOrd="0" presId="urn:microsoft.com/office/officeart/2005/8/layout/vList4#2"/>
    <dgm:cxn modelId="{08FA2F80-04B3-4587-AD5C-772F65A4118E}" type="presParOf" srcId="{B9779DA9-32FF-4B57-B85B-748AE6C01720}" destId="{C4B02F7A-A52A-45DE-8C77-820BB5283EA9}" srcOrd="1" destOrd="0" presId="urn:microsoft.com/office/officeart/2005/8/layout/vList4#2"/>
    <dgm:cxn modelId="{45623EED-1023-4E75-B657-2ABAEFA2F698}" type="presParOf" srcId="{B9779DA9-32FF-4B57-B85B-748AE6C01720}" destId="{0D0D10C4-17FC-4D31-B5F6-F20EF6303BB0}" srcOrd="2" destOrd="0" presId="urn:microsoft.com/office/officeart/2005/8/layout/vList4#2"/>
    <dgm:cxn modelId="{0AB05A0F-C81B-4B85-BE0B-181B0DA11A89}" type="presParOf" srcId="{F4057E5A-9328-4052-88C3-A2A7B4C97BFB}" destId="{91FF2880-2843-4F55-BE50-D17649D22C56}" srcOrd="3" destOrd="0" presId="urn:microsoft.com/office/officeart/2005/8/layout/vList4#2"/>
    <dgm:cxn modelId="{D2686BE5-E67F-4D22-8EBE-798C327C2B38}" type="presParOf" srcId="{F4057E5A-9328-4052-88C3-A2A7B4C97BFB}" destId="{6ACD2CE2-5E55-43F8-8807-182B4253C0AA}" srcOrd="4" destOrd="0" presId="urn:microsoft.com/office/officeart/2005/8/layout/vList4#2"/>
    <dgm:cxn modelId="{894D068C-13A3-444D-A8E4-9B2D44BEDA94}" type="presParOf" srcId="{6ACD2CE2-5E55-43F8-8807-182B4253C0AA}" destId="{957F4F7D-6E09-4BA2-B132-11EDE3C81EFA}" srcOrd="0" destOrd="0" presId="urn:microsoft.com/office/officeart/2005/8/layout/vList4#2"/>
    <dgm:cxn modelId="{A57332D8-9B9B-48D4-B537-DFD58C4E94C0}" type="presParOf" srcId="{6ACD2CE2-5E55-43F8-8807-182B4253C0AA}" destId="{DBEB436B-BC65-421A-9E43-ACF8E3C65888}" srcOrd="1" destOrd="0" presId="urn:microsoft.com/office/officeart/2005/8/layout/vList4#2"/>
    <dgm:cxn modelId="{823ECC67-55C9-4546-AFF1-9870ED4F1B4B}" type="presParOf" srcId="{6ACD2CE2-5E55-43F8-8807-182B4253C0AA}" destId="{F6055CD9-3932-40AF-BF6E-F4BFF3C7F4A7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300112-F562-4557-8B94-033ABD03B646}" type="doc">
      <dgm:prSet loTypeId="urn:microsoft.com/office/officeart/2005/8/layout/matrix1" loCatId="matrix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22A25565-2323-4ADF-B138-1E0869B72B36}">
      <dgm:prSet phldrT="[Text]"/>
      <dgm:spPr/>
      <dgm:t>
        <a:bodyPr/>
        <a:lstStyle/>
        <a:p>
          <a:r>
            <a:rPr lang="en-US" dirty="0" err="1"/>
            <a:t>Manajemen</a:t>
          </a:r>
          <a:endParaRPr lang="en-ID" dirty="0"/>
        </a:p>
      </dgm:t>
    </dgm:pt>
    <dgm:pt modelId="{8C8978ED-884F-48E4-8D5A-7EB3012CCF78}" type="parTrans" cxnId="{DC2880F7-E744-4040-A1DE-888D24E95E10}">
      <dgm:prSet/>
      <dgm:spPr/>
      <dgm:t>
        <a:bodyPr/>
        <a:lstStyle/>
        <a:p>
          <a:endParaRPr lang="en-ID"/>
        </a:p>
      </dgm:t>
    </dgm:pt>
    <dgm:pt modelId="{FE160BB2-A108-46DA-886C-5C27E58499EB}" type="sibTrans" cxnId="{DC2880F7-E744-4040-A1DE-888D24E95E10}">
      <dgm:prSet/>
      <dgm:spPr/>
      <dgm:t>
        <a:bodyPr/>
        <a:lstStyle/>
        <a:p>
          <a:endParaRPr lang="en-ID"/>
        </a:p>
      </dgm:t>
    </dgm:pt>
    <dgm:pt modelId="{C9DB6EA1-D4B4-4D3A-A5CF-B4A7F81FC8F8}">
      <dgm:prSet phldrT="[Text]"/>
      <dgm:spPr/>
      <dgm:t>
        <a:bodyPr/>
        <a:lstStyle/>
        <a:p>
          <a:r>
            <a:rPr lang="id-ID" dirty="0"/>
            <a:t>se</a:t>
          </a:r>
          <a:r>
            <a:rPr lang="en-US" dirty="0"/>
            <a:t>b</a:t>
          </a:r>
          <a:r>
            <a:rPr lang="id-ID" dirty="0"/>
            <a:t>agai proses</a:t>
          </a:r>
          <a:endParaRPr lang="en-ID" dirty="0"/>
        </a:p>
      </dgm:t>
    </dgm:pt>
    <dgm:pt modelId="{9848FB65-97B4-4238-B263-44B7E9B1F223}" type="parTrans" cxnId="{6CA0FC76-502B-4D03-8DD6-CBCF8FC904B5}">
      <dgm:prSet/>
      <dgm:spPr/>
      <dgm:t>
        <a:bodyPr/>
        <a:lstStyle/>
        <a:p>
          <a:endParaRPr lang="en-ID"/>
        </a:p>
      </dgm:t>
    </dgm:pt>
    <dgm:pt modelId="{814D3EE4-F7F5-469C-BA7C-837D81F54695}" type="sibTrans" cxnId="{6CA0FC76-502B-4D03-8DD6-CBCF8FC904B5}">
      <dgm:prSet/>
      <dgm:spPr/>
      <dgm:t>
        <a:bodyPr/>
        <a:lstStyle/>
        <a:p>
          <a:endParaRPr lang="en-ID"/>
        </a:p>
      </dgm:t>
    </dgm:pt>
    <dgm:pt modelId="{64EE8744-B683-4EC2-9043-57570F204953}">
      <dgm:prSet phldrT="[Text]"/>
      <dgm:spPr/>
      <dgm:t>
        <a:bodyPr/>
        <a:lstStyle/>
        <a:p>
          <a:r>
            <a:rPr lang="id-ID" dirty="0"/>
            <a:t>se</a:t>
          </a:r>
          <a:r>
            <a:rPr lang="en-US" dirty="0"/>
            <a:t>b</a:t>
          </a:r>
          <a:r>
            <a:rPr lang="id-ID" dirty="0"/>
            <a:t>agai Disiplin ilmu</a:t>
          </a:r>
          <a:endParaRPr lang="en-ID" dirty="0"/>
        </a:p>
      </dgm:t>
    </dgm:pt>
    <dgm:pt modelId="{A58F5535-754D-4F9D-87BC-F5E72E9ACDF8}" type="parTrans" cxnId="{3D0C1F62-AAAE-4EAA-905A-D2EFB6FCF555}">
      <dgm:prSet/>
      <dgm:spPr/>
      <dgm:t>
        <a:bodyPr/>
        <a:lstStyle/>
        <a:p>
          <a:endParaRPr lang="en-ID"/>
        </a:p>
      </dgm:t>
    </dgm:pt>
    <dgm:pt modelId="{B04821F9-BE5F-45C5-BA35-CA60E3F5A07B}" type="sibTrans" cxnId="{3D0C1F62-AAAE-4EAA-905A-D2EFB6FCF555}">
      <dgm:prSet/>
      <dgm:spPr/>
      <dgm:t>
        <a:bodyPr/>
        <a:lstStyle/>
        <a:p>
          <a:endParaRPr lang="en-ID"/>
        </a:p>
      </dgm:t>
    </dgm:pt>
    <dgm:pt modelId="{AB44E148-BFFA-4DAB-AAA7-464E379465E1}">
      <dgm:prSet phldrT="[Text]"/>
      <dgm:spPr/>
      <dgm:t>
        <a:bodyPr/>
        <a:lstStyle/>
        <a:p>
          <a:r>
            <a:rPr lang="id-ID" dirty="0"/>
            <a:t>se</a:t>
          </a:r>
          <a:r>
            <a:rPr lang="en-US" dirty="0"/>
            <a:t>b</a:t>
          </a:r>
          <a:r>
            <a:rPr lang="id-ID" dirty="0"/>
            <a:t>agai karir</a:t>
          </a:r>
          <a:endParaRPr lang="en-ID" dirty="0"/>
        </a:p>
      </dgm:t>
    </dgm:pt>
    <dgm:pt modelId="{70FBCFEF-8D96-473D-ADE9-311FD61EE305}" type="parTrans" cxnId="{D3F1BB92-E158-47AD-AC20-EC4B41F3D6AA}">
      <dgm:prSet/>
      <dgm:spPr/>
      <dgm:t>
        <a:bodyPr/>
        <a:lstStyle/>
        <a:p>
          <a:endParaRPr lang="en-ID"/>
        </a:p>
      </dgm:t>
    </dgm:pt>
    <dgm:pt modelId="{520C0B57-8F4F-44EA-903D-EF66BCFBFA57}" type="sibTrans" cxnId="{D3F1BB92-E158-47AD-AC20-EC4B41F3D6AA}">
      <dgm:prSet/>
      <dgm:spPr/>
      <dgm:t>
        <a:bodyPr/>
        <a:lstStyle/>
        <a:p>
          <a:endParaRPr lang="en-ID"/>
        </a:p>
      </dgm:t>
    </dgm:pt>
    <dgm:pt modelId="{69C3508C-90FD-4ABC-9EA3-C2E0F6C9C896}">
      <dgm:prSet phldrT="[Text]"/>
      <dgm:spPr/>
      <dgm:t>
        <a:bodyPr/>
        <a:lstStyle/>
        <a:p>
          <a:r>
            <a:rPr lang="id-ID" dirty="0"/>
            <a:t>se</a:t>
          </a:r>
          <a:r>
            <a:rPr lang="en-US" dirty="0"/>
            <a:t>b</a:t>
          </a:r>
          <a:r>
            <a:rPr lang="id-ID" dirty="0"/>
            <a:t>agai individual</a:t>
          </a:r>
          <a:endParaRPr lang="en-ID" dirty="0"/>
        </a:p>
      </dgm:t>
    </dgm:pt>
    <dgm:pt modelId="{184EAF8A-A902-45AB-AFD3-055C3DEC813C}" type="parTrans" cxnId="{B67CE81D-310B-4A34-8B49-F3133F6F8B2B}">
      <dgm:prSet/>
      <dgm:spPr/>
      <dgm:t>
        <a:bodyPr/>
        <a:lstStyle/>
        <a:p>
          <a:endParaRPr lang="en-ID"/>
        </a:p>
      </dgm:t>
    </dgm:pt>
    <dgm:pt modelId="{36B84080-1779-4273-A910-3B7858853A2E}" type="sibTrans" cxnId="{B67CE81D-310B-4A34-8B49-F3133F6F8B2B}">
      <dgm:prSet/>
      <dgm:spPr/>
      <dgm:t>
        <a:bodyPr/>
        <a:lstStyle/>
        <a:p>
          <a:endParaRPr lang="en-ID"/>
        </a:p>
      </dgm:t>
    </dgm:pt>
    <dgm:pt modelId="{95421647-2927-4ABA-9544-DD8AC0BB2DC1}" type="pres">
      <dgm:prSet presAssocID="{7C300112-F562-4557-8B94-033ABD03B64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647CBB-43C6-41B3-8AA3-B85D17EB6070}" type="pres">
      <dgm:prSet presAssocID="{7C300112-F562-4557-8B94-033ABD03B646}" presName="matrix" presStyleCnt="0"/>
      <dgm:spPr/>
    </dgm:pt>
    <dgm:pt modelId="{4698E631-50F7-4CDE-A3CE-6B8C61003F8F}" type="pres">
      <dgm:prSet presAssocID="{7C300112-F562-4557-8B94-033ABD03B646}" presName="tile1" presStyleLbl="node1" presStyleIdx="0" presStyleCnt="4"/>
      <dgm:spPr/>
    </dgm:pt>
    <dgm:pt modelId="{D8DBA563-0780-4AB5-AD63-E7FC0B7EF76E}" type="pres">
      <dgm:prSet presAssocID="{7C300112-F562-4557-8B94-033ABD03B64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C434DEE-277B-4DD2-8418-5FA5F813505B}" type="pres">
      <dgm:prSet presAssocID="{7C300112-F562-4557-8B94-033ABD03B646}" presName="tile2" presStyleLbl="node1" presStyleIdx="1" presStyleCnt="4" custLinFactNeighborY="-536"/>
      <dgm:spPr/>
    </dgm:pt>
    <dgm:pt modelId="{8B9C736C-1D0B-4B84-B999-55BE2CB0803A}" type="pres">
      <dgm:prSet presAssocID="{7C300112-F562-4557-8B94-033ABD03B64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03D2AF2-C67C-4DB2-9790-A0B8CDEA2FA2}" type="pres">
      <dgm:prSet presAssocID="{7C300112-F562-4557-8B94-033ABD03B646}" presName="tile3" presStyleLbl="node1" presStyleIdx="2" presStyleCnt="4"/>
      <dgm:spPr/>
    </dgm:pt>
    <dgm:pt modelId="{A9563DD7-8747-4333-BCD1-12101D1AB31F}" type="pres">
      <dgm:prSet presAssocID="{7C300112-F562-4557-8B94-033ABD03B64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03D3388-A49B-4EBA-93C4-9F12820347FC}" type="pres">
      <dgm:prSet presAssocID="{7C300112-F562-4557-8B94-033ABD03B646}" presName="tile4" presStyleLbl="node1" presStyleIdx="3" presStyleCnt="4"/>
      <dgm:spPr/>
    </dgm:pt>
    <dgm:pt modelId="{23C65BA8-87C3-4B47-A8AD-12A7DCA5EF64}" type="pres">
      <dgm:prSet presAssocID="{7C300112-F562-4557-8B94-033ABD03B64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45531BBD-E5B4-4152-8844-0DF8059E6286}" type="pres">
      <dgm:prSet presAssocID="{7C300112-F562-4557-8B94-033ABD03B646}" presName="centerTile" presStyleLbl="fgShp" presStyleIdx="0" presStyleCnt="1" custScaleX="134524">
        <dgm:presLayoutVars>
          <dgm:chMax val="0"/>
          <dgm:chPref val="0"/>
        </dgm:presLayoutVars>
      </dgm:prSet>
      <dgm:spPr/>
    </dgm:pt>
  </dgm:ptLst>
  <dgm:cxnLst>
    <dgm:cxn modelId="{B67CE81D-310B-4A34-8B49-F3133F6F8B2B}" srcId="{22A25565-2323-4ADF-B138-1E0869B72B36}" destId="{69C3508C-90FD-4ABC-9EA3-C2E0F6C9C896}" srcOrd="3" destOrd="0" parTransId="{184EAF8A-A902-45AB-AFD3-055C3DEC813C}" sibTransId="{36B84080-1779-4273-A910-3B7858853A2E}"/>
    <dgm:cxn modelId="{3D0C1F62-AAAE-4EAA-905A-D2EFB6FCF555}" srcId="{22A25565-2323-4ADF-B138-1E0869B72B36}" destId="{64EE8744-B683-4EC2-9043-57570F204953}" srcOrd="1" destOrd="0" parTransId="{A58F5535-754D-4F9D-87BC-F5E72E9ACDF8}" sibTransId="{B04821F9-BE5F-45C5-BA35-CA60E3F5A07B}"/>
    <dgm:cxn modelId="{ECE2D565-7F3E-4D44-B3D6-E727C85D2C98}" type="presOf" srcId="{69C3508C-90FD-4ABC-9EA3-C2E0F6C9C896}" destId="{23C65BA8-87C3-4B47-A8AD-12A7DCA5EF64}" srcOrd="1" destOrd="0" presId="urn:microsoft.com/office/officeart/2005/8/layout/matrix1"/>
    <dgm:cxn modelId="{417B0749-FE0C-4D03-9710-2E19E1F61B04}" type="presOf" srcId="{64EE8744-B683-4EC2-9043-57570F204953}" destId="{8B9C736C-1D0B-4B84-B999-55BE2CB0803A}" srcOrd="1" destOrd="0" presId="urn:microsoft.com/office/officeart/2005/8/layout/matrix1"/>
    <dgm:cxn modelId="{6CA0FC76-502B-4D03-8DD6-CBCF8FC904B5}" srcId="{22A25565-2323-4ADF-B138-1E0869B72B36}" destId="{C9DB6EA1-D4B4-4D3A-A5CF-B4A7F81FC8F8}" srcOrd="0" destOrd="0" parTransId="{9848FB65-97B4-4238-B263-44B7E9B1F223}" sibTransId="{814D3EE4-F7F5-469C-BA7C-837D81F54695}"/>
    <dgm:cxn modelId="{D3F1BB92-E158-47AD-AC20-EC4B41F3D6AA}" srcId="{22A25565-2323-4ADF-B138-1E0869B72B36}" destId="{AB44E148-BFFA-4DAB-AAA7-464E379465E1}" srcOrd="2" destOrd="0" parTransId="{70FBCFEF-8D96-473D-ADE9-311FD61EE305}" sibTransId="{520C0B57-8F4F-44EA-903D-EF66BCFBFA57}"/>
    <dgm:cxn modelId="{EFD5109E-F2FE-4F5C-85C1-40E57D29E28A}" type="presOf" srcId="{AB44E148-BFFA-4DAB-AAA7-464E379465E1}" destId="{603D2AF2-C67C-4DB2-9790-A0B8CDEA2FA2}" srcOrd="0" destOrd="0" presId="urn:microsoft.com/office/officeart/2005/8/layout/matrix1"/>
    <dgm:cxn modelId="{179C02A6-28F0-4A8B-9B90-185ED07339BB}" type="presOf" srcId="{C9DB6EA1-D4B4-4D3A-A5CF-B4A7F81FC8F8}" destId="{4698E631-50F7-4CDE-A3CE-6B8C61003F8F}" srcOrd="0" destOrd="0" presId="urn:microsoft.com/office/officeart/2005/8/layout/matrix1"/>
    <dgm:cxn modelId="{A2FBFDAE-499B-4A24-AF5D-33600DB8E1DF}" type="presOf" srcId="{22A25565-2323-4ADF-B138-1E0869B72B36}" destId="{45531BBD-E5B4-4152-8844-0DF8059E6286}" srcOrd="0" destOrd="0" presId="urn:microsoft.com/office/officeart/2005/8/layout/matrix1"/>
    <dgm:cxn modelId="{1466D1B4-1323-4BAE-BD75-BD5282FE3311}" type="presOf" srcId="{AB44E148-BFFA-4DAB-AAA7-464E379465E1}" destId="{A9563DD7-8747-4333-BCD1-12101D1AB31F}" srcOrd="1" destOrd="0" presId="urn:microsoft.com/office/officeart/2005/8/layout/matrix1"/>
    <dgm:cxn modelId="{A80671C6-E656-4F4C-86CA-7C380E86BAD6}" type="presOf" srcId="{69C3508C-90FD-4ABC-9EA3-C2E0F6C9C896}" destId="{F03D3388-A49B-4EBA-93C4-9F12820347FC}" srcOrd="0" destOrd="0" presId="urn:microsoft.com/office/officeart/2005/8/layout/matrix1"/>
    <dgm:cxn modelId="{206C03C7-725C-41B0-B6CD-FEB38A375C89}" type="presOf" srcId="{64EE8744-B683-4EC2-9043-57570F204953}" destId="{DC434DEE-277B-4DD2-8418-5FA5F813505B}" srcOrd="0" destOrd="0" presId="urn:microsoft.com/office/officeart/2005/8/layout/matrix1"/>
    <dgm:cxn modelId="{CEE30ADC-AAAB-4ED3-B1BB-65DC52DBA5DF}" type="presOf" srcId="{C9DB6EA1-D4B4-4D3A-A5CF-B4A7F81FC8F8}" destId="{D8DBA563-0780-4AB5-AD63-E7FC0B7EF76E}" srcOrd="1" destOrd="0" presId="urn:microsoft.com/office/officeart/2005/8/layout/matrix1"/>
    <dgm:cxn modelId="{D80279E0-B88F-4ED8-AD00-50DEA5CD546D}" type="presOf" srcId="{7C300112-F562-4557-8B94-033ABD03B646}" destId="{95421647-2927-4ABA-9544-DD8AC0BB2DC1}" srcOrd="0" destOrd="0" presId="urn:microsoft.com/office/officeart/2005/8/layout/matrix1"/>
    <dgm:cxn modelId="{DC2880F7-E744-4040-A1DE-888D24E95E10}" srcId="{7C300112-F562-4557-8B94-033ABD03B646}" destId="{22A25565-2323-4ADF-B138-1E0869B72B36}" srcOrd="0" destOrd="0" parTransId="{8C8978ED-884F-48E4-8D5A-7EB3012CCF78}" sibTransId="{FE160BB2-A108-46DA-886C-5C27E58499EB}"/>
    <dgm:cxn modelId="{05189DFF-2F8E-4486-AD63-BF9D7F3B0C18}" type="presParOf" srcId="{95421647-2927-4ABA-9544-DD8AC0BB2DC1}" destId="{2F647CBB-43C6-41B3-8AA3-B85D17EB6070}" srcOrd="0" destOrd="0" presId="urn:microsoft.com/office/officeart/2005/8/layout/matrix1"/>
    <dgm:cxn modelId="{6BF47232-7694-4217-9EC6-A2013BED966D}" type="presParOf" srcId="{2F647CBB-43C6-41B3-8AA3-B85D17EB6070}" destId="{4698E631-50F7-4CDE-A3CE-6B8C61003F8F}" srcOrd="0" destOrd="0" presId="urn:microsoft.com/office/officeart/2005/8/layout/matrix1"/>
    <dgm:cxn modelId="{355D4E18-2804-4A21-8FA2-2F11469CDDAE}" type="presParOf" srcId="{2F647CBB-43C6-41B3-8AA3-B85D17EB6070}" destId="{D8DBA563-0780-4AB5-AD63-E7FC0B7EF76E}" srcOrd="1" destOrd="0" presId="urn:microsoft.com/office/officeart/2005/8/layout/matrix1"/>
    <dgm:cxn modelId="{75D77072-7396-40C2-ADFC-DA2DBFCEDF82}" type="presParOf" srcId="{2F647CBB-43C6-41B3-8AA3-B85D17EB6070}" destId="{DC434DEE-277B-4DD2-8418-5FA5F813505B}" srcOrd="2" destOrd="0" presId="urn:microsoft.com/office/officeart/2005/8/layout/matrix1"/>
    <dgm:cxn modelId="{140BA5FF-4F1D-45E0-AC5A-89F348B41689}" type="presParOf" srcId="{2F647CBB-43C6-41B3-8AA3-B85D17EB6070}" destId="{8B9C736C-1D0B-4B84-B999-55BE2CB0803A}" srcOrd="3" destOrd="0" presId="urn:microsoft.com/office/officeart/2005/8/layout/matrix1"/>
    <dgm:cxn modelId="{ABFD8287-FD81-4053-A531-9CB6D0352E17}" type="presParOf" srcId="{2F647CBB-43C6-41B3-8AA3-B85D17EB6070}" destId="{603D2AF2-C67C-4DB2-9790-A0B8CDEA2FA2}" srcOrd="4" destOrd="0" presId="urn:microsoft.com/office/officeart/2005/8/layout/matrix1"/>
    <dgm:cxn modelId="{51E5A6F1-3EB0-401F-B00A-5B671B6F6CCA}" type="presParOf" srcId="{2F647CBB-43C6-41B3-8AA3-B85D17EB6070}" destId="{A9563DD7-8747-4333-BCD1-12101D1AB31F}" srcOrd="5" destOrd="0" presId="urn:microsoft.com/office/officeart/2005/8/layout/matrix1"/>
    <dgm:cxn modelId="{CFEDE407-76A0-4375-8BF3-3C711CC78CBB}" type="presParOf" srcId="{2F647CBB-43C6-41B3-8AA3-B85D17EB6070}" destId="{F03D3388-A49B-4EBA-93C4-9F12820347FC}" srcOrd="6" destOrd="0" presId="urn:microsoft.com/office/officeart/2005/8/layout/matrix1"/>
    <dgm:cxn modelId="{A7C29009-9C5E-4938-8009-382ED3005B83}" type="presParOf" srcId="{2F647CBB-43C6-41B3-8AA3-B85D17EB6070}" destId="{23C65BA8-87C3-4B47-A8AD-12A7DCA5EF64}" srcOrd="7" destOrd="0" presId="urn:microsoft.com/office/officeart/2005/8/layout/matrix1"/>
    <dgm:cxn modelId="{0407E80E-2B37-479A-B053-2AF6E889C896}" type="presParOf" srcId="{95421647-2927-4ABA-9544-DD8AC0BB2DC1}" destId="{45531BBD-E5B4-4152-8844-0DF8059E628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FEACBD-9020-4D4C-A42C-B88E5D9CBFB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id-ID"/>
        </a:p>
      </dgm:t>
    </dgm:pt>
    <dgm:pt modelId="{79824450-7C29-4DE3-AC99-C6FBE0E5E719}">
      <dgm:prSet phldrT="[Text]" custT="1"/>
      <dgm:spPr/>
      <dgm:t>
        <a:bodyPr/>
        <a:lstStyle/>
        <a:p>
          <a:r>
            <a:rPr lang="en-US" sz="2000" dirty="0"/>
            <a:t>Management is a distinct process</a:t>
          </a:r>
          <a:endParaRPr lang="id-ID" sz="2000" dirty="0"/>
        </a:p>
      </dgm:t>
    </dgm:pt>
    <dgm:pt modelId="{2B366BE5-304E-4EF4-A58E-9BB1D6DB8A1B}" type="parTrans" cxnId="{10439E1B-327C-4EB5-8A7C-E7E59B1E5A3D}">
      <dgm:prSet/>
      <dgm:spPr/>
      <dgm:t>
        <a:bodyPr/>
        <a:lstStyle/>
        <a:p>
          <a:endParaRPr lang="id-ID" sz="2000"/>
        </a:p>
      </dgm:t>
    </dgm:pt>
    <dgm:pt modelId="{A8ABFE38-E882-4482-A67B-207A7E6307BE}" type="sibTrans" cxnId="{10439E1B-327C-4EB5-8A7C-E7E59B1E5A3D}">
      <dgm:prSet/>
      <dgm:spPr/>
      <dgm:t>
        <a:bodyPr/>
        <a:lstStyle/>
        <a:p>
          <a:endParaRPr lang="id-ID" sz="2000"/>
        </a:p>
      </dgm:t>
    </dgm:pt>
    <dgm:pt modelId="{AC5830D2-63D5-410D-A36B-01F98EB0F82F}">
      <dgm:prSet phldrT="[Text]" custT="1"/>
      <dgm:spPr/>
      <dgm:t>
        <a:bodyPr/>
        <a:lstStyle/>
        <a:p>
          <a:r>
            <a:rPr lang="en-US" sz="2000"/>
            <a:t>Management is an organized activity</a:t>
          </a:r>
          <a:endParaRPr lang="id-ID" sz="2000"/>
        </a:p>
      </dgm:t>
    </dgm:pt>
    <dgm:pt modelId="{10A75D08-A7AA-436D-8B20-E354F8B3AF37}" type="parTrans" cxnId="{8B494996-1428-4B41-8F55-66C31FE79CC5}">
      <dgm:prSet/>
      <dgm:spPr/>
      <dgm:t>
        <a:bodyPr/>
        <a:lstStyle/>
        <a:p>
          <a:endParaRPr lang="id-ID" sz="2000"/>
        </a:p>
      </dgm:t>
    </dgm:pt>
    <dgm:pt modelId="{53EA61F0-C174-4022-9074-46A16D7E8328}" type="sibTrans" cxnId="{8B494996-1428-4B41-8F55-66C31FE79CC5}">
      <dgm:prSet/>
      <dgm:spPr/>
      <dgm:t>
        <a:bodyPr/>
        <a:lstStyle/>
        <a:p>
          <a:endParaRPr lang="id-ID" sz="2000"/>
        </a:p>
      </dgm:t>
    </dgm:pt>
    <dgm:pt modelId="{86B736EC-DBCA-42AE-B552-A632314B6388}">
      <dgm:prSet phldrT="[Text]" custT="1"/>
      <dgm:spPr/>
      <dgm:t>
        <a:bodyPr/>
        <a:lstStyle/>
        <a:p>
          <a:r>
            <a:rPr lang="en-US" sz="2000" dirty="0"/>
            <a:t>Management aims at the accomplishment of predetermined objectives</a:t>
          </a:r>
          <a:endParaRPr lang="id-ID" sz="2000" dirty="0"/>
        </a:p>
      </dgm:t>
    </dgm:pt>
    <dgm:pt modelId="{4818D695-5E14-48CE-9898-27359D04A130}" type="parTrans" cxnId="{CF5AD733-DBC9-41BE-8FE1-39EDEB649B58}">
      <dgm:prSet/>
      <dgm:spPr/>
      <dgm:t>
        <a:bodyPr/>
        <a:lstStyle/>
        <a:p>
          <a:endParaRPr lang="id-ID" sz="2000"/>
        </a:p>
      </dgm:t>
    </dgm:pt>
    <dgm:pt modelId="{66899634-AEFC-4D91-B14D-F3FF2CA4A268}" type="sibTrans" cxnId="{CF5AD733-DBC9-41BE-8FE1-39EDEB649B58}">
      <dgm:prSet/>
      <dgm:spPr/>
      <dgm:t>
        <a:bodyPr/>
        <a:lstStyle/>
        <a:p>
          <a:endParaRPr lang="id-ID" sz="2000"/>
        </a:p>
      </dgm:t>
    </dgm:pt>
    <dgm:pt modelId="{74521108-E07D-4F24-BD6B-E2034B437A40}">
      <dgm:prSet phldrT="[Text]" custT="1"/>
      <dgm:spPr/>
      <dgm:t>
        <a:bodyPr/>
        <a:lstStyle/>
        <a:p>
          <a:r>
            <a:rPr lang="en-US" sz="2000" dirty="0"/>
            <a:t>Management is both a science and an art</a:t>
          </a:r>
          <a:endParaRPr lang="id-ID" sz="2000" dirty="0"/>
        </a:p>
      </dgm:t>
    </dgm:pt>
    <dgm:pt modelId="{13917873-6CBF-41F9-B601-5558A218E359}" type="parTrans" cxnId="{669C2025-58DB-4A8C-A39C-F46178235C6C}">
      <dgm:prSet/>
      <dgm:spPr/>
      <dgm:t>
        <a:bodyPr/>
        <a:lstStyle/>
        <a:p>
          <a:endParaRPr lang="id-ID" sz="2000"/>
        </a:p>
      </dgm:t>
    </dgm:pt>
    <dgm:pt modelId="{3EAB586A-ACB2-4A76-81D0-AB38433F4D8B}" type="sibTrans" cxnId="{669C2025-58DB-4A8C-A39C-F46178235C6C}">
      <dgm:prSet/>
      <dgm:spPr/>
      <dgm:t>
        <a:bodyPr/>
        <a:lstStyle/>
        <a:p>
          <a:endParaRPr lang="id-ID" sz="2000"/>
        </a:p>
      </dgm:t>
    </dgm:pt>
    <dgm:pt modelId="{904BF9F7-B8B0-490C-89F9-9F5ED50E0AAF}">
      <dgm:prSet phldrT="[Text]" custT="1"/>
      <dgm:spPr/>
      <dgm:t>
        <a:bodyPr/>
        <a:lstStyle/>
        <a:p>
          <a:r>
            <a:rPr lang="en-US" sz="2000" dirty="0"/>
            <a:t>Management is a group activity</a:t>
          </a:r>
          <a:endParaRPr lang="id-ID" sz="2000" dirty="0"/>
        </a:p>
      </dgm:t>
    </dgm:pt>
    <dgm:pt modelId="{77D77B3B-4F6D-41B7-9E26-1155B3DF1229}" type="parTrans" cxnId="{670FC972-0739-4F7E-842F-F9032EC69444}">
      <dgm:prSet/>
      <dgm:spPr/>
      <dgm:t>
        <a:bodyPr/>
        <a:lstStyle/>
        <a:p>
          <a:endParaRPr lang="id-ID" sz="2000"/>
        </a:p>
      </dgm:t>
    </dgm:pt>
    <dgm:pt modelId="{6A58AA6C-D2F9-42CC-8766-5BE99C804C71}" type="sibTrans" cxnId="{670FC972-0739-4F7E-842F-F9032EC69444}">
      <dgm:prSet/>
      <dgm:spPr/>
      <dgm:t>
        <a:bodyPr/>
        <a:lstStyle/>
        <a:p>
          <a:endParaRPr lang="id-ID" sz="2000"/>
        </a:p>
      </dgm:t>
    </dgm:pt>
    <dgm:pt modelId="{9FFEEA80-1CC7-4950-952D-894EB3D918B8}">
      <dgm:prSet phldrT="[Text]" custT="1"/>
      <dgm:spPr/>
      <dgm:t>
        <a:bodyPr/>
        <a:lstStyle/>
        <a:p>
          <a:r>
            <a:rPr lang="en-US" sz="2000" dirty="0"/>
            <a:t>Management principles are universal in nature</a:t>
          </a:r>
          <a:endParaRPr lang="id-ID" sz="2000" dirty="0"/>
        </a:p>
      </dgm:t>
    </dgm:pt>
    <dgm:pt modelId="{E9947308-36E5-4B71-905A-E2BA975D46BE}" type="parTrans" cxnId="{A2AAA39A-DE62-442F-98DB-82785AC92549}">
      <dgm:prSet/>
      <dgm:spPr/>
      <dgm:t>
        <a:bodyPr/>
        <a:lstStyle/>
        <a:p>
          <a:endParaRPr lang="id-ID" sz="2000"/>
        </a:p>
      </dgm:t>
    </dgm:pt>
    <dgm:pt modelId="{CFFCD4DE-9C28-4041-926E-6D78F049A6A4}" type="sibTrans" cxnId="{A2AAA39A-DE62-442F-98DB-82785AC92549}">
      <dgm:prSet/>
      <dgm:spPr/>
      <dgm:t>
        <a:bodyPr/>
        <a:lstStyle/>
        <a:p>
          <a:endParaRPr lang="id-ID" sz="2000"/>
        </a:p>
      </dgm:t>
    </dgm:pt>
    <dgm:pt modelId="{B4FB3B7A-180A-4951-8E62-938A7B9A8D80}">
      <dgm:prSet phldrT="[Text]" custT="1"/>
      <dgm:spPr/>
      <dgm:t>
        <a:bodyPr/>
        <a:lstStyle/>
        <a:p>
          <a:r>
            <a:rPr lang="en-US" sz="2000" dirty="0"/>
            <a:t>Management integrates human and other resources</a:t>
          </a:r>
          <a:endParaRPr lang="id-ID" sz="2000" dirty="0"/>
        </a:p>
      </dgm:t>
    </dgm:pt>
    <dgm:pt modelId="{9F1C0757-49A2-4938-B82F-4FA59B31C96B}" type="parTrans" cxnId="{AB79CDF0-4A41-46B9-A325-0582D9444EB2}">
      <dgm:prSet/>
      <dgm:spPr/>
      <dgm:t>
        <a:bodyPr/>
        <a:lstStyle/>
        <a:p>
          <a:endParaRPr lang="id-ID" sz="2000"/>
        </a:p>
      </dgm:t>
    </dgm:pt>
    <dgm:pt modelId="{F1146DA6-CB09-4E2C-B793-87837B91B7AA}" type="sibTrans" cxnId="{AB79CDF0-4A41-46B9-A325-0582D9444EB2}">
      <dgm:prSet/>
      <dgm:spPr/>
      <dgm:t>
        <a:bodyPr/>
        <a:lstStyle/>
        <a:p>
          <a:endParaRPr lang="id-ID" sz="2000"/>
        </a:p>
      </dgm:t>
    </dgm:pt>
    <dgm:pt modelId="{BA849741-726F-4404-A5D3-D8CA3EEDDDA4}" type="pres">
      <dgm:prSet presAssocID="{30FEACBD-9020-4D4C-A42C-B88E5D9CBFBA}" presName="Name0" presStyleCnt="0">
        <dgm:presLayoutVars>
          <dgm:chMax val="7"/>
          <dgm:chPref val="7"/>
          <dgm:dir/>
        </dgm:presLayoutVars>
      </dgm:prSet>
      <dgm:spPr/>
    </dgm:pt>
    <dgm:pt modelId="{19B690C1-345B-4FCC-8EA7-D72F9808BB21}" type="pres">
      <dgm:prSet presAssocID="{30FEACBD-9020-4D4C-A42C-B88E5D9CBFBA}" presName="Name1" presStyleCnt="0"/>
      <dgm:spPr/>
    </dgm:pt>
    <dgm:pt modelId="{9A3FCA72-641D-448A-A32C-E82C45B09CC6}" type="pres">
      <dgm:prSet presAssocID="{30FEACBD-9020-4D4C-A42C-B88E5D9CBFBA}" presName="cycle" presStyleCnt="0"/>
      <dgm:spPr/>
    </dgm:pt>
    <dgm:pt modelId="{AA3A4594-A5C0-43DB-B040-EE2969C7E4E1}" type="pres">
      <dgm:prSet presAssocID="{30FEACBD-9020-4D4C-A42C-B88E5D9CBFBA}" presName="srcNode" presStyleLbl="node1" presStyleIdx="0" presStyleCnt="7"/>
      <dgm:spPr/>
    </dgm:pt>
    <dgm:pt modelId="{0C8C4D4F-626F-4459-B073-BE196DCBB4F0}" type="pres">
      <dgm:prSet presAssocID="{30FEACBD-9020-4D4C-A42C-B88E5D9CBFBA}" presName="conn" presStyleLbl="parChTrans1D2" presStyleIdx="0" presStyleCnt="1"/>
      <dgm:spPr/>
    </dgm:pt>
    <dgm:pt modelId="{04F9F6C0-AF43-4C1F-8848-319F8AD92A94}" type="pres">
      <dgm:prSet presAssocID="{30FEACBD-9020-4D4C-A42C-B88E5D9CBFBA}" presName="extraNode" presStyleLbl="node1" presStyleIdx="0" presStyleCnt="7"/>
      <dgm:spPr/>
    </dgm:pt>
    <dgm:pt modelId="{EB181BC9-5633-479A-A75B-F1E984CB981D}" type="pres">
      <dgm:prSet presAssocID="{30FEACBD-9020-4D4C-A42C-B88E5D9CBFBA}" presName="dstNode" presStyleLbl="node1" presStyleIdx="0" presStyleCnt="7"/>
      <dgm:spPr/>
    </dgm:pt>
    <dgm:pt modelId="{8BFFFC76-6559-4501-8161-90E2971221B8}" type="pres">
      <dgm:prSet presAssocID="{79824450-7C29-4DE3-AC99-C6FBE0E5E719}" presName="text_1" presStyleLbl="node1" presStyleIdx="0" presStyleCnt="7">
        <dgm:presLayoutVars>
          <dgm:bulletEnabled val="1"/>
        </dgm:presLayoutVars>
      </dgm:prSet>
      <dgm:spPr/>
    </dgm:pt>
    <dgm:pt modelId="{CC20D15C-0FB8-45C1-8B73-6363EC92A011}" type="pres">
      <dgm:prSet presAssocID="{79824450-7C29-4DE3-AC99-C6FBE0E5E719}" presName="accent_1" presStyleCnt="0"/>
      <dgm:spPr/>
    </dgm:pt>
    <dgm:pt modelId="{975AC176-FFB6-4EA5-8B75-DF2E417F1B2C}" type="pres">
      <dgm:prSet presAssocID="{79824450-7C29-4DE3-AC99-C6FBE0E5E719}" presName="accentRepeatNode" presStyleLbl="solidFgAcc1" presStyleIdx="0" presStyleCnt="7"/>
      <dgm:spPr/>
    </dgm:pt>
    <dgm:pt modelId="{37A1D0EC-080A-480B-843A-1764BAB2C813}" type="pres">
      <dgm:prSet presAssocID="{AC5830D2-63D5-410D-A36B-01F98EB0F82F}" presName="text_2" presStyleLbl="node1" presStyleIdx="1" presStyleCnt="7">
        <dgm:presLayoutVars>
          <dgm:bulletEnabled val="1"/>
        </dgm:presLayoutVars>
      </dgm:prSet>
      <dgm:spPr/>
    </dgm:pt>
    <dgm:pt modelId="{B269B251-9F50-4C35-BC8B-FD81B288E824}" type="pres">
      <dgm:prSet presAssocID="{AC5830D2-63D5-410D-A36B-01F98EB0F82F}" presName="accent_2" presStyleCnt="0"/>
      <dgm:spPr/>
    </dgm:pt>
    <dgm:pt modelId="{8AA610D0-03BB-451D-9CF8-E387ECA362BA}" type="pres">
      <dgm:prSet presAssocID="{AC5830D2-63D5-410D-A36B-01F98EB0F82F}" presName="accentRepeatNode" presStyleLbl="solidFgAcc1" presStyleIdx="1" presStyleCnt="7"/>
      <dgm:spPr/>
    </dgm:pt>
    <dgm:pt modelId="{01DE02EB-43DB-4570-B6E1-B4764730027D}" type="pres">
      <dgm:prSet presAssocID="{86B736EC-DBCA-42AE-B552-A632314B6388}" presName="text_3" presStyleLbl="node1" presStyleIdx="2" presStyleCnt="7">
        <dgm:presLayoutVars>
          <dgm:bulletEnabled val="1"/>
        </dgm:presLayoutVars>
      </dgm:prSet>
      <dgm:spPr/>
    </dgm:pt>
    <dgm:pt modelId="{FFA09D1B-6356-48B0-B11B-7CB994B2D84B}" type="pres">
      <dgm:prSet presAssocID="{86B736EC-DBCA-42AE-B552-A632314B6388}" presName="accent_3" presStyleCnt="0"/>
      <dgm:spPr/>
    </dgm:pt>
    <dgm:pt modelId="{01022F2E-85B8-4188-B308-493C4E712A3A}" type="pres">
      <dgm:prSet presAssocID="{86B736EC-DBCA-42AE-B552-A632314B6388}" presName="accentRepeatNode" presStyleLbl="solidFgAcc1" presStyleIdx="2" presStyleCnt="7"/>
      <dgm:spPr/>
    </dgm:pt>
    <dgm:pt modelId="{CDA4EF08-399A-4E00-A928-84D3A039D80B}" type="pres">
      <dgm:prSet presAssocID="{74521108-E07D-4F24-BD6B-E2034B437A40}" presName="text_4" presStyleLbl="node1" presStyleIdx="3" presStyleCnt="7">
        <dgm:presLayoutVars>
          <dgm:bulletEnabled val="1"/>
        </dgm:presLayoutVars>
      </dgm:prSet>
      <dgm:spPr/>
    </dgm:pt>
    <dgm:pt modelId="{30F5BCF0-C3D1-420B-A771-BA5288DE597B}" type="pres">
      <dgm:prSet presAssocID="{74521108-E07D-4F24-BD6B-E2034B437A40}" presName="accent_4" presStyleCnt="0"/>
      <dgm:spPr/>
    </dgm:pt>
    <dgm:pt modelId="{8A1B0F96-9F79-4234-83CC-15BAAA6E326A}" type="pres">
      <dgm:prSet presAssocID="{74521108-E07D-4F24-BD6B-E2034B437A40}" presName="accentRepeatNode" presStyleLbl="solidFgAcc1" presStyleIdx="3" presStyleCnt="7"/>
      <dgm:spPr/>
    </dgm:pt>
    <dgm:pt modelId="{90BF9DED-46CA-4CCC-8DB1-FCCD9B6A3905}" type="pres">
      <dgm:prSet presAssocID="{904BF9F7-B8B0-490C-89F9-9F5ED50E0AAF}" presName="text_5" presStyleLbl="node1" presStyleIdx="4" presStyleCnt="7">
        <dgm:presLayoutVars>
          <dgm:bulletEnabled val="1"/>
        </dgm:presLayoutVars>
      </dgm:prSet>
      <dgm:spPr/>
    </dgm:pt>
    <dgm:pt modelId="{DA053760-D46A-48A4-97A8-ECE5E7550A72}" type="pres">
      <dgm:prSet presAssocID="{904BF9F7-B8B0-490C-89F9-9F5ED50E0AAF}" presName="accent_5" presStyleCnt="0"/>
      <dgm:spPr/>
    </dgm:pt>
    <dgm:pt modelId="{930B571A-1072-4265-988F-2199BDBC564B}" type="pres">
      <dgm:prSet presAssocID="{904BF9F7-B8B0-490C-89F9-9F5ED50E0AAF}" presName="accentRepeatNode" presStyleLbl="solidFgAcc1" presStyleIdx="4" presStyleCnt="7"/>
      <dgm:spPr/>
    </dgm:pt>
    <dgm:pt modelId="{7D44A3E8-67CE-4802-A6D2-0C41FAB28403}" type="pres">
      <dgm:prSet presAssocID="{9FFEEA80-1CC7-4950-952D-894EB3D918B8}" presName="text_6" presStyleLbl="node1" presStyleIdx="5" presStyleCnt="7">
        <dgm:presLayoutVars>
          <dgm:bulletEnabled val="1"/>
        </dgm:presLayoutVars>
      </dgm:prSet>
      <dgm:spPr/>
    </dgm:pt>
    <dgm:pt modelId="{8507C38D-242F-41CA-9966-054DB76126BC}" type="pres">
      <dgm:prSet presAssocID="{9FFEEA80-1CC7-4950-952D-894EB3D918B8}" presName="accent_6" presStyleCnt="0"/>
      <dgm:spPr/>
    </dgm:pt>
    <dgm:pt modelId="{F086D6DE-88DF-4496-956D-8FF84065047B}" type="pres">
      <dgm:prSet presAssocID="{9FFEEA80-1CC7-4950-952D-894EB3D918B8}" presName="accentRepeatNode" presStyleLbl="solidFgAcc1" presStyleIdx="5" presStyleCnt="7"/>
      <dgm:spPr/>
    </dgm:pt>
    <dgm:pt modelId="{B72BC716-4730-4709-BCC0-3FF90693EF85}" type="pres">
      <dgm:prSet presAssocID="{B4FB3B7A-180A-4951-8E62-938A7B9A8D80}" presName="text_7" presStyleLbl="node1" presStyleIdx="6" presStyleCnt="7">
        <dgm:presLayoutVars>
          <dgm:bulletEnabled val="1"/>
        </dgm:presLayoutVars>
      </dgm:prSet>
      <dgm:spPr/>
    </dgm:pt>
    <dgm:pt modelId="{AD47E49B-B6B1-403A-A99B-A571AA74F85C}" type="pres">
      <dgm:prSet presAssocID="{B4FB3B7A-180A-4951-8E62-938A7B9A8D80}" presName="accent_7" presStyleCnt="0"/>
      <dgm:spPr/>
    </dgm:pt>
    <dgm:pt modelId="{716A2A8C-B6BD-421E-BAE1-9E34C1A65184}" type="pres">
      <dgm:prSet presAssocID="{B4FB3B7A-180A-4951-8E62-938A7B9A8D80}" presName="accentRepeatNode" presStyleLbl="solidFgAcc1" presStyleIdx="6" presStyleCnt="7"/>
      <dgm:spPr/>
    </dgm:pt>
  </dgm:ptLst>
  <dgm:cxnLst>
    <dgm:cxn modelId="{94AAB803-88F9-421A-A09B-0A08DEAB4C7A}" type="presOf" srcId="{B4FB3B7A-180A-4951-8E62-938A7B9A8D80}" destId="{B72BC716-4730-4709-BCC0-3FF90693EF85}" srcOrd="0" destOrd="0" presId="urn:microsoft.com/office/officeart/2008/layout/VerticalCurvedList"/>
    <dgm:cxn modelId="{10439E1B-327C-4EB5-8A7C-E7E59B1E5A3D}" srcId="{30FEACBD-9020-4D4C-A42C-B88E5D9CBFBA}" destId="{79824450-7C29-4DE3-AC99-C6FBE0E5E719}" srcOrd="0" destOrd="0" parTransId="{2B366BE5-304E-4EF4-A58E-9BB1D6DB8A1B}" sibTransId="{A8ABFE38-E882-4482-A67B-207A7E6307BE}"/>
    <dgm:cxn modelId="{669C2025-58DB-4A8C-A39C-F46178235C6C}" srcId="{30FEACBD-9020-4D4C-A42C-B88E5D9CBFBA}" destId="{74521108-E07D-4F24-BD6B-E2034B437A40}" srcOrd="3" destOrd="0" parTransId="{13917873-6CBF-41F9-B601-5558A218E359}" sibTransId="{3EAB586A-ACB2-4A76-81D0-AB38433F4D8B}"/>
    <dgm:cxn modelId="{CF5AD733-DBC9-41BE-8FE1-39EDEB649B58}" srcId="{30FEACBD-9020-4D4C-A42C-B88E5D9CBFBA}" destId="{86B736EC-DBCA-42AE-B552-A632314B6388}" srcOrd="2" destOrd="0" parTransId="{4818D695-5E14-48CE-9898-27359D04A130}" sibTransId="{66899634-AEFC-4D91-B14D-F3FF2CA4A268}"/>
    <dgm:cxn modelId="{5EA40A5B-6AA5-4D5C-883E-954093484322}" type="presOf" srcId="{904BF9F7-B8B0-490C-89F9-9F5ED50E0AAF}" destId="{90BF9DED-46CA-4CCC-8DB1-FCCD9B6A3905}" srcOrd="0" destOrd="0" presId="urn:microsoft.com/office/officeart/2008/layout/VerticalCurvedList"/>
    <dgm:cxn modelId="{B3B2C86A-8EC3-465C-911F-75A90DBE7D12}" type="presOf" srcId="{86B736EC-DBCA-42AE-B552-A632314B6388}" destId="{01DE02EB-43DB-4570-B6E1-B4764730027D}" srcOrd="0" destOrd="0" presId="urn:microsoft.com/office/officeart/2008/layout/VerticalCurvedList"/>
    <dgm:cxn modelId="{670FC972-0739-4F7E-842F-F9032EC69444}" srcId="{30FEACBD-9020-4D4C-A42C-B88E5D9CBFBA}" destId="{904BF9F7-B8B0-490C-89F9-9F5ED50E0AAF}" srcOrd="4" destOrd="0" parTransId="{77D77B3B-4F6D-41B7-9E26-1155B3DF1229}" sibTransId="{6A58AA6C-D2F9-42CC-8766-5BE99C804C71}"/>
    <dgm:cxn modelId="{33EA9379-7436-4D28-8D27-EAF716FFE05C}" type="presOf" srcId="{9FFEEA80-1CC7-4950-952D-894EB3D918B8}" destId="{7D44A3E8-67CE-4802-A6D2-0C41FAB28403}" srcOrd="0" destOrd="0" presId="urn:microsoft.com/office/officeart/2008/layout/VerticalCurvedList"/>
    <dgm:cxn modelId="{9F193E86-0CDA-4433-BB32-7DCE9BF78009}" type="presOf" srcId="{A8ABFE38-E882-4482-A67B-207A7E6307BE}" destId="{0C8C4D4F-626F-4459-B073-BE196DCBB4F0}" srcOrd="0" destOrd="0" presId="urn:microsoft.com/office/officeart/2008/layout/VerticalCurvedList"/>
    <dgm:cxn modelId="{8B494996-1428-4B41-8F55-66C31FE79CC5}" srcId="{30FEACBD-9020-4D4C-A42C-B88E5D9CBFBA}" destId="{AC5830D2-63D5-410D-A36B-01F98EB0F82F}" srcOrd="1" destOrd="0" parTransId="{10A75D08-A7AA-436D-8B20-E354F8B3AF37}" sibTransId="{53EA61F0-C174-4022-9074-46A16D7E8328}"/>
    <dgm:cxn modelId="{A2AAA39A-DE62-442F-98DB-82785AC92549}" srcId="{30FEACBD-9020-4D4C-A42C-B88E5D9CBFBA}" destId="{9FFEEA80-1CC7-4950-952D-894EB3D918B8}" srcOrd="5" destOrd="0" parTransId="{E9947308-36E5-4B71-905A-E2BA975D46BE}" sibTransId="{CFFCD4DE-9C28-4041-926E-6D78F049A6A4}"/>
    <dgm:cxn modelId="{62057E9F-F354-4AA5-A19C-4D31DDFF6E2F}" type="presOf" srcId="{AC5830D2-63D5-410D-A36B-01F98EB0F82F}" destId="{37A1D0EC-080A-480B-843A-1764BAB2C813}" srcOrd="0" destOrd="0" presId="urn:microsoft.com/office/officeart/2008/layout/VerticalCurvedList"/>
    <dgm:cxn modelId="{50F391AD-EB89-4BE8-B516-A26BE3C109C8}" type="presOf" srcId="{79824450-7C29-4DE3-AC99-C6FBE0E5E719}" destId="{8BFFFC76-6559-4501-8161-90E2971221B8}" srcOrd="0" destOrd="0" presId="urn:microsoft.com/office/officeart/2008/layout/VerticalCurvedList"/>
    <dgm:cxn modelId="{C8EA85E9-D4AA-4728-838A-8BEF2062D946}" type="presOf" srcId="{30FEACBD-9020-4D4C-A42C-B88E5D9CBFBA}" destId="{BA849741-726F-4404-A5D3-D8CA3EEDDDA4}" srcOrd="0" destOrd="0" presId="urn:microsoft.com/office/officeart/2008/layout/VerticalCurvedList"/>
    <dgm:cxn modelId="{AB79CDF0-4A41-46B9-A325-0582D9444EB2}" srcId="{30FEACBD-9020-4D4C-A42C-B88E5D9CBFBA}" destId="{B4FB3B7A-180A-4951-8E62-938A7B9A8D80}" srcOrd="6" destOrd="0" parTransId="{9F1C0757-49A2-4938-B82F-4FA59B31C96B}" sibTransId="{F1146DA6-CB09-4E2C-B793-87837B91B7AA}"/>
    <dgm:cxn modelId="{2E4A03FA-A0D8-4E8F-8AAC-5F12115F041E}" type="presOf" srcId="{74521108-E07D-4F24-BD6B-E2034B437A40}" destId="{CDA4EF08-399A-4E00-A928-84D3A039D80B}" srcOrd="0" destOrd="0" presId="urn:microsoft.com/office/officeart/2008/layout/VerticalCurvedList"/>
    <dgm:cxn modelId="{31224514-83E0-42E2-A532-0A9ADAAC0518}" type="presParOf" srcId="{BA849741-726F-4404-A5D3-D8CA3EEDDDA4}" destId="{19B690C1-345B-4FCC-8EA7-D72F9808BB21}" srcOrd="0" destOrd="0" presId="urn:microsoft.com/office/officeart/2008/layout/VerticalCurvedList"/>
    <dgm:cxn modelId="{7CBBA6B5-64D5-4461-9CF4-95B3CE293CD3}" type="presParOf" srcId="{19B690C1-345B-4FCC-8EA7-D72F9808BB21}" destId="{9A3FCA72-641D-448A-A32C-E82C45B09CC6}" srcOrd="0" destOrd="0" presId="urn:microsoft.com/office/officeart/2008/layout/VerticalCurvedList"/>
    <dgm:cxn modelId="{821485DB-1819-4F76-9DE5-023FD2D407A6}" type="presParOf" srcId="{9A3FCA72-641D-448A-A32C-E82C45B09CC6}" destId="{AA3A4594-A5C0-43DB-B040-EE2969C7E4E1}" srcOrd="0" destOrd="0" presId="urn:microsoft.com/office/officeart/2008/layout/VerticalCurvedList"/>
    <dgm:cxn modelId="{7276A525-52A6-41F5-97F4-B6BBD12D3605}" type="presParOf" srcId="{9A3FCA72-641D-448A-A32C-E82C45B09CC6}" destId="{0C8C4D4F-626F-4459-B073-BE196DCBB4F0}" srcOrd="1" destOrd="0" presId="urn:microsoft.com/office/officeart/2008/layout/VerticalCurvedList"/>
    <dgm:cxn modelId="{8BA545A0-5D2E-4F65-9F7B-C68B3012CBBB}" type="presParOf" srcId="{9A3FCA72-641D-448A-A32C-E82C45B09CC6}" destId="{04F9F6C0-AF43-4C1F-8848-319F8AD92A94}" srcOrd="2" destOrd="0" presId="urn:microsoft.com/office/officeart/2008/layout/VerticalCurvedList"/>
    <dgm:cxn modelId="{7AB2ECC2-AD6E-47FD-89D0-B8F96AC993E0}" type="presParOf" srcId="{9A3FCA72-641D-448A-A32C-E82C45B09CC6}" destId="{EB181BC9-5633-479A-A75B-F1E984CB981D}" srcOrd="3" destOrd="0" presId="urn:microsoft.com/office/officeart/2008/layout/VerticalCurvedList"/>
    <dgm:cxn modelId="{7E5CC9B2-B97E-48CD-96D8-7E4D55948DF9}" type="presParOf" srcId="{19B690C1-345B-4FCC-8EA7-D72F9808BB21}" destId="{8BFFFC76-6559-4501-8161-90E2971221B8}" srcOrd="1" destOrd="0" presId="urn:microsoft.com/office/officeart/2008/layout/VerticalCurvedList"/>
    <dgm:cxn modelId="{62428076-181F-4ED4-85D7-8D0CE106B43A}" type="presParOf" srcId="{19B690C1-345B-4FCC-8EA7-D72F9808BB21}" destId="{CC20D15C-0FB8-45C1-8B73-6363EC92A011}" srcOrd="2" destOrd="0" presId="urn:microsoft.com/office/officeart/2008/layout/VerticalCurvedList"/>
    <dgm:cxn modelId="{BE0A399A-7B24-4D5C-8013-9CC1122A1911}" type="presParOf" srcId="{CC20D15C-0FB8-45C1-8B73-6363EC92A011}" destId="{975AC176-FFB6-4EA5-8B75-DF2E417F1B2C}" srcOrd="0" destOrd="0" presId="urn:microsoft.com/office/officeart/2008/layout/VerticalCurvedList"/>
    <dgm:cxn modelId="{AA6E8CDE-8B1F-4AF1-9971-E23F7006DC85}" type="presParOf" srcId="{19B690C1-345B-4FCC-8EA7-D72F9808BB21}" destId="{37A1D0EC-080A-480B-843A-1764BAB2C813}" srcOrd="3" destOrd="0" presId="urn:microsoft.com/office/officeart/2008/layout/VerticalCurvedList"/>
    <dgm:cxn modelId="{8BA3A5AE-A282-4E03-84A5-376DCA4214AE}" type="presParOf" srcId="{19B690C1-345B-4FCC-8EA7-D72F9808BB21}" destId="{B269B251-9F50-4C35-BC8B-FD81B288E824}" srcOrd="4" destOrd="0" presId="urn:microsoft.com/office/officeart/2008/layout/VerticalCurvedList"/>
    <dgm:cxn modelId="{013C9728-AFE9-48A4-8B9C-33281264F34B}" type="presParOf" srcId="{B269B251-9F50-4C35-BC8B-FD81B288E824}" destId="{8AA610D0-03BB-451D-9CF8-E387ECA362BA}" srcOrd="0" destOrd="0" presId="urn:microsoft.com/office/officeart/2008/layout/VerticalCurvedList"/>
    <dgm:cxn modelId="{7700F341-4CA4-4F1B-B2FC-5F454362E209}" type="presParOf" srcId="{19B690C1-345B-4FCC-8EA7-D72F9808BB21}" destId="{01DE02EB-43DB-4570-B6E1-B4764730027D}" srcOrd="5" destOrd="0" presId="urn:microsoft.com/office/officeart/2008/layout/VerticalCurvedList"/>
    <dgm:cxn modelId="{96A8E731-591A-4188-B438-19672BC6E2D0}" type="presParOf" srcId="{19B690C1-345B-4FCC-8EA7-D72F9808BB21}" destId="{FFA09D1B-6356-48B0-B11B-7CB994B2D84B}" srcOrd="6" destOrd="0" presId="urn:microsoft.com/office/officeart/2008/layout/VerticalCurvedList"/>
    <dgm:cxn modelId="{622D4ACC-E483-4F7D-AD5C-DD700CBE0F46}" type="presParOf" srcId="{FFA09D1B-6356-48B0-B11B-7CB994B2D84B}" destId="{01022F2E-85B8-4188-B308-493C4E712A3A}" srcOrd="0" destOrd="0" presId="urn:microsoft.com/office/officeart/2008/layout/VerticalCurvedList"/>
    <dgm:cxn modelId="{036B4E87-0B9D-4EED-8F90-008F3D428639}" type="presParOf" srcId="{19B690C1-345B-4FCC-8EA7-D72F9808BB21}" destId="{CDA4EF08-399A-4E00-A928-84D3A039D80B}" srcOrd="7" destOrd="0" presId="urn:microsoft.com/office/officeart/2008/layout/VerticalCurvedList"/>
    <dgm:cxn modelId="{B5C16154-D659-4D86-9893-6AE403098AD1}" type="presParOf" srcId="{19B690C1-345B-4FCC-8EA7-D72F9808BB21}" destId="{30F5BCF0-C3D1-420B-A771-BA5288DE597B}" srcOrd="8" destOrd="0" presId="urn:microsoft.com/office/officeart/2008/layout/VerticalCurvedList"/>
    <dgm:cxn modelId="{2C879895-45E1-477F-B2CD-DC248F642846}" type="presParOf" srcId="{30F5BCF0-C3D1-420B-A771-BA5288DE597B}" destId="{8A1B0F96-9F79-4234-83CC-15BAAA6E326A}" srcOrd="0" destOrd="0" presId="urn:microsoft.com/office/officeart/2008/layout/VerticalCurvedList"/>
    <dgm:cxn modelId="{9ED7216D-F7E1-4673-940A-FE5F8F7A2D26}" type="presParOf" srcId="{19B690C1-345B-4FCC-8EA7-D72F9808BB21}" destId="{90BF9DED-46CA-4CCC-8DB1-FCCD9B6A3905}" srcOrd="9" destOrd="0" presId="urn:microsoft.com/office/officeart/2008/layout/VerticalCurvedList"/>
    <dgm:cxn modelId="{C2104DA5-A673-4FEB-9178-885421CE9FA6}" type="presParOf" srcId="{19B690C1-345B-4FCC-8EA7-D72F9808BB21}" destId="{DA053760-D46A-48A4-97A8-ECE5E7550A72}" srcOrd="10" destOrd="0" presId="urn:microsoft.com/office/officeart/2008/layout/VerticalCurvedList"/>
    <dgm:cxn modelId="{3598A905-45DF-487D-B7A0-EF2A1FDEAA44}" type="presParOf" srcId="{DA053760-D46A-48A4-97A8-ECE5E7550A72}" destId="{930B571A-1072-4265-988F-2199BDBC564B}" srcOrd="0" destOrd="0" presId="urn:microsoft.com/office/officeart/2008/layout/VerticalCurvedList"/>
    <dgm:cxn modelId="{046DBAAF-E8DD-4971-A4FB-67298E4BC7D3}" type="presParOf" srcId="{19B690C1-345B-4FCC-8EA7-D72F9808BB21}" destId="{7D44A3E8-67CE-4802-A6D2-0C41FAB28403}" srcOrd="11" destOrd="0" presId="urn:microsoft.com/office/officeart/2008/layout/VerticalCurvedList"/>
    <dgm:cxn modelId="{835BD353-BD49-4CDE-974D-83F28976EEC8}" type="presParOf" srcId="{19B690C1-345B-4FCC-8EA7-D72F9808BB21}" destId="{8507C38D-242F-41CA-9966-054DB76126BC}" srcOrd="12" destOrd="0" presId="urn:microsoft.com/office/officeart/2008/layout/VerticalCurvedList"/>
    <dgm:cxn modelId="{001706A0-A329-44AE-8B62-CC5088CC5E6F}" type="presParOf" srcId="{8507C38D-242F-41CA-9966-054DB76126BC}" destId="{F086D6DE-88DF-4496-956D-8FF84065047B}" srcOrd="0" destOrd="0" presId="urn:microsoft.com/office/officeart/2008/layout/VerticalCurvedList"/>
    <dgm:cxn modelId="{E46340D8-E09C-4F7E-A446-6F01409C6267}" type="presParOf" srcId="{19B690C1-345B-4FCC-8EA7-D72F9808BB21}" destId="{B72BC716-4730-4709-BCC0-3FF90693EF85}" srcOrd="13" destOrd="0" presId="urn:microsoft.com/office/officeart/2008/layout/VerticalCurvedList"/>
    <dgm:cxn modelId="{0863E2F9-F11E-452F-9C49-9B084432E852}" type="presParOf" srcId="{19B690C1-345B-4FCC-8EA7-D72F9808BB21}" destId="{AD47E49B-B6B1-403A-A99B-A571AA74F85C}" srcOrd="14" destOrd="0" presId="urn:microsoft.com/office/officeart/2008/layout/VerticalCurvedList"/>
    <dgm:cxn modelId="{FC04BF69-F3C3-4601-A108-972AA35D983A}" type="presParOf" srcId="{AD47E49B-B6B1-403A-A99B-A571AA74F85C}" destId="{716A2A8C-B6BD-421E-BAE1-9E34C1A6518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CC004-14C6-4A7E-9025-F1770DCAB4EE}">
      <dsp:nvSpPr>
        <dsp:cNvPr id="0" name=""/>
        <dsp:cNvSpPr/>
      </dsp:nvSpPr>
      <dsp:spPr>
        <a:xfrm rot="5400000">
          <a:off x="-267953" y="269414"/>
          <a:ext cx="1786357" cy="125045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500" kern="1200"/>
        </a:p>
      </dsp:txBody>
      <dsp:txXfrm rot="-5400000">
        <a:off x="1" y="626685"/>
        <a:ext cx="1250450" cy="535907"/>
      </dsp:txXfrm>
    </dsp:sp>
    <dsp:sp modelId="{A488F410-C4E8-47F3-8F86-6CEC1DEF2E64}">
      <dsp:nvSpPr>
        <dsp:cNvPr id="0" name=""/>
        <dsp:cNvSpPr/>
      </dsp:nvSpPr>
      <dsp:spPr>
        <a:xfrm rot="5400000">
          <a:off x="3818373" y="-2566462"/>
          <a:ext cx="1161132" cy="62969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300" kern="1200" dirty="0"/>
            <a:t>Mengapa kita harus </a:t>
          </a:r>
          <a:r>
            <a:rPr lang="en-US" sz="2300" kern="1200" dirty="0"/>
            <a:t>b</a:t>
          </a:r>
          <a:r>
            <a:rPr lang="id-ID" sz="2300" kern="1200" dirty="0"/>
            <a:t>elajar Manajemen Organisasi 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 err="1"/>
            <a:t>Manfaat</a:t>
          </a:r>
          <a:r>
            <a:rPr lang="en-US" sz="2300" kern="1200" dirty="0"/>
            <a:t> </a:t>
          </a:r>
          <a:r>
            <a:rPr lang="en-US" sz="2300" kern="1200" dirty="0" err="1"/>
            <a:t>Ilmu</a:t>
          </a:r>
          <a:r>
            <a:rPr lang="en-US" sz="2300" kern="1200" dirty="0"/>
            <a:t> </a:t>
          </a:r>
          <a:r>
            <a:rPr lang="en-US" sz="2300" kern="1200" dirty="0" err="1"/>
            <a:t>Manajemen</a:t>
          </a:r>
          <a:r>
            <a:rPr lang="en-US" sz="2300" kern="1200" dirty="0"/>
            <a:t> </a:t>
          </a:r>
          <a:r>
            <a:rPr lang="en-US" sz="2300" kern="1200" dirty="0" err="1"/>
            <a:t>Organisasi</a:t>
          </a:r>
          <a:endParaRPr lang="en-ID" sz="2300" kern="1200" dirty="0"/>
        </a:p>
      </dsp:txBody>
      <dsp:txXfrm rot="-5400000">
        <a:off x="1250450" y="58143"/>
        <a:ext cx="6240296" cy="1047768"/>
      </dsp:txXfrm>
    </dsp:sp>
    <dsp:sp modelId="{B93FD6F3-6E10-4EB4-A4BA-F1C5ADD4BBB4}">
      <dsp:nvSpPr>
        <dsp:cNvPr id="0" name=""/>
        <dsp:cNvSpPr/>
      </dsp:nvSpPr>
      <dsp:spPr>
        <a:xfrm rot="5400000">
          <a:off x="-267953" y="1863522"/>
          <a:ext cx="1786357" cy="125045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500" kern="1200"/>
        </a:p>
      </dsp:txBody>
      <dsp:txXfrm rot="-5400000">
        <a:off x="1" y="2220793"/>
        <a:ext cx="1250450" cy="535907"/>
      </dsp:txXfrm>
    </dsp:sp>
    <dsp:sp modelId="{3444E674-FA31-499D-AAE5-16A7545036D3}">
      <dsp:nvSpPr>
        <dsp:cNvPr id="0" name=""/>
        <dsp:cNvSpPr/>
      </dsp:nvSpPr>
      <dsp:spPr>
        <a:xfrm rot="5400000">
          <a:off x="3818373" y="-972353"/>
          <a:ext cx="1161132" cy="62969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300" kern="1200" dirty="0"/>
            <a:t>Ringkasan makna manajemen menurut </a:t>
          </a:r>
          <a:r>
            <a:rPr lang="en-US" sz="2300" kern="1200" dirty="0"/>
            <a:t>b</a:t>
          </a:r>
          <a:r>
            <a:rPr lang="id-ID" sz="2300" kern="1200" dirty="0"/>
            <a:t>e</a:t>
          </a:r>
          <a:r>
            <a:rPr lang="en-US" sz="2300" kern="1200" dirty="0"/>
            <a:t>b</a:t>
          </a:r>
          <a:r>
            <a:rPr lang="id-ID" sz="2300" kern="1200" dirty="0"/>
            <a:t>erapa Pakar 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300" kern="1200" dirty="0"/>
            <a:t>Definisi Manajemen </a:t>
          </a:r>
          <a:endParaRPr lang="en-ID" sz="2300" kern="1200" dirty="0"/>
        </a:p>
      </dsp:txBody>
      <dsp:txXfrm rot="-5400000">
        <a:off x="1250450" y="1652252"/>
        <a:ext cx="6240296" cy="1047768"/>
      </dsp:txXfrm>
    </dsp:sp>
    <dsp:sp modelId="{8553C75C-7BFA-40BD-87BC-12BFA098CCC6}">
      <dsp:nvSpPr>
        <dsp:cNvPr id="0" name=""/>
        <dsp:cNvSpPr/>
      </dsp:nvSpPr>
      <dsp:spPr>
        <a:xfrm rot="5400000">
          <a:off x="-267953" y="3457631"/>
          <a:ext cx="1786357" cy="125045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500" kern="1200"/>
        </a:p>
      </dsp:txBody>
      <dsp:txXfrm rot="-5400000">
        <a:off x="1" y="3814902"/>
        <a:ext cx="1250450" cy="535907"/>
      </dsp:txXfrm>
    </dsp:sp>
    <dsp:sp modelId="{36F8FDBE-D29E-45DD-B04F-EF8906EFD3B6}">
      <dsp:nvSpPr>
        <dsp:cNvPr id="0" name=""/>
        <dsp:cNvSpPr/>
      </dsp:nvSpPr>
      <dsp:spPr>
        <a:xfrm rot="5400000">
          <a:off x="3818373" y="621754"/>
          <a:ext cx="1161132" cy="62969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300" kern="1200" dirty="0"/>
            <a:t>Kaitan Manajemen dan Organisasi 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300" kern="1200" dirty="0"/>
            <a:t>Karakteristik Manajemen </a:t>
          </a:r>
          <a:endParaRPr lang="en-ID" sz="2300" kern="1200" dirty="0"/>
        </a:p>
      </dsp:txBody>
      <dsp:txXfrm rot="-5400000">
        <a:off x="1250450" y="3246359"/>
        <a:ext cx="6240296" cy="1047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EA57A-06CD-4BA6-BDC8-EDF0997BAAEE}">
      <dsp:nvSpPr>
        <dsp:cNvPr id="0" name=""/>
        <dsp:cNvSpPr/>
      </dsp:nvSpPr>
      <dsp:spPr>
        <a:xfrm>
          <a:off x="0" y="1007065"/>
          <a:ext cx="85852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60B49C-940A-4332-B681-DC5237062ED8}">
      <dsp:nvSpPr>
        <dsp:cNvPr id="0" name=""/>
        <dsp:cNvSpPr/>
      </dsp:nvSpPr>
      <dsp:spPr>
        <a:xfrm>
          <a:off x="383567" y="99768"/>
          <a:ext cx="8201297" cy="10696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0" tIns="0" rIns="22715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2800" kern="1200" dirty="0" err="1"/>
            <a:t>Menggapai</a:t>
          </a:r>
          <a:r>
            <a:rPr lang="en-US" sz="2800" kern="1200" dirty="0"/>
            <a:t> </a:t>
          </a:r>
          <a:r>
            <a:rPr lang="en-US" sz="2800" kern="1200" dirty="0" err="1"/>
            <a:t>cita-cita</a:t>
          </a:r>
          <a:endParaRPr lang="en-ID" sz="2800" kern="1200" dirty="0"/>
        </a:p>
      </dsp:txBody>
      <dsp:txXfrm>
        <a:off x="435783" y="151984"/>
        <a:ext cx="8096865" cy="965224"/>
      </dsp:txXfrm>
    </dsp:sp>
    <dsp:sp modelId="{986E0E3B-B818-4D5B-BA93-0B8FE8130FD4}">
      <dsp:nvSpPr>
        <dsp:cNvPr id="0" name=""/>
        <dsp:cNvSpPr/>
      </dsp:nvSpPr>
      <dsp:spPr>
        <a:xfrm>
          <a:off x="0" y="2285431"/>
          <a:ext cx="85852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F95A56F-3A49-4C98-AA9D-B6435FADB68F}">
      <dsp:nvSpPr>
        <dsp:cNvPr id="0" name=""/>
        <dsp:cNvSpPr/>
      </dsp:nvSpPr>
      <dsp:spPr>
        <a:xfrm>
          <a:off x="383567" y="1343665"/>
          <a:ext cx="8201297" cy="1104125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0" tIns="0" rIns="22715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Mencapai</a:t>
          </a:r>
          <a:r>
            <a:rPr lang="en-US" sz="2800" kern="1200" dirty="0"/>
            <a:t> </a:t>
          </a:r>
          <a:r>
            <a:rPr lang="en-US" sz="2800" kern="1200" dirty="0" err="1"/>
            <a:t>tujuan</a:t>
          </a:r>
          <a:r>
            <a:rPr lang="en-US" sz="2800" kern="1200" dirty="0"/>
            <a:t> (personal </a:t>
          </a:r>
          <a:r>
            <a:rPr lang="en-US" sz="2800" kern="1200" dirty="0" err="1"/>
            <a:t>atau</a:t>
          </a:r>
          <a:r>
            <a:rPr lang="en-US" sz="2800" kern="1200" dirty="0"/>
            <a:t> goal </a:t>
          </a:r>
          <a:r>
            <a:rPr lang="en-US" sz="2800" kern="1200" dirty="0" err="1"/>
            <a:t>organisasi</a:t>
          </a:r>
          <a:r>
            <a:rPr lang="en-US" sz="2800" kern="1200" dirty="0"/>
            <a:t>) </a:t>
          </a:r>
          <a:r>
            <a:rPr lang="en-US" sz="2800" kern="1200" dirty="0" err="1"/>
            <a:t>secara</a:t>
          </a:r>
          <a:r>
            <a:rPr lang="en-US" sz="2800" kern="1200" dirty="0"/>
            <a:t> </a:t>
          </a:r>
          <a:r>
            <a:rPr lang="en-US" sz="2800" kern="1200" dirty="0" err="1"/>
            <a:t>efektif</a:t>
          </a:r>
          <a:r>
            <a:rPr lang="en-US" sz="2800" kern="1200" dirty="0"/>
            <a:t> &amp; </a:t>
          </a:r>
          <a:r>
            <a:rPr lang="en-US" sz="2800" kern="1200" dirty="0" err="1"/>
            <a:t>efisien</a:t>
          </a:r>
          <a:endParaRPr lang="en-ID" sz="2800" kern="1200" dirty="0"/>
        </a:p>
      </dsp:txBody>
      <dsp:txXfrm>
        <a:off x="437466" y="1397564"/>
        <a:ext cx="8093499" cy="996327"/>
      </dsp:txXfrm>
    </dsp:sp>
    <dsp:sp modelId="{4B4CC545-02D1-439D-AC30-55EC71C12B78}">
      <dsp:nvSpPr>
        <dsp:cNvPr id="0" name=""/>
        <dsp:cNvSpPr/>
      </dsp:nvSpPr>
      <dsp:spPr>
        <a:xfrm>
          <a:off x="0" y="3563797"/>
          <a:ext cx="85852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5117C0-28BD-4EE3-ADD1-B791909A991C}">
      <dsp:nvSpPr>
        <dsp:cNvPr id="0" name=""/>
        <dsp:cNvSpPr/>
      </dsp:nvSpPr>
      <dsp:spPr>
        <a:xfrm>
          <a:off x="383567" y="2622031"/>
          <a:ext cx="8201297" cy="1104125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0" tIns="0" rIns="22715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2400" kern="1200" dirty="0" err="1"/>
            <a:t>Memberdayakan</a:t>
          </a:r>
          <a:r>
            <a:rPr lang="en-US" sz="2400" kern="1200" dirty="0"/>
            <a:t> </a:t>
          </a:r>
          <a:r>
            <a:rPr lang="en-US" sz="2400" kern="1200" dirty="0" err="1"/>
            <a:t>sumber</a:t>
          </a:r>
          <a:r>
            <a:rPr lang="en-US" sz="2400" kern="1200" dirty="0"/>
            <a:t> </a:t>
          </a:r>
          <a:r>
            <a:rPr lang="en-US" sz="2400" kern="1200" dirty="0" err="1"/>
            <a:t>daya</a:t>
          </a:r>
          <a:r>
            <a:rPr lang="en-US" sz="2400" kern="1200" dirty="0"/>
            <a:t> </a:t>
          </a:r>
          <a:r>
            <a:rPr lang="en-US" sz="2400" kern="1200" dirty="0" err="1"/>
            <a:t>manusia</a:t>
          </a:r>
          <a:r>
            <a:rPr lang="en-US" sz="2400" kern="1200" dirty="0"/>
            <a:t>, </a:t>
          </a:r>
          <a:r>
            <a:rPr lang="en-US" sz="2400" kern="1200" dirty="0" err="1"/>
            <a:t>alam</a:t>
          </a:r>
          <a:r>
            <a:rPr lang="en-US" sz="2400" kern="1200" dirty="0"/>
            <a:t>, </a:t>
          </a:r>
          <a:r>
            <a:rPr lang="en-US" sz="2400" kern="1200" dirty="0" err="1"/>
            <a:t>teknologi</a:t>
          </a:r>
          <a:r>
            <a:rPr lang="en-US" sz="2400" kern="1200" dirty="0"/>
            <a:t>, dan </a:t>
          </a:r>
          <a:r>
            <a:rPr lang="en-US" sz="2400" kern="1200" dirty="0" err="1"/>
            <a:t>finansial</a:t>
          </a:r>
          <a:r>
            <a:rPr lang="en-US" sz="2400" kern="1200" dirty="0"/>
            <a:t> </a:t>
          </a:r>
          <a:r>
            <a:rPr lang="en-US" sz="2400" kern="1200" dirty="0" err="1"/>
            <a:t>seoptimal</a:t>
          </a:r>
          <a:r>
            <a:rPr lang="en-US" sz="2400" kern="1200" dirty="0"/>
            <a:t> </a:t>
          </a:r>
          <a:r>
            <a:rPr lang="en-US" sz="2400" kern="1200" dirty="0" err="1"/>
            <a:t>mungkin</a:t>
          </a:r>
          <a:r>
            <a:rPr lang="en-US" sz="2400" kern="1200" dirty="0"/>
            <a:t>. </a:t>
          </a:r>
          <a:endParaRPr lang="en-ID" sz="2400" kern="1200" dirty="0"/>
        </a:p>
      </dsp:txBody>
      <dsp:txXfrm>
        <a:off x="437466" y="2675930"/>
        <a:ext cx="8093499" cy="996327"/>
      </dsp:txXfrm>
    </dsp:sp>
    <dsp:sp modelId="{5F70EFDF-507D-4717-BDA5-9005AE04D304}">
      <dsp:nvSpPr>
        <dsp:cNvPr id="0" name=""/>
        <dsp:cNvSpPr/>
      </dsp:nvSpPr>
      <dsp:spPr>
        <a:xfrm>
          <a:off x="0" y="4842163"/>
          <a:ext cx="85852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1B6091C-9046-4CFC-88B0-0F2F2A9A15CB}">
      <dsp:nvSpPr>
        <dsp:cNvPr id="0" name=""/>
        <dsp:cNvSpPr/>
      </dsp:nvSpPr>
      <dsp:spPr>
        <a:xfrm>
          <a:off x="383567" y="3900397"/>
          <a:ext cx="8201297" cy="1104125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0" tIns="0" rIns="22715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Berkualitas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maju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mandiri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solutif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produktif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unggul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, dan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senantiasa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tegar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menghadapi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segala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</a:t>
          </a:r>
          <a:r>
            <a:rPr kumimoji="0" lang="en-US" sz="2400" b="0" i="0" u="none" strike="noStrike" kern="1200" cap="none" spc="0" normalizeH="0" baseline="0" noProof="0" dirty="0" err="1">
              <a:ln/>
              <a:effectLst/>
              <a:uLnTx/>
              <a:uFillTx/>
              <a:latin typeface="Calibri"/>
              <a:ea typeface="+mn-ea"/>
              <a:cs typeface="+mn-cs"/>
            </a:rPr>
            <a:t>tantangan</a:t>
          </a:r>
          <a:r>
            <a:rPr kumimoji="0" lang="en-US" sz="24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 zaman</a:t>
          </a:r>
          <a:endParaRPr lang="en-ID" sz="2400" kern="1200" dirty="0"/>
        </a:p>
      </dsp:txBody>
      <dsp:txXfrm>
        <a:off x="437466" y="3954296"/>
        <a:ext cx="8093499" cy="9963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42C7B8-06D4-4E2E-8D1B-118754B44A56}">
      <dsp:nvSpPr>
        <dsp:cNvPr id="0" name=""/>
        <dsp:cNvSpPr/>
      </dsp:nvSpPr>
      <dsp:spPr>
        <a:xfrm>
          <a:off x="4209123" y="3100016"/>
          <a:ext cx="2252070" cy="1458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Target</a:t>
          </a:r>
          <a:endParaRPr lang="en-ID" sz="2000" kern="1200" dirty="0"/>
        </a:p>
      </dsp:txBody>
      <dsp:txXfrm>
        <a:off x="4916790" y="3496770"/>
        <a:ext cx="1512357" cy="1030031"/>
      </dsp:txXfrm>
    </dsp:sp>
    <dsp:sp modelId="{01ECC20C-3659-49ED-8B84-CC1FA8BA613C}">
      <dsp:nvSpPr>
        <dsp:cNvPr id="0" name=""/>
        <dsp:cNvSpPr/>
      </dsp:nvSpPr>
      <dsp:spPr>
        <a:xfrm>
          <a:off x="534691" y="3100016"/>
          <a:ext cx="2252070" cy="1458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Perolehan</a:t>
          </a:r>
          <a:endParaRPr lang="en-ID" sz="2000" kern="1200" dirty="0"/>
        </a:p>
      </dsp:txBody>
      <dsp:txXfrm>
        <a:off x="566737" y="3496770"/>
        <a:ext cx="1512357" cy="1030031"/>
      </dsp:txXfrm>
    </dsp:sp>
    <dsp:sp modelId="{40B77565-02D1-47C3-9188-203EC33969AD}">
      <dsp:nvSpPr>
        <dsp:cNvPr id="0" name=""/>
        <dsp:cNvSpPr/>
      </dsp:nvSpPr>
      <dsp:spPr>
        <a:xfrm>
          <a:off x="4209123" y="0"/>
          <a:ext cx="2252070" cy="1458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Sasaran</a:t>
          </a:r>
          <a:endParaRPr lang="en-ID" sz="2000" kern="1200" dirty="0"/>
        </a:p>
      </dsp:txBody>
      <dsp:txXfrm>
        <a:off x="4916790" y="32046"/>
        <a:ext cx="1512357" cy="1030031"/>
      </dsp:txXfrm>
    </dsp:sp>
    <dsp:sp modelId="{6393F603-F679-467A-9396-AB32086548CE}">
      <dsp:nvSpPr>
        <dsp:cNvPr id="0" name=""/>
        <dsp:cNvSpPr/>
      </dsp:nvSpPr>
      <dsp:spPr>
        <a:xfrm>
          <a:off x="534691" y="0"/>
          <a:ext cx="2252070" cy="1458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Tujuan</a:t>
          </a:r>
          <a:endParaRPr lang="en-ID" sz="2000" kern="1200" dirty="0"/>
        </a:p>
      </dsp:txBody>
      <dsp:txXfrm>
        <a:off x="566737" y="32046"/>
        <a:ext cx="1512357" cy="1030031"/>
      </dsp:txXfrm>
    </dsp:sp>
    <dsp:sp modelId="{55AF1912-0519-4392-92CB-A16C22AE3521}">
      <dsp:nvSpPr>
        <dsp:cNvPr id="0" name=""/>
        <dsp:cNvSpPr/>
      </dsp:nvSpPr>
      <dsp:spPr>
        <a:xfrm>
          <a:off x="1478373" y="259854"/>
          <a:ext cx="1973981" cy="1973981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Tercapai</a:t>
          </a:r>
          <a:endParaRPr lang="en-ID" sz="2000" kern="1200" dirty="0"/>
        </a:p>
      </dsp:txBody>
      <dsp:txXfrm>
        <a:off x="2056539" y="838020"/>
        <a:ext cx="1395815" cy="1395815"/>
      </dsp:txXfrm>
    </dsp:sp>
    <dsp:sp modelId="{D2557956-C76A-46BF-84A9-74F1005A35C1}">
      <dsp:nvSpPr>
        <dsp:cNvPr id="0" name=""/>
        <dsp:cNvSpPr/>
      </dsp:nvSpPr>
      <dsp:spPr>
        <a:xfrm rot="5400000">
          <a:off x="3543531" y="259854"/>
          <a:ext cx="1973981" cy="1973981"/>
        </a:xfrm>
        <a:prstGeom prst="pieWedg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Tepat</a:t>
          </a:r>
          <a:endParaRPr lang="en-ID" sz="2000" kern="1200" dirty="0"/>
        </a:p>
      </dsp:txBody>
      <dsp:txXfrm rot="-5400000">
        <a:off x="3543531" y="838020"/>
        <a:ext cx="1395815" cy="1395815"/>
      </dsp:txXfrm>
    </dsp:sp>
    <dsp:sp modelId="{6145F2A0-83E2-48E6-9C5A-1A9E3491522F}">
      <dsp:nvSpPr>
        <dsp:cNvPr id="0" name=""/>
        <dsp:cNvSpPr/>
      </dsp:nvSpPr>
      <dsp:spPr>
        <a:xfrm rot="10800000">
          <a:off x="3543531" y="2325012"/>
          <a:ext cx="1973981" cy="1973981"/>
        </a:xfrm>
        <a:prstGeom prst="pieWedg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Terkena</a:t>
          </a:r>
          <a:endParaRPr lang="en-ID" sz="2000" kern="1200" dirty="0"/>
        </a:p>
      </dsp:txBody>
      <dsp:txXfrm rot="10800000">
        <a:off x="3543531" y="2325012"/>
        <a:ext cx="1395815" cy="1395815"/>
      </dsp:txXfrm>
    </dsp:sp>
    <dsp:sp modelId="{E7B86A0B-7F88-4DED-A355-EF60B8E0DCF7}">
      <dsp:nvSpPr>
        <dsp:cNvPr id="0" name=""/>
        <dsp:cNvSpPr/>
      </dsp:nvSpPr>
      <dsp:spPr>
        <a:xfrm rot="16200000">
          <a:off x="1478373" y="2325012"/>
          <a:ext cx="1973981" cy="1973981"/>
        </a:xfrm>
        <a:prstGeom prst="pieWedg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Mendapat</a:t>
          </a:r>
          <a:r>
            <a:rPr lang="en-US" sz="2000" kern="1200" dirty="0"/>
            <a:t> </a:t>
          </a:r>
          <a:endParaRPr lang="en-ID" sz="2000" kern="1200" dirty="0"/>
        </a:p>
      </dsp:txBody>
      <dsp:txXfrm rot="5400000">
        <a:off x="2056539" y="2325012"/>
        <a:ext cx="1395815" cy="1395815"/>
      </dsp:txXfrm>
    </dsp:sp>
    <dsp:sp modelId="{FD4D217C-2A14-474F-BB50-AA6269117939}">
      <dsp:nvSpPr>
        <dsp:cNvPr id="0" name=""/>
        <dsp:cNvSpPr/>
      </dsp:nvSpPr>
      <dsp:spPr>
        <a:xfrm>
          <a:off x="3157169" y="1869127"/>
          <a:ext cx="681547" cy="592650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D2A90-8D79-4E11-95CC-1759FC60D8F4}">
      <dsp:nvSpPr>
        <dsp:cNvPr id="0" name=""/>
        <dsp:cNvSpPr/>
      </dsp:nvSpPr>
      <dsp:spPr>
        <a:xfrm rot="10800000">
          <a:off x="3157169" y="2097070"/>
          <a:ext cx="681547" cy="592650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E3479-22C9-4016-97D4-30AB09F873D6}">
      <dsp:nvSpPr>
        <dsp:cNvPr id="0" name=""/>
        <dsp:cNvSpPr/>
      </dsp:nvSpPr>
      <dsp:spPr>
        <a:xfrm>
          <a:off x="3056731" y="3158814"/>
          <a:ext cx="2014537" cy="2014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>
              <a:ln/>
            </a:rPr>
            <a:t>Efisien</a:t>
          </a:r>
          <a:endParaRPr lang="en-ID" sz="3900" kern="1200" dirty="0"/>
        </a:p>
      </dsp:txBody>
      <dsp:txXfrm>
        <a:off x="3351753" y="3453836"/>
        <a:ext cx="1424493" cy="1424493"/>
      </dsp:txXfrm>
    </dsp:sp>
    <dsp:sp modelId="{642A43E9-7199-44DA-BBF7-E3CD3362598D}">
      <dsp:nvSpPr>
        <dsp:cNvPr id="0" name=""/>
        <dsp:cNvSpPr/>
      </dsp:nvSpPr>
      <dsp:spPr>
        <a:xfrm rot="10800000">
          <a:off x="707302" y="3879011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F55C1-F9BC-48DE-B6FF-4EBED007E10E}">
      <dsp:nvSpPr>
        <dsp:cNvPr id="0" name=""/>
        <dsp:cNvSpPr/>
      </dsp:nvSpPr>
      <dsp:spPr>
        <a:xfrm>
          <a:off x="2214" y="3602012"/>
          <a:ext cx="1410176" cy="11281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Sedikit</a:t>
          </a:r>
          <a:r>
            <a:rPr lang="en-US" sz="3100" kern="1200" dirty="0"/>
            <a:t> SDM</a:t>
          </a:r>
          <a:endParaRPr lang="en-ID" sz="3100" kern="1200" dirty="0"/>
        </a:p>
      </dsp:txBody>
      <dsp:txXfrm>
        <a:off x="35256" y="3635054"/>
        <a:ext cx="1344092" cy="1062057"/>
      </dsp:txXfrm>
    </dsp:sp>
    <dsp:sp modelId="{5F8A72C5-E55C-4EB7-A280-E449F5C98158}">
      <dsp:nvSpPr>
        <dsp:cNvPr id="0" name=""/>
        <dsp:cNvSpPr/>
      </dsp:nvSpPr>
      <dsp:spPr>
        <a:xfrm rot="12600000">
          <a:off x="1008288" y="2755715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9D1CFE-044B-4096-A91E-39B0F46B044A}">
      <dsp:nvSpPr>
        <dsp:cNvPr id="0" name=""/>
        <dsp:cNvSpPr/>
      </dsp:nvSpPr>
      <dsp:spPr>
        <a:xfrm>
          <a:off x="451926" y="1923663"/>
          <a:ext cx="1410176" cy="11281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Irit</a:t>
          </a:r>
          <a:r>
            <a:rPr lang="en-US" sz="3100" kern="1200" dirty="0"/>
            <a:t> </a:t>
          </a:r>
          <a:r>
            <a:rPr lang="en-US" sz="3100" kern="1200" dirty="0" err="1"/>
            <a:t>Beaya</a:t>
          </a:r>
          <a:endParaRPr lang="en-ID" sz="3100" kern="1200" dirty="0"/>
        </a:p>
      </dsp:txBody>
      <dsp:txXfrm>
        <a:off x="484968" y="1956705"/>
        <a:ext cx="1344092" cy="1062057"/>
      </dsp:txXfrm>
    </dsp:sp>
    <dsp:sp modelId="{E1AE4C4B-B7FC-472C-B2C1-95D23B2A36B1}">
      <dsp:nvSpPr>
        <dsp:cNvPr id="0" name=""/>
        <dsp:cNvSpPr/>
      </dsp:nvSpPr>
      <dsp:spPr>
        <a:xfrm rot="14400000">
          <a:off x="1830598" y="1933405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62FFB-7207-45FB-8A15-8DE793BA6345}">
      <dsp:nvSpPr>
        <dsp:cNvPr id="0" name=""/>
        <dsp:cNvSpPr/>
      </dsp:nvSpPr>
      <dsp:spPr>
        <a:xfrm>
          <a:off x="1680562" y="695027"/>
          <a:ext cx="1410176" cy="11281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Hemat</a:t>
          </a:r>
          <a:r>
            <a:rPr lang="en-US" sz="3100" kern="1200" dirty="0"/>
            <a:t> </a:t>
          </a:r>
          <a:r>
            <a:rPr lang="en-US" sz="3100" kern="1200" dirty="0" err="1"/>
            <a:t>Energi</a:t>
          </a:r>
          <a:endParaRPr lang="en-ID" sz="3100" kern="1200" dirty="0"/>
        </a:p>
      </dsp:txBody>
      <dsp:txXfrm>
        <a:off x="1713604" y="728069"/>
        <a:ext cx="1344092" cy="1062057"/>
      </dsp:txXfrm>
    </dsp:sp>
    <dsp:sp modelId="{7B6C0C83-8F7A-4FF1-B6AF-BB8BACC1812E}">
      <dsp:nvSpPr>
        <dsp:cNvPr id="0" name=""/>
        <dsp:cNvSpPr/>
      </dsp:nvSpPr>
      <dsp:spPr>
        <a:xfrm rot="16200000">
          <a:off x="2953894" y="1632419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D6791-63C8-46C3-B6DA-2B188BA77202}">
      <dsp:nvSpPr>
        <dsp:cNvPr id="0" name=""/>
        <dsp:cNvSpPr/>
      </dsp:nvSpPr>
      <dsp:spPr>
        <a:xfrm>
          <a:off x="3358911" y="245314"/>
          <a:ext cx="1410176" cy="11281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Simpel</a:t>
          </a:r>
          <a:r>
            <a:rPr lang="en-US" sz="3100" kern="1200" dirty="0"/>
            <a:t> Proses</a:t>
          </a:r>
          <a:endParaRPr lang="en-ID" sz="3100" kern="1200" dirty="0"/>
        </a:p>
      </dsp:txBody>
      <dsp:txXfrm>
        <a:off x="3391953" y="278356"/>
        <a:ext cx="1344092" cy="1062057"/>
      </dsp:txXfrm>
    </dsp:sp>
    <dsp:sp modelId="{7DAE30BE-4669-447E-938A-58198EED84AE}">
      <dsp:nvSpPr>
        <dsp:cNvPr id="0" name=""/>
        <dsp:cNvSpPr/>
      </dsp:nvSpPr>
      <dsp:spPr>
        <a:xfrm rot="18000000">
          <a:off x="4077191" y="1933405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02411C-09CD-4745-8830-C6E447B742A3}">
      <dsp:nvSpPr>
        <dsp:cNvPr id="0" name=""/>
        <dsp:cNvSpPr/>
      </dsp:nvSpPr>
      <dsp:spPr>
        <a:xfrm>
          <a:off x="5037260" y="695027"/>
          <a:ext cx="1410176" cy="112814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Ringkas</a:t>
          </a:r>
          <a:r>
            <a:rPr lang="en-US" sz="3100" kern="1200" dirty="0"/>
            <a:t> Volume</a:t>
          </a:r>
          <a:endParaRPr lang="en-ID" sz="3100" kern="1200" dirty="0"/>
        </a:p>
      </dsp:txBody>
      <dsp:txXfrm>
        <a:off x="5070302" y="728069"/>
        <a:ext cx="1344092" cy="1062057"/>
      </dsp:txXfrm>
    </dsp:sp>
    <dsp:sp modelId="{A1DECDAB-E423-4336-91AC-78BFE62F23CF}">
      <dsp:nvSpPr>
        <dsp:cNvPr id="0" name=""/>
        <dsp:cNvSpPr/>
      </dsp:nvSpPr>
      <dsp:spPr>
        <a:xfrm rot="19800000">
          <a:off x="4899501" y="2755715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D25E1-8D62-4B8D-A6A3-B78DB1F141B0}">
      <dsp:nvSpPr>
        <dsp:cNvPr id="0" name=""/>
        <dsp:cNvSpPr/>
      </dsp:nvSpPr>
      <dsp:spPr>
        <a:xfrm>
          <a:off x="6265897" y="1923663"/>
          <a:ext cx="1410176" cy="11281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Cepat</a:t>
          </a:r>
          <a:r>
            <a:rPr lang="en-US" sz="3100" kern="1200" dirty="0"/>
            <a:t> Waktu</a:t>
          </a:r>
          <a:endParaRPr lang="en-ID" sz="3100" kern="1200" dirty="0"/>
        </a:p>
      </dsp:txBody>
      <dsp:txXfrm>
        <a:off x="6298939" y="1956705"/>
        <a:ext cx="1344092" cy="1062057"/>
      </dsp:txXfrm>
    </dsp:sp>
    <dsp:sp modelId="{0F35C5DB-B80A-4234-8862-D75F87D59CFA}">
      <dsp:nvSpPr>
        <dsp:cNvPr id="0" name=""/>
        <dsp:cNvSpPr/>
      </dsp:nvSpPr>
      <dsp:spPr>
        <a:xfrm>
          <a:off x="5200487" y="3879011"/>
          <a:ext cx="2220210" cy="57414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DCEB7-8BA9-48D5-B092-864DF26FBBD9}">
      <dsp:nvSpPr>
        <dsp:cNvPr id="0" name=""/>
        <dsp:cNvSpPr/>
      </dsp:nvSpPr>
      <dsp:spPr>
        <a:xfrm>
          <a:off x="6715609" y="3602012"/>
          <a:ext cx="1410176" cy="11281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Tidak</a:t>
          </a:r>
          <a:r>
            <a:rPr lang="en-US" sz="3100" kern="1200" dirty="0"/>
            <a:t> </a:t>
          </a:r>
          <a:r>
            <a:rPr lang="en-US" sz="3100" kern="1200" dirty="0" err="1"/>
            <a:t>Boros</a:t>
          </a:r>
          <a:r>
            <a:rPr lang="en-US" sz="3100" kern="1200" dirty="0"/>
            <a:t> </a:t>
          </a:r>
          <a:endParaRPr lang="en-ID" sz="3100" kern="1200" dirty="0"/>
        </a:p>
      </dsp:txBody>
      <dsp:txXfrm>
        <a:off x="6748651" y="3635054"/>
        <a:ext cx="1344092" cy="10620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F5697-8096-4AB4-B852-80AC85A36E1B}">
      <dsp:nvSpPr>
        <dsp:cNvPr id="0" name=""/>
        <dsp:cNvSpPr/>
      </dsp:nvSpPr>
      <dsp:spPr>
        <a:xfrm>
          <a:off x="0" y="39686"/>
          <a:ext cx="7467600" cy="16113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Louis E Boone &amp; David L Kurtz</a:t>
          </a:r>
          <a:endParaRPr lang="id-ID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The use of people and other resources to accomplish objectives.</a:t>
          </a:r>
          <a:endParaRPr lang="id-ID" sz="2100" kern="1200" dirty="0"/>
        </a:p>
      </dsp:txBody>
      <dsp:txXfrm>
        <a:off x="1654651" y="39686"/>
        <a:ext cx="5812948" cy="1611312"/>
      </dsp:txXfrm>
    </dsp:sp>
    <dsp:sp modelId="{66671F16-3271-4987-81BC-A2C121F09C61}">
      <dsp:nvSpPr>
        <dsp:cNvPr id="0" name=""/>
        <dsp:cNvSpPr/>
      </dsp:nvSpPr>
      <dsp:spPr>
        <a:xfrm>
          <a:off x="161131" y="161131"/>
          <a:ext cx="1493520" cy="1289050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93BD4EB-4B07-4D06-9323-E70F517E0036}">
      <dsp:nvSpPr>
        <dsp:cNvPr id="0" name=""/>
        <dsp:cNvSpPr/>
      </dsp:nvSpPr>
      <dsp:spPr>
        <a:xfrm>
          <a:off x="0" y="1772443"/>
          <a:ext cx="7467600" cy="1611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Mary Parker </a:t>
          </a:r>
          <a:r>
            <a:rPr lang="en-US" sz="2700" kern="1200" dirty="0" err="1"/>
            <a:t>Follet</a:t>
          </a:r>
          <a:endParaRPr lang="id-ID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the act of getting things done through people.</a:t>
          </a:r>
          <a:endParaRPr lang="id-ID" sz="2100" kern="1200" dirty="0"/>
        </a:p>
      </dsp:txBody>
      <dsp:txXfrm>
        <a:off x="1654651" y="1772443"/>
        <a:ext cx="5812948" cy="1611312"/>
      </dsp:txXfrm>
    </dsp:sp>
    <dsp:sp modelId="{C4B02F7A-A52A-45DE-8C77-820BB5283EA9}">
      <dsp:nvSpPr>
        <dsp:cNvPr id="0" name=""/>
        <dsp:cNvSpPr/>
      </dsp:nvSpPr>
      <dsp:spPr>
        <a:xfrm>
          <a:off x="444183" y="2133596"/>
          <a:ext cx="927416" cy="88900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57F4F7D-6E09-4BA2-B132-11EDE3C81EFA}">
      <dsp:nvSpPr>
        <dsp:cNvPr id="0" name=""/>
        <dsp:cNvSpPr/>
      </dsp:nvSpPr>
      <dsp:spPr>
        <a:xfrm>
          <a:off x="0" y="3544887"/>
          <a:ext cx="7467600" cy="16113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Frederick  Taylor</a:t>
          </a:r>
          <a:endParaRPr lang="id-ID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defines Management as the art of knowing what you want to do in the best and cheapest way</a:t>
          </a:r>
          <a:r>
            <a:rPr lang="id-ID" sz="2100" kern="1200" dirty="0"/>
            <a:t> </a:t>
          </a:r>
        </a:p>
      </dsp:txBody>
      <dsp:txXfrm>
        <a:off x="1654651" y="3544887"/>
        <a:ext cx="5812948" cy="1611312"/>
      </dsp:txXfrm>
    </dsp:sp>
    <dsp:sp modelId="{DBEB436B-BC65-421A-9E43-ACF8E3C65888}">
      <dsp:nvSpPr>
        <dsp:cNvPr id="0" name=""/>
        <dsp:cNvSpPr/>
      </dsp:nvSpPr>
      <dsp:spPr>
        <a:xfrm>
          <a:off x="457199" y="3925885"/>
          <a:ext cx="901384" cy="84931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8E631-50F7-4CDE-A3CE-6B8C61003F8F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500" kern="1200" dirty="0"/>
            <a:t>se</a:t>
          </a:r>
          <a:r>
            <a:rPr lang="en-US" sz="4500" kern="1200" dirty="0"/>
            <a:t>b</a:t>
          </a:r>
          <a:r>
            <a:rPr lang="id-ID" sz="4500" kern="1200" dirty="0"/>
            <a:t>agai proses</a:t>
          </a:r>
          <a:endParaRPr lang="en-ID" sz="4500" kern="1200" dirty="0"/>
        </a:p>
      </dsp:txBody>
      <dsp:txXfrm rot="5400000">
        <a:off x="-1" y="1"/>
        <a:ext cx="4064000" cy="2032000"/>
      </dsp:txXfrm>
    </dsp:sp>
    <dsp:sp modelId="{DC434DEE-277B-4DD2-8418-5FA5F813505B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500" kern="1200" dirty="0"/>
            <a:t>se</a:t>
          </a:r>
          <a:r>
            <a:rPr lang="en-US" sz="4500" kern="1200" dirty="0"/>
            <a:t>b</a:t>
          </a:r>
          <a:r>
            <a:rPr lang="id-ID" sz="4500" kern="1200" dirty="0"/>
            <a:t>agai Disiplin ilmu</a:t>
          </a:r>
          <a:endParaRPr lang="en-ID" sz="4500" kern="1200" dirty="0"/>
        </a:p>
      </dsp:txBody>
      <dsp:txXfrm>
        <a:off x="4064000" y="0"/>
        <a:ext cx="4064000" cy="2032000"/>
      </dsp:txXfrm>
    </dsp:sp>
    <dsp:sp modelId="{603D2AF2-C67C-4DB2-9790-A0B8CDEA2FA2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500" kern="1200" dirty="0"/>
            <a:t>se</a:t>
          </a:r>
          <a:r>
            <a:rPr lang="en-US" sz="4500" kern="1200" dirty="0"/>
            <a:t>b</a:t>
          </a:r>
          <a:r>
            <a:rPr lang="id-ID" sz="4500" kern="1200" dirty="0"/>
            <a:t>agai karir</a:t>
          </a:r>
          <a:endParaRPr lang="en-ID" sz="4500" kern="1200" dirty="0"/>
        </a:p>
      </dsp:txBody>
      <dsp:txXfrm rot="10800000">
        <a:off x="0" y="3386666"/>
        <a:ext cx="4064000" cy="2032000"/>
      </dsp:txXfrm>
    </dsp:sp>
    <dsp:sp modelId="{F03D3388-A49B-4EBA-93C4-9F12820347FC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0040" tIns="320040" rIns="320040" bIns="32004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4500" kern="1200" dirty="0"/>
            <a:t>se</a:t>
          </a:r>
          <a:r>
            <a:rPr lang="en-US" sz="4500" kern="1200" dirty="0"/>
            <a:t>b</a:t>
          </a:r>
          <a:r>
            <a:rPr lang="id-ID" sz="4500" kern="1200" dirty="0"/>
            <a:t>agai individual</a:t>
          </a:r>
          <a:endParaRPr lang="en-ID" sz="4500" kern="1200" dirty="0"/>
        </a:p>
      </dsp:txBody>
      <dsp:txXfrm rot="-5400000">
        <a:off x="4063999" y="3386666"/>
        <a:ext cx="4064000" cy="2032000"/>
      </dsp:txXfrm>
    </dsp:sp>
    <dsp:sp modelId="{45531BBD-E5B4-4152-8844-0DF8059E6286}">
      <dsp:nvSpPr>
        <dsp:cNvPr id="0" name=""/>
        <dsp:cNvSpPr/>
      </dsp:nvSpPr>
      <dsp:spPr>
        <a:xfrm>
          <a:off x="2423883" y="2032000"/>
          <a:ext cx="3280233" cy="1354666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 err="1"/>
            <a:t>Manajemen</a:t>
          </a:r>
          <a:endParaRPr lang="en-ID" sz="4500" kern="1200" dirty="0"/>
        </a:p>
      </dsp:txBody>
      <dsp:txXfrm>
        <a:off x="2490012" y="2098129"/>
        <a:ext cx="3147975" cy="12224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C4D4F-626F-4459-B073-BE196DCBB4F0}">
      <dsp:nvSpPr>
        <dsp:cNvPr id="0" name=""/>
        <dsp:cNvSpPr/>
      </dsp:nvSpPr>
      <dsp:spPr>
        <a:xfrm>
          <a:off x="-6457279" y="-988380"/>
          <a:ext cx="7691760" cy="7691760"/>
        </a:xfrm>
        <a:prstGeom prst="blockArc">
          <a:avLst>
            <a:gd name="adj1" fmla="val 18900000"/>
            <a:gd name="adj2" fmla="val 2700000"/>
            <a:gd name="adj3" fmla="val 281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FFC76-6559-4501-8161-90E2971221B8}">
      <dsp:nvSpPr>
        <dsp:cNvPr id="0" name=""/>
        <dsp:cNvSpPr/>
      </dsp:nvSpPr>
      <dsp:spPr>
        <a:xfrm>
          <a:off x="400907" y="259803"/>
          <a:ext cx="7980997" cy="5193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is a distinct process</a:t>
          </a:r>
          <a:endParaRPr lang="id-ID" sz="2000" kern="1200" dirty="0"/>
        </a:p>
      </dsp:txBody>
      <dsp:txXfrm>
        <a:off x="400907" y="259803"/>
        <a:ext cx="7980997" cy="519379"/>
      </dsp:txXfrm>
    </dsp:sp>
    <dsp:sp modelId="{975AC176-FFB6-4EA5-8B75-DF2E417F1B2C}">
      <dsp:nvSpPr>
        <dsp:cNvPr id="0" name=""/>
        <dsp:cNvSpPr/>
      </dsp:nvSpPr>
      <dsp:spPr>
        <a:xfrm>
          <a:off x="76295" y="194881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A1D0EC-080A-480B-843A-1764BAB2C813}">
      <dsp:nvSpPr>
        <dsp:cNvPr id="0" name=""/>
        <dsp:cNvSpPr/>
      </dsp:nvSpPr>
      <dsp:spPr>
        <a:xfrm>
          <a:off x="871251" y="1039329"/>
          <a:ext cx="7510653" cy="5193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Management is an organized activity</a:t>
          </a:r>
          <a:endParaRPr lang="id-ID" sz="2000" kern="1200"/>
        </a:p>
      </dsp:txBody>
      <dsp:txXfrm>
        <a:off x="871251" y="1039329"/>
        <a:ext cx="7510653" cy="519379"/>
      </dsp:txXfrm>
    </dsp:sp>
    <dsp:sp modelId="{8AA610D0-03BB-451D-9CF8-E387ECA362BA}">
      <dsp:nvSpPr>
        <dsp:cNvPr id="0" name=""/>
        <dsp:cNvSpPr/>
      </dsp:nvSpPr>
      <dsp:spPr>
        <a:xfrm>
          <a:off x="546639" y="974407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DE02EB-43DB-4570-B6E1-B4764730027D}">
      <dsp:nvSpPr>
        <dsp:cNvPr id="0" name=""/>
        <dsp:cNvSpPr/>
      </dsp:nvSpPr>
      <dsp:spPr>
        <a:xfrm>
          <a:off x="1128998" y="1818284"/>
          <a:ext cx="7252906" cy="5193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aims at the accomplishment of predetermined objectives</a:t>
          </a:r>
          <a:endParaRPr lang="id-ID" sz="2000" kern="1200" dirty="0"/>
        </a:p>
      </dsp:txBody>
      <dsp:txXfrm>
        <a:off x="1128998" y="1818284"/>
        <a:ext cx="7252906" cy="519379"/>
      </dsp:txXfrm>
    </dsp:sp>
    <dsp:sp modelId="{01022F2E-85B8-4188-B308-493C4E712A3A}">
      <dsp:nvSpPr>
        <dsp:cNvPr id="0" name=""/>
        <dsp:cNvSpPr/>
      </dsp:nvSpPr>
      <dsp:spPr>
        <a:xfrm>
          <a:off x="804386" y="1753362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A4EF08-399A-4E00-A928-84D3A039D80B}">
      <dsp:nvSpPr>
        <dsp:cNvPr id="0" name=""/>
        <dsp:cNvSpPr/>
      </dsp:nvSpPr>
      <dsp:spPr>
        <a:xfrm>
          <a:off x="1211294" y="2597810"/>
          <a:ext cx="7170610" cy="5193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is both a science and an art</a:t>
          </a:r>
          <a:endParaRPr lang="id-ID" sz="2000" kern="1200" dirty="0"/>
        </a:p>
      </dsp:txBody>
      <dsp:txXfrm>
        <a:off x="1211294" y="2597810"/>
        <a:ext cx="7170610" cy="519379"/>
      </dsp:txXfrm>
    </dsp:sp>
    <dsp:sp modelId="{8A1B0F96-9F79-4234-83CC-15BAAA6E326A}">
      <dsp:nvSpPr>
        <dsp:cNvPr id="0" name=""/>
        <dsp:cNvSpPr/>
      </dsp:nvSpPr>
      <dsp:spPr>
        <a:xfrm>
          <a:off x="886682" y="2532888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F9DED-46CA-4CCC-8DB1-FCCD9B6A3905}">
      <dsp:nvSpPr>
        <dsp:cNvPr id="0" name=""/>
        <dsp:cNvSpPr/>
      </dsp:nvSpPr>
      <dsp:spPr>
        <a:xfrm>
          <a:off x="1128998" y="3377336"/>
          <a:ext cx="7252906" cy="51937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is a group activity</a:t>
          </a:r>
          <a:endParaRPr lang="id-ID" sz="2000" kern="1200" dirty="0"/>
        </a:p>
      </dsp:txBody>
      <dsp:txXfrm>
        <a:off x="1128998" y="3377336"/>
        <a:ext cx="7252906" cy="519379"/>
      </dsp:txXfrm>
    </dsp:sp>
    <dsp:sp modelId="{930B571A-1072-4265-988F-2199BDBC564B}">
      <dsp:nvSpPr>
        <dsp:cNvPr id="0" name=""/>
        <dsp:cNvSpPr/>
      </dsp:nvSpPr>
      <dsp:spPr>
        <a:xfrm>
          <a:off x="804386" y="3312414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4A3E8-67CE-4802-A6D2-0C41FAB28403}">
      <dsp:nvSpPr>
        <dsp:cNvPr id="0" name=""/>
        <dsp:cNvSpPr/>
      </dsp:nvSpPr>
      <dsp:spPr>
        <a:xfrm>
          <a:off x="871251" y="4156290"/>
          <a:ext cx="7510653" cy="5193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principles are universal in nature</a:t>
          </a:r>
          <a:endParaRPr lang="id-ID" sz="2000" kern="1200" dirty="0"/>
        </a:p>
      </dsp:txBody>
      <dsp:txXfrm>
        <a:off x="871251" y="4156290"/>
        <a:ext cx="7510653" cy="519379"/>
      </dsp:txXfrm>
    </dsp:sp>
    <dsp:sp modelId="{F086D6DE-88DF-4496-956D-8FF84065047B}">
      <dsp:nvSpPr>
        <dsp:cNvPr id="0" name=""/>
        <dsp:cNvSpPr/>
      </dsp:nvSpPr>
      <dsp:spPr>
        <a:xfrm>
          <a:off x="546639" y="4091368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2BC716-4730-4709-BCC0-3FF90693EF85}">
      <dsp:nvSpPr>
        <dsp:cNvPr id="0" name=""/>
        <dsp:cNvSpPr/>
      </dsp:nvSpPr>
      <dsp:spPr>
        <a:xfrm>
          <a:off x="400907" y="4935816"/>
          <a:ext cx="7980997" cy="5193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25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Management integrates human and other resources</a:t>
          </a:r>
          <a:endParaRPr lang="id-ID" sz="2000" kern="1200" dirty="0"/>
        </a:p>
      </dsp:txBody>
      <dsp:txXfrm>
        <a:off x="400907" y="4935816"/>
        <a:ext cx="7980997" cy="519379"/>
      </dsp:txXfrm>
    </dsp:sp>
    <dsp:sp modelId="{716A2A8C-B6BD-421E-BAE1-9E34C1A65184}">
      <dsp:nvSpPr>
        <dsp:cNvPr id="0" name=""/>
        <dsp:cNvSpPr/>
      </dsp:nvSpPr>
      <dsp:spPr>
        <a:xfrm>
          <a:off x="76295" y="4870894"/>
          <a:ext cx="649224" cy="6492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EDD86-C03F-437B-A0F2-4409B3183378}" type="datetimeFigureOut">
              <a:rPr lang="en-ID" smtClean="0"/>
              <a:t>21/10/2020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22BE9-4C6B-40F9-AD72-45132DFAE1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049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b="1" dirty="0">
                <a:ln/>
                <a:solidFill>
                  <a:schemeClr val="accent3"/>
                </a:solidFill>
              </a:rPr>
              <a:t>Enjoy </a:t>
            </a:r>
            <a:r>
              <a:rPr lang="en-US" b="1" dirty="0" err="1">
                <a:ln/>
                <a:solidFill>
                  <a:schemeClr val="accent3"/>
                </a:solidFill>
              </a:rPr>
              <a:t>Studi</a:t>
            </a:r>
            <a:r>
              <a:rPr lang="en-US" b="1" dirty="0">
                <a:ln/>
                <a:solidFill>
                  <a:schemeClr val="accent3"/>
                </a:solidFill>
              </a:rPr>
              <a:t> </a:t>
            </a:r>
            <a:r>
              <a:rPr lang="en-US" b="1" dirty="0" err="1">
                <a:ln/>
                <a:solidFill>
                  <a:schemeClr val="accent3"/>
                </a:solidFill>
              </a:rPr>
              <a:t>Manajemen</a:t>
            </a:r>
            <a:r>
              <a:rPr lang="en-US" b="1" dirty="0">
                <a:ln/>
                <a:solidFill>
                  <a:schemeClr val="accent3"/>
                </a:solidFill>
              </a:rPr>
              <a:t> </a:t>
            </a:r>
            <a:r>
              <a:rPr lang="en-US" b="1" dirty="0" err="1">
                <a:ln/>
                <a:solidFill>
                  <a:schemeClr val="accent3"/>
                </a:solidFill>
              </a:rPr>
              <a:t>Organisasi</a:t>
            </a:r>
            <a:endParaRPr lang="en-US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Hibah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MOOC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Skala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Umum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Universitas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Airlangga</a:t>
            </a:r>
            <a:endParaRPr 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Oktober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– November 2020</a:t>
            </a:r>
          </a:p>
          <a:p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R.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Arif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Wibowo</a:t>
            </a:r>
            <a:endParaRPr 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89C56-4612-496D-828E-3D107244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CA671-5D87-4F83-B71B-AADABF625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71360-2C8D-4540-9D74-27535DFFB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65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FED91-972B-40AE-B53E-50579FE9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8F454-3683-4D15-988A-78A4B149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3C449-1130-45FE-8059-CB23061DF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CA97574-8752-463B-AD79-452B55DA73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0273989"/>
              </p:ext>
            </p:extLst>
          </p:nvPr>
        </p:nvGraphicFramePr>
        <p:xfrm>
          <a:off x="2032000" y="63257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00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163" y="856346"/>
            <a:ext cx="11079237" cy="3280228"/>
          </a:xfr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r>
              <a:rPr lang="id-ID" sz="4000" b="1" dirty="0">
                <a:ln/>
                <a:solidFill>
                  <a:srgbClr val="0070C0"/>
                </a:solidFill>
              </a:rPr>
              <a:t>Manajemen se</a:t>
            </a:r>
            <a:r>
              <a:rPr lang="en-US" sz="4000" b="1" dirty="0">
                <a:ln/>
                <a:solidFill>
                  <a:srgbClr val="0070C0"/>
                </a:solidFill>
              </a:rPr>
              <a:t>b</a:t>
            </a:r>
            <a:r>
              <a:rPr lang="id-ID" sz="4000" b="1" dirty="0">
                <a:ln/>
                <a:solidFill>
                  <a:srgbClr val="0070C0"/>
                </a:solidFill>
              </a:rPr>
              <a:t>agai proses meli</a:t>
            </a:r>
            <a:r>
              <a:rPr lang="en-US" sz="4000" b="1" dirty="0">
                <a:ln/>
                <a:solidFill>
                  <a:srgbClr val="0070C0"/>
                </a:solidFill>
              </a:rPr>
              <a:t>b</a:t>
            </a:r>
            <a:r>
              <a:rPr lang="id-ID" sz="4000" b="1" dirty="0">
                <a:ln/>
                <a:solidFill>
                  <a:srgbClr val="0070C0"/>
                </a:solidFill>
              </a:rPr>
              <a:t>atkan </a:t>
            </a:r>
            <a:r>
              <a:rPr lang="en-US" sz="4000" b="1" dirty="0">
                <a:ln/>
                <a:solidFill>
                  <a:srgbClr val="0070C0"/>
                </a:solidFill>
              </a:rPr>
              <a:t>b</a:t>
            </a:r>
            <a:r>
              <a:rPr lang="id-ID" sz="4000" b="1" dirty="0">
                <a:ln/>
                <a:solidFill>
                  <a:srgbClr val="0070C0"/>
                </a:solidFill>
              </a:rPr>
              <a:t>e</a:t>
            </a:r>
            <a:r>
              <a:rPr lang="en-US" sz="4000" b="1" dirty="0">
                <a:ln/>
                <a:solidFill>
                  <a:srgbClr val="0070C0"/>
                </a:solidFill>
              </a:rPr>
              <a:t>b</a:t>
            </a:r>
            <a:r>
              <a:rPr lang="id-ID" sz="4000" b="1" dirty="0">
                <a:ln/>
                <a:solidFill>
                  <a:srgbClr val="0070C0"/>
                </a:solidFill>
              </a:rPr>
              <a:t>erapa aktivitas pekerjaan dan fungsi yang harus diikuti dan diselesaikan oleh manajer untuk mencapai goal organisasi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39517-7806-4CC3-AEAF-9FC004A0B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EEBD4-BE13-47AF-805F-436B4704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13F3D-0A79-4BAC-A4E4-5BE8ABCC0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97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143CD-2C21-47C0-B563-54CFB1B53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93D28-366A-4464-B61C-BD36F1BF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B6FAC-5B78-4EFD-8029-41BAECA2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95F8FF-2CA0-46C5-B366-A1C7DB00C50D}"/>
              </a:ext>
            </a:extLst>
          </p:cNvPr>
          <p:cNvSpPr txBox="1"/>
          <p:nvPr/>
        </p:nvSpPr>
        <p:spPr>
          <a:xfrm>
            <a:off x="783771" y="995793"/>
            <a:ext cx="10798629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r>
              <a:rPr lang="id-ID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Manajemen se</a:t>
            </a: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</a:t>
            </a:r>
            <a:r>
              <a:rPr lang="id-ID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agai disiplin mengacu pada </a:t>
            </a:r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</a:t>
            </a:r>
            <a:r>
              <a:rPr lang="id-ID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idang pengetahuan yang menginvestigasi cara-cara untuk mengelola suatu organisasi.</a:t>
            </a:r>
            <a:endParaRPr lang="en-US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endParaRPr lang="en-US" sz="3600" dirty="0"/>
          </a:p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r>
              <a:rPr lang="id-ID" sz="3600" dirty="0"/>
              <a:t> </a:t>
            </a:r>
            <a:r>
              <a:rPr lang="id-ID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Manajemen merupakan suatu su</a:t>
            </a:r>
            <a:r>
              <a:rPr 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</a:t>
            </a:r>
            <a:r>
              <a:rPr lang="id-ID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jek yang meliputi prinsip, konsep, dan teori tentang pengaturan yang dipelajari dan diaplikasikan pada proses pengelolaan</a:t>
            </a:r>
            <a:r>
              <a:rPr lang="id-ID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547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35431" y="1407887"/>
            <a:ext cx="11335656" cy="3396341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buNone/>
            </a:pPr>
            <a:r>
              <a:rPr lang="id-ID" dirty="0"/>
              <a:t>Manajemen meli</a:t>
            </a:r>
            <a:r>
              <a:rPr lang="en-US" dirty="0"/>
              <a:t>b</a:t>
            </a:r>
            <a:r>
              <a:rPr lang="id-ID" dirty="0"/>
              <a:t>atkan individu-individu yang memimpin, mengarahkan, dan mengatur organisasi. Jadi manajemen juga mengacu pada keterli</a:t>
            </a:r>
            <a:r>
              <a:rPr lang="en-US" dirty="0"/>
              <a:t>b</a:t>
            </a:r>
            <a:r>
              <a:rPr lang="id-ID" dirty="0"/>
              <a:t>atan manajer dalam proses manajemen dan siapa saja yang mampu merespon guna memastikan seluruh aktivitas organisasi yang diimplementasikan dalam program.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45B0D31-60D2-414F-B532-F9B912018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E5E6EF9-71C8-4EE4-ACCB-4FEFC39A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FF8AC6-1281-4F3C-8022-5CBE427C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38630" y="1727879"/>
            <a:ext cx="10943770" cy="2316391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buNone/>
            </a:pPr>
            <a:r>
              <a:rPr lang="id-ID" sz="3600" b="1" dirty="0">
                <a:ln/>
                <a:solidFill>
                  <a:schemeClr val="accent3"/>
                </a:solidFill>
              </a:rPr>
              <a:t>Manajemen sebagai karir mengacu pada posisi atau derajat  individu dalam memegang gelar manajer di berbagai tingkatan manajemen dalam perkembangan karir mereka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45B0D31-60D2-414F-B532-F9B912018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E5E6EF9-71C8-4EE4-ACCB-4FEFC39A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FF8AC6-1281-4F3C-8022-5CBE427C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87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40B16-F96B-427C-9A63-0C86492E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16220-8ED1-4E09-B3B7-F744207A8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B1A04-5871-4681-A462-6014904E2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0DFF42-45A2-4FB5-94FC-A3EDB7470FE1}"/>
              </a:ext>
            </a:extLst>
          </p:cNvPr>
          <p:cNvSpPr txBox="1"/>
          <p:nvPr/>
        </p:nvSpPr>
        <p:spPr>
          <a:xfrm>
            <a:off x="609600" y="1365293"/>
            <a:ext cx="10972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id-ID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Jadi, manajemen adalah serangkaian kegiatan yang dirancang untuk mengelola tugas-tugas tertentu dengan pengaturan sumber-sumber daya guna mencapai tujuan organisasi secara efektif  dan efisien, melalui empat fungsi dasar manajemen – yakni perencanaan, pengorganisasian, kepemimpinan, dan pengendalian </a:t>
            </a:r>
          </a:p>
        </p:txBody>
      </p:sp>
    </p:spTree>
    <p:extLst>
      <p:ext uri="{BB962C8B-B14F-4D97-AF65-F5344CB8AC3E}">
        <p14:creationId xmlns:p14="http://schemas.microsoft.com/office/powerpoint/2010/main" val="3427312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7666" y="368376"/>
            <a:ext cx="8596668" cy="71470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496" y="1190172"/>
            <a:ext cx="11192016" cy="489131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orang-orang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meraih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pula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id-ID" dirty="0"/>
              <a:t>nya</a:t>
            </a:r>
            <a:r>
              <a:rPr lang="en-US" dirty="0"/>
              <a:t>, </a:t>
            </a:r>
            <a:r>
              <a:rPr lang="en-US" dirty="0" err="1"/>
              <a:t>kesinambungan</a:t>
            </a:r>
            <a:r>
              <a:rPr lang="id-ID" dirty="0"/>
              <a:t>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kompetisinya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 </a:t>
            </a:r>
            <a:endParaRPr lang="id-ID" dirty="0"/>
          </a:p>
          <a:p>
            <a:pPr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v"/>
            </a:pP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2DC20-2100-47D5-BF67-C994BB4AA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63D10-9A57-4BF4-B17A-466570E6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F5609-1A2D-4B4D-B3C7-65DC47064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23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EADB6-0C45-41D1-8DA1-57042638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02BBC-4BE7-4C58-B651-450975E63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2BB3E-05AE-4E24-AC98-EBE2507B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6BFDA7-5BA1-4884-A839-718F9F9CEC62}"/>
              </a:ext>
            </a:extLst>
          </p:cNvPr>
          <p:cNvSpPr txBox="1"/>
          <p:nvPr/>
        </p:nvSpPr>
        <p:spPr>
          <a:xfrm>
            <a:off x="609600" y="632924"/>
            <a:ext cx="10631713" cy="5213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Praktik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menjadi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kunci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baik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dalam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menentukan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sukses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gagalnya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suatu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Praktik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merupakan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mesin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penggerak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dalam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suatu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meliputi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manajer-manajer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pada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berbagai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level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Hingga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tidak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ahli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sejarah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maupun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ilmuwan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sosial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menemukan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suatu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mampu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bertahan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survive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dalam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jangka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waktu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lama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tanpa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membangun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hirarkhi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2183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B5E1DB7-32C0-438E-91D7-3A05C154BA82}"/>
              </a:ext>
            </a:extLst>
          </p:cNvPr>
          <p:cNvGraphicFramePr/>
          <p:nvPr/>
        </p:nvGraphicFramePr>
        <p:xfrm>
          <a:off x="2057400" y="1143000"/>
          <a:ext cx="8458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C4A823-433E-45C7-9BB2-A21CB73C766F}"/>
              </a:ext>
            </a:extLst>
          </p:cNvPr>
          <p:cNvSpPr/>
          <p:nvPr/>
        </p:nvSpPr>
        <p:spPr>
          <a:xfrm>
            <a:off x="2209800" y="393404"/>
            <a:ext cx="3023200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/>
              <a:t>Characteristics </a:t>
            </a:r>
            <a:endParaRPr lang="id-ID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DEE9C-2B72-4313-939B-AD61F0627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812EC-A935-4568-9D8D-946D29B6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21195-C0FE-4FDA-A975-3534E2D4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F8821FD-EF2A-4562-BDA0-9BA661356A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1999579"/>
              </p:ext>
            </p:extLst>
          </p:nvPr>
        </p:nvGraphicFramePr>
        <p:xfrm>
          <a:off x="2032000" y="1030512"/>
          <a:ext cx="7547429" cy="4977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93A5E21-FDB0-4B46-ADFB-55E5FF86701E}"/>
              </a:ext>
            </a:extLst>
          </p:cNvPr>
          <p:cNvSpPr txBox="1"/>
          <p:nvPr/>
        </p:nvSpPr>
        <p:spPr>
          <a:xfrm>
            <a:off x="10160000" y="387895"/>
            <a:ext cx="1452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OUTLINES</a:t>
            </a:r>
            <a:endParaRPr lang="en-ID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C01F3-8CC6-466F-89D4-0C681E98D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40B7-0263-48DF-9173-B7899D76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6D5FC-DED3-453F-BD21-22975B0B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B9F52D-278B-45F8-BB39-CED0FE552444}"/>
              </a:ext>
            </a:extLst>
          </p:cNvPr>
          <p:cNvSpPr txBox="1"/>
          <p:nvPr/>
        </p:nvSpPr>
        <p:spPr>
          <a:xfrm>
            <a:off x="2373085" y="223606"/>
            <a:ext cx="74458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/>
              <a:t>Mengapa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?</a:t>
            </a:r>
            <a:endParaRPr lang="en-ID" sz="2800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92CB4F8-62B7-43DB-B001-2912B3ABBE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4167357"/>
              </p:ext>
            </p:extLst>
          </p:nvPr>
        </p:nvGraphicFramePr>
        <p:xfrm>
          <a:off x="1690914" y="1041791"/>
          <a:ext cx="8585200" cy="521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AAE6F50-08C4-4622-8833-F98FAF8AF975}"/>
              </a:ext>
            </a:extLst>
          </p:cNvPr>
          <p:cNvSpPr txBox="1"/>
          <p:nvPr/>
        </p:nvSpPr>
        <p:spPr>
          <a:xfrm>
            <a:off x="377371" y="853533"/>
            <a:ext cx="1894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Karena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ingin</a:t>
            </a:r>
            <a:r>
              <a:rPr lang="en-US" sz="1800" dirty="0"/>
              <a:t>: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8902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2C79DE9-5D1E-4F93-A284-1EAB37CC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A7425A6-3BB7-410B-B3D7-72ACD6539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4B886C1-900F-42E0-8094-1CF87FB36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18F858-BC1E-43EE-A868-582ABD1794BF}"/>
              </a:ext>
            </a:extLst>
          </p:cNvPr>
          <p:cNvSpPr txBox="1"/>
          <p:nvPr/>
        </p:nvSpPr>
        <p:spPr>
          <a:xfrm>
            <a:off x="1661884" y="3544763"/>
            <a:ext cx="8868229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Itulah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perlunya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belajar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Organisasi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9E9C81-1017-43A1-8ACD-D6E0E55C5C78}"/>
              </a:ext>
            </a:extLst>
          </p:cNvPr>
          <p:cNvSpPr txBox="1"/>
          <p:nvPr/>
        </p:nvSpPr>
        <p:spPr>
          <a:xfrm>
            <a:off x="2808513" y="1803176"/>
            <a:ext cx="6574972" cy="104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Semua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keinginan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terwujud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tanpa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menguasai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Manajemen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yang Andal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4B7D29-0633-40E9-9B47-236812EE9485}"/>
              </a:ext>
            </a:extLst>
          </p:cNvPr>
          <p:cNvSpPr txBox="1"/>
          <p:nvPr/>
        </p:nvSpPr>
        <p:spPr>
          <a:xfrm>
            <a:off x="3047998" y="479765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>
              <a:spcBef>
                <a:spcPts val="300"/>
              </a:spcBef>
              <a:buNone/>
            </a:pPr>
            <a:r>
              <a:rPr lang="en-US" sz="2800" b="1" dirty="0" err="1">
                <a:ln/>
                <a:solidFill>
                  <a:schemeClr val="accent3"/>
                </a:solidFill>
              </a:rPr>
              <a:t>Mengapa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demikian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8615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416" y="1603823"/>
            <a:ext cx="10214469" cy="2823028"/>
          </a:xfrm>
          <a:scene3d>
            <a:camera prst="isometricOffAxis1Right"/>
            <a:lightRig rig="threePt" dir="t"/>
          </a:scene3d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2800" b="1" dirty="0" err="1">
                <a:ln/>
                <a:solidFill>
                  <a:schemeClr val="accent3"/>
                </a:solidFill>
              </a:rPr>
              <a:t>Manajemen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merupakan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pencapaian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tujuan-tujuan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organisasi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melalui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Perencanaan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(</a:t>
            </a:r>
            <a:r>
              <a:rPr lang="en-US" sz="2800" b="1" i="1" dirty="0">
                <a:ln/>
                <a:solidFill>
                  <a:schemeClr val="accent3"/>
                </a:solidFill>
              </a:rPr>
              <a:t>Planning</a:t>
            </a:r>
            <a:r>
              <a:rPr lang="en-US" sz="2800" b="1" dirty="0">
                <a:ln/>
                <a:solidFill>
                  <a:schemeClr val="accent3"/>
                </a:solidFill>
              </a:rPr>
              <a:t>),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Pengorganisasian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(</a:t>
            </a:r>
            <a:r>
              <a:rPr lang="en-US" sz="2800" b="1" i="1" dirty="0">
                <a:ln/>
                <a:solidFill>
                  <a:schemeClr val="accent3"/>
                </a:solidFill>
              </a:rPr>
              <a:t>Organizing</a:t>
            </a:r>
            <a:r>
              <a:rPr lang="en-US" sz="2800" b="1" dirty="0">
                <a:ln/>
                <a:solidFill>
                  <a:schemeClr val="accent3"/>
                </a:solidFill>
              </a:rPr>
              <a:t>),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Pengaturan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Staf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(</a:t>
            </a:r>
            <a:r>
              <a:rPr lang="en-US" sz="2800" b="1" i="1" dirty="0">
                <a:ln/>
                <a:solidFill>
                  <a:schemeClr val="accent3"/>
                </a:solidFill>
              </a:rPr>
              <a:t>Staffing</a:t>
            </a:r>
            <a:r>
              <a:rPr lang="en-US" sz="2800" b="1" dirty="0">
                <a:ln/>
                <a:solidFill>
                  <a:schemeClr val="accent3"/>
                </a:solidFill>
              </a:rPr>
              <a:t>)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Pengarahan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(</a:t>
            </a:r>
            <a:r>
              <a:rPr lang="en-US" sz="2800" b="1" i="1" dirty="0">
                <a:ln/>
                <a:solidFill>
                  <a:schemeClr val="accent3"/>
                </a:solidFill>
              </a:rPr>
              <a:t>Directing</a:t>
            </a:r>
            <a:r>
              <a:rPr lang="en-US" sz="2800" b="1" dirty="0">
                <a:ln/>
                <a:solidFill>
                  <a:schemeClr val="accent3"/>
                </a:solidFill>
              </a:rPr>
              <a:t>) dan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Pengontrolan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segala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sumber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daya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organisasi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secara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efektif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dan </a:t>
            </a:r>
            <a:r>
              <a:rPr lang="en-US" sz="2800" b="1" dirty="0" err="1">
                <a:ln/>
                <a:solidFill>
                  <a:schemeClr val="accent3"/>
                </a:solidFill>
              </a:rPr>
              <a:t>efisien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E63F322-EFB6-4684-912D-4A09EBB83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CFD06F5-29AE-4E03-8159-0987A9556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CEA402-1EA4-4E7E-8E36-E00F9560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479954"/>
            <a:ext cx="2844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E36E66-9A1C-4543-B612-69E72E4F78FF}"/>
              </a:ext>
            </a:extLst>
          </p:cNvPr>
          <p:cNvSpPr txBox="1"/>
          <p:nvPr/>
        </p:nvSpPr>
        <p:spPr>
          <a:xfrm>
            <a:off x="845417" y="955332"/>
            <a:ext cx="1781670" cy="60495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  <a:scene3d>
            <a:camera prst="isometricOffAxis1Right"/>
            <a:lightRig rig="threePt" dir="t"/>
          </a:scene3d>
          <a:sp3d>
            <a:bevelT prst="angle"/>
          </a:sp3d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>
                <a:ln/>
                <a:solidFill>
                  <a:schemeClr val="accent3"/>
                </a:solidFill>
              </a:rPr>
              <a:t>Karena </a:t>
            </a:r>
            <a:endParaRPr lang="en-ID" sz="32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3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17499-E1B0-4ED3-8A49-EEA1509F6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Efektif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0FFCA-EA9C-44D1-8032-5DD66D24A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EA2AA-743B-44AA-92D8-DABF5BE95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0DA8C-DBAB-4225-A3A9-F0AA1FAC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382AA42-91F7-4DF9-9F8A-6D4913ABA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8788987"/>
              </p:ext>
            </p:extLst>
          </p:nvPr>
        </p:nvGraphicFramePr>
        <p:xfrm>
          <a:off x="2598057" y="1428526"/>
          <a:ext cx="6995886" cy="455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051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21E5D-FF23-4BED-896C-182A4FEAB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F56B6-E015-4777-84A7-78F5193F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3359F-F800-4961-8EB0-9D2943A8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EEFE0913-D7CF-44B4-912E-0D34DE14C7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902083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0071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E0F8EF5-8141-47D6-AD6C-DB4AB0FF7EDD}"/>
              </a:ext>
            </a:extLst>
          </p:cNvPr>
          <p:cNvGraphicFramePr/>
          <p:nvPr/>
        </p:nvGraphicFramePr>
        <p:xfrm>
          <a:off x="2362200" y="1397000"/>
          <a:ext cx="74676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5419C80-171B-4AA1-8A6B-66C2ADC1E276}"/>
              </a:ext>
            </a:extLst>
          </p:cNvPr>
          <p:cNvSpPr txBox="1"/>
          <p:nvPr/>
        </p:nvSpPr>
        <p:spPr>
          <a:xfrm>
            <a:off x="2438400" y="408057"/>
            <a:ext cx="69342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d-ID" sz="4000" dirty="0"/>
              <a:t>DEFINITION OF MANAGEMENT</a:t>
            </a:r>
          </a:p>
        </p:txBody>
      </p:sp>
      <p:pic>
        <p:nvPicPr>
          <p:cNvPr id="10244" name="Picture 2">
            <a:extLst>
              <a:ext uri="{FF2B5EF4-FFF2-40B4-BE49-F238E27FC236}">
                <a16:creationId xmlns:a16="http://schemas.microsoft.com/office/drawing/2014/main" id="{58C362BA-C77D-482F-B7DA-03DDF908D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728"/>
          <a:stretch>
            <a:fillRect/>
          </a:stretch>
        </p:blipFill>
        <p:spPr bwMode="auto">
          <a:xfrm>
            <a:off x="2711451" y="1711325"/>
            <a:ext cx="5937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>
            <a:extLst>
              <a:ext uri="{FF2B5EF4-FFF2-40B4-BE49-F238E27FC236}">
                <a16:creationId xmlns:a16="http://schemas.microsoft.com/office/drawing/2014/main" id="{9ADF740F-8FD5-4361-9215-5F270D67E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139" y="1828801"/>
            <a:ext cx="6556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AutoShape 4" descr="Image result for Mary Parker Follett">
            <a:extLst>
              <a:ext uri="{FF2B5EF4-FFF2-40B4-BE49-F238E27FC236}">
                <a16:creationId xmlns:a16="http://schemas.microsoft.com/office/drawing/2014/main" id="{0D85FBDC-793D-4B72-A25E-F1A2C3B89A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7665" y="878100"/>
            <a:ext cx="8596668" cy="888124"/>
          </a:xfrm>
        </p:spPr>
        <p:txBody>
          <a:bodyPr/>
          <a:lstStyle/>
          <a:p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Definisi</a:t>
            </a:r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Manajemen</a:t>
            </a:r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380" y="2682876"/>
            <a:ext cx="11079237" cy="2324553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Dalam manajemen modern, </a:t>
            </a:r>
            <a:endParaRPr lang="en-US" sz="4000" dirty="0">
              <a:solidFill>
                <a:schemeClr val="accent5">
                  <a:lumMod val="75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0" indent="0" algn="ctr">
              <a:spcBef>
                <a:spcPts val="600"/>
              </a:spcBef>
              <a:spcAft>
                <a:spcPts val="300"/>
              </a:spcAft>
              <a:buNone/>
            </a:pP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istilah manajemen dapat diinterpretasikan dari 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b</a:t>
            </a: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er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b</a:t>
            </a: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agai aspek 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b</a:t>
            </a: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er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b</a:t>
            </a:r>
            <a:r>
              <a:rPr lang="id-ID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eda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39517-7806-4CC3-AEAF-9FC004A0B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10/13/2020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EEBD4-BE13-47AF-805F-436B4704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Enjoy Studi Manajemen Organisasi - Hibah MOOC UNAIR 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13F3D-0A79-4BAC-A4E4-5BE8ABCC0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724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10557</TotalTime>
  <Words>779</Words>
  <Application>Microsoft Office PowerPoint</Application>
  <PresentationFormat>Widescreen</PresentationFormat>
  <Paragraphs>125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Enjoy Studi Manajemen Organisasi</vt:lpstr>
      <vt:lpstr>PowerPoint Presentation</vt:lpstr>
      <vt:lpstr>PowerPoint Presentation</vt:lpstr>
      <vt:lpstr>PowerPoint Presentation</vt:lpstr>
      <vt:lpstr>PowerPoint Presentation</vt:lpstr>
      <vt:lpstr>Efektif</vt:lpstr>
      <vt:lpstr>PowerPoint Presentation</vt:lpstr>
      <vt:lpstr>PowerPoint Presentation</vt:lpstr>
      <vt:lpstr>Definisi Manajemen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Kaitan Manajemen dengan Organisasi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Enjoy Studi Manajemen Organisasi</dc:title>
  <dc:creator>user</dc:creator>
  <cp:lastModifiedBy>Asrama</cp:lastModifiedBy>
  <cp:revision>158</cp:revision>
  <cp:lastPrinted>2020-10-13T16:43:14Z</cp:lastPrinted>
  <dcterms:created xsi:type="dcterms:W3CDTF">2020-09-14T22:21:18Z</dcterms:created>
  <dcterms:modified xsi:type="dcterms:W3CDTF">2020-10-21T10:34:14Z</dcterms:modified>
</cp:coreProperties>
</file>