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5" r:id="rId5"/>
    <p:sldId id="280" r:id="rId6"/>
    <p:sldId id="284" r:id="rId7"/>
    <p:sldId id="286" r:id="rId8"/>
    <p:sldId id="288" r:id="rId9"/>
    <p:sldId id="289" r:id="rId10"/>
    <p:sldId id="290" r:id="rId11"/>
    <p:sldId id="287" r:id="rId12"/>
    <p:sldId id="26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0CA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F127-ECAA-4760-ACEA-FAD63A3FB4DC}" type="datetimeFigureOut">
              <a:rPr lang="ko-KR" altLang="en-US" smtClean="0"/>
              <a:t>2021-09-19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25A6-399E-4519-876C-F022D27B71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8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243F-38FD-4C77-9249-0B541C6C526A}" type="datetimeFigureOut">
              <a:rPr lang="ko-KR" altLang="en-US" smtClean="0"/>
              <a:t>2021-09-19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FD51-CB7D-4F20-9C67-E553E8D12E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0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412" y="1773084"/>
            <a:ext cx="4176612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1412" y="2925212"/>
            <a:ext cx="417661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8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51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9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90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40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59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7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64" y="2181230"/>
            <a:ext cx="49675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6464" y="2734434"/>
            <a:ext cx="49675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01760" y="1673746"/>
            <a:ext cx="1878152" cy="1872208"/>
            <a:chOff x="1547664" y="1563638"/>
            <a:chExt cx="1878152" cy="1872208"/>
          </a:xfrm>
        </p:grpSpPr>
        <p:pic>
          <p:nvPicPr>
            <p:cNvPr id="5" name="Picture 3" descr="E:\002-KIMS BUSINESS\007-02-Fullslidesppt-Contents\20161228\01-abs\section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563638"/>
              <a:ext cx="18781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858556" y="1793198"/>
              <a:ext cx="1385096" cy="1385096"/>
            </a:xfrm>
            <a:prstGeom prst="ellipse">
              <a:avLst/>
            </a:prstGeom>
            <a:solidFill>
              <a:srgbClr val="EFE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88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824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74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62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611560" y="4844068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i="1" dirty="0" smtClean="0">
                <a:ea typeface="맑은 고딕" pitchFamily="50" charset="-127"/>
              </a:rPr>
              <a:t>BEST PRACTICE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맑은 고딕" pitchFamily="50" charset="-127"/>
              </a:rPr>
              <a:t>DESA HALAL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err="1" smtClean="0"/>
              <a:t>Dr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Tika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Widiastuti</a:t>
            </a:r>
            <a:r>
              <a:rPr lang="en-US" altLang="ko-KR" b="1" dirty="0" smtClean="0"/>
              <a:t>, SE., </a:t>
            </a:r>
            <a:r>
              <a:rPr lang="en-US" altLang="ko-KR" b="1" dirty="0" err="1" smtClean="0"/>
              <a:t>M.Si</a:t>
            </a:r>
            <a:r>
              <a:rPr lang="en-US" altLang="ko-KR" b="1" dirty="0" smtClean="0"/>
              <a:t>.</a:t>
            </a:r>
            <a:endParaRPr lang="en-US" alt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257264" y="1743750"/>
            <a:ext cx="138272" cy="1656000"/>
            <a:chOff x="0" y="1995686"/>
            <a:chExt cx="173576" cy="1368152"/>
          </a:xfrm>
        </p:grpSpPr>
        <p:sp>
          <p:nvSpPr>
            <p:cNvPr id="6" name="Rectangle 5"/>
            <p:cNvSpPr/>
            <p:nvPr/>
          </p:nvSpPr>
          <p:spPr>
            <a:xfrm>
              <a:off x="0" y="1995686"/>
              <a:ext cx="89756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" y="1995686"/>
              <a:ext cx="89756" cy="136815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/>
              <a:t>DESA HALAL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869" y="2859782"/>
            <a:ext cx="5040264" cy="288032"/>
          </a:xfrm>
        </p:spPr>
        <p:txBody>
          <a:bodyPr/>
          <a:lstStyle/>
          <a:p>
            <a:r>
              <a:rPr lang="en-US" altLang="ko-KR" sz="2000" dirty="0"/>
              <a:t>Di Indonesia, </a:t>
            </a:r>
            <a:r>
              <a:rPr lang="en-US" altLang="ko-KR" sz="2000" dirty="0" err="1"/>
              <a:t>konsep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Desa</a:t>
            </a:r>
            <a:r>
              <a:rPr lang="en-US" altLang="ko-KR" sz="2000" dirty="0"/>
              <a:t> Halal </a:t>
            </a:r>
            <a:r>
              <a:rPr lang="en-US" altLang="ko-KR" sz="2000" dirty="0" err="1"/>
              <a:t>dikemas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dalam</a:t>
            </a:r>
            <a:r>
              <a:rPr lang="en-US" altLang="ko-KR" sz="2000" dirty="0"/>
              <a:t> </a:t>
            </a:r>
            <a:r>
              <a:rPr lang="en-US" altLang="ko-KR" sz="2000" dirty="0" err="1"/>
              <a:t>bentuk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Desa</a:t>
            </a:r>
            <a:r>
              <a:rPr lang="en-US" altLang="ko-KR" sz="2000" dirty="0"/>
              <a:t> </a:t>
            </a:r>
            <a:r>
              <a:rPr lang="en-US" altLang="ko-KR" sz="2000" dirty="0" err="1"/>
              <a:t>Wisata</a:t>
            </a:r>
            <a:r>
              <a:rPr lang="en-US" altLang="ko-KR" sz="2000" dirty="0"/>
              <a:t> Halal</a:t>
            </a:r>
            <a:endParaRPr lang="ko-KR" altLang="en-US" sz="2000" dirty="0"/>
          </a:p>
        </p:txBody>
      </p:sp>
      <p:grpSp>
        <p:nvGrpSpPr>
          <p:cNvPr id="15" name="Group 14"/>
          <p:cNvGrpSpPr/>
          <p:nvPr/>
        </p:nvGrpSpPr>
        <p:grpSpPr>
          <a:xfrm rot="5400000">
            <a:off x="4265794" y="1399744"/>
            <a:ext cx="612413" cy="612413"/>
            <a:chOff x="7740552" y="3628849"/>
            <a:chExt cx="1800000" cy="1800000"/>
          </a:xfrm>
          <a:solidFill>
            <a:schemeClr val="accent1"/>
          </a:solidFill>
        </p:grpSpPr>
        <p:sp>
          <p:nvSpPr>
            <p:cNvPr id="16" name="Rectangle 15"/>
            <p:cNvSpPr/>
            <p:nvPr/>
          </p:nvSpPr>
          <p:spPr>
            <a:xfrm>
              <a:off x="7740552" y="3628849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542684" y="4618860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8542684" y="3035407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8636896" y="3732921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24552" y="3628849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24552" y="4816437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1744" y="3559910"/>
              <a:ext cx="216000" cy="1145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1748" y="4351635"/>
              <a:ext cx="216000" cy="1145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2207322"/>
            <a:ext cx="108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1563638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Wisata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Halal</a:t>
            </a:r>
          </a:p>
          <a:p>
            <a:endParaRPr lang="en-US" altLang="ko-KR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Restoran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Halal</a:t>
            </a:r>
          </a:p>
          <a:p>
            <a:pPr marL="228600" indent="-228600">
              <a:buAutoNum type="arabicPeriod"/>
            </a:pP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Urf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Halal</a:t>
            </a:r>
          </a:p>
          <a:p>
            <a:pPr marL="228600" indent="-228600">
              <a:buAutoNum type="arabicPeriod"/>
            </a:pP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Wisata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religi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alam</a:t>
            </a:r>
            <a:endParaRPr lang="en-US" altLang="ko-KR" sz="16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Penginapan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Syariah</a:t>
            </a:r>
            <a:endParaRPr lang="en-US" altLang="ko-KR" sz="16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Halal </a:t>
            </a:r>
            <a:r>
              <a:rPr lang="en-US" altLang="ko-KR" sz="1600" b="1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Lifestyle</a:t>
            </a:r>
          </a:p>
          <a:p>
            <a:pPr marL="228600" indent="-228600">
              <a:buAutoNum type="arabicPeriod"/>
            </a:pPr>
            <a:r>
              <a:rPr lang="en-US" altLang="ko-KR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Restoran</a:t>
            </a:r>
            <a:r>
              <a:rPr lang="en-US" altLang="ko-KR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Halal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6"/>
          <a:stretch/>
        </p:blipFill>
        <p:spPr bwMode="auto">
          <a:xfrm>
            <a:off x="755576" y="1199132"/>
            <a:ext cx="3923566" cy="296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9629" y="4299941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Adinugraha</a:t>
            </a:r>
            <a:r>
              <a:rPr lang="en-US" sz="1200" dirty="0" smtClean="0"/>
              <a:t> </a:t>
            </a:r>
            <a:r>
              <a:rPr lang="en-US" sz="1200" dirty="0" err="1" smtClean="0"/>
              <a:t>dkk</a:t>
            </a:r>
            <a:r>
              <a:rPr lang="en-US" sz="1200" dirty="0" smtClean="0"/>
              <a:t>. (2018)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67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000" dirty="0" err="1" smtClean="0"/>
              <a:t>Kriteria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Wisata</a:t>
            </a:r>
            <a:r>
              <a:rPr lang="en-US" altLang="ko-KR" sz="2000" dirty="0" smtClean="0"/>
              <a:t> Halal (</a:t>
            </a:r>
            <a:r>
              <a:rPr lang="en-US" altLang="ko-KR" sz="2000" dirty="0" err="1" smtClean="0"/>
              <a:t>Desa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Wisata</a:t>
            </a:r>
            <a:r>
              <a:rPr lang="en-US" altLang="ko-KR" sz="2000" dirty="0" smtClean="0"/>
              <a:t> Halal)</a:t>
            </a:r>
          </a:p>
          <a:p>
            <a:r>
              <a:rPr lang="en-US" altLang="ko-KR" sz="2000" dirty="0" err="1" smtClean="0"/>
              <a:t>Menurut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Kementerian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Pariwisata</a:t>
            </a:r>
            <a:endParaRPr lang="ko-KR" alt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577982" y="2646679"/>
            <a:ext cx="485364" cy="485364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796540" y="177106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796540" y="352229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966795" y="2650934"/>
            <a:ext cx="485364" cy="485364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718518" y="177532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718518" y="352654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300192" y="1678658"/>
            <a:ext cx="2406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Terdapat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makanan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halal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6806" y="2554270"/>
            <a:ext cx="239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Terdapat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fasilitas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ibadah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3429882"/>
            <a:ext cx="239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Terdapat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pelayanan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saat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bulan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ramadhan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177" y="1514067"/>
            <a:ext cx="240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Aktifitas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wisata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tidak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mengandung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pornoaksi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kemusrikan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2110" y="2294751"/>
            <a:ext cx="239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Festifal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Halal </a:t>
            </a:r>
            <a:r>
              <a:rPr lang="en-US" altLang="ko-KR" sz="1200" b="1" i="1" dirty="0" smtClean="0">
                <a:solidFill>
                  <a:schemeClr val="accent3"/>
                </a:solidFill>
                <a:cs typeface="Arial" pitchFamily="34" charset="0"/>
              </a:rPr>
              <a:t>Lifestyle</a:t>
            </a:r>
            <a:endParaRPr lang="ko-KR" altLang="en-US" sz="12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177" y="3429079"/>
            <a:ext cx="239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Menggunakan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pakaian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sopan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menutup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aurat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1B90A494-4BC5-4641-95A4-9DBEFFDED1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7" name="TextBox 36"/>
          <p:cNvSpPr txBox="1"/>
          <p:nvPr/>
        </p:nvSpPr>
        <p:spPr>
          <a:xfrm>
            <a:off x="230102" y="2715766"/>
            <a:ext cx="239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Memiliki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daftar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makanan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minuman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tersertifikasi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halal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66806" y="3036586"/>
            <a:ext cx="239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Tempat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wisata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bersih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8178" y="2160398"/>
            <a:ext cx="2406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Tidak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ada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aktifitas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non halal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39502"/>
            <a:ext cx="9144000" cy="288032"/>
          </a:xfrm>
        </p:spPr>
        <p:txBody>
          <a:bodyPr/>
          <a:lstStyle/>
          <a:p>
            <a:r>
              <a:rPr lang="en-US" sz="1800" dirty="0" err="1" smtClean="0"/>
              <a:t>Desa</a:t>
            </a:r>
            <a:r>
              <a:rPr lang="en-US" sz="1800" dirty="0" smtClean="0"/>
              <a:t> </a:t>
            </a:r>
            <a:r>
              <a:rPr lang="en-US" sz="1800" dirty="0" err="1" smtClean="0"/>
              <a:t>Wisata</a:t>
            </a:r>
            <a:r>
              <a:rPr lang="en-US" sz="1800" dirty="0" smtClean="0"/>
              <a:t> Halal di </a:t>
            </a:r>
            <a:r>
              <a:rPr lang="en-US" sz="1800" dirty="0" err="1" smtClean="0"/>
              <a:t>Desa</a:t>
            </a:r>
            <a:r>
              <a:rPr lang="en-US" sz="1800" dirty="0" smtClean="0"/>
              <a:t> </a:t>
            </a:r>
            <a:r>
              <a:rPr lang="en-US" sz="1800" dirty="0" err="1" smtClean="0"/>
              <a:t>Tenggarong</a:t>
            </a:r>
            <a:r>
              <a:rPr lang="en-US" sz="1800" dirty="0" smtClean="0"/>
              <a:t>, Nusa </a:t>
            </a:r>
            <a:r>
              <a:rPr lang="en-US" sz="1800" dirty="0" err="1" smtClean="0"/>
              <a:t>Tengara</a:t>
            </a:r>
            <a:r>
              <a:rPr lang="en-US" sz="1800" dirty="0" smtClean="0"/>
              <a:t> Barat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08" y="969967"/>
            <a:ext cx="3655583" cy="244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390" y="3651870"/>
            <a:ext cx="8784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</a:t>
            </a:r>
            <a:r>
              <a:rPr lang="en-US" sz="1400" dirty="0" err="1" smtClean="0"/>
              <a:t>engelola</a:t>
            </a:r>
            <a:r>
              <a:rPr lang="en-US" sz="1400" dirty="0" smtClean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wisata</a:t>
            </a:r>
            <a:r>
              <a:rPr lang="en-US" sz="1400" dirty="0" smtClean="0"/>
              <a:t> </a:t>
            </a:r>
            <a:r>
              <a:rPr lang="en-US" sz="1400" dirty="0" err="1"/>
              <a:t>Setanggor</a:t>
            </a:r>
            <a:r>
              <a:rPr lang="en-US" sz="1400" dirty="0"/>
              <a:t> </a:t>
            </a:r>
            <a:r>
              <a:rPr lang="en-US" sz="1400" dirty="0" err="1" smtClean="0"/>
              <a:t>menawarkan</a:t>
            </a:r>
            <a:r>
              <a:rPr lang="en-US" sz="1400" dirty="0" smtClean="0"/>
              <a:t> </a:t>
            </a:r>
            <a:r>
              <a:rPr lang="en-US" sz="1400" dirty="0" err="1" smtClean="0"/>
              <a:t>atraksi</a:t>
            </a:r>
            <a:r>
              <a:rPr lang="en-US" sz="1400" dirty="0" smtClean="0"/>
              <a:t> </a:t>
            </a:r>
            <a:r>
              <a:rPr lang="en-US" sz="1400" dirty="0" err="1"/>
              <a:t>alam</a:t>
            </a:r>
            <a:r>
              <a:rPr lang="en-US" sz="1400" dirty="0"/>
              <a:t>; </a:t>
            </a:r>
            <a:r>
              <a:rPr lang="en-US" sz="1400" dirty="0" err="1"/>
              <a:t>atraksi</a:t>
            </a:r>
            <a:r>
              <a:rPr lang="en-US" sz="1400" dirty="0"/>
              <a:t> </a:t>
            </a:r>
            <a:r>
              <a:rPr lang="en-US" sz="1400" dirty="0" err="1" smtClean="0"/>
              <a:t>seni</a:t>
            </a:r>
            <a:r>
              <a:rPr lang="en-US" sz="1400" dirty="0"/>
              <a:t> </a:t>
            </a:r>
            <a:r>
              <a:rPr lang="en-US" sz="1400" dirty="0" smtClean="0"/>
              <a:t>-</a:t>
            </a:r>
            <a:r>
              <a:rPr lang="en-US" sz="1400" dirty="0"/>
              <a:t> </a:t>
            </a:r>
            <a:r>
              <a:rPr lang="en-US" sz="1400" dirty="0" err="1" smtClean="0"/>
              <a:t>budaya</a:t>
            </a:r>
            <a:r>
              <a:rPr lang="en-US" sz="1400" dirty="0"/>
              <a:t>; </a:t>
            </a:r>
            <a:r>
              <a:rPr lang="en-US" sz="1400" dirty="0" err="1"/>
              <a:t>atraksi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r>
              <a:rPr lang="en-US" sz="1400" dirty="0"/>
              <a:t> </a:t>
            </a:r>
            <a:r>
              <a:rPr lang="en-US" sz="1400" dirty="0" err="1"/>
              <a:t>lokal</a:t>
            </a:r>
            <a:r>
              <a:rPr lang="en-US" sz="1400" dirty="0"/>
              <a:t>;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atraksi</a:t>
            </a:r>
            <a:r>
              <a:rPr lang="en-US" sz="1400" dirty="0"/>
              <a:t> </a:t>
            </a:r>
            <a:r>
              <a:rPr lang="en-US" sz="1400" dirty="0" err="1"/>
              <a:t>wisata</a:t>
            </a:r>
            <a:r>
              <a:rPr lang="en-US" sz="1400" dirty="0"/>
              <a:t> </a:t>
            </a:r>
            <a:r>
              <a:rPr lang="en-US" sz="1400" dirty="0" smtClean="0"/>
              <a:t> halal</a:t>
            </a:r>
            <a:r>
              <a:rPr lang="en-US" sz="1400" dirty="0"/>
              <a:t>. </a:t>
            </a:r>
            <a:r>
              <a:rPr lang="en-US" sz="1400" dirty="0" err="1" smtClean="0"/>
              <a:t>Paket</a:t>
            </a:r>
            <a:r>
              <a:rPr lang="en-US" sz="1400" dirty="0"/>
              <a:t> </a:t>
            </a:r>
            <a:r>
              <a:rPr lang="en-US" sz="1400" dirty="0" err="1" smtClean="0"/>
              <a:t>wisata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smtClean="0"/>
              <a:t> </a:t>
            </a:r>
            <a:r>
              <a:rPr lang="en-US" sz="1400" dirty="0" err="1" smtClean="0"/>
              <a:t>ditawarkan</a:t>
            </a:r>
            <a:r>
              <a:rPr lang="en-US" sz="1400" dirty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wisata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err="1" smtClean="0"/>
              <a:t>aktifitas</a:t>
            </a:r>
            <a:r>
              <a:rPr lang="en-US" sz="1400" dirty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lokal</a:t>
            </a:r>
            <a:r>
              <a:rPr lang="en-US" sz="1400" dirty="0"/>
              <a:t> </a:t>
            </a:r>
            <a:r>
              <a:rPr lang="en-US" sz="1400" dirty="0" smtClean="0"/>
              <a:t>(local activities), </a:t>
            </a:r>
            <a:r>
              <a:rPr lang="en-US" sz="1400" dirty="0" err="1" smtClean="0"/>
              <a:t>alam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keunikan</a:t>
            </a:r>
            <a:r>
              <a:rPr lang="en-US" sz="1400" dirty="0"/>
              <a:t> </a:t>
            </a:r>
            <a:r>
              <a:rPr lang="en-US" sz="1400" dirty="0" err="1"/>
              <a:t>tradisi</a:t>
            </a:r>
            <a:r>
              <a:rPr lang="en-US" sz="1400" dirty="0"/>
              <a:t> / </a:t>
            </a:r>
            <a:r>
              <a:rPr lang="en-US" sz="1400" dirty="0" err="1"/>
              <a:t>budaya</a:t>
            </a:r>
            <a:r>
              <a:rPr lang="en-US" sz="1400" dirty="0"/>
              <a:t> </a:t>
            </a:r>
            <a:r>
              <a:rPr lang="en-US" sz="1400" dirty="0" err="1" smtClean="0"/>
              <a:t>masyarakat</a:t>
            </a:r>
            <a:r>
              <a:rPr lang="en-US" sz="1400" dirty="0"/>
              <a:t> </a:t>
            </a:r>
            <a:r>
              <a:rPr lang="en-US" sz="1400" dirty="0" smtClean="0"/>
              <a:t>Muslim </a:t>
            </a:r>
            <a:r>
              <a:rPr lang="en-US" sz="1400" dirty="0"/>
              <a:t>di </a:t>
            </a:r>
            <a:r>
              <a:rPr lang="en-US" sz="1400" dirty="0" err="1"/>
              <a:t>destinasi</a:t>
            </a:r>
            <a:r>
              <a:rPr lang="en-US" sz="1400" dirty="0"/>
              <a:t> </a:t>
            </a:r>
            <a:r>
              <a:rPr lang="en-US" sz="1400" dirty="0" err="1" smtClean="0"/>
              <a:t>wisata</a:t>
            </a:r>
            <a:r>
              <a:rPr lang="en-US" sz="1400" dirty="0" smtClean="0"/>
              <a:t> </a:t>
            </a:r>
            <a:r>
              <a:rPr lang="en-US" sz="1400" dirty="0" err="1"/>
              <a:t>Setanggor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upaya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m</a:t>
            </a:r>
            <a:r>
              <a:rPr lang="en-US" sz="1400" dirty="0" err="1" smtClean="0"/>
              <a:t>inat</a:t>
            </a:r>
            <a:r>
              <a:rPr lang="en-US" sz="1400" dirty="0" smtClean="0"/>
              <a:t> </a:t>
            </a:r>
            <a:r>
              <a:rPr lang="en-US" sz="1400" dirty="0" err="1"/>
              <a:t>berkunjung</a:t>
            </a:r>
            <a:r>
              <a:rPr lang="en-US" sz="1400" dirty="0"/>
              <a:t> </a:t>
            </a:r>
            <a:r>
              <a:rPr lang="en-US" sz="1400" dirty="0" err="1"/>
              <a:t>wisatawan</a:t>
            </a:r>
            <a:r>
              <a:rPr lang="en-US" sz="1400" dirty="0"/>
              <a:t> </a:t>
            </a:r>
            <a:r>
              <a:rPr lang="en-US" sz="1400" dirty="0" err="1"/>
              <a:t>nusantara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wisatawan</a:t>
            </a:r>
            <a:r>
              <a:rPr lang="en-US" sz="1400" dirty="0"/>
              <a:t> </a:t>
            </a:r>
            <a:r>
              <a:rPr lang="en-US" sz="1400" dirty="0" err="1"/>
              <a:t>mancanegara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Muslim </a:t>
            </a:r>
            <a:r>
              <a:rPr lang="en-US" sz="1400" dirty="0" err="1" smtClean="0"/>
              <a:t>maupun</a:t>
            </a:r>
            <a:r>
              <a:rPr lang="en-US" sz="1400" dirty="0" smtClean="0"/>
              <a:t> Non-Muslim</a:t>
            </a:r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36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427" y="267494"/>
            <a:ext cx="9144000" cy="288032"/>
          </a:xfrm>
        </p:spPr>
        <p:txBody>
          <a:bodyPr/>
          <a:lstStyle/>
          <a:p>
            <a:r>
              <a:rPr lang="en-US" sz="1800" dirty="0" err="1" smtClean="0"/>
              <a:t>Desa</a:t>
            </a:r>
            <a:r>
              <a:rPr lang="en-US" sz="1800" dirty="0" smtClean="0"/>
              <a:t> </a:t>
            </a:r>
            <a:r>
              <a:rPr lang="en-US" sz="1800" dirty="0" err="1" smtClean="0"/>
              <a:t>Wisata</a:t>
            </a:r>
            <a:r>
              <a:rPr lang="en-US" sz="1800" dirty="0" smtClean="0"/>
              <a:t> Halal Di </a:t>
            </a:r>
            <a:r>
              <a:rPr lang="en-US" sz="1800" dirty="0" err="1" smtClean="0"/>
              <a:t>Sembalun</a:t>
            </a:r>
            <a:r>
              <a:rPr lang="en-US" sz="1800" dirty="0" smtClean="0"/>
              <a:t> </a:t>
            </a:r>
            <a:r>
              <a:rPr lang="en-US" sz="1800" dirty="0" err="1" smtClean="0"/>
              <a:t>Lawang</a:t>
            </a:r>
            <a:r>
              <a:rPr lang="en-US" sz="1800" dirty="0" smtClean="0"/>
              <a:t>, </a:t>
            </a:r>
            <a:r>
              <a:rPr lang="en-US" sz="1800" dirty="0" err="1" smtClean="0"/>
              <a:t>Lombong</a:t>
            </a:r>
            <a:r>
              <a:rPr lang="en-US" sz="1800" dirty="0" smtClean="0"/>
              <a:t>, Nusa Tenggara Barat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672408" y="1131590"/>
            <a:ext cx="5364088" cy="3528392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Wisata</a:t>
            </a:r>
            <a:r>
              <a:rPr lang="en-US" sz="1400" dirty="0" smtClean="0"/>
              <a:t> </a:t>
            </a:r>
            <a:r>
              <a:rPr lang="en-US" sz="1400" dirty="0" err="1" smtClean="0"/>
              <a:t>Sembalun</a:t>
            </a:r>
            <a:r>
              <a:rPr lang="en-US" sz="1400" dirty="0" smtClean="0"/>
              <a:t> </a:t>
            </a:r>
            <a:r>
              <a:rPr lang="en-US" sz="1400" dirty="0" err="1" smtClean="0"/>
              <a:t>Lawang</a:t>
            </a:r>
            <a:r>
              <a:rPr lang="en-US" sz="1400" dirty="0" smtClean="0"/>
              <a:t> </a:t>
            </a:r>
            <a:r>
              <a:rPr lang="en-US" sz="1400" dirty="0" err="1" smtClean="0"/>
              <a:t>meraih</a:t>
            </a:r>
            <a:r>
              <a:rPr lang="en-US" sz="1400" dirty="0" smtClean="0"/>
              <a:t> </a:t>
            </a:r>
            <a:r>
              <a:rPr lang="en-US" sz="1400" dirty="0" err="1" smtClean="0"/>
              <a:t>penghargaan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ajang</a:t>
            </a:r>
            <a:r>
              <a:rPr lang="en-US" sz="1400" dirty="0" smtClean="0"/>
              <a:t> Word Halal Travel Awards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2015 </a:t>
            </a:r>
            <a:r>
              <a:rPr lang="en-US" sz="1400" dirty="0" err="1" smtClean="0"/>
              <a:t>dan</a:t>
            </a:r>
            <a:r>
              <a:rPr lang="en-US" sz="1400" dirty="0" smtClean="0"/>
              <a:t> 2016.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keagamaan</a:t>
            </a:r>
            <a:r>
              <a:rPr lang="en-US" sz="1400" dirty="0" smtClean="0"/>
              <a:t> di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Sembalun</a:t>
            </a:r>
            <a:r>
              <a:rPr lang="en-US" sz="1400" dirty="0" smtClean="0"/>
              <a:t> </a:t>
            </a:r>
            <a:r>
              <a:rPr lang="en-US" sz="1400" dirty="0" err="1" smtClean="0"/>
              <a:t>Lawang</a:t>
            </a:r>
            <a:r>
              <a:rPr lang="en-US" sz="1400" dirty="0" smtClean="0"/>
              <a:t> </a:t>
            </a:r>
            <a:r>
              <a:rPr lang="en-US" sz="1400" dirty="0" err="1" smtClean="0"/>
              <a:t>dibuktikan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adanya</a:t>
            </a:r>
            <a:r>
              <a:rPr lang="en-US" sz="1400" dirty="0" smtClean="0"/>
              <a:t> </a:t>
            </a:r>
            <a:r>
              <a:rPr lang="en-US" sz="1400" dirty="0" err="1" smtClean="0"/>
              <a:t>pengajian</a:t>
            </a:r>
            <a:r>
              <a:rPr lang="en-US" sz="1400" dirty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tahlilan</a:t>
            </a:r>
            <a:r>
              <a:rPr lang="en-US" sz="1400" dirty="0" smtClean="0"/>
              <a:t> </a:t>
            </a:r>
            <a:r>
              <a:rPr lang="en-US" sz="1400" dirty="0" err="1" smtClean="0"/>
              <a:t>rutin</a:t>
            </a:r>
            <a:r>
              <a:rPr lang="en-US" sz="1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/>
              <a:t>Di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Sembalun</a:t>
            </a:r>
            <a:r>
              <a:rPr lang="en-US" sz="1400" dirty="0" smtClean="0"/>
              <a:t> </a:t>
            </a:r>
            <a:r>
              <a:rPr lang="en-US" sz="1400" dirty="0" err="1" smtClean="0"/>
              <a:t>Lawang</a:t>
            </a:r>
            <a:r>
              <a:rPr lang="en-US" sz="1400" dirty="0" smtClean="0"/>
              <a:t> </a:t>
            </a:r>
            <a:r>
              <a:rPr lang="en-US" sz="1400" dirty="0" err="1" smtClean="0"/>
              <a:t>tersedia</a:t>
            </a:r>
            <a:r>
              <a:rPr lang="en-US" sz="1400" dirty="0" smtClean="0"/>
              <a:t> 4 masjid </a:t>
            </a:r>
            <a:r>
              <a:rPr lang="en-US" sz="1400" dirty="0" err="1" smtClean="0"/>
              <a:t>dan</a:t>
            </a:r>
            <a:r>
              <a:rPr lang="en-US" sz="1400" dirty="0" smtClean="0"/>
              <a:t> 16 </a:t>
            </a:r>
            <a:r>
              <a:rPr lang="en-US" sz="1400" dirty="0" err="1" smtClean="0"/>
              <a:t>musho</a:t>
            </a:r>
            <a:r>
              <a:rPr lang="en-US" sz="1400" dirty="0" smtClean="0"/>
              <a:t>-  </a:t>
            </a:r>
            <a:r>
              <a:rPr lang="en-US" sz="1400" dirty="0" err="1" smtClean="0"/>
              <a:t>lla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tersebar</a:t>
            </a:r>
            <a:r>
              <a:rPr lang="en-US" sz="1400" dirty="0" smtClean="0"/>
              <a:t> di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dusun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objek</a:t>
            </a:r>
            <a:r>
              <a:rPr lang="en-US" sz="1400" dirty="0" smtClean="0"/>
              <a:t> </a:t>
            </a:r>
            <a:r>
              <a:rPr lang="en-US" sz="1400" dirty="0" err="1" smtClean="0"/>
              <a:t>wisata</a:t>
            </a:r>
            <a:r>
              <a:rPr lang="en-US" sz="1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/>
              <a:t>Terdapat</a:t>
            </a:r>
            <a:r>
              <a:rPr lang="en-US" sz="1400" dirty="0" smtClean="0"/>
              <a:t> </a:t>
            </a:r>
            <a:r>
              <a:rPr lang="en-US" sz="1400" dirty="0" err="1" smtClean="0"/>
              <a:t>aturan-aturan</a:t>
            </a:r>
            <a:r>
              <a:rPr lang="en-US" sz="1400" dirty="0" smtClean="0"/>
              <a:t> </a:t>
            </a:r>
            <a:r>
              <a:rPr lang="en-US" sz="1400" dirty="0" err="1" smtClean="0"/>
              <a:t>syariah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diterapkan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masya</a:t>
            </a:r>
            <a:r>
              <a:rPr lang="en-US" sz="1400" dirty="0" smtClean="0"/>
              <a:t>- </a:t>
            </a:r>
            <a:r>
              <a:rPr lang="en-US" sz="1400" dirty="0" err="1" smtClean="0"/>
              <a:t>rakat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r>
              <a:rPr lang="en-US" sz="1400" dirty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wisatan</a:t>
            </a:r>
            <a:r>
              <a:rPr lang="en-US" sz="1400" dirty="0" smtClean="0"/>
              <a:t> </a:t>
            </a:r>
            <a:r>
              <a:rPr lang="en-US" sz="1400" dirty="0" err="1" smtClean="0"/>
              <a:t>laki-laki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perempuan</a:t>
            </a:r>
            <a:r>
              <a:rPr lang="en-US" sz="14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20272" y="699542"/>
            <a:ext cx="2123728" cy="288032"/>
          </a:xfrm>
        </p:spPr>
        <p:txBody>
          <a:bodyPr/>
          <a:lstStyle/>
          <a:p>
            <a:r>
              <a:rPr lang="en-US" i="1" dirty="0" err="1" smtClean="0"/>
              <a:t>Lanjutan</a:t>
            </a:r>
            <a:r>
              <a:rPr lang="en-US" i="1" dirty="0" smtClean="0"/>
              <a:t>…</a:t>
            </a:r>
            <a:endParaRPr lang="en-US" i="1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0" y="1275606"/>
            <a:ext cx="9144000" cy="25922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pariwisata</a:t>
            </a:r>
            <a:r>
              <a:rPr lang="en-US" sz="1600" dirty="0" smtClean="0"/>
              <a:t> halal </a:t>
            </a:r>
            <a:r>
              <a:rPr lang="en-US" sz="1600" dirty="0" err="1" smtClean="0"/>
              <a:t>berbasis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desa</a:t>
            </a:r>
            <a:r>
              <a:rPr lang="en-US" sz="1600" dirty="0" smtClean="0"/>
              <a:t> </a:t>
            </a:r>
            <a:r>
              <a:rPr lang="en-US" sz="1600" dirty="0" err="1" smtClean="0"/>
              <a:t>Sembalun</a:t>
            </a:r>
            <a:r>
              <a:rPr lang="en-US" sz="1600" dirty="0" smtClean="0"/>
              <a:t> </a:t>
            </a:r>
            <a:r>
              <a:rPr lang="en-US" sz="1600" dirty="0" err="1" smtClean="0"/>
              <a:t>Lawang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P</a:t>
            </a:r>
            <a:r>
              <a:rPr lang="en-US" sz="1600" dirty="0" err="1" smtClean="0"/>
              <a:t>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objek</a:t>
            </a:r>
            <a:r>
              <a:rPr lang="en-US" sz="1600" dirty="0" smtClean="0"/>
              <a:t> </a:t>
            </a:r>
            <a:r>
              <a:rPr lang="en-US" sz="1600" dirty="0" err="1" smtClean="0"/>
              <a:t>destinasi</a:t>
            </a:r>
            <a:r>
              <a:rPr lang="en-US" sz="1600" dirty="0" smtClean="0"/>
              <a:t> </a:t>
            </a:r>
            <a:r>
              <a:rPr lang="en-US" sz="1600" dirty="0" err="1" smtClean="0"/>
              <a:t>wisata</a:t>
            </a:r>
            <a:endParaRPr lang="en-US" sz="16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M</a:t>
            </a:r>
            <a:r>
              <a:rPr lang="en-US" sz="1600" dirty="0" err="1" smtClean="0"/>
              <a:t>elengkapi</a:t>
            </a:r>
            <a:r>
              <a:rPr lang="en-US" sz="1600" dirty="0" smtClean="0"/>
              <a:t> </a:t>
            </a:r>
            <a:r>
              <a:rPr lang="en-US" sz="1600" dirty="0" err="1" smtClean="0"/>
              <a:t>sarana-prasarana</a:t>
            </a:r>
            <a:r>
              <a:rPr lang="en-US" sz="1600" dirty="0" smtClean="0"/>
              <a:t> </a:t>
            </a:r>
            <a:r>
              <a:rPr lang="en-US" sz="1600" dirty="0" err="1" smtClean="0"/>
              <a:t>peribadatan</a:t>
            </a:r>
            <a:r>
              <a:rPr lang="en-US" sz="1600" dirty="0" smtClean="0"/>
              <a:t>,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M</a:t>
            </a:r>
            <a:r>
              <a:rPr lang="en-US" sz="1600" dirty="0" err="1" smtClean="0"/>
              <a:t>enyiapkan</a:t>
            </a:r>
            <a:r>
              <a:rPr lang="en-US" sz="1600" dirty="0" smtClean="0"/>
              <a:t> </a:t>
            </a:r>
            <a:r>
              <a:rPr lang="en-US" sz="1600" dirty="0" err="1" smtClean="0"/>
              <a:t>akomodasi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insfrastruktur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standar</a:t>
            </a:r>
            <a:r>
              <a:rPr lang="en-US" sz="1600" dirty="0" smtClean="0"/>
              <a:t> </a:t>
            </a:r>
            <a:r>
              <a:rPr lang="en-US" sz="1600" dirty="0" err="1" smtClean="0"/>
              <a:t>syariah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0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43558"/>
            <a:ext cx="9144000" cy="288032"/>
          </a:xfrm>
        </p:spPr>
        <p:txBody>
          <a:bodyPr/>
          <a:lstStyle/>
          <a:p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</a:t>
            </a:r>
            <a:r>
              <a:rPr lang="en-US" sz="2400" dirty="0" err="1" smtClean="0"/>
              <a:t>Menggoro</a:t>
            </a:r>
            <a:r>
              <a:rPr lang="en-US" sz="2400" dirty="0" smtClean="0"/>
              <a:t>, </a:t>
            </a:r>
            <a:r>
              <a:rPr lang="en-US" sz="2400" dirty="0" err="1" smtClean="0"/>
              <a:t>Kab</a:t>
            </a:r>
            <a:r>
              <a:rPr lang="en-US" sz="2400" dirty="0" smtClean="0"/>
              <a:t>. </a:t>
            </a:r>
            <a:r>
              <a:rPr lang="en-US" sz="2400" dirty="0" err="1" smtClean="0"/>
              <a:t>Temanggung</a:t>
            </a:r>
            <a:r>
              <a:rPr lang="en-US" sz="2400" dirty="0" smtClean="0"/>
              <a:t>, </a:t>
            </a:r>
            <a:r>
              <a:rPr lang="en-US" sz="2400" dirty="0" err="1" smtClean="0"/>
              <a:t>Jawa</a:t>
            </a:r>
            <a:r>
              <a:rPr lang="en-US" sz="2400" dirty="0" smtClean="0"/>
              <a:t> Tengah</a:t>
            </a:r>
          </a:p>
          <a:p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</a:t>
            </a:r>
            <a:r>
              <a:rPr lang="en-US" sz="2400" dirty="0" err="1" smtClean="0"/>
              <a:t>Wisata</a:t>
            </a:r>
            <a:r>
              <a:rPr lang="en-US" sz="2400" dirty="0" smtClean="0"/>
              <a:t> Halal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9512" y="1707654"/>
            <a:ext cx="8712968" cy="2304256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Menggoro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Masjid </a:t>
            </a:r>
            <a:r>
              <a:rPr lang="en-US" dirty="0" err="1" smtClean="0"/>
              <a:t>Wali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jumat</a:t>
            </a:r>
            <a:r>
              <a:rPr lang="en-US" dirty="0" smtClean="0"/>
              <a:t> </a:t>
            </a:r>
            <a:r>
              <a:rPr lang="en-US" dirty="0" err="1" smtClean="0"/>
              <a:t>pahing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yang </a:t>
            </a:r>
            <a:r>
              <a:rPr lang="en-US" dirty="0" err="1" smtClean="0"/>
              <a:t>mencirikan</a:t>
            </a:r>
            <a:r>
              <a:rPr lang="en-US" dirty="0" smtClean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Menggoro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halal: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halal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penginapan</a:t>
            </a:r>
            <a:r>
              <a:rPr lang="en-US" dirty="0" smtClean="0"/>
              <a:t> </a:t>
            </a:r>
            <a:r>
              <a:rPr lang="en-US" dirty="0" err="1" smtClean="0"/>
              <a:t>syariah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Sertifikasi</a:t>
            </a:r>
            <a:r>
              <a:rPr lang="en-US" dirty="0" smtClean="0"/>
              <a:t> halal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Pembangunan </a:t>
            </a:r>
            <a:r>
              <a:rPr lang="en-US" dirty="0" err="1" smtClean="0"/>
              <a:t>galeri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977562"/>
            <a:ext cx="8964488" cy="658084"/>
          </a:xfrm>
        </p:spPr>
        <p:txBody>
          <a:bodyPr/>
          <a:lstStyle/>
          <a:p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Desa</a:t>
            </a:r>
            <a:r>
              <a:rPr lang="en-US" sz="1800" dirty="0" smtClean="0"/>
              <a:t> </a:t>
            </a:r>
            <a:r>
              <a:rPr lang="en-US" sz="1800" dirty="0" err="1" smtClean="0"/>
              <a:t>Wisata</a:t>
            </a:r>
            <a:r>
              <a:rPr lang="en-US" sz="1800" dirty="0" smtClean="0"/>
              <a:t> Halal, Di Indonesia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sedang</a:t>
            </a:r>
            <a:r>
              <a:rPr lang="en-US" sz="1800" dirty="0" smtClean="0"/>
              <a:t> </a:t>
            </a:r>
            <a:r>
              <a:rPr lang="en-US" sz="1800" dirty="0" err="1" smtClean="0"/>
              <a:t>dibangun</a:t>
            </a:r>
            <a:r>
              <a:rPr lang="en-US" sz="1800" dirty="0" smtClean="0"/>
              <a:t> </a:t>
            </a:r>
            <a:r>
              <a:rPr lang="en-US" sz="1800" dirty="0" err="1" smtClean="0"/>
              <a:t>kampung</a:t>
            </a:r>
            <a:r>
              <a:rPr lang="en-US" sz="1800" dirty="0" smtClean="0"/>
              <a:t> </a:t>
            </a:r>
            <a:r>
              <a:rPr lang="en-US" sz="1800" dirty="0" err="1" smtClean="0"/>
              <a:t>pangan</a:t>
            </a:r>
            <a:r>
              <a:rPr lang="en-US" sz="1800" dirty="0" smtClean="0"/>
              <a:t> halal di Bangka Belitung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63790"/>
            <a:ext cx="8640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Pendampingan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sosialisasi</a:t>
            </a:r>
            <a:r>
              <a:rPr lang="en-US" sz="1500" dirty="0" smtClean="0"/>
              <a:t> </a:t>
            </a:r>
            <a:r>
              <a:rPr lang="en-US" sz="1500" dirty="0" err="1" smtClean="0"/>
              <a:t>dilakukan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mewujudkan</a:t>
            </a:r>
            <a:r>
              <a:rPr lang="en-US" sz="1500" dirty="0" smtClean="0"/>
              <a:t> </a:t>
            </a:r>
            <a:r>
              <a:rPr lang="en-US" sz="1500" dirty="0" err="1" smtClean="0"/>
              <a:t>kampung</a:t>
            </a:r>
            <a:r>
              <a:rPr lang="en-US" sz="1500" dirty="0" smtClean="0"/>
              <a:t> halal</a:t>
            </a:r>
          </a:p>
          <a:p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 err="1" smtClean="0"/>
              <a:t>Pembinaan</a:t>
            </a:r>
            <a:r>
              <a:rPr lang="en-US" sz="1500" dirty="0" smtClean="0"/>
              <a:t> </a:t>
            </a:r>
            <a:r>
              <a:rPr lang="en-US" sz="1500" dirty="0" err="1" smtClean="0"/>
              <a:t>mengenai</a:t>
            </a:r>
            <a:r>
              <a:rPr lang="en-US" sz="1500" dirty="0" smtClean="0"/>
              <a:t> proses </a:t>
            </a:r>
            <a:r>
              <a:rPr lang="en-US" sz="1500" dirty="0" err="1" smtClean="0"/>
              <a:t>produksi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sanitasi</a:t>
            </a:r>
            <a:r>
              <a:rPr lang="en-US" sz="1500" dirty="0" smtClean="0"/>
              <a:t> </a:t>
            </a:r>
            <a:r>
              <a:rPr lang="en-US" sz="1500" dirty="0" err="1" smtClean="0"/>
              <a:t>lingkungan</a:t>
            </a:r>
            <a:r>
              <a:rPr lang="en-US" sz="1500" dirty="0" smtClean="0"/>
              <a:t> &gt;&gt; </a:t>
            </a:r>
            <a:r>
              <a:rPr lang="en-US" sz="1500" dirty="0" err="1" smtClean="0"/>
              <a:t>pemilihan</a:t>
            </a:r>
            <a:r>
              <a:rPr lang="en-US" sz="1500" dirty="0" smtClean="0"/>
              <a:t> </a:t>
            </a:r>
            <a:r>
              <a:rPr lang="en-US" sz="1500" dirty="0" err="1" smtClean="0"/>
              <a:t>bahan</a:t>
            </a:r>
            <a:r>
              <a:rPr lang="en-US" sz="1500" dirty="0" smtClean="0"/>
              <a:t> </a:t>
            </a:r>
            <a:r>
              <a:rPr lang="en-US" sz="1500" dirty="0" err="1" smtClean="0"/>
              <a:t>baku</a:t>
            </a:r>
            <a:r>
              <a:rPr lang="en-US" sz="1500" dirty="0" smtClean="0"/>
              <a:t> </a:t>
            </a:r>
            <a:r>
              <a:rPr lang="en-US" sz="1500" dirty="0" err="1" smtClean="0"/>
              <a:t>sesuai</a:t>
            </a:r>
            <a:r>
              <a:rPr lang="en-US" sz="1500" dirty="0" smtClean="0"/>
              <a:t> </a:t>
            </a:r>
            <a:r>
              <a:rPr lang="en-US" sz="1500" dirty="0" err="1" smtClean="0"/>
              <a:t>standar</a:t>
            </a:r>
            <a:r>
              <a:rPr lang="en-US" sz="1500" dirty="0" smtClean="0"/>
              <a:t> </a:t>
            </a:r>
            <a:r>
              <a:rPr lang="en-US" sz="1500" dirty="0" err="1" smtClean="0"/>
              <a:t>bersih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halal</a:t>
            </a:r>
          </a:p>
          <a:p>
            <a:pPr marL="342900" indent="-342900">
              <a:buAutoNum type="arabicPeriod"/>
            </a:pPr>
            <a:r>
              <a:rPr lang="en-US" sz="1500" dirty="0" err="1" smtClean="0"/>
              <a:t>Pengujian</a:t>
            </a:r>
            <a:r>
              <a:rPr lang="en-US" sz="1500" dirty="0" smtClean="0"/>
              <a:t> </a:t>
            </a:r>
            <a:r>
              <a:rPr lang="en-US" sz="1500" dirty="0" err="1" smtClean="0"/>
              <a:t>sampel</a:t>
            </a:r>
            <a:r>
              <a:rPr lang="en-US" sz="1500" dirty="0" smtClean="0"/>
              <a:t> </a:t>
            </a:r>
            <a:r>
              <a:rPr lang="en-US" sz="1500" dirty="0" err="1" smtClean="0"/>
              <a:t>makanan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minuman</a:t>
            </a:r>
            <a:r>
              <a:rPr lang="en-US" sz="1500" dirty="0" smtClean="0"/>
              <a:t> halal di </a:t>
            </a:r>
            <a:r>
              <a:rPr lang="en-US" sz="1500" dirty="0" err="1" smtClean="0"/>
              <a:t>Laboratorium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mendapatkan</a:t>
            </a:r>
            <a:r>
              <a:rPr lang="en-US" sz="1500" dirty="0" smtClean="0"/>
              <a:t> </a:t>
            </a:r>
            <a:r>
              <a:rPr lang="en-US" sz="1500" dirty="0" err="1" smtClean="0"/>
              <a:t>sertifikasi</a:t>
            </a:r>
            <a:r>
              <a:rPr lang="en-US" sz="1500" dirty="0" smtClean="0"/>
              <a:t> </a:t>
            </a:r>
            <a:r>
              <a:rPr lang="en-US" sz="1500" dirty="0" err="1" smtClean="0"/>
              <a:t>Higien</a:t>
            </a:r>
            <a:r>
              <a:rPr lang="en-US" sz="1500" dirty="0" smtClean="0"/>
              <a:t> </a:t>
            </a:r>
            <a:r>
              <a:rPr lang="en-US" sz="1500" dirty="0" err="1" smtClean="0"/>
              <a:t>Sanitasi</a:t>
            </a:r>
            <a:r>
              <a:rPr lang="en-US" sz="1500" dirty="0" smtClean="0"/>
              <a:t> (HS)</a:t>
            </a:r>
          </a:p>
          <a:p>
            <a:pPr marL="342900" indent="-342900">
              <a:buFontTx/>
              <a:buAutoNum type="arabicPeriod"/>
            </a:pPr>
            <a:r>
              <a:rPr lang="en-US" sz="1500" dirty="0" err="1"/>
              <a:t>Sosialisasi</a:t>
            </a:r>
            <a:r>
              <a:rPr lang="en-US" sz="1500" dirty="0"/>
              <a:t> </a:t>
            </a:r>
            <a:r>
              <a:rPr lang="en-US" sz="1500" dirty="0" err="1"/>
              <a:t>kepada</a:t>
            </a:r>
            <a:r>
              <a:rPr lang="en-US" sz="1500" dirty="0"/>
              <a:t> </a:t>
            </a:r>
            <a:r>
              <a:rPr lang="en-US" sz="1500" dirty="0" err="1"/>
              <a:t>masyarakat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perangkat</a:t>
            </a:r>
            <a:r>
              <a:rPr lang="en-US" sz="1500" dirty="0"/>
              <a:t> </a:t>
            </a:r>
            <a:r>
              <a:rPr lang="en-US" sz="1500" dirty="0" err="1"/>
              <a:t>desa</a:t>
            </a:r>
            <a:r>
              <a:rPr lang="en-US" sz="1500" dirty="0"/>
              <a:t>, </a:t>
            </a:r>
            <a:r>
              <a:rPr lang="en-US" sz="1500" dirty="0" err="1"/>
              <a:t>pelaku</a:t>
            </a:r>
            <a:r>
              <a:rPr lang="en-US" sz="1500" dirty="0"/>
              <a:t> </a:t>
            </a:r>
            <a:r>
              <a:rPr lang="en-US" sz="1500" dirty="0" err="1"/>
              <a:t>usaha</a:t>
            </a:r>
            <a:r>
              <a:rPr lang="en-US" sz="1500" dirty="0"/>
              <a:t> </a:t>
            </a:r>
            <a:r>
              <a:rPr lang="en-US" sz="1500" dirty="0" err="1"/>
              <a:t>mengenai</a:t>
            </a:r>
            <a:r>
              <a:rPr lang="en-US" sz="1500" dirty="0"/>
              <a:t> halal </a:t>
            </a:r>
            <a:r>
              <a:rPr lang="en-US" sz="1500" i="1" dirty="0" smtClean="0"/>
              <a:t>lifestyle</a:t>
            </a:r>
            <a:endParaRPr lang="en-US" sz="1500" i="1" dirty="0"/>
          </a:p>
        </p:txBody>
      </p:sp>
      <p:sp>
        <p:nvSpPr>
          <p:cNvPr id="7" name="Down Arrow 6"/>
          <p:cNvSpPr/>
          <p:nvPr/>
        </p:nvSpPr>
        <p:spPr>
          <a:xfrm>
            <a:off x="4572000" y="1995686"/>
            <a:ext cx="288032" cy="360040"/>
          </a:xfrm>
          <a:prstGeom prst="downArrow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343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422</Words>
  <Application>Microsoft Office PowerPoint</Application>
  <PresentationFormat>On-screen Show (16:9)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</cp:lastModifiedBy>
  <cp:revision>123</cp:revision>
  <dcterms:created xsi:type="dcterms:W3CDTF">2016-12-05T23:26:54Z</dcterms:created>
  <dcterms:modified xsi:type="dcterms:W3CDTF">2021-09-19T08:42:38Z</dcterms:modified>
</cp:coreProperties>
</file>