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5" r:id="rId1"/>
    <p:sldMasterId id="2147483666" r:id="rId2"/>
    <p:sldMasterId id="2147483667" r:id="rId3"/>
    <p:sldMasterId id="2147483668" r:id="rId4"/>
    <p:sldMasterId id="2147483669" r:id="rId5"/>
  </p:sldMasterIdLst>
  <p:notesMasterIdLst>
    <p:notesMasterId r:id="rId43"/>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B618C5E-9EEE-4C2F-B01D-11427A417FEA}">
  <a:tblStyle styleId="{2B618C5E-9EEE-4C2F-B01D-11427A417FEA}" styleName="Table_0"/>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448"/>
        <p:cNvGrpSpPr/>
        <p:nvPr/>
      </p:nvGrpSpPr>
      <p:grpSpPr>
        <a:xfrm>
          <a:off x="0" y="0"/>
          <a:ext cx="0" cy="0"/>
          <a:chOff x="0" y="0"/>
          <a:chExt cx="0" cy="0"/>
        </a:xfrm>
      </p:grpSpPr>
      <p:sp>
        <p:nvSpPr>
          <p:cNvPr id="449" name="Shape 44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50" name="Shape 450"/>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rtl="0">
              <a:spcBef>
                <a:spcPts val="0"/>
              </a:spcBef>
              <a:defRPr sz="1100"/>
            </a:lvl1pPr>
            <a:lvl2pPr lvl="1" rtl="0">
              <a:spcBef>
                <a:spcPts val="0"/>
              </a:spcBef>
              <a:defRPr sz="1100"/>
            </a:lvl2pPr>
            <a:lvl3pPr lvl="2" rtl="0">
              <a:spcBef>
                <a:spcPts val="0"/>
              </a:spcBef>
              <a:defRPr sz="1100"/>
            </a:lvl3pPr>
            <a:lvl4pPr lvl="3" rtl="0">
              <a:spcBef>
                <a:spcPts val="0"/>
              </a:spcBef>
              <a:defRPr sz="1100"/>
            </a:lvl4pPr>
            <a:lvl5pPr lvl="4" rtl="0">
              <a:spcBef>
                <a:spcPts val="0"/>
              </a:spcBef>
              <a:defRPr sz="1100"/>
            </a:lvl5pPr>
            <a:lvl6pPr lvl="5" rtl="0">
              <a:spcBef>
                <a:spcPts val="0"/>
              </a:spcBef>
              <a:defRPr sz="1100"/>
            </a:lvl6pPr>
            <a:lvl7pPr lvl="6" rtl="0">
              <a:spcBef>
                <a:spcPts val="0"/>
              </a:spcBef>
              <a:defRPr sz="1100"/>
            </a:lvl7pPr>
            <a:lvl8pPr lvl="7" rtl="0">
              <a:spcBef>
                <a:spcPts val="0"/>
              </a:spcBef>
              <a:defRPr sz="1100"/>
            </a:lvl8pPr>
            <a:lvl9pPr lvl="8" rtl="0">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9"/>
        <p:cNvGrpSpPr/>
        <p:nvPr/>
      </p:nvGrpSpPr>
      <p:grpSpPr>
        <a:xfrm>
          <a:off x="0" y="0"/>
          <a:ext cx="0" cy="0"/>
          <a:chOff x="0" y="0"/>
          <a:chExt cx="0" cy="0"/>
        </a:xfrm>
      </p:grpSpPr>
      <p:sp>
        <p:nvSpPr>
          <p:cNvPr id="630" name="Shape 63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31" name="Shape 63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Shape 71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11" name="Shape 71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1"/>
        <p:cNvGrpSpPr/>
        <p:nvPr/>
      </p:nvGrpSpPr>
      <p:grpSpPr>
        <a:xfrm>
          <a:off x="0" y="0"/>
          <a:ext cx="0" cy="0"/>
          <a:chOff x="0" y="0"/>
          <a:chExt cx="0" cy="0"/>
        </a:xfrm>
      </p:grpSpPr>
      <p:sp>
        <p:nvSpPr>
          <p:cNvPr id="732" name="Shape 73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33" name="Shape 73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6"/>
        <p:cNvGrpSpPr/>
        <p:nvPr/>
      </p:nvGrpSpPr>
      <p:grpSpPr>
        <a:xfrm>
          <a:off x="0" y="0"/>
          <a:ext cx="0" cy="0"/>
          <a:chOff x="0" y="0"/>
          <a:chExt cx="0" cy="0"/>
        </a:xfrm>
      </p:grpSpPr>
      <p:sp>
        <p:nvSpPr>
          <p:cNvPr id="737" name="Shape 73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38" name="Shape 738"/>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Shape 744"/>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45" name="Shape 74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9"/>
        <p:cNvGrpSpPr/>
        <p:nvPr/>
      </p:nvGrpSpPr>
      <p:grpSpPr>
        <a:xfrm>
          <a:off x="0" y="0"/>
          <a:ext cx="0" cy="0"/>
          <a:chOff x="0" y="0"/>
          <a:chExt cx="0" cy="0"/>
        </a:xfrm>
      </p:grpSpPr>
      <p:sp>
        <p:nvSpPr>
          <p:cNvPr id="750" name="Shape 75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51" name="Shape 7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2"/>
        <p:cNvGrpSpPr/>
        <p:nvPr/>
      </p:nvGrpSpPr>
      <p:grpSpPr>
        <a:xfrm>
          <a:off x="0" y="0"/>
          <a:ext cx="0" cy="0"/>
          <a:chOff x="0" y="0"/>
          <a:chExt cx="0" cy="0"/>
        </a:xfrm>
      </p:grpSpPr>
      <p:sp>
        <p:nvSpPr>
          <p:cNvPr id="763" name="Shape 76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64" name="Shape 76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Shape 76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70" name="Shape 77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Shape 77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76" name="Shape 77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Shape 78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81" name="Shape 78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4"/>
        <p:cNvGrpSpPr/>
        <p:nvPr/>
      </p:nvGrpSpPr>
      <p:grpSpPr>
        <a:xfrm>
          <a:off x="0" y="0"/>
          <a:ext cx="0" cy="0"/>
          <a:chOff x="0" y="0"/>
          <a:chExt cx="0" cy="0"/>
        </a:xfrm>
      </p:grpSpPr>
      <p:sp>
        <p:nvSpPr>
          <p:cNvPr id="785" name="Shape 78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86" name="Shape 78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4"/>
        <p:cNvGrpSpPr/>
        <p:nvPr/>
      </p:nvGrpSpPr>
      <p:grpSpPr>
        <a:xfrm>
          <a:off x="0" y="0"/>
          <a:ext cx="0" cy="0"/>
          <a:chOff x="0" y="0"/>
          <a:chExt cx="0" cy="0"/>
        </a:xfrm>
      </p:grpSpPr>
      <p:sp>
        <p:nvSpPr>
          <p:cNvPr id="635" name="Shape 63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36" name="Shape 63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
        <p:cNvGrpSpPr/>
        <p:nvPr/>
      </p:nvGrpSpPr>
      <p:grpSpPr>
        <a:xfrm>
          <a:off x="0" y="0"/>
          <a:ext cx="0" cy="0"/>
          <a:chOff x="0" y="0"/>
          <a:chExt cx="0" cy="0"/>
        </a:xfrm>
      </p:grpSpPr>
      <p:sp>
        <p:nvSpPr>
          <p:cNvPr id="790" name="Shape 79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91" name="Shape 79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5"/>
        <p:cNvGrpSpPr/>
        <p:nvPr/>
      </p:nvGrpSpPr>
      <p:grpSpPr>
        <a:xfrm>
          <a:off x="0" y="0"/>
          <a:ext cx="0" cy="0"/>
          <a:chOff x="0" y="0"/>
          <a:chExt cx="0" cy="0"/>
        </a:xfrm>
      </p:grpSpPr>
      <p:sp>
        <p:nvSpPr>
          <p:cNvPr id="796" name="Shape 796"/>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97" name="Shape 79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1"/>
        <p:cNvGrpSpPr/>
        <p:nvPr/>
      </p:nvGrpSpPr>
      <p:grpSpPr>
        <a:xfrm>
          <a:off x="0" y="0"/>
          <a:ext cx="0" cy="0"/>
          <a:chOff x="0" y="0"/>
          <a:chExt cx="0" cy="0"/>
        </a:xfrm>
      </p:grpSpPr>
      <p:sp>
        <p:nvSpPr>
          <p:cNvPr id="802" name="Shape 80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03" name="Shape 80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7"/>
        <p:cNvGrpSpPr/>
        <p:nvPr/>
      </p:nvGrpSpPr>
      <p:grpSpPr>
        <a:xfrm>
          <a:off x="0" y="0"/>
          <a:ext cx="0" cy="0"/>
          <a:chOff x="0" y="0"/>
          <a:chExt cx="0" cy="0"/>
        </a:xfrm>
      </p:grpSpPr>
      <p:sp>
        <p:nvSpPr>
          <p:cNvPr id="808" name="Shape 80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09" name="Shape 80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2"/>
        <p:cNvGrpSpPr/>
        <p:nvPr/>
      </p:nvGrpSpPr>
      <p:grpSpPr>
        <a:xfrm>
          <a:off x="0" y="0"/>
          <a:ext cx="0" cy="0"/>
          <a:chOff x="0" y="0"/>
          <a:chExt cx="0" cy="0"/>
        </a:xfrm>
      </p:grpSpPr>
      <p:sp>
        <p:nvSpPr>
          <p:cNvPr id="813" name="Shape 81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14" name="Shape 81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7"/>
        <p:cNvGrpSpPr/>
        <p:nvPr/>
      </p:nvGrpSpPr>
      <p:grpSpPr>
        <a:xfrm>
          <a:off x="0" y="0"/>
          <a:ext cx="0" cy="0"/>
          <a:chOff x="0" y="0"/>
          <a:chExt cx="0" cy="0"/>
        </a:xfrm>
      </p:grpSpPr>
      <p:sp>
        <p:nvSpPr>
          <p:cNvPr id="818" name="Shape 81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19" name="Shape 81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2"/>
        <p:cNvGrpSpPr/>
        <p:nvPr/>
      </p:nvGrpSpPr>
      <p:grpSpPr>
        <a:xfrm>
          <a:off x="0" y="0"/>
          <a:ext cx="0" cy="0"/>
          <a:chOff x="0" y="0"/>
          <a:chExt cx="0" cy="0"/>
        </a:xfrm>
      </p:grpSpPr>
      <p:sp>
        <p:nvSpPr>
          <p:cNvPr id="823" name="Shape 82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24" name="Shape 82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Shape 82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30" name="Shape 83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Shape 83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36" name="Shape 836"/>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0"/>
        <p:cNvGrpSpPr/>
        <p:nvPr/>
      </p:nvGrpSpPr>
      <p:grpSpPr>
        <a:xfrm>
          <a:off x="0" y="0"/>
          <a:ext cx="0" cy="0"/>
          <a:chOff x="0" y="0"/>
          <a:chExt cx="0" cy="0"/>
        </a:xfrm>
      </p:grpSpPr>
      <p:sp>
        <p:nvSpPr>
          <p:cNvPr id="841" name="Shape 84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42" name="Shape 84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7"/>
        <p:cNvGrpSpPr/>
        <p:nvPr/>
      </p:nvGrpSpPr>
      <p:grpSpPr>
        <a:xfrm>
          <a:off x="0" y="0"/>
          <a:ext cx="0" cy="0"/>
          <a:chOff x="0" y="0"/>
          <a:chExt cx="0" cy="0"/>
        </a:xfrm>
      </p:grpSpPr>
      <p:sp>
        <p:nvSpPr>
          <p:cNvPr id="648" name="Shape 64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49" name="Shape 64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7"/>
        <p:cNvGrpSpPr/>
        <p:nvPr/>
      </p:nvGrpSpPr>
      <p:grpSpPr>
        <a:xfrm>
          <a:off x="0" y="0"/>
          <a:ext cx="0" cy="0"/>
          <a:chOff x="0" y="0"/>
          <a:chExt cx="0" cy="0"/>
        </a:xfrm>
      </p:grpSpPr>
      <p:sp>
        <p:nvSpPr>
          <p:cNvPr id="848" name="Shape 84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49" name="Shape 84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2"/>
        <p:cNvGrpSpPr/>
        <p:nvPr/>
      </p:nvGrpSpPr>
      <p:grpSpPr>
        <a:xfrm>
          <a:off x="0" y="0"/>
          <a:ext cx="0" cy="0"/>
          <a:chOff x="0" y="0"/>
          <a:chExt cx="0" cy="0"/>
        </a:xfrm>
      </p:grpSpPr>
      <p:sp>
        <p:nvSpPr>
          <p:cNvPr id="853" name="Shape 85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54" name="Shape 85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9"/>
        <p:cNvGrpSpPr/>
        <p:nvPr/>
      </p:nvGrpSpPr>
      <p:grpSpPr>
        <a:xfrm>
          <a:off x="0" y="0"/>
          <a:ext cx="0" cy="0"/>
          <a:chOff x="0" y="0"/>
          <a:chExt cx="0" cy="0"/>
        </a:xfrm>
      </p:grpSpPr>
      <p:sp>
        <p:nvSpPr>
          <p:cNvPr id="860" name="Shape 86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61" name="Shape 861"/>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5"/>
        <p:cNvGrpSpPr/>
        <p:nvPr/>
      </p:nvGrpSpPr>
      <p:grpSpPr>
        <a:xfrm>
          <a:off x="0" y="0"/>
          <a:ext cx="0" cy="0"/>
          <a:chOff x="0" y="0"/>
          <a:chExt cx="0" cy="0"/>
        </a:xfrm>
      </p:grpSpPr>
      <p:sp>
        <p:nvSpPr>
          <p:cNvPr id="866" name="Shape 866"/>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67" name="Shape 867"/>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1"/>
        <p:cNvGrpSpPr/>
        <p:nvPr/>
      </p:nvGrpSpPr>
      <p:grpSpPr>
        <a:xfrm>
          <a:off x="0" y="0"/>
          <a:ext cx="0" cy="0"/>
          <a:chOff x="0" y="0"/>
          <a:chExt cx="0" cy="0"/>
        </a:xfrm>
      </p:grpSpPr>
      <p:sp>
        <p:nvSpPr>
          <p:cNvPr id="872" name="Shape 87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73" name="Shape 87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7"/>
        <p:cNvGrpSpPr/>
        <p:nvPr/>
      </p:nvGrpSpPr>
      <p:grpSpPr>
        <a:xfrm>
          <a:off x="0" y="0"/>
          <a:ext cx="0" cy="0"/>
          <a:chOff x="0" y="0"/>
          <a:chExt cx="0" cy="0"/>
        </a:xfrm>
      </p:grpSpPr>
      <p:sp>
        <p:nvSpPr>
          <p:cNvPr id="878" name="Shape 87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79" name="Shape 87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3"/>
        <p:cNvGrpSpPr/>
        <p:nvPr/>
      </p:nvGrpSpPr>
      <p:grpSpPr>
        <a:xfrm>
          <a:off x="0" y="0"/>
          <a:ext cx="0" cy="0"/>
          <a:chOff x="0" y="0"/>
          <a:chExt cx="0" cy="0"/>
        </a:xfrm>
      </p:grpSpPr>
      <p:sp>
        <p:nvSpPr>
          <p:cNvPr id="884" name="Shape 884"/>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85" name="Shape 885"/>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Shape 88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90" name="Shape 89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2"/>
        <p:cNvGrpSpPr/>
        <p:nvPr/>
      </p:nvGrpSpPr>
      <p:grpSpPr>
        <a:xfrm>
          <a:off x="0" y="0"/>
          <a:ext cx="0" cy="0"/>
          <a:chOff x="0" y="0"/>
          <a:chExt cx="0" cy="0"/>
        </a:xfrm>
      </p:grpSpPr>
      <p:sp>
        <p:nvSpPr>
          <p:cNvPr id="653" name="Shape 65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54" name="Shape 654"/>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7"/>
        <p:cNvGrpSpPr/>
        <p:nvPr/>
      </p:nvGrpSpPr>
      <p:grpSpPr>
        <a:xfrm>
          <a:off x="0" y="0"/>
          <a:ext cx="0" cy="0"/>
          <a:chOff x="0" y="0"/>
          <a:chExt cx="0" cy="0"/>
        </a:xfrm>
      </p:grpSpPr>
      <p:sp>
        <p:nvSpPr>
          <p:cNvPr id="658" name="Shape 65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59" name="Shape 659"/>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8"/>
        <p:cNvGrpSpPr/>
        <p:nvPr/>
      </p:nvGrpSpPr>
      <p:grpSpPr>
        <a:xfrm>
          <a:off x="0" y="0"/>
          <a:ext cx="0" cy="0"/>
          <a:chOff x="0" y="0"/>
          <a:chExt cx="0" cy="0"/>
        </a:xfrm>
      </p:grpSpPr>
      <p:sp>
        <p:nvSpPr>
          <p:cNvPr id="669" name="Shape 66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70" name="Shape 670"/>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2"/>
        <p:cNvGrpSpPr/>
        <p:nvPr/>
      </p:nvGrpSpPr>
      <p:grpSpPr>
        <a:xfrm>
          <a:off x="0" y="0"/>
          <a:ext cx="0" cy="0"/>
          <a:chOff x="0" y="0"/>
          <a:chExt cx="0" cy="0"/>
        </a:xfrm>
      </p:grpSpPr>
      <p:sp>
        <p:nvSpPr>
          <p:cNvPr id="683" name="Shape 68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84" name="Shape 6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1"/>
        <p:cNvGrpSpPr/>
        <p:nvPr/>
      </p:nvGrpSpPr>
      <p:grpSpPr>
        <a:xfrm>
          <a:off x="0" y="0"/>
          <a:ext cx="0" cy="0"/>
          <a:chOff x="0" y="0"/>
          <a:chExt cx="0" cy="0"/>
        </a:xfrm>
      </p:grpSpPr>
      <p:sp>
        <p:nvSpPr>
          <p:cNvPr id="692" name="Shape 692"/>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93" name="Shape 69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Shape 70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02" name="Shape 702"/>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464"/>
        <p:cNvGrpSpPr/>
        <p:nvPr/>
      </p:nvGrpSpPr>
      <p:grpSpPr>
        <a:xfrm>
          <a:off x="0" y="0"/>
          <a:ext cx="0" cy="0"/>
          <a:chOff x="0" y="0"/>
          <a:chExt cx="0" cy="0"/>
        </a:xfrm>
      </p:grpSpPr>
      <p:sp>
        <p:nvSpPr>
          <p:cNvPr id="465" name="Shape 465"/>
          <p:cNvSpPr txBox="1">
            <a:spLocks noGrp="1"/>
          </p:cNvSpPr>
          <p:nvPr>
            <p:ph type="ctrTitle"/>
          </p:nvPr>
        </p:nvSpPr>
        <p:spPr>
          <a:xfrm>
            <a:off x="2928400" y="1380068"/>
            <a:ext cx="8574600" cy="2616300"/>
          </a:xfrm>
          <a:prstGeom prst="rect">
            <a:avLst/>
          </a:prstGeom>
          <a:noFill/>
          <a:ln>
            <a:noFill/>
          </a:ln>
        </p:spPr>
        <p:txBody>
          <a:bodyPr lIns="91425" tIns="91425" rIns="91425" bIns="91425" anchor="b" anchorCtr="0">
            <a:normAutofit/>
          </a:bodyPr>
          <a:lstStyle>
            <a:lvl1pPr marL="0" lvl="0" indent="0" algn="r" rtl="0">
              <a:spcBef>
                <a:spcPts val="0"/>
              </a:spcBef>
              <a:spcAft>
                <a:spcPts val="0"/>
              </a:spcAft>
              <a:buNone/>
              <a:defRPr sz="6000"/>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466" name="Shape 466"/>
          <p:cNvSpPr txBox="1">
            <a:spLocks noGrp="1"/>
          </p:cNvSpPr>
          <p:nvPr>
            <p:ph type="subTitle" idx="1"/>
          </p:nvPr>
        </p:nvSpPr>
        <p:spPr>
          <a:xfrm>
            <a:off x="4515376" y="3996267"/>
            <a:ext cx="6987600" cy="1388400"/>
          </a:xfrm>
          <a:prstGeom prst="rect">
            <a:avLst/>
          </a:prstGeom>
          <a:noFill/>
          <a:ln>
            <a:noFill/>
          </a:ln>
        </p:spPr>
        <p:txBody>
          <a:bodyPr lIns="91425" tIns="91425" rIns="91425" bIns="91425" anchor="t" anchorCtr="0">
            <a:normAutofit/>
          </a:bodyPr>
          <a:lstStyle>
            <a:lvl1pPr marL="0" lvl="0" indent="0" algn="r" rtl="0">
              <a:spcBef>
                <a:spcPts val="420"/>
              </a:spcBef>
              <a:spcAft>
                <a:spcPts val="600"/>
              </a:spcAft>
              <a:buNone/>
              <a:defRPr sz="2100">
                <a:solidFill>
                  <a:schemeClr val="dk1"/>
                </a:solidFill>
              </a:defRPr>
            </a:lvl1pPr>
            <a:lvl2pPr marL="457200" lvl="1" indent="0" algn="ctr" rtl="0">
              <a:spcBef>
                <a:spcPts val="400"/>
              </a:spcBef>
              <a:spcAft>
                <a:spcPts val="600"/>
              </a:spcAft>
              <a:buNone/>
              <a:defRPr>
                <a:solidFill>
                  <a:srgbClr val="888888"/>
                </a:solidFill>
              </a:defRPr>
            </a:lvl2pPr>
            <a:lvl3pPr marL="914400" lvl="2" indent="0" algn="ctr" rtl="0">
              <a:spcBef>
                <a:spcPts val="360"/>
              </a:spcBef>
              <a:spcAft>
                <a:spcPts val="600"/>
              </a:spcAft>
              <a:buNone/>
              <a:defRPr>
                <a:solidFill>
                  <a:srgbClr val="888888"/>
                </a:solidFill>
              </a:defRPr>
            </a:lvl3pPr>
            <a:lvl4pPr marL="1371600" lvl="3" indent="0" algn="ctr" rtl="0">
              <a:spcBef>
                <a:spcPts val="320"/>
              </a:spcBef>
              <a:spcAft>
                <a:spcPts val="600"/>
              </a:spcAft>
              <a:buNone/>
              <a:defRPr>
                <a:solidFill>
                  <a:srgbClr val="888888"/>
                </a:solidFill>
              </a:defRPr>
            </a:lvl4pPr>
            <a:lvl5pPr marL="1828800" lvl="4" indent="0" algn="ctr" rtl="0">
              <a:spcBef>
                <a:spcPts val="280"/>
              </a:spcBef>
              <a:spcAft>
                <a:spcPts val="600"/>
              </a:spcAft>
              <a:buNone/>
              <a:defRPr>
                <a:solidFill>
                  <a:srgbClr val="888888"/>
                </a:solidFill>
              </a:defRPr>
            </a:lvl5pPr>
            <a:lvl6pPr marL="2286000" lvl="5" indent="0" algn="ctr" rtl="0">
              <a:spcBef>
                <a:spcPts val="280"/>
              </a:spcBef>
              <a:spcAft>
                <a:spcPts val="600"/>
              </a:spcAft>
              <a:buNone/>
              <a:defRPr>
                <a:solidFill>
                  <a:srgbClr val="888888"/>
                </a:solidFill>
              </a:defRPr>
            </a:lvl6pPr>
            <a:lvl7pPr marL="2743200" lvl="6" indent="0" algn="ctr" rtl="0">
              <a:spcBef>
                <a:spcPts val="280"/>
              </a:spcBef>
              <a:spcAft>
                <a:spcPts val="600"/>
              </a:spcAft>
              <a:buNone/>
              <a:defRPr>
                <a:solidFill>
                  <a:srgbClr val="888888"/>
                </a:solidFill>
              </a:defRPr>
            </a:lvl7pPr>
            <a:lvl8pPr marL="3200400" lvl="7" indent="0" algn="ctr" rtl="0">
              <a:spcBef>
                <a:spcPts val="280"/>
              </a:spcBef>
              <a:spcAft>
                <a:spcPts val="600"/>
              </a:spcAft>
              <a:buNone/>
              <a:defRPr>
                <a:solidFill>
                  <a:srgbClr val="888888"/>
                </a:solidFill>
              </a:defRPr>
            </a:lvl8pPr>
            <a:lvl9pPr marL="3657600" lvl="8" indent="0" algn="ctr" rtl="0">
              <a:spcBef>
                <a:spcPts val="280"/>
              </a:spcBef>
              <a:spcAft>
                <a:spcPts val="600"/>
              </a:spcAft>
              <a:buNone/>
              <a:defRPr>
                <a:solidFill>
                  <a:srgbClr val="888888"/>
                </a:solidFill>
              </a:defRPr>
            </a:lvl9pPr>
          </a:lstStyle>
          <a:p>
            <a:endParaRPr/>
          </a:p>
        </p:txBody>
      </p:sp>
      <p:sp>
        <p:nvSpPr>
          <p:cNvPr id="467" name="Shape 467"/>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468" name="Shape 468"/>
          <p:cNvSpPr txBox="1">
            <a:spLocks noGrp="1"/>
          </p:cNvSpPr>
          <p:nvPr>
            <p:ph type="ftr" idx="11"/>
          </p:nvPr>
        </p:nvSpPr>
        <p:spPr>
          <a:xfrm>
            <a:off x="5332411" y="5883275"/>
            <a:ext cx="4324199"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469" name="Shape 469"/>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545"/>
        <p:cNvGrpSpPr/>
        <p:nvPr/>
      </p:nvGrpSpPr>
      <p:grpSpPr>
        <a:xfrm>
          <a:off x="0" y="0"/>
          <a:ext cx="0" cy="0"/>
          <a:chOff x="0" y="0"/>
          <a:chExt cx="0" cy="0"/>
        </a:xfrm>
      </p:grpSpPr>
      <p:sp>
        <p:nvSpPr>
          <p:cNvPr id="546" name="Shape 546"/>
          <p:cNvSpPr txBox="1">
            <a:spLocks noGrp="1"/>
          </p:cNvSpPr>
          <p:nvPr>
            <p:ph type="title"/>
          </p:nvPr>
        </p:nvSpPr>
        <p:spPr>
          <a:xfrm>
            <a:off x="1482723" y="1752599"/>
            <a:ext cx="5426100" cy="1371600"/>
          </a:xfrm>
          <a:prstGeom prst="rect">
            <a:avLst/>
          </a:prstGeom>
          <a:noFill/>
          <a:ln>
            <a:noFill/>
          </a:ln>
        </p:spPr>
        <p:txBody>
          <a:bodyPr lIns="91425" tIns="91425" rIns="91425" bIns="91425" anchor="b" anchorCtr="0">
            <a:normAutofit/>
          </a:bodyPr>
          <a:lstStyle>
            <a:lvl1pPr marL="0" lvl="0" indent="0" algn="ctr" rtl="0">
              <a:spcBef>
                <a:spcPts val="0"/>
              </a:spcBef>
              <a:spcAft>
                <a:spcPts val="0"/>
              </a:spcAft>
              <a:buNone/>
              <a:defRPr sz="2800" b="0"/>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47" name="Shape 547"/>
          <p:cNvSpPr>
            <a:spLocks noGrp="1"/>
          </p:cNvSpPr>
          <p:nvPr>
            <p:ph type="pic" idx="2"/>
          </p:nvPr>
        </p:nvSpPr>
        <p:spPr>
          <a:xfrm>
            <a:off x="7594682" y="914400"/>
            <a:ext cx="3281100" cy="4572000"/>
          </a:xfrm>
          <a:prstGeom prst="roundRect">
            <a:avLst>
              <a:gd name="adj" fmla="val 4280"/>
            </a:avLst>
          </a:prstGeom>
          <a:noFill/>
          <a:ln w="38100" cap="flat" cmpd="sng">
            <a:solidFill>
              <a:schemeClr val="lt2"/>
            </a:solidFill>
            <a:prstDash val="solid"/>
            <a:round/>
            <a:headEnd type="none" w="med" len="med"/>
            <a:tailEnd type="none" w="med" len="med"/>
          </a:ln>
          <a:effectLst>
            <a:innerShdw blurRad="57150" dist="38100" dir="14460000">
              <a:srgbClr val="000000">
                <a:alpha val="70000"/>
              </a:srgbClr>
            </a:innerShdw>
          </a:effectLst>
        </p:spPr>
        <p:txBody>
          <a:bodyPr lIns="91425" tIns="91425" rIns="91425" bIns="91425" anchor="t" anchorCtr="0">
            <a:normAutofit/>
          </a:bodyPr>
          <a:lstStyle>
            <a:lvl1pPr marL="0" marR="0" lvl="0" indent="0" algn="ctr"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2pPr>
            <a:lvl3pPr marL="914400" marR="0" lvl="2"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3pPr>
            <a:lvl4pPr marL="1371600" marR="0" lvl="3"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4pPr>
            <a:lvl5pPr marL="1828800" marR="0" lvl="4"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5pPr>
            <a:lvl6pPr marL="2286000" marR="0" lvl="5"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6pPr>
            <a:lvl7pPr marL="2743200" marR="0" lvl="6"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7pPr>
            <a:lvl8pPr marL="3200400" marR="0" lvl="7"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8pPr>
            <a:lvl9pPr marL="3657600" marR="0" lvl="8"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548" name="Shape 548"/>
          <p:cNvSpPr txBox="1">
            <a:spLocks noGrp="1"/>
          </p:cNvSpPr>
          <p:nvPr>
            <p:ph type="body" idx="1"/>
          </p:nvPr>
        </p:nvSpPr>
        <p:spPr>
          <a:xfrm>
            <a:off x="1482723" y="3124199"/>
            <a:ext cx="5426100" cy="1828800"/>
          </a:xfrm>
          <a:prstGeom prst="rect">
            <a:avLst/>
          </a:prstGeom>
          <a:noFill/>
          <a:ln>
            <a:noFill/>
          </a:ln>
        </p:spPr>
        <p:txBody>
          <a:bodyPr lIns="91425" tIns="91425" rIns="91425" bIns="91425" anchor="ctr" anchorCtr="0">
            <a:normAutofit/>
          </a:bodyPr>
          <a:lstStyle>
            <a:lvl1pPr marL="0" lvl="0" indent="0" algn="ctr" rtl="0">
              <a:spcBef>
                <a:spcPts val="360"/>
              </a:spcBef>
              <a:spcAft>
                <a:spcPts val="600"/>
              </a:spcAft>
              <a:buNone/>
              <a:defRPr sz="1800"/>
            </a:lvl1pPr>
            <a:lvl2pPr marL="457200" lvl="1" indent="0" algn="l" rtl="0">
              <a:spcBef>
                <a:spcPts val="240"/>
              </a:spcBef>
              <a:spcAft>
                <a:spcPts val="600"/>
              </a:spcAft>
              <a:buNone/>
              <a:defRPr sz="1200"/>
            </a:lvl2pPr>
            <a:lvl3pPr marL="914400" lvl="2" indent="0" algn="l" rtl="0">
              <a:spcBef>
                <a:spcPts val="200"/>
              </a:spcBef>
              <a:spcAft>
                <a:spcPts val="600"/>
              </a:spcAft>
              <a:buNone/>
              <a:defRPr sz="1000"/>
            </a:lvl3pPr>
            <a:lvl4pPr marL="1371600" lvl="3" indent="0" algn="l" rtl="0">
              <a:spcBef>
                <a:spcPts val="180"/>
              </a:spcBef>
              <a:spcAft>
                <a:spcPts val="600"/>
              </a:spcAft>
              <a:buNone/>
              <a:defRPr sz="900"/>
            </a:lvl4pPr>
            <a:lvl5pPr marL="1828800" lvl="4" indent="0" algn="l" rtl="0">
              <a:spcBef>
                <a:spcPts val="180"/>
              </a:spcBef>
              <a:spcAft>
                <a:spcPts val="600"/>
              </a:spcAft>
              <a:buNone/>
              <a:defRPr sz="900"/>
            </a:lvl5pPr>
            <a:lvl6pPr marL="2286000" lvl="5" indent="0" algn="l" rtl="0">
              <a:spcBef>
                <a:spcPts val="180"/>
              </a:spcBef>
              <a:spcAft>
                <a:spcPts val="600"/>
              </a:spcAft>
              <a:buNone/>
              <a:defRPr sz="900"/>
            </a:lvl6pPr>
            <a:lvl7pPr marL="2743200" lvl="6" indent="0" algn="l" rtl="0">
              <a:spcBef>
                <a:spcPts val="180"/>
              </a:spcBef>
              <a:spcAft>
                <a:spcPts val="600"/>
              </a:spcAft>
              <a:buNone/>
              <a:defRPr sz="900"/>
            </a:lvl7pPr>
            <a:lvl8pPr marL="3200400" lvl="7" indent="0" algn="l" rtl="0">
              <a:spcBef>
                <a:spcPts val="180"/>
              </a:spcBef>
              <a:spcAft>
                <a:spcPts val="600"/>
              </a:spcAft>
              <a:buNone/>
              <a:defRPr sz="900"/>
            </a:lvl8pPr>
            <a:lvl9pPr marL="3657600" lvl="8" indent="0" algn="l" rtl="0">
              <a:spcBef>
                <a:spcPts val="180"/>
              </a:spcBef>
              <a:spcAft>
                <a:spcPts val="600"/>
              </a:spcAft>
              <a:buNone/>
              <a:defRPr sz="900"/>
            </a:lvl9pPr>
          </a:lstStyle>
          <a:p>
            <a:endParaRPr/>
          </a:p>
        </p:txBody>
      </p:sp>
      <p:sp>
        <p:nvSpPr>
          <p:cNvPr id="549" name="Shape 549"/>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50" name="Shape 550"/>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51" name="Shape 551"/>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52"/>
        <p:cNvGrpSpPr/>
        <p:nvPr/>
      </p:nvGrpSpPr>
      <p:grpSpPr>
        <a:xfrm>
          <a:off x="0" y="0"/>
          <a:ext cx="0" cy="0"/>
          <a:chOff x="0" y="0"/>
          <a:chExt cx="0" cy="0"/>
        </a:xfrm>
      </p:grpSpPr>
      <p:sp>
        <p:nvSpPr>
          <p:cNvPr id="553" name="Shape 553"/>
          <p:cNvSpPr txBox="1">
            <a:spLocks noGrp="1"/>
          </p:cNvSpPr>
          <p:nvPr>
            <p:ph type="title"/>
          </p:nvPr>
        </p:nvSpPr>
        <p:spPr>
          <a:xfrm>
            <a:off x="1484312" y="1600200"/>
            <a:ext cx="3549000" cy="1371600"/>
          </a:xfrm>
          <a:prstGeom prst="rect">
            <a:avLst/>
          </a:prstGeom>
          <a:noFill/>
          <a:ln>
            <a:noFill/>
          </a:ln>
        </p:spPr>
        <p:txBody>
          <a:bodyPr lIns="91425" tIns="91425" rIns="91425" bIns="91425" anchor="b" anchorCtr="0">
            <a:normAutofit/>
          </a:bodyPr>
          <a:lstStyle>
            <a:lvl1pPr marL="0" lvl="0" indent="0" algn="ctr" rtl="0">
              <a:spcBef>
                <a:spcPts val="0"/>
              </a:spcBef>
              <a:spcAft>
                <a:spcPts val="0"/>
              </a:spcAft>
              <a:buNone/>
              <a:defRPr sz="2400" b="0"/>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54" name="Shape 554"/>
          <p:cNvSpPr txBox="1">
            <a:spLocks noGrp="1"/>
          </p:cNvSpPr>
          <p:nvPr>
            <p:ph type="body" idx="1"/>
          </p:nvPr>
        </p:nvSpPr>
        <p:spPr>
          <a:xfrm>
            <a:off x="5262033" y="685798"/>
            <a:ext cx="6240899" cy="5105400"/>
          </a:xfrm>
          <a:prstGeom prst="rect">
            <a:avLst/>
          </a:prstGeom>
          <a:noFill/>
          <a:ln>
            <a:noFill/>
          </a:ln>
        </p:spPr>
        <p:txBody>
          <a:bodyPr lIns="91425" tIns="91425" rIns="91425" bIns="91425" anchor="ctr" anchorCtr="0">
            <a:normAutofit/>
          </a:bodyPr>
          <a:lstStyle>
            <a:lvl1pPr marL="285750" lvl="0" indent="-101600" algn="l" rtl="0">
              <a:spcBef>
                <a:spcPts val="400"/>
              </a:spcBef>
              <a:spcAft>
                <a:spcPts val="600"/>
              </a:spcAft>
              <a:buSzPct val="145000"/>
              <a:defRPr sz="2000"/>
            </a:lvl1pPr>
            <a:lvl2pPr marL="742950" lvl="1" indent="-120015" algn="l" rtl="0">
              <a:spcBef>
                <a:spcPts val="360"/>
              </a:spcBef>
              <a:spcAft>
                <a:spcPts val="600"/>
              </a:spcAft>
              <a:buSzPct val="145000"/>
              <a:defRPr sz="1800"/>
            </a:lvl2pPr>
            <a:lvl3pPr marL="1200150" lvl="2" indent="-138430" algn="l" rtl="0">
              <a:spcBef>
                <a:spcPts val="320"/>
              </a:spcBef>
              <a:spcAft>
                <a:spcPts val="600"/>
              </a:spcAft>
              <a:buSzPct val="145000"/>
              <a:defRPr sz="1600"/>
            </a:lvl3pPr>
            <a:lvl4pPr marL="1543050" lvl="3" indent="-42544" algn="l" rtl="0">
              <a:spcBef>
                <a:spcPts val="280"/>
              </a:spcBef>
              <a:spcAft>
                <a:spcPts val="600"/>
              </a:spcAft>
              <a:buSzPct val="145000"/>
              <a:defRPr sz="1400"/>
            </a:lvl4pPr>
            <a:lvl5pPr marL="2000250" lvl="4" indent="-42545" algn="l" rtl="0">
              <a:spcBef>
                <a:spcPts val="280"/>
              </a:spcBef>
              <a:spcAft>
                <a:spcPts val="600"/>
              </a:spcAft>
              <a:buSzPct val="145000"/>
              <a:defRPr sz="1400"/>
            </a:lvl5pPr>
            <a:lvl6pPr marL="2514600" lvl="5" indent="-99695" algn="l" rtl="0">
              <a:spcBef>
                <a:spcPts val="280"/>
              </a:spcBef>
              <a:spcAft>
                <a:spcPts val="600"/>
              </a:spcAft>
              <a:buSzPct val="145000"/>
              <a:defRPr sz="1400"/>
            </a:lvl6pPr>
            <a:lvl7pPr marL="2971800" lvl="6" indent="-99695" algn="l" rtl="0">
              <a:spcBef>
                <a:spcPts val="280"/>
              </a:spcBef>
              <a:spcAft>
                <a:spcPts val="600"/>
              </a:spcAft>
              <a:buSzPct val="145000"/>
              <a:defRPr sz="1400"/>
            </a:lvl7pPr>
            <a:lvl8pPr marL="3429000" lvl="7" indent="-99695" algn="l" rtl="0">
              <a:spcBef>
                <a:spcPts val="280"/>
              </a:spcBef>
              <a:spcAft>
                <a:spcPts val="600"/>
              </a:spcAft>
              <a:buSzPct val="145000"/>
              <a:defRPr sz="1400"/>
            </a:lvl8pPr>
            <a:lvl9pPr marL="3886200" lvl="8" indent="-99695" algn="l" rtl="0">
              <a:spcBef>
                <a:spcPts val="280"/>
              </a:spcBef>
              <a:spcAft>
                <a:spcPts val="600"/>
              </a:spcAft>
              <a:buSzPct val="145000"/>
              <a:defRPr sz="1400"/>
            </a:lvl9pPr>
          </a:lstStyle>
          <a:p>
            <a:endParaRPr/>
          </a:p>
        </p:txBody>
      </p:sp>
      <p:sp>
        <p:nvSpPr>
          <p:cNvPr id="555" name="Shape 555"/>
          <p:cNvSpPr txBox="1">
            <a:spLocks noGrp="1"/>
          </p:cNvSpPr>
          <p:nvPr>
            <p:ph type="body" idx="2"/>
          </p:nvPr>
        </p:nvSpPr>
        <p:spPr>
          <a:xfrm>
            <a:off x="1484312" y="2971800"/>
            <a:ext cx="3549000" cy="1828800"/>
          </a:xfrm>
          <a:prstGeom prst="rect">
            <a:avLst/>
          </a:prstGeom>
          <a:noFill/>
          <a:ln>
            <a:noFill/>
          </a:ln>
        </p:spPr>
        <p:txBody>
          <a:bodyPr lIns="91425" tIns="91425" rIns="91425" bIns="91425" anchor="ctr" anchorCtr="0">
            <a:normAutofit/>
          </a:bodyPr>
          <a:lstStyle>
            <a:lvl1pPr marL="0" lvl="0" indent="0" algn="ctr" rtl="0">
              <a:spcBef>
                <a:spcPts val="320"/>
              </a:spcBef>
              <a:spcAft>
                <a:spcPts val="600"/>
              </a:spcAft>
              <a:buNone/>
              <a:defRPr sz="1600"/>
            </a:lvl1pPr>
            <a:lvl2pPr marL="457200" lvl="1" indent="0" algn="l" rtl="0">
              <a:spcBef>
                <a:spcPts val="240"/>
              </a:spcBef>
              <a:spcAft>
                <a:spcPts val="600"/>
              </a:spcAft>
              <a:buNone/>
              <a:defRPr sz="1200"/>
            </a:lvl2pPr>
            <a:lvl3pPr marL="914400" lvl="2" indent="0" algn="l" rtl="0">
              <a:spcBef>
                <a:spcPts val="200"/>
              </a:spcBef>
              <a:spcAft>
                <a:spcPts val="600"/>
              </a:spcAft>
              <a:buNone/>
              <a:defRPr sz="1000"/>
            </a:lvl3pPr>
            <a:lvl4pPr marL="1371600" lvl="3" indent="0" algn="l" rtl="0">
              <a:spcBef>
                <a:spcPts val="180"/>
              </a:spcBef>
              <a:spcAft>
                <a:spcPts val="600"/>
              </a:spcAft>
              <a:buNone/>
              <a:defRPr sz="900"/>
            </a:lvl4pPr>
            <a:lvl5pPr marL="1828800" lvl="4" indent="0" algn="l" rtl="0">
              <a:spcBef>
                <a:spcPts val="180"/>
              </a:spcBef>
              <a:spcAft>
                <a:spcPts val="600"/>
              </a:spcAft>
              <a:buNone/>
              <a:defRPr sz="900"/>
            </a:lvl5pPr>
            <a:lvl6pPr marL="2286000" lvl="5" indent="0" algn="l" rtl="0">
              <a:spcBef>
                <a:spcPts val="180"/>
              </a:spcBef>
              <a:spcAft>
                <a:spcPts val="600"/>
              </a:spcAft>
              <a:buNone/>
              <a:defRPr sz="900"/>
            </a:lvl6pPr>
            <a:lvl7pPr marL="2743200" lvl="6" indent="0" algn="l" rtl="0">
              <a:spcBef>
                <a:spcPts val="180"/>
              </a:spcBef>
              <a:spcAft>
                <a:spcPts val="600"/>
              </a:spcAft>
              <a:buNone/>
              <a:defRPr sz="900"/>
            </a:lvl7pPr>
            <a:lvl8pPr marL="3200400" lvl="7" indent="0" algn="l" rtl="0">
              <a:spcBef>
                <a:spcPts val="180"/>
              </a:spcBef>
              <a:spcAft>
                <a:spcPts val="600"/>
              </a:spcAft>
              <a:buNone/>
              <a:defRPr sz="900"/>
            </a:lvl8pPr>
            <a:lvl9pPr marL="3657600" lvl="8" indent="0" algn="l" rtl="0">
              <a:spcBef>
                <a:spcPts val="180"/>
              </a:spcBef>
              <a:spcAft>
                <a:spcPts val="600"/>
              </a:spcAft>
              <a:buNone/>
              <a:defRPr sz="900"/>
            </a:lvl9pPr>
          </a:lstStyle>
          <a:p>
            <a:endParaRPr/>
          </a:p>
        </p:txBody>
      </p:sp>
      <p:sp>
        <p:nvSpPr>
          <p:cNvPr id="556" name="Shape 556"/>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57" name="Shape 557"/>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58" name="Shape 558"/>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59"/>
        <p:cNvGrpSpPr/>
        <p:nvPr/>
      </p:nvGrpSpPr>
      <p:grpSpPr>
        <a:xfrm>
          <a:off x="0" y="0"/>
          <a:ext cx="0" cy="0"/>
          <a:chOff x="0" y="0"/>
          <a:chExt cx="0" cy="0"/>
        </a:xfrm>
      </p:grpSpPr>
      <p:sp>
        <p:nvSpPr>
          <p:cNvPr id="560" name="Shape 560"/>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61" name="Shape 561"/>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62" name="Shape 562"/>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63"/>
        <p:cNvGrpSpPr/>
        <p:nvPr/>
      </p:nvGrpSpPr>
      <p:grpSpPr>
        <a:xfrm>
          <a:off x="0" y="0"/>
          <a:ext cx="0" cy="0"/>
          <a:chOff x="0" y="0"/>
          <a:chExt cx="0" cy="0"/>
        </a:xfrm>
      </p:grpSpPr>
      <p:sp>
        <p:nvSpPr>
          <p:cNvPr id="564" name="Shape 564"/>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lvl="0" indent="0" algn="ctr" rtl="0">
              <a:spcBef>
                <a:spcPts val="0"/>
              </a:spcBef>
              <a:spcAft>
                <a:spcPts val="0"/>
              </a:spcAft>
              <a:buNone/>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65" name="Shape 565"/>
          <p:cNvSpPr txBox="1">
            <a:spLocks noGrp="1"/>
          </p:cNvSpPr>
          <p:nvPr>
            <p:ph type="body" idx="1"/>
          </p:nvPr>
        </p:nvSpPr>
        <p:spPr>
          <a:xfrm>
            <a:off x="1772179" y="2658533"/>
            <a:ext cx="4607100" cy="576300"/>
          </a:xfrm>
          <a:prstGeom prst="rect">
            <a:avLst/>
          </a:prstGeom>
          <a:noFill/>
          <a:ln>
            <a:noFill/>
          </a:ln>
        </p:spPr>
        <p:txBody>
          <a:bodyPr lIns="91425" tIns="91425" rIns="91425" bIns="91425" anchor="b" anchorCtr="0"/>
          <a:lstStyle>
            <a:lvl1pPr marL="0" lvl="0" indent="0" algn="l" rtl="0">
              <a:spcBef>
                <a:spcPts val="560"/>
              </a:spcBef>
              <a:spcAft>
                <a:spcPts val="600"/>
              </a:spcAft>
              <a:buNone/>
              <a:defRPr sz="2800" b="0">
                <a:solidFill>
                  <a:srgbClr val="1186C3"/>
                </a:solidFill>
              </a:defRPr>
            </a:lvl1pPr>
            <a:lvl2pPr marL="457200" lvl="1" indent="0" algn="l" rtl="0">
              <a:spcBef>
                <a:spcPts val="400"/>
              </a:spcBef>
              <a:spcAft>
                <a:spcPts val="600"/>
              </a:spcAft>
              <a:buNone/>
              <a:defRPr sz="2000" b="1"/>
            </a:lvl2pPr>
            <a:lvl3pPr marL="914400" lvl="2" indent="0" algn="l" rtl="0">
              <a:spcBef>
                <a:spcPts val="360"/>
              </a:spcBef>
              <a:spcAft>
                <a:spcPts val="600"/>
              </a:spcAft>
              <a:buNone/>
              <a:defRPr sz="1800" b="1"/>
            </a:lvl3pPr>
            <a:lvl4pPr marL="1371600" lvl="3" indent="0" algn="l" rtl="0">
              <a:spcBef>
                <a:spcPts val="320"/>
              </a:spcBef>
              <a:spcAft>
                <a:spcPts val="600"/>
              </a:spcAft>
              <a:buNone/>
              <a:defRPr sz="1600" b="1"/>
            </a:lvl4pPr>
            <a:lvl5pPr marL="1828800" lvl="4" indent="0" algn="l" rtl="0">
              <a:spcBef>
                <a:spcPts val="320"/>
              </a:spcBef>
              <a:spcAft>
                <a:spcPts val="600"/>
              </a:spcAft>
              <a:buNone/>
              <a:defRPr sz="1600" b="1"/>
            </a:lvl5pPr>
            <a:lvl6pPr marL="2286000" lvl="5" indent="0" algn="l" rtl="0">
              <a:spcBef>
                <a:spcPts val="320"/>
              </a:spcBef>
              <a:spcAft>
                <a:spcPts val="600"/>
              </a:spcAft>
              <a:buNone/>
              <a:defRPr sz="1600" b="1"/>
            </a:lvl6pPr>
            <a:lvl7pPr marL="2743200" lvl="6" indent="0" algn="l" rtl="0">
              <a:spcBef>
                <a:spcPts val="320"/>
              </a:spcBef>
              <a:spcAft>
                <a:spcPts val="600"/>
              </a:spcAft>
              <a:buNone/>
              <a:defRPr sz="1600" b="1"/>
            </a:lvl7pPr>
            <a:lvl8pPr marL="3200400" lvl="7" indent="0" algn="l" rtl="0">
              <a:spcBef>
                <a:spcPts val="320"/>
              </a:spcBef>
              <a:spcAft>
                <a:spcPts val="600"/>
              </a:spcAft>
              <a:buNone/>
              <a:defRPr sz="1600" b="1"/>
            </a:lvl8pPr>
            <a:lvl9pPr marL="3657600" lvl="8" indent="0" algn="l" rtl="0">
              <a:spcBef>
                <a:spcPts val="320"/>
              </a:spcBef>
              <a:spcAft>
                <a:spcPts val="600"/>
              </a:spcAft>
              <a:buNone/>
              <a:defRPr sz="1600" b="1"/>
            </a:lvl9pPr>
          </a:lstStyle>
          <a:p>
            <a:endParaRPr/>
          </a:p>
        </p:txBody>
      </p:sp>
      <p:sp>
        <p:nvSpPr>
          <p:cNvPr id="566" name="Shape 566"/>
          <p:cNvSpPr txBox="1">
            <a:spLocks noGrp="1"/>
          </p:cNvSpPr>
          <p:nvPr>
            <p:ph type="body" idx="2"/>
          </p:nvPr>
        </p:nvSpPr>
        <p:spPr>
          <a:xfrm>
            <a:off x="1484311" y="3335337"/>
            <a:ext cx="4895100" cy="2455800"/>
          </a:xfrm>
          <a:prstGeom prst="rect">
            <a:avLst/>
          </a:prstGeom>
          <a:noFill/>
          <a:ln>
            <a:noFill/>
          </a:ln>
        </p:spPr>
        <p:txBody>
          <a:bodyPr lIns="91425" tIns="91425" rIns="91425" bIns="91425" anchor="t" anchorCtr="0">
            <a:normAutofit/>
          </a:bodyPr>
          <a:lstStyle>
            <a:lvl1pPr marL="285750" lvl="0" indent="-120015" algn="l" rtl="0">
              <a:spcBef>
                <a:spcPts val="360"/>
              </a:spcBef>
              <a:spcAft>
                <a:spcPts val="600"/>
              </a:spcAft>
              <a:buSzPct val="145000"/>
              <a:defRPr sz="1800"/>
            </a:lvl1pPr>
            <a:lvl2pPr marL="742950" lvl="1" indent="-138430" algn="l" rtl="0">
              <a:spcBef>
                <a:spcPts val="320"/>
              </a:spcBef>
              <a:spcAft>
                <a:spcPts val="600"/>
              </a:spcAft>
              <a:buSzPct val="145000"/>
              <a:defRPr sz="1600"/>
            </a:lvl2pPr>
            <a:lvl3pPr marL="1200150" lvl="2" indent="-156844" algn="l" rtl="0">
              <a:spcBef>
                <a:spcPts val="280"/>
              </a:spcBef>
              <a:spcAft>
                <a:spcPts val="600"/>
              </a:spcAft>
              <a:buSzPct val="145000"/>
              <a:defRPr sz="1400"/>
            </a:lvl3pPr>
            <a:lvl4pPr marL="1543050" lvl="3" indent="-60960" algn="l" rtl="0">
              <a:spcBef>
                <a:spcPts val="240"/>
              </a:spcBef>
              <a:spcAft>
                <a:spcPts val="600"/>
              </a:spcAft>
              <a:buSzPct val="145000"/>
              <a:defRPr sz="1200"/>
            </a:lvl4pPr>
            <a:lvl5pPr marL="2000250" lvl="4" indent="-60960" algn="l" rtl="0">
              <a:spcBef>
                <a:spcPts val="240"/>
              </a:spcBef>
              <a:spcAft>
                <a:spcPts val="600"/>
              </a:spcAft>
              <a:buSzPct val="145000"/>
              <a:defRPr sz="1200"/>
            </a:lvl5pPr>
            <a:lvl6pPr marL="2514600" lvl="5" indent="-118110" algn="l" rtl="0">
              <a:spcBef>
                <a:spcPts val="240"/>
              </a:spcBef>
              <a:spcAft>
                <a:spcPts val="600"/>
              </a:spcAft>
              <a:buSzPct val="145000"/>
              <a:defRPr sz="1200"/>
            </a:lvl6pPr>
            <a:lvl7pPr marL="2971800" lvl="6" indent="-118110" algn="l" rtl="0">
              <a:spcBef>
                <a:spcPts val="240"/>
              </a:spcBef>
              <a:spcAft>
                <a:spcPts val="600"/>
              </a:spcAft>
              <a:buSzPct val="145000"/>
              <a:defRPr sz="1200"/>
            </a:lvl7pPr>
            <a:lvl8pPr marL="3429000" lvl="7" indent="-118109" algn="l" rtl="0">
              <a:spcBef>
                <a:spcPts val="240"/>
              </a:spcBef>
              <a:spcAft>
                <a:spcPts val="600"/>
              </a:spcAft>
              <a:buSzPct val="145000"/>
              <a:defRPr sz="1200"/>
            </a:lvl8pPr>
            <a:lvl9pPr marL="3886200" lvl="8" indent="-118109" algn="l" rtl="0">
              <a:spcBef>
                <a:spcPts val="240"/>
              </a:spcBef>
              <a:spcAft>
                <a:spcPts val="600"/>
              </a:spcAft>
              <a:buSzPct val="145000"/>
              <a:defRPr sz="1200"/>
            </a:lvl9pPr>
          </a:lstStyle>
          <a:p>
            <a:endParaRPr/>
          </a:p>
        </p:txBody>
      </p:sp>
      <p:sp>
        <p:nvSpPr>
          <p:cNvPr id="567" name="Shape 567"/>
          <p:cNvSpPr txBox="1">
            <a:spLocks noGrp="1"/>
          </p:cNvSpPr>
          <p:nvPr>
            <p:ph type="body" idx="3"/>
          </p:nvPr>
        </p:nvSpPr>
        <p:spPr>
          <a:xfrm>
            <a:off x="6880486" y="2667000"/>
            <a:ext cx="4622400" cy="576300"/>
          </a:xfrm>
          <a:prstGeom prst="rect">
            <a:avLst/>
          </a:prstGeom>
          <a:noFill/>
          <a:ln>
            <a:noFill/>
          </a:ln>
        </p:spPr>
        <p:txBody>
          <a:bodyPr lIns="91425" tIns="91425" rIns="91425" bIns="91425" anchor="b" anchorCtr="0"/>
          <a:lstStyle>
            <a:lvl1pPr marL="0" lvl="0" indent="0" algn="l" rtl="0">
              <a:spcBef>
                <a:spcPts val="560"/>
              </a:spcBef>
              <a:spcAft>
                <a:spcPts val="600"/>
              </a:spcAft>
              <a:buNone/>
              <a:defRPr sz="2800" b="0">
                <a:solidFill>
                  <a:srgbClr val="1186C3"/>
                </a:solidFill>
              </a:defRPr>
            </a:lvl1pPr>
            <a:lvl2pPr marL="457200" lvl="1" indent="0" algn="l" rtl="0">
              <a:spcBef>
                <a:spcPts val="400"/>
              </a:spcBef>
              <a:spcAft>
                <a:spcPts val="600"/>
              </a:spcAft>
              <a:buNone/>
              <a:defRPr sz="2000" b="1"/>
            </a:lvl2pPr>
            <a:lvl3pPr marL="914400" lvl="2" indent="0" algn="l" rtl="0">
              <a:spcBef>
                <a:spcPts val="360"/>
              </a:spcBef>
              <a:spcAft>
                <a:spcPts val="600"/>
              </a:spcAft>
              <a:buNone/>
              <a:defRPr sz="1800" b="1"/>
            </a:lvl3pPr>
            <a:lvl4pPr marL="1371600" lvl="3" indent="0" algn="l" rtl="0">
              <a:spcBef>
                <a:spcPts val="320"/>
              </a:spcBef>
              <a:spcAft>
                <a:spcPts val="600"/>
              </a:spcAft>
              <a:buNone/>
              <a:defRPr sz="1600" b="1"/>
            </a:lvl4pPr>
            <a:lvl5pPr marL="1828800" lvl="4" indent="0" algn="l" rtl="0">
              <a:spcBef>
                <a:spcPts val="320"/>
              </a:spcBef>
              <a:spcAft>
                <a:spcPts val="600"/>
              </a:spcAft>
              <a:buNone/>
              <a:defRPr sz="1600" b="1"/>
            </a:lvl5pPr>
            <a:lvl6pPr marL="2286000" lvl="5" indent="0" algn="l" rtl="0">
              <a:spcBef>
                <a:spcPts val="320"/>
              </a:spcBef>
              <a:spcAft>
                <a:spcPts val="600"/>
              </a:spcAft>
              <a:buNone/>
              <a:defRPr sz="1600" b="1"/>
            </a:lvl6pPr>
            <a:lvl7pPr marL="2743200" lvl="6" indent="0" algn="l" rtl="0">
              <a:spcBef>
                <a:spcPts val="320"/>
              </a:spcBef>
              <a:spcAft>
                <a:spcPts val="600"/>
              </a:spcAft>
              <a:buNone/>
              <a:defRPr sz="1600" b="1"/>
            </a:lvl7pPr>
            <a:lvl8pPr marL="3200400" lvl="7" indent="0" algn="l" rtl="0">
              <a:spcBef>
                <a:spcPts val="320"/>
              </a:spcBef>
              <a:spcAft>
                <a:spcPts val="600"/>
              </a:spcAft>
              <a:buNone/>
              <a:defRPr sz="1600" b="1"/>
            </a:lvl8pPr>
            <a:lvl9pPr marL="3657600" lvl="8" indent="0" algn="l" rtl="0">
              <a:spcBef>
                <a:spcPts val="320"/>
              </a:spcBef>
              <a:spcAft>
                <a:spcPts val="600"/>
              </a:spcAft>
              <a:buNone/>
              <a:defRPr sz="1600" b="1"/>
            </a:lvl9pPr>
          </a:lstStyle>
          <a:p>
            <a:endParaRPr/>
          </a:p>
        </p:txBody>
      </p:sp>
      <p:sp>
        <p:nvSpPr>
          <p:cNvPr id="568" name="Shape 568"/>
          <p:cNvSpPr txBox="1">
            <a:spLocks noGrp="1"/>
          </p:cNvSpPr>
          <p:nvPr>
            <p:ph type="body" idx="4"/>
          </p:nvPr>
        </p:nvSpPr>
        <p:spPr>
          <a:xfrm>
            <a:off x="6607967" y="3335337"/>
            <a:ext cx="4895100" cy="2455800"/>
          </a:xfrm>
          <a:prstGeom prst="rect">
            <a:avLst/>
          </a:prstGeom>
          <a:noFill/>
          <a:ln>
            <a:noFill/>
          </a:ln>
        </p:spPr>
        <p:txBody>
          <a:bodyPr lIns="91425" tIns="91425" rIns="91425" bIns="91425" anchor="t" anchorCtr="0">
            <a:normAutofit/>
          </a:bodyPr>
          <a:lstStyle>
            <a:lvl1pPr marL="285750" lvl="0" indent="-120015" algn="l" rtl="0">
              <a:spcBef>
                <a:spcPts val="360"/>
              </a:spcBef>
              <a:spcAft>
                <a:spcPts val="600"/>
              </a:spcAft>
              <a:buSzPct val="145000"/>
              <a:defRPr sz="1800"/>
            </a:lvl1pPr>
            <a:lvl2pPr marL="742950" lvl="1" indent="-138430" algn="l" rtl="0">
              <a:spcBef>
                <a:spcPts val="320"/>
              </a:spcBef>
              <a:spcAft>
                <a:spcPts val="600"/>
              </a:spcAft>
              <a:buSzPct val="145000"/>
              <a:defRPr sz="1600"/>
            </a:lvl2pPr>
            <a:lvl3pPr marL="1200150" lvl="2" indent="-156844" algn="l" rtl="0">
              <a:spcBef>
                <a:spcPts val="280"/>
              </a:spcBef>
              <a:spcAft>
                <a:spcPts val="600"/>
              </a:spcAft>
              <a:buSzPct val="145000"/>
              <a:defRPr sz="1400"/>
            </a:lvl3pPr>
            <a:lvl4pPr marL="1543050" lvl="3" indent="-60960" algn="l" rtl="0">
              <a:spcBef>
                <a:spcPts val="240"/>
              </a:spcBef>
              <a:spcAft>
                <a:spcPts val="600"/>
              </a:spcAft>
              <a:buSzPct val="145000"/>
              <a:defRPr sz="1200"/>
            </a:lvl4pPr>
            <a:lvl5pPr marL="2000250" lvl="4" indent="-60960" algn="l" rtl="0">
              <a:spcBef>
                <a:spcPts val="240"/>
              </a:spcBef>
              <a:spcAft>
                <a:spcPts val="600"/>
              </a:spcAft>
              <a:buSzPct val="145000"/>
              <a:defRPr sz="1200"/>
            </a:lvl5pPr>
            <a:lvl6pPr marL="2514600" lvl="5" indent="-118110" algn="l" rtl="0">
              <a:spcBef>
                <a:spcPts val="240"/>
              </a:spcBef>
              <a:spcAft>
                <a:spcPts val="600"/>
              </a:spcAft>
              <a:buSzPct val="145000"/>
              <a:defRPr sz="1200"/>
            </a:lvl6pPr>
            <a:lvl7pPr marL="2971800" lvl="6" indent="-118110" algn="l" rtl="0">
              <a:spcBef>
                <a:spcPts val="240"/>
              </a:spcBef>
              <a:spcAft>
                <a:spcPts val="600"/>
              </a:spcAft>
              <a:buSzPct val="145000"/>
              <a:defRPr sz="1200"/>
            </a:lvl7pPr>
            <a:lvl8pPr marL="3429000" lvl="7" indent="-118109" algn="l" rtl="0">
              <a:spcBef>
                <a:spcPts val="240"/>
              </a:spcBef>
              <a:spcAft>
                <a:spcPts val="600"/>
              </a:spcAft>
              <a:buSzPct val="145000"/>
              <a:defRPr sz="1200"/>
            </a:lvl8pPr>
            <a:lvl9pPr marL="3886200" lvl="8" indent="-118109" algn="l" rtl="0">
              <a:spcBef>
                <a:spcPts val="240"/>
              </a:spcBef>
              <a:spcAft>
                <a:spcPts val="600"/>
              </a:spcAft>
              <a:buSzPct val="145000"/>
              <a:defRPr sz="1200"/>
            </a:lvl9pPr>
          </a:lstStyle>
          <a:p>
            <a:endParaRPr/>
          </a:p>
        </p:txBody>
      </p:sp>
      <p:sp>
        <p:nvSpPr>
          <p:cNvPr id="569" name="Shape 569"/>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70" name="Shape 570"/>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71" name="Shape 571"/>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72"/>
        <p:cNvGrpSpPr/>
        <p:nvPr/>
      </p:nvGrpSpPr>
      <p:grpSpPr>
        <a:xfrm>
          <a:off x="0" y="0"/>
          <a:ext cx="0" cy="0"/>
          <a:chOff x="0" y="0"/>
          <a:chExt cx="0" cy="0"/>
        </a:xfrm>
      </p:grpSpPr>
      <p:sp>
        <p:nvSpPr>
          <p:cNvPr id="573" name="Shape 573"/>
          <p:cNvSpPr txBox="1">
            <a:spLocks noGrp="1"/>
          </p:cNvSpPr>
          <p:nvPr>
            <p:ph type="title"/>
          </p:nvPr>
        </p:nvSpPr>
        <p:spPr>
          <a:xfrm>
            <a:off x="1484311" y="685800"/>
            <a:ext cx="10018800" cy="1752600"/>
          </a:xfrm>
          <a:prstGeom prst="rect">
            <a:avLst/>
          </a:prstGeom>
          <a:noFill/>
          <a:ln>
            <a:noFill/>
          </a:ln>
        </p:spPr>
        <p:txBody>
          <a:bodyPr lIns="91425" tIns="91425" rIns="91425" bIns="91425" anchor="ctr" anchorCtr="0"/>
          <a:lstStyle>
            <a:lvl1pPr marL="0" lvl="0" indent="0" algn="ctr" rtl="0">
              <a:spcBef>
                <a:spcPts val="0"/>
              </a:spcBef>
              <a:spcAft>
                <a:spcPts val="0"/>
              </a:spcAft>
              <a:buNone/>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74" name="Shape 574"/>
          <p:cNvSpPr txBox="1">
            <a:spLocks noGrp="1"/>
          </p:cNvSpPr>
          <p:nvPr>
            <p:ph type="body" idx="1"/>
          </p:nvPr>
        </p:nvSpPr>
        <p:spPr>
          <a:xfrm>
            <a:off x="1484312" y="2666999"/>
            <a:ext cx="4895100" cy="3124200"/>
          </a:xfrm>
          <a:prstGeom prst="rect">
            <a:avLst/>
          </a:prstGeom>
          <a:noFill/>
          <a:ln>
            <a:noFill/>
          </a:ln>
        </p:spPr>
        <p:txBody>
          <a:bodyPr lIns="91425" tIns="91425" rIns="91425" bIns="91425" anchor="ctr" anchorCtr="0">
            <a:normAutofit/>
          </a:bodyPr>
          <a:lstStyle>
            <a:lvl1pPr marL="285750" lvl="0" indent="-120015" algn="l" rtl="0">
              <a:spcBef>
                <a:spcPts val="360"/>
              </a:spcBef>
              <a:spcAft>
                <a:spcPts val="600"/>
              </a:spcAft>
              <a:buSzPct val="145000"/>
              <a:defRPr sz="1800"/>
            </a:lvl1pPr>
            <a:lvl2pPr marL="742950" lvl="1" indent="-138430" algn="l" rtl="0">
              <a:spcBef>
                <a:spcPts val="320"/>
              </a:spcBef>
              <a:spcAft>
                <a:spcPts val="600"/>
              </a:spcAft>
              <a:buSzPct val="145000"/>
              <a:defRPr sz="1600"/>
            </a:lvl2pPr>
            <a:lvl3pPr marL="1200150" lvl="2" indent="-156844" algn="l" rtl="0">
              <a:spcBef>
                <a:spcPts val="280"/>
              </a:spcBef>
              <a:spcAft>
                <a:spcPts val="600"/>
              </a:spcAft>
              <a:buSzPct val="145000"/>
              <a:defRPr sz="1400"/>
            </a:lvl3pPr>
            <a:lvl4pPr marL="1543050" lvl="3" indent="-60960" algn="l" rtl="0">
              <a:spcBef>
                <a:spcPts val="240"/>
              </a:spcBef>
              <a:spcAft>
                <a:spcPts val="600"/>
              </a:spcAft>
              <a:buSzPct val="145000"/>
              <a:defRPr sz="1200"/>
            </a:lvl4pPr>
            <a:lvl5pPr marL="2000250" lvl="4" indent="-60960" algn="l" rtl="0">
              <a:spcBef>
                <a:spcPts val="240"/>
              </a:spcBef>
              <a:spcAft>
                <a:spcPts val="600"/>
              </a:spcAft>
              <a:buSzPct val="145000"/>
              <a:defRPr sz="1200"/>
            </a:lvl5pPr>
            <a:lvl6pPr marL="2514600" lvl="5" indent="-118110" algn="l" rtl="0">
              <a:spcBef>
                <a:spcPts val="240"/>
              </a:spcBef>
              <a:spcAft>
                <a:spcPts val="600"/>
              </a:spcAft>
              <a:buSzPct val="145000"/>
              <a:defRPr sz="1200"/>
            </a:lvl6pPr>
            <a:lvl7pPr marL="2971800" lvl="6" indent="-118110" algn="l" rtl="0">
              <a:spcBef>
                <a:spcPts val="240"/>
              </a:spcBef>
              <a:spcAft>
                <a:spcPts val="600"/>
              </a:spcAft>
              <a:buSzPct val="145000"/>
              <a:defRPr sz="1200"/>
            </a:lvl7pPr>
            <a:lvl8pPr marL="3429000" lvl="7" indent="-118109" algn="l" rtl="0">
              <a:spcBef>
                <a:spcPts val="240"/>
              </a:spcBef>
              <a:spcAft>
                <a:spcPts val="600"/>
              </a:spcAft>
              <a:buSzPct val="145000"/>
              <a:defRPr sz="1200"/>
            </a:lvl8pPr>
            <a:lvl9pPr marL="3886200" lvl="8" indent="-118109" algn="l" rtl="0">
              <a:spcBef>
                <a:spcPts val="240"/>
              </a:spcBef>
              <a:spcAft>
                <a:spcPts val="600"/>
              </a:spcAft>
              <a:buSzPct val="145000"/>
              <a:defRPr sz="1200"/>
            </a:lvl9pPr>
          </a:lstStyle>
          <a:p>
            <a:endParaRPr/>
          </a:p>
        </p:txBody>
      </p:sp>
      <p:sp>
        <p:nvSpPr>
          <p:cNvPr id="575" name="Shape 575"/>
          <p:cNvSpPr txBox="1">
            <a:spLocks noGrp="1"/>
          </p:cNvSpPr>
          <p:nvPr>
            <p:ph type="body" idx="2"/>
          </p:nvPr>
        </p:nvSpPr>
        <p:spPr>
          <a:xfrm>
            <a:off x="6607967" y="2667000"/>
            <a:ext cx="4895100" cy="3124200"/>
          </a:xfrm>
          <a:prstGeom prst="rect">
            <a:avLst/>
          </a:prstGeom>
          <a:noFill/>
          <a:ln>
            <a:noFill/>
          </a:ln>
        </p:spPr>
        <p:txBody>
          <a:bodyPr lIns="91425" tIns="91425" rIns="91425" bIns="91425" anchor="ctr" anchorCtr="0">
            <a:normAutofit/>
          </a:bodyPr>
          <a:lstStyle>
            <a:lvl1pPr marL="285750" lvl="0" indent="-120015" algn="l" rtl="0">
              <a:spcBef>
                <a:spcPts val="360"/>
              </a:spcBef>
              <a:spcAft>
                <a:spcPts val="600"/>
              </a:spcAft>
              <a:buSzPct val="145000"/>
              <a:defRPr sz="1800"/>
            </a:lvl1pPr>
            <a:lvl2pPr marL="742950" lvl="1" indent="-138430" algn="l" rtl="0">
              <a:spcBef>
                <a:spcPts val="320"/>
              </a:spcBef>
              <a:spcAft>
                <a:spcPts val="600"/>
              </a:spcAft>
              <a:buSzPct val="145000"/>
              <a:defRPr sz="1600"/>
            </a:lvl2pPr>
            <a:lvl3pPr marL="1200150" lvl="2" indent="-156844" algn="l" rtl="0">
              <a:spcBef>
                <a:spcPts val="280"/>
              </a:spcBef>
              <a:spcAft>
                <a:spcPts val="600"/>
              </a:spcAft>
              <a:buSzPct val="145000"/>
              <a:defRPr sz="1400"/>
            </a:lvl3pPr>
            <a:lvl4pPr marL="1543050" lvl="3" indent="-60960" algn="l" rtl="0">
              <a:spcBef>
                <a:spcPts val="240"/>
              </a:spcBef>
              <a:spcAft>
                <a:spcPts val="600"/>
              </a:spcAft>
              <a:buSzPct val="145000"/>
              <a:defRPr sz="1200"/>
            </a:lvl4pPr>
            <a:lvl5pPr marL="2000250" lvl="4" indent="-60960" algn="l" rtl="0">
              <a:spcBef>
                <a:spcPts val="240"/>
              </a:spcBef>
              <a:spcAft>
                <a:spcPts val="600"/>
              </a:spcAft>
              <a:buSzPct val="145000"/>
              <a:defRPr sz="1200"/>
            </a:lvl5pPr>
            <a:lvl6pPr marL="2514600" lvl="5" indent="-118110" algn="l" rtl="0">
              <a:spcBef>
                <a:spcPts val="240"/>
              </a:spcBef>
              <a:spcAft>
                <a:spcPts val="600"/>
              </a:spcAft>
              <a:buSzPct val="145000"/>
              <a:defRPr sz="1200"/>
            </a:lvl6pPr>
            <a:lvl7pPr marL="2971800" lvl="6" indent="-118110" algn="l" rtl="0">
              <a:spcBef>
                <a:spcPts val="240"/>
              </a:spcBef>
              <a:spcAft>
                <a:spcPts val="600"/>
              </a:spcAft>
              <a:buSzPct val="145000"/>
              <a:defRPr sz="1200"/>
            </a:lvl7pPr>
            <a:lvl8pPr marL="3429000" lvl="7" indent="-118109" algn="l" rtl="0">
              <a:spcBef>
                <a:spcPts val="240"/>
              </a:spcBef>
              <a:spcAft>
                <a:spcPts val="600"/>
              </a:spcAft>
              <a:buSzPct val="145000"/>
              <a:defRPr sz="1200"/>
            </a:lvl8pPr>
            <a:lvl9pPr marL="3886200" lvl="8" indent="-118109" algn="l" rtl="0">
              <a:spcBef>
                <a:spcPts val="240"/>
              </a:spcBef>
              <a:spcAft>
                <a:spcPts val="600"/>
              </a:spcAft>
              <a:buSzPct val="145000"/>
              <a:defRPr sz="1200"/>
            </a:lvl9pPr>
          </a:lstStyle>
          <a:p>
            <a:endParaRPr/>
          </a:p>
        </p:txBody>
      </p:sp>
      <p:sp>
        <p:nvSpPr>
          <p:cNvPr id="576" name="Shape 576"/>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77" name="Shape 577"/>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78" name="Shape 578"/>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579"/>
        <p:cNvGrpSpPr/>
        <p:nvPr/>
      </p:nvGrpSpPr>
      <p:grpSpPr>
        <a:xfrm>
          <a:off x="0" y="0"/>
          <a:ext cx="0" cy="0"/>
          <a:chOff x="0" y="0"/>
          <a:chExt cx="0" cy="0"/>
        </a:xfrm>
      </p:grpSpPr>
      <p:sp>
        <p:nvSpPr>
          <p:cNvPr id="580" name="Shape 580"/>
          <p:cNvSpPr txBox="1">
            <a:spLocks noGrp="1"/>
          </p:cNvSpPr>
          <p:nvPr>
            <p:ph type="title"/>
          </p:nvPr>
        </p:nvSpPr>
        <p:spPr>
          <a:xfrm>
            <a:off x="2572279" y="2666999"/>
            <a:ext cx="8930700" cy="2110500"/>
          </a:xfrm>
          <a:prstGeom prst="rect">
            <a:avLst/>
          </a:prstGeom>
          <a:noFill/>
          <a:ln>
            <a:noFill/>
          </a:ln>
        </p:spPr>
        <p:txBody>
          <a:bodyPr lIns="91425" tIns="91425" rIns="91425" bIns="91425" anchor="b" anchorCtr="0"/>
          <a:lstStyle>
            <a:lvl1pPr marL="0" lvl="0" indent="0" algn="r" rtl="0">
              <a:spcBef>
                <a:spcPts val="0"/>
              </a:spcBef>
              <a:spcAft>
                <a:spcPts val="0"/>
              </a:spcAft>
              <a:buNone/>
              <a:defRPr sz="4000" b="0" cap="none"/>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81" name="Shape 581"/>
          <p:cNvSpPr txBox="1">
            <a:spLocks noGrp="1"/>
          </p:cNvSpPr>
          <p:nvPr>
            <p:ph type="body" idx="1"/>
          </p:nvPr>
        </p:nvSpPr>
        <p:spPr>
          <a:xfrm>
            <a:off x="2572278" y="4777381"/>
            <a:ext cx="8930700" cy="860400"/>
          </a:xfrm>
          <a:prstGeom prst="rect">
            <a:avLst/>
          </a:prstGeom>
          <a:noFill/>
          <a:ln>
            <a:noFill/>
          </a:ln>
        </p:spPr>
        <p:txBody>
          <a:bodyPr lIns="91425" tIns="91425" rIns="91425" bIns="91425" anchor="t" anchorCtr="0">
            <a:normAutofit/>
          </a:bodyPr>
          <a:lstStyle>
            <a:lvl1pPr marL="0" lvl="0" indent="0" algn="r" rtl="0">
              <a:spcBef>
                <a:spcPts val="400"/>
              </a:spcBef>
              <a:spcAft>
                <a:spcPts val="600"/>
              </a:spcAft>
              <a:buNone/>
              <a:defRPr sz="2000">
                <a:solidFill>
                  <a:schemeClr val="dk1"/>
                </a:solidFill>
              </a:defRPr>
            </a:lvl1pPr>
            <a:lvl2pPr marL="457200" lvl="1" indent="0" algn="l" rtl="0">
              <a:spcBef>
                <a:spcPts val="360"/>
              </a:spcBef>
              <a:spcAft>
                <a:spcPts val="600"/>
              </a:spcAft>
              <a:buNone/>
              <a:defRPr sz="1800">
                <a:solidFill>
                  <a:srgbClr val="888888"/>
                </a:solidFill>
              </a:defRPr>
            </a:lvl2pPr>
            <a:lvl3pPr marL="914400" lvl="2" indent="0" algn="l" rtl="0">
              <a:spcBef>
                <a:spcPts val="320"/>
              </a:spcBef>
              <a:spcAft>
                <a:spcPts val="600"/>
              </a:spcAft>
              <a:buNone/>
              <a:defRPr sz="1600">
                <a:solidFill>
                  <a:srgbClr val="888888"/>
                </a:solidFill>
              </a:defRPr>
            </a:lvl3pPr>
            <a:lvl4pPr marL="1371600" lvl="3" indent="0" algn="l" rtl="0">
              <a:spcBef>
                <a:spcPts val="280"/>
              </a:spcBef>
              <a:spcAft>
                <a:spcPts val="600"/>
              </a:spcAft>
              <a:buNone/>
              <a:defRPr sz="1400">
                <a:solidFill>
                  <a:srgbClr val="888888"/>
                </a:solidFill>
              </a:defRPr>
            </a:lvl4pPr>
            <a:lvl5pPr marL="1828800" lvl="4" indent="0" algn="l" rtl="0">
              <a:spcBef>
                <a:spcPts val="280"/>
              </a:spcBef>
              <a:spcAft>
                <a:spcPts val="600"/>
              </a:spcAft>
              <a:buNone/>
              <a:defRPr sz="1400">
                <a:solidFill>
                  <a:srgbClr val="888888"/>
                </a:solidFill>
              </a:defRPr>
            </a:lvl5pPr>
            <a:lvl6pPr marL="2286000" lvl="5" indent="0" algn="l" rtl="0">
              <a:spcBef>
                <a:spcPts val="280"/>
              </a:spcBef>
              <a:spcAft>
                <a:spcPts val="600"/>
              </a:spcAft>
              <a:buNone/>
              <a:defRPr sz="1400">
                <a:solidFill>
                  <a:srgbClr val="888888"/>
                </a:solidFill>
              </a:defRPr>
            </a:lvl6pPr>
            <a:lvl7pPr marL="2743200" lvl="6" indent="0" algn="l" rtl="0">
              <a:spcBef>
                <a:spcPts val="280"/>
              </a:spcBef>
              <a:spcAft>
                <a:spcPts val="600"/>
              </a:spcAft>
              <a:buNone/>
              <a:defRPr sz="1400">
                <a:solidFill>
                  <a:srgbClr val="888888"/>
                </a:solidFill>
              </a:defRPr>
            </a:lvl7pPr>
            <a:lvl8pPr marL="3200400" lvl="7" indent="0" algn="l" rtl="0">
              <a:spcBef>
                <a:spcPts val="280"/>
              </a:spcBef>
              <a:spcAft>
                <a:spcPts val="600"/>
              </a:spcAft>
              <a:buNone/>
              <a:defRPr sz="1400">
                <a:solidFill>
                  <a:srgbClr val="888888"/>
                </a:solidFill>
              </a:defRPr>
            </a:lvl8pPr>
            <a:lvl9pPr marL="3657600" lvl="8" indent="0" algn="l" rtl="0">
              <a:spcBef>
                <a:spcPts val="280"/>
              </a:spcBef>
              <a:spcAft>
                <a:spcPts val="600"/>
              </a:spcAft>
              <a:buNone/>
              <a:defRPr sz="1400">
                <a:solidFill>
                  <a:srgbClr val="888888"/>
                </a:solidFill>
              </a:defRPr>
            </a:lvl9pPr>
          </a:lstStyle>
          <a:p>
            <a:endParaRPr/>
          </a:p>
        </p:txBody>
      </p:sp>
      <p:sp>
        <p:nvSpPr>
          <p:cNvPr id="582" name="Shape 582"/>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83" name="Shape 583"/>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84" name="Shape 584"/>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Quote with Caption">
    <p:spTree>
      <p:nvGrpSpPr>
        <p:cNvPr id="1" name="Shape 600"/>
        <p:cNvGrpSpPr/>
        <p:nvPr/>
      </p:nvGrpSpPr>
      <p:grpSpPr>
        <a:xfrm>
          <a:off x="0" y="0"/>
          <a:ext cx="0" cy="0"/>
          <a:chOff x="0" y="0"/>
          <a:chExt cx="0" cy="0"/>
        </a:xfrm>
      </p:grpSpPr>
      <p:sp>
        <p:nvSpPr>
          <p:cNvPr id="601" name="Shape 601"/>
          <p:cNvSpPr txBox="1">
            <a:spLocks noGrp="1"/>
          </p:cNvSpPr>
          <p:nvPr>
            <p:ph type="title"/>
          </p:nvPr>
        </p:nvSpPr>
        <p:spPr>
          <a:xfrm>
            <a:off x="2208211" y="685800"/>
            <a:ext cx="8990100" cy="2743200"/>
          </a:xfrm>
          <a:prstGeom prst="rect">
            <a:avLst/>
          </a:prstGeom>
          <a:noFill/>
          <a:ln>
            <a:noFill/>
          </a:ln>
        </p:spPr>
        <p:txBody>
          <a:bodyPr lIns="91425" tIns="91425" rIns="91425" bIns="91425" anchor="ctr" anchorCtr="0">
            <a:normAutofit/>
          </a:bodyPr>
          <a:lstStyle>
            <a:lvl1pPr marL="0" lvl="0" indent="0" algn="ctr" rtl="0">
              <a:spcBef>
                <a:spcPts val="0"/>
              </a:spcBef>
              <a:spcAft>
                <a:spcPts val="0"/>
              </a:spcAft>
              <a:buNone/>
              <a:defRPr sz="3200" b="0" cap="none">
                <a:solidFill>
                  <a:schemeClr val="dk1"/>
                </a:solidFill>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602" name="Shape 602"/>
          <p:cNvSpPr txBox="1">
            <a:spLocks noGrp="1"/>
          </p:cNvSpPr>
          <p:nvPr>
            <p:ph type="body" idx="1"/>
          </p:nvPr>
        </p:nvSpPr>
        <p:spPr>
          <a:xfrm>
            <a:off x="2436811" y="3428999"/>
            <a:ext cx="8532900" cy="381000"/>
          </a:xfrm>
          <a:prstGeom prst="rect">
            <a:avLst/>
          </a:prstGeom>
          <a:noFill/>
          <a:ln>
            <a:noFill/>
          </a:ln>
        </p:spPr>
        <p:txBody>
          <a:bodyPr lIns="91425" tIns="91425" rIns="91425" bIns="91425" anchor="ctr" anchorCtr="0">
            <a:normAutofit/>
          </a:bodyPr>
          <a:lstStyle>
            <a:lvl1pPr marL="0" lvl="0" indent="0" algn="l" rtl="0">
              <a:spcBef>
                <a:spcPts val="360"/>
              </a:spcBef>
              <a:spcAft>
                <a:spcPts val="600"/>
              </a:spcAft>
              <a:buFont typeface="Calibri"/>
              <a:buNone/>
              <a:defRPr sz="1800"/>
            </a:lvl1pPr>
            <a:lvl2pPr marL="457200" lvl="1" indent="0" algn="l" rtl="0">
              <a:spcBef>
                <a:spcPts val="400"/>
              </a:spcBef>
              <a:spcAft>
                <a:spcPts val="600"/>
              </a:spcAft>
              <a:buFont typeface="Calibri"/>
              <a:buNone/>
              <a:defRPr/>
            </a:lvl2pPr>
            <a:lvl3pPr marL="914400" lvl="2" indent="0" algn="l" rtl="0">
              <a:spcBef>
                <a:spcPts val="360"/>
              </a:spcBef>
              <a:spcAft>
                <a:spcPts val="600"/>
              </a:spcAft>
              <a:buFont typeface="Calibri"/>
              <a:buNone/>
              <a:defRPr/>
            </a:lvl3pPr>
            <a:lvl4pPr marL="1371600" lvl="3" indent="0" algn="l" rtl="0">
              <a:spcBef>
                <a:spcPts val="320"/>
              </a:spcBef>
              <a:spcAft>
                <a:spcPts val="600"/>
              </a:spcAft>
              <a:buFont typeface="Calibri"/>
              <a:buNone/>
              <a:defRPr/>
            </a:lvl4pPr>
            <a:lvl5pPr marL="1828800" lvl="4" indent="0" algn="l" rtl="0">
              <a:spcBef>
                <a:spcPts val="280"/>
              </a:spcBef>
              <a:spcAft>
                <a:spcPts val="600"/>
              </a:spcAft>
              <a:buFont typeface="Calibri"/>
              <a:buNone/>
              <a:defRPr/>
            </a:lvl5pPr>
            <a:lvl6pPr marL="2514600" lvl="5" indent="-62864" algn="l" rtl="0">
              <a:spcBef>
                <a:spcPts val="360"/>
              </a:spcBef>
              <a:spcAft>
                <a:spcPts val="600"/>
              </a:spcAft>
              <a:defRPr/>
            </a:lvl6pPr>
            <a:lvl7pPr marL="2971800" lvl="6" indent="-62864" algn="l" rtl="0">
              <a:spcBef>
                <a:spcPts val="360"/>
              </a:spcBef>
              <a:spcAft>
                <a:spcPts val="600"/>
              </a:spcAft>
              <a:defRPr/>
            </a:lvl7pPr>
            <a:lvl8pPr marL="3429000" lvl="7" indent="-62865" algn="l" rtl="0">
              <a:spcBef>
                <a:spcPts val="360"/>
              </a:spcBef>
              <a:spcAft>
                <a:spcPts val="600"/>
              </a:spcAft>
              <a:defRPr/>
            </a:lvl8pPr>
            <a:lvl9pPr marL="3886200" lvl="8" indent="-62865" algn="l" rtl="0">
              <a:spcBef>
                <a:spcPts val="360"/>
              </a:spcBef>
              <a:spcAft>
                <a:spcPts val="600"/>
              </a:spcAft>
              <a:defRPr/>
            </a:lvl9pPr>
          </a:lstStyle>
          <a:p>
            <a:endParaRPr/>
          </a:p>
        </p:txBody>
      </p:sp>
      <p:sp>
        <p:nvSpPr>
          <p:cNvPr id="603" name="Shape 603"/>
          <p:cNvSpPr txBox="1">
            <a:spLocks noGrp="1"/>
          </p:cNvSpPr>
          <p:nvPr>
            <p:ph type="body" idx="2"/>
          </p:nvPr>
        </p:nvSpPr>
        <p:spPr>
          <a:xfrm>
            <a:off x="1484311" y="4343400"/>
            <a:ext cx="10018800" cy="1447800"/>
          </a:xfrm>
          <a:prstGeom prst="rect">
            <a:avLst/>
          </a:prstGeom>
          <a:noFill/>
          <a:ln>
            <a:noFill/>
          </a:ln>
        </p:spPr>
        <p:txBody>
          <a:bodyPr lIns="91425" tIns="91425" rIns="91425" bIns="91425" anchor="ctr" anchorCtr="0">
            <a:normAutofit/>
          </a:bodyPr>
          <a:lstStyle>
            <a:lvl1pPr marL="0" lvl="0" indent="0" algn="ctr" rtl="0">
              <a:spcBef>
                <a:spcPts val="400"/>
              </a:spcBef>
              <a:spcAft>
                <a:spcPts val="600"/>
              </a:spcAft>
              <a:buNone/>
              <a:defRPr sz="2000">
                <a:solidFill>
                  <a:schemeClr val="dk1"/>
                </a:solidFill>
              </a:defRPr>
            </a:lvl1pPr>
            <a:lvl2pPr marL="457200" lvl="1" indent="0" algn="l" rtl="0">
              <a:spcBef>
                <a:spcPts val="360"/>
              </a:spcBef>
              <a:spcAft>
                <a:spcPts val="600"/>
              </a:spcAft>
              <a:buNone/>
              <a:defRPr sz="1800">
                <a:solidFill>
                  <a:srgbClr val="888888"/>
                </a:solidFill>
              </a:defRPr>
            </a:lvl2pPr>
            <a:lvl3pPr marL="914400" lvl="2" indent="0" algn="l" rtl="0">
              <a:spcBef>
                <a:spcPts val="320"/>
              </a:spcBef>
              <a:spcAft>
                <a:spcPts val="600"/>
              </a:spcAft>
              <a:buNone/>
              <a:defRPr sz="1600">
                <a:solidFill>
                  <a:srgbClr val="888888"/>
                </a:solidFill>
              </a:defRPr>
            </a:lvl3pPr>
            <a:lvl4pPr marL="1371600" lvl="3" indent="0" algn="l" rtl="0">
              <a:spcBef>
                <a:spcPts val="280"/>
              </a:spcBef>
              <a:spcAft>
                <a:spcPts val="600"/>
              </a:spcAft>
              <a:buNone/>
              <a:defRPr sz="1400">
                <a:solidFill>
                  <a:srgbClr val="888888"/>
                </a:solidFill>
              </a:defRPr>
            </a:lvl4pPr>
            <a:lvl5pPr marL="1828800" lvl="4" indent="0" algn="l" rtl="0">
              <a:spcBef>
                <a:spcPts val="280"/>
              </a:spcBef>
              <a:spcAft>
                <a:spcPts val="600"/>
              </a:spcAft>
              <a:buNone/>
              <a:defRPr sz="1400">
                <a:solidFill>
                  <a:srgbClr val="888888"/>
                </a:solidFill>
              </a:defRPr>
            </a:lvl5pPr>
            <a:lvl6pPr marL="2286000" lvl="5" indent="0" algn="l" rtl="0">
              <a:spcBef>
                <a:spcPts val="280"/>
              </a:spcBef>
              <a:spcAft>
                <a:spcPts val="600"/>
              </a:spcAft>
              <a:buNone/>
              <a:defRPr sz="1400">
                <a:solidFill>
                  <a:srgbClr val="888888"/>
                </a:solidFill>
              </a:defRPr>
            </a:lvl6pPr>
            <a:lvl7pPr marL="2743200" lvl="6" indent="0" algn="l" rtl="0">
              <a:spcBef>
                <a:spcPts val="280"/>
              </a:spcBef>
              <a:spcAft>
                <a:spcPts val="600"/>
              </a:spcAft>
              <a:buNone/>
              <a:defRPr sz="1400">
                <a:solidFill>
                  <a:srgbClr val="888888"/>
                </a:solidFill>
              </a:defRPr>
            </a:lvl7pPr>
            <a:lvl8pPr marL="3200400" lvl="7" indent="0" algn="l" rtl="0">
              <a:spcBef>
                <a:spcPts val="280"/>
              </a:spcBef>
              <a:spcAft>
                <a:spcPts val="600"/>
              </a:spcAft>
              <a:buNone/>
              <a:defRPr sz="1400">
                <a:solidFill>
                  <a:srgbClr val="888888"/>
                </a:solidFill>
              </a:defRPr>
            </a:lvl8pPr>
            <a:lvl9pPr marL="3657600" lvl="8" indent="0" algn="l" rtl="0">
              <a:spcBef>
                <a:spcPts val="280"/>
              </a:spcBef>
              <a:spcAft>
                <a:spcPts val="600"/>
              </a:spcAft>
              <a:buNone/>
              <a:defRPr sz="1400">
                <a:solidFill>
                  <a:srgbClr val="888888"/>
                </a:solidFill>
              </a:defRPr>
            </a:lvl9pPr>
          </a:lstStyle>
          <a:p>
            <a:endParaRPr/>
          </a:p>
        </p:txBody>
      </p:sp>
      <p:sp>
        <p:nvSpPr>
          <p:cNvPr id="604" name="Shape 604"/>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605" name="Shape 605"/>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606" name="Shape 606"/>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Quote Name Card">
    <p:spTree>
      <p:nvGrpSpPr>
        <p:cNvPr id="1" name="Shape 622"/>
        <p:cNvGrpSpPr/>
        <p:nvPr/>
      </p:nvGrpSpPr>
      <p:grpSpPr>
        <a:xfrm>
          <a:off x="0" y="0"/>
          <a:ext cx="0" cy="0"/>
          <a:chOff x="0" y="0"/>
          <a:chExt cx="0" cy="0"/>
        </a:xfrm>
      </p:grpSpPr>
      <p:sp>
        <p:nvSpPr>
          <p:cNvPr id="623" name="Shape 623"/>
          <p:cNvSpPr txBox="1">
            <a:spLocks noGrp="1"/>
          </p:cNvSpPr>
          <p:nvPr>
            <p:ph type="title"/>
          </p:nvPr>
        </p:nvSpPr>
        <p:spPr>
          <a:xfrm>
            <a:off x="2208211" y="685800"/>
            <a:ext cx="8990100" cy="2743200"/>
          </a:xfrm>
          <a:prstGeom prst="rect">
            <a:avLst/>
          </a:prstGeom>
          <a:noFill/>
          <a:ln>
            <a:noFill/>
          </a:ln>
        </p:spPr>
        <p:txBody>
          <a:bodyPr lIns="91425" tIns="91425" rIns="91425" bIns="91425" anchor="ctr" anchorCtr="0">
            <a:normAutofit/>
          </a:bodyPr>
          <a:lstStyle>
            <a:lvl1pPr marL="0" lvl="0" indent="0" algn="ctr" rtl="0">
              <a:spcBef>
                <a:spcPts val="0"/>
              </a:spcBef>
              <a:spcAft>
                <a:spcPts val="0"/>
              </a:spcAft>
              <a:buNone/>
              <a:defRPr sz="3200" b="0" cap="none">
                <a:solidFill>
                  <a:schemeClr val="dk1"/>
                </a:solidFill>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624" name="Shape 624"/>
          <p:cNvSpPr txBox="1">
            <a:spLocks noGrp="1"/>
          </p:cNvSpPr>
          <p:nvPr>
            <p:ph type="body" idx="1"/>
          </p:nvPr>
        </p:nvSpPr>
        <p:spPr>
          <a:xfrm>
            <a:off x="1484312" y="3886200"/>
            <a:ext cx="10018800" cy="888900"/>
          </a:xfrm>
          <a:prstGeom prst="rect">
            <a:avLst/>
          </a:prstGeom>
          <a:noFill/>
          <a:ln>
            <a:noFill/>
          </a:ln>
        </p:spPr>
        <p:txBody>
          <a:bodyPr lIns="91425" tIns="91425" rIns="91425" bIns="91425" anchor="b" anchorCtr="0">
            <a:normAutofit/>
          </a:bodyPr>
          <a:lstStyle>
            <a:lvl1pPr marL="285750" lvl="0" indent="-285750" algn="r" rtl="0">
              <a:spcBef>
                <a:spcPts val="480"/>
              </a:spcBef>
              <a:spcAft>
                <a:spcPts val="600"/>
              </a:spcAft>
              <a:buNone/>
              <a:defRPr sz="2400" b="0" cap="none">
                <a:solidFill>
                  <a:schemeClr val="dk1"/>
                </a:solidFill>
              </a:defRPr>
            </a:lvl1pPr>
            <a:lvl2pPr marL="742950" lvl="1" indent="-120015" algn="l" rtl="0">
              <a:spcBef>
                <a:spcPts val="360"/>
              </a:spcBef>
              <a:spcAft>
                <a:spcPts val="600"/>
              </a:spcAft>
              <a:defRPr/>
            </a:lvl2pPr>
            <a:lvl3pPr marL="1200150" lvl="2" indent="-120014" algn="l" rtl="0">
              <a:spcBef>
                <a:spcPts val="360"/>
              </a:spcBef>
              <a:spcAft>
                <a:spcPts val="600"/>
              </a:spcAft>
              <a:defRPr/>
            </a:lvl3pPr>
            <a:lvl4pPr marL="1543050" lvl="3" indent="-5714" algn="l" rtl="0">
              <a:spcBef>
                <a:spcPts val="360"/>
              </a:spcBef>
              <a:spcAft>
                <a:spcPts val="600"/>
              </a:spcAft>
              <a:defRPr/>
            </a:lvl4pPr>
            <a:lvl5pPr marL="2000250" lvl="4" indent="-5714" algn="l" rtl="0">
              <a:spcBef>
                <a:spcPts val="360"/>
              </a:spcBef>
              <a:spcAft>
                <a:spcPts val="600"/>
              </a:spcAft>
              <a:defRPr/>
            </a:lvl5pPr>
            <a:lvl6pPr marL="2514600" lvl="5" indent="-62864" algn="l" rtl="0">
              <a:spcBef>
                <a:spcPts val="360"/>
              </a:spcBef>
              <a:spcAft>
                <a:spcPts val="600"/>
              </a:spcAft>
              <a:defRPr/>
            </a:lvl6pPr>
            <a:lvl7pPr marL="2971800" lvl="6" indent="-62864" algn="l" rtl="0">
              <a:spcBef>
                <a:spcPts val="360"/>
              </a:spcBef>
              <a:spcAft>
                <a:spcPts val="600"/>
              </a:spcAft>
              <a:defRPr/>
            </a:lvl7pPr>
            <a:lvl8pPr marL="3429000" lvl="7" indent="-62865" algn="l" rtl="0">
              <a:spcBef>
                <a:spcPts val="360"/>
              </a:spcBef>
              <a:spcAft>
                <a:spcPts val="600"/>
              </a:spcAft>
              <a:defRPr/>
            </a:lvl8pPr>
            <a:lvl9pPr marL="3886200" lvl="8" indent="-62865" algn="l" rtl="0">
              <a:spcBef>
                <a:spcPts val="360"/>
              </a:spcBef>
              <a:spcAft>
                <a:spcPts val="600"/>
              </a:spcAft>
              <a:defRPr/>
            </a:lvl9pPr>
          </a:lstStyle>
          <a:p>
            <a:endParaRPr/>
          </a:p>
        </p:txBody>
      </p:sp>
      <p:sp>
        <p:nvSpPr>
          <p:cNvPr id="625" name="Shape 625"/>
          <p:cNvSpPr txBox="1">
            <a:spLocks noGrp="1"/>
          </p:cNvSpPr>
          <p:nvPr>
            <p:ph type="body" idx="2"/>
          </p:nvPr>
        </p:nvSpPr>
        <p:spPr>
          <a:xfrm>
            <a:off x="1484312" y="4775200"/>
            <a:ext cx="10018800" cy="1016100"/>
          </a:xfrm>
          <a:prstGeom prst="rect">
            <a:avLst/>
          </a:prstGeom>
          <a:noFill/>
          <a:ln>
            <a:noFill/>
          </a:ln>
        </p:spPr>
        <p:txBody>
          <a:bodyPr lIns="91425" tIns="91425" rIns="91425" bIns="91425" anchor="t" anchorCtr="0">
            <a:normAutofit/>
          </a:bodyPr>
          <a:lstStyle>
            <a:lvl1pPr marL="0" lvl="0" indent="0" algn="r" rtl="0">
              <a:spcBef>
                <a:spcPts val="360"/>
              </a:spcBef>
              <a:spcAft>
                <a:spcPts val="600"/>
              </a:spcAft>
              <a:buNone/>
              <a:defRPr sz="1800">
                <a:solidFill>
                  <a:schemeClr val="dk1"/>
                </a:solidFill>
              </a:defRPr>
            </a:lvl1pPr>
            <a:lvl2pPr marL="457200" lvl="1" indent="0" algn="l" rtl="0">
              <a:spcBef>
                <a:spcPts val="360"/>
              </a:spcBef>
              <a:spcAft>
                <a:spcPts val="600"/>
              </a:spcAft>
              <a:buNone/>
              <a:defRPr sz="1800">
                <a:solidFill>
                  <a:srgbClr val="888888"/>
                </a:solidFill>
              </a:defRPr>
            </a:lvl2pPr>
            <a:lvl3pPr marL="914400" lvl="2" indent="0" algn="l" rtl="0">
              <a:spcBef>
                <a:spcPts val="320"/>
              </a:spcBef>
              <a:spcAft>
                <a:spcPts val="600"/>
              </a:spcAft>
              <a:buNone/>
              <a:defRPr sz="1600">
                <a:solidFill>
                  <a:srgbClr val="888888"/>
                </a:solidFill>
              </a:defRPr>
            </a:lvl3pPr>
            <a:lvl4pPr marL="1371600" lvl="3" indent="0" algn="l" rtl="0">
              <a:spcBef>
                <a:spcPts val="280"/>
              </a:spcBef>
              <a:spcAft>
                <a:spcPts val="600"/>
              </a:spcAft>
              <a:buNone/>
              <a:defRPr sz="1400">
                <a:solidFill>
                  <a:srgbClr val="888888"/>
                </a:solidFill>
              </a:defRPr>
            </a:lvl4pPr>
            <a:lvl5pPr marL="1828800" lvl="4" indent="0" algn="l" rtl="0">
              <a:spcBef>
                <a:spcPts val="280"/>
              </a:spcBef>
              <a:spcAft>
                <a:spcPts val="600"/>
              </a:spcAft>
              <a:buNone/>
              <a:defRPr sz="1400">
                <a:solidFill>
                  <a:srgbClr val="888888"/>
                </a:solidFill>
              </a:defRPr>
            </a:lvl5pPr>
            <a:lvl6pPr marL="2286000" lvl="5" indent="0" algn="l" rtl="0">
              <a:spcBef>
                <a:spcPts val="280"/>
              </a:spcBef>
              <a:spcAft>
                <a:spcPts val="600"/>
              </a:spcAft>
              <a:buNone/>
              <a:defRPr sz="1400">
                <a:solidFill>
                  <a:srgbClr val="888888"/>
                </a:solidFill>
              </a:defRPr>
            </a:lvl6pPr>
            <a:lvl7pPr marL="2743200" lvl="6" indent="0" algn="l" rtl="0">
              <a:spcBef>
                <a:spcPts val="280"/>
              </a:spcBef>
              <a:spcAft>
                <a:spcPts val="600"/>
              </a:spcAft>
              <a:buNone/>
              <a:defRPr sz="1400">
                <a:solidFill>
                  <a:srgbClr val="888888"/>
                </a:solidFill>
              </a:defRPr>
            </a:lvl7pPr>
            <a:lvl8pPr marL="3200400" lvl="7" indent="0" algn="l" rtl="0">
              <a:spcBef>
                <a:spcPts val="280"/>
              </a:spcBef>
              <a:spcAft>
                <a:spcPts val="600"/>
              </a:spcAft>
              <a:buNone/>
              <a:defRPr sz="1400">
                <a:solidFill>
                  <a:srgbClr val="888888"/>
                </a:solidFill>
              </a:defRPr>
            </a:lvl8pPr>
            <a:lvl9pPr marL="3657600" lvl="8" indent="0" algn="l" rtl="0">
              <a:spcBef>
                <a:spcPts val="280"/>
              </a:spcBef>
              <a:spcAft>
                <a:spcPts val="600"/>
              </a:spcAft>
              <a:buNone/>
              <a:defRPr sz="1400">
                <a:solidFill>
                  <a:srgbClr val="888888"/>
                </a:solidFill>
              </a:defRPr>
            </a:lvl9pPr>
          </a:lstStyle>
          <a:p>
            <a:endParaRPr/>
          </a:p>
        </p:txBody>
      </p:sp>
      <p:sp>
        <p:nvSpPr>
          <p:cNvPr id="626" name="Shape 626"/>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627" name="Shape 627"/>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628" name="Shape 628"/>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483"/>
        <p:cNvGrpSpPr/>
        <p:nvPr/>
      </p:nvGrpSpPr>
      <p:grpSpPr>
        <a:xfrm>
          <a:off x="0" y="0"/>
          <a:ext cx="0" cy="0"/>
          <a:chOff x="0" y="0"/>
          <a:chExt cx="0" cy="0"/>
        </a:xfrm>
      </p:grpSpPr>
      <p:sp>
        <p:nvSpPr>
          <p:cNvPr id="484" name="Shape 484"/>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lvl="0" indent="0" algn="ctr" rtl="0">
              <a:spcBef>
                <a:spcPts val="0"/>
              </a:spcBef>
              <a:spcAft>
                <a:spcPts val="0"/>
              </a:spcAft>
              <a:buNone/>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485" name="Shape 485"/>
          <p:cNvSpPr txBox="1">
            <a:spLocks noGrp="1"/>
          </p:cNvSpPr>
          <p:nvPr>
            <p:ph type="body" idx="1"/>
          </p:nvPr>
        </p:nvSpPr>
        <p:spPr>
          <a:xfrm>
            <a:off x="1484312" y="2667000"/>
            <a:ext cx="10018800" cy="3124200"/>
          </a:xfrm>
          <a:prstGeom prst="rect">
            <a:avLst/>
          </a:prstGeom>
          <a:noFill/>
          <a:ln>
            <a:noFill/>
          </a:ln>
        </p:spPr>
        <p:txBody>
          <a:bodyPr lIns="91425" tIns="91425" rIns="91425" bIns="91425" anchor="ctr" anchorCtr="0"/>
          <a:lstStyle>
            <a:lvl1pPr marL="285750" lvl="0" indent="-120015" algn="l" rtl="0">
              <a:spcBef>
                <a:spcPts val="360"/>
              </a:spcBef>
              <a:spcAft>
                <a:spcPts val="600"/>
              </a:spcAft>
              <a:defRPr/>
            </a:lvl1pPr>
            <a:lvl2pPr marL="742950" lvl="1" indent="-120015" algn="l" rtl="0">
              <a:spcBef>
                <a:spcPts val="360"/>
              </a:spcBef>
              <a:spcAft>
                <a:spcPts val="600"/>
              </a:spcAft>
              <a:defRPr/>
            </a:lvl2pPr>
            <a:lvl3pPr marL="1200150" lvl="2" indent="-120014" algn="l" rtl="0">
              <a:spcBef>
                <a:spcPts val="360"/>
              </a:spcBef>
              <a:spcAft>
                <a:spcPts val="600"/>
              </a:spcAft>
              <a:defRPr/>
            </a:lvl3pPr>
            <a:lvl4pPr marL="1543050" lvl="3" indent="-5714" algn="l" rtl="0">
              <a:spcBef>
                <a:spcPts val="360"/>
              </a:spcBef>
              <a:spcAft>
                <a:spcPts val="600"/>
              </a:spcAft>
              <a:defRPr/>
            </a:lvl4pPr>
            <a:lvl5pPr marL="2000250" lvl="4" indent="-5714" algn="l" rtl="0">
              <a:spcBef>
                <a:spcPts val="360"/>
              </a:spcBef>
              <a:spcAft>
                <a:spcPts val="600"/>
              </a:spcAft>
              <a:defRPr/>
            </a:lvl5pPr>
            <a:lvl6pPr marL="2514600" lvl="5" indent="-62864" algn="l" rtl="0">
              <a:spcBef>
                <a:spcPts val="360"/>
              </a:spcBef>
              <a:spcAft>
                <a:spcPts val="600"/>
              </a:spcAft>
              <a:defRPr/>
            </a:lvl6pPr>
            <a:lvl7pPr marL="2971800" lvl="6" indent="-62864" algn="l" rtl="0">
              <a:spcBef>
                <a:spcPts val="360"/>
              </a:spcBef>
              <a:spcAft>
                <a:spcPts val="600"/>
              </a:spcAft>
              <a:defRPr/>
            </a:lvl7pPr>
            <a:lvl8pPr marL="3429000" lvl="7" indent="-62865" algn="l" rtl="0">
              <a:spcBef>
                <a:spcPts val="360"/>
              </a:spcBef>
              <a:spcAft>
                <a:spcPts val="600"/>
              </a:spcAft>
              <a:defRPr/>
            </a:lvl8pPr>
            <a:lvl9pPr marL="3886200" lvl="8" indent="-62865" algn="l" rtl="0">
              <a:spcBef>
                <a:spcPts val="360"/>
              </a:spcBef>
              <a:spcAft>
                <a:spcPts val="600"/>
              </a:spcAft>
              <a:defRPr/>
            </a:lvl9pPr>
          </a:lstStyle>
          <a:p>
            <a:endParaRPr/>
          </a:p>
        </p:txBody>
      </p:sp>
      <p:sp>
        <p:nvSpPr>
          <p:cNvPr id="486" name="Shape 486"/>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487" name="Shape 487"/>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488" name="Shape 488"/>
          <p:cNvSpPr txBox="1">
            <a:spLocks noGrp="1"/>
          </p:cNvSpPr>
          <p:nvPr>
            <p:ph type="sldNum" idx="12"/>
          </p:nvPr>
        </p:nvSpPr>
        <p:spPr>
          <a:xfrm>
            <a:off x="10952162" y="5867400"/>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02"/>
        <p:cNvGrpSpPr/>
        <p:nvPr/>
      </p:nvGrpSpPr>
      <p:grpSpPr>
        <a:xfrm>
          <a:off x="0" y="0"/>
          <a:ext cx="0" cy="0"/>
          <a:chOff x="0" y="0"/>
          <a:chExt cx="0" cy="0"/>
        </a:xfrm>
      </p:grpSpPr>
      <p:sp>
        <p:nvSpPr>
          <p:cNvPr id="503" name="Shape 503"/>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lvl="0" indent="0" algn="ctr" rtl="0">
              <a:spcBef>
                <a:spcPts val="0"/>
              </a:spcBef>
              <a:spcAft>
                <a:spcPts val="0"/>
              </a:spcAft>
              <a:buNone/>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04" name="Shape 504"/>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05" name="Shape 505"/>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06" name="Shape 506"/>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507"/>
        <p:cNvGrpSpPr/>
        <p:nvPr/>
      </p:nvGrpSpPr>
      <p:grpSpPr>
        <a:xfrm>
          <a:off x="0" y="0"/>
          <a:ext cx="0" cy="0"/>
          <a:chOff x="0" y="0"/>
          <a:chExt cx="0" cy="0"/>
        </a:xfrm>
      </p:grpSpPr>
      <p:sp>
        <p:nvSpPr>
          <p:cNvPr id="508" name="Shape 508"/>
          <p:cNvSpPr txBox="1">
            <a:spLocks noGrp="1"/>
          </p:cNvSpPr>
          <p:nvPr>
            <p:ph type="title"/>
          </p:nvPr>
        </p:nvSpPr>
        <p:spPr>
          <a:xfrm rot="5400000">
            <a:off x="8065174" y="2353350"/>
            <a:ext cx="5105400" cy="1770300"/>
          </a:xfrm>
          <a:prstGeom prst="rect">
            <a:avLst/>
          </a:prstGeom>
          <a:noFill/>
          <a:ln>
            <a:noFill/>
          </a:ln>
        </p:spPr>
        <p:txBody>
          <a:bodyPr lIns="91425" tIns="91425" rIns="91425" bIns="91425" anchor="ctr" anchorCtr="0"/>
          <a:lstStyle>
            <a:lvl1pPr marL="0" lvl="0" indent="0" algn="ctr" rtl="0">
              <a:spcBef>
                <a:spcPts val="0"/>
              </a:spcBef>
              <a:spcAft>
                <a:spcPts val="0"/>
              </a:spcAft>
              <a:buNone/>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09" name="Shape 509"/>
          <p:cNvSpPr txBox="1">
            <a:spLocks noGrp="1"/>
          </p:cNvSpPr>
          <p:nvPr>
            <p:ph type="body" idx="1"/>
          </p:nvPr>
        </p:nvSpPr>
        <p:spPr>
          <a:xfrm rot="5400000">
            <a:off x="2941553" y="-771300"/>
            <a:ext cx="5105400" cy="8019600"/>
          </a:xfrm>
          <a:prstGeom prst="rect">
            <a:avLst/>
          </a:prstGeom>
          <a:noFill/>
          <a:ln>
            <a:noFill/>
          </a:ln>
        </p:spPr>
        <p:txBody>
          <a:bodyPr lIns="91425" tIns="91425" rIns="91425" bIns="91425" anchor="t" anchorCtr="0"/>
          <a:lstStyle>
            <a:lvl1pPr marL="285750" lvl="0" indent="-120015" algn="l" rtl="0">
              <a:spcBef>
                <a:spcPts val="360"/>
              </a:spcBef>
              <a:spcAft>
                <a:spcPts val="600"/>
              </a:spcAft>
              <a:defRPr/>
            </a:lvl1pPr>
            <a:lvl2pPr marL="742950" lvl="1" indent="-120015" algn="l" rtl="0">
              <a:spcBef>
                <a:spcPts val="360"/>
              </a:spcBef>
              <a:spcAft>
                <a:spcPts val="600"/>
              </a:spcAft>
              <a:defRPr/>
            </a:lvl2pPr>
            <a:lvl3pPr marL="1200150" lvl="2" indent="-120014" algn="l" rtl="0">
              <a:spcBef>
                <a:spcPts val="360"/>
              </a:spcBef>
              <a:spcAft>
                <a:spcPts val="600"/>
              </a:spcAft>
              <a:defRPr/>
            </a:lvl3pPr>
            <a:lvl4pPr marL="1543050" lvl="3" indent="-5714" algn="l" rtl="0">
              <a:spcBef>
                <a:spcPts val="360"/>
              </a:spcBef>
              <a:spcAft>
                <a:spcPts val="600"/>
              </a:spcAft>
              <a:defRPr/>
            </a:lvl4pPr>
            <a:lvl5pPr marL="2000250" lvl="4" indent="-5714" algn="l" rtl="0">
              <a:spcBef>
                <a:spcPts val="360"/>
              </a:spcBef>
              <a:spcAft>
                <a:spcPts val="600"/>
              </a:spcAft>
              <a:defRPr/>
            </a:lvl5pPr>
            <a:lvl6pPr marL="2514600" lvl="5" indent="-62864" algn="l" rtl="0">
              <a:spcBef>
                <a:spcPts val="360"/>
              </a:spcBef>
              <a:spcAft>
                <a:spcPts val="600"/>
              </a:spcAft>
              <a:defRPr/>
            </a:lvl6pPr>
            <a:lvl7pPr marL="2971800" lvl="6" indent="-62864" algn="l" rtl="0">
              <a:spcBef>
                <a:spcPts val="360"/>
              </a:spcBef>
              <a:spcAft>
                <a:spcPts val="600"/>
              </a:spcAft>
              <a:defRPr/>
            </a:lvl7pPr>
            <a:lvl8pPr marL="3429000" lvl="7" indent="-62865" algn="l" rtl="0">
              <a:spcBef>
                <a:spcPts val="360"/>
              </a:spcBef>
              <a:spcAft>
                <a:spcPts val="600"/>
              </a:spcAft>
              <a:defRPr/>
            </a:lvl8pPr>
            <a:lvl9pPr marL="3886200" lvl="8" indent="-62865" algn="l" rtl="0">
              <a:spcBef>
                <a:spcPts val="360"/>
              </a:spcBef>
              <a:spcAft>
                <a:spcPts val="600"/>
              </a:spcAft>
              <a:defRPr/>
            </a:lvl9pPr>
          </a:lstStyle>
          <a:p>
            <a:endParaRPr/>
          </a:p>
        </p:txBody>
      </p:sp>
      <p:sp>
        <p:nvSpPr>
          <p:cNvPr id="510" name="Shape 510"/>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11" name="Shape 511"/>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12" name="Shape 512"/>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513"/>
        <p:cNvGrpSpPr/>
        <p:nvPr/>
      </p:nvGrpSpPr>
      <p:grpSpPr>
        <a:xfrm>
          <a:off x="0" y="0"/>
          <a:ext cx="0" cy="0"/>
          <a:chOff x="0" y="0"/>
          <a:chExt cx="0" cy="0"/>
        </a:xfrm>
      </p:grpSpPr>
      <p:sp>
        <p:nvSpPr>
          <p:cNvPr id="514" name="Shape 514"/>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lvl="0" indent="0" algn="ctr" rtl="0">
              <a:spcBef>
                <a:spcPts val="0"/>
              </a:spcBef>
              <a:spcAft>
                <a:spcPts val="0"/>
              </a:spcAft>
              <a:buNone/>
              <a:defRPr/>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15" name="Shape 515"/>
          <p:cNvSpPr txBox="1">
            <a:spLocks noGrp="1"/>
          </p:cNvSpPr>
          <p:nvPr>
            <p:ph type="body" idx="1"/>
          </p:nvPr>
        </p:nvSpPr>
        <p:spPr>
          <a:xfrm rot="5400000">
            <a:off x="4931524" y="-780300"/>
            <a:ext cx="3124200" cy="10018800"/>
          </a:xfrm>
          <a:prstGeom prst="rect">
            <a:avLst/>
          </a:prstGeom>
          <a:noFill/>
          <a:ln>
            <a:noFill/>
          </a:ln>
        </p:spPr>
        <p:txBody>
          <a:bodyPr lIns="91425" tIns="91425" rIns="91425" bIns="91425" anchor="t" anchorCtr="0"/>
          <a:lstStyle>
            <a:lvl1pPr marL="285750" lvl="0" indent="-120015" algn="l" rtl="0">
              <a:spcBef>
                <a:spcPts val="360"/>
              </a:spcBef>
              <a:spcAft>
                <a:spcPts val="600"/>
              </a:spcAft>
              <a:defRPr/>
            </a:lvl1pPr>
            <a:lvl2pPr marL="742950" lvl="1" indent="-120015" algn="l" rtl="0">
              <a:spcBef>
                <a:spcPts val="360"/>
              </a:spcBef>
              <a:spcAft>
                <a:spcPts val="600"/>
              </a:spcAft>
              <a:defRPr/>
            </a:lvl2pPr>
            <a:lvl3pPr marL="1200150" lvl="2" indent="-120014" algn="l" rtl="0">
              <a:spcBef>
                <a:spcPts val="360"/>
              </a:spcBef>
              <a:spcAft>
                <a:spcPts val="600"/>
              </a:spcAft>
              <a:defRPr/>
            </a:lvl3pPr>
            <a:lvl4pPr marL="1543050" lvl="3" indent="-5714" algn="l" rtl="0">
              <a:spcBef>
                <a:spcPts val="360"/>
              </a:spcBef>
              <a:spcAft>
                <a:spcPts val="600"/>
              </a:spcAft>
              <a:defRPr/>
            </a:lvl4pPr>
            <a:lvl5pPr marL="2000250" lvl="4" indent="-5714" algn="l" rtl="0">
              <a:spcBef>
                <a:spcPts val="360"/>
              </a:spcBef>
              <a:spcAft>
                <a:spcPts val="600"/>
              </a:spcAft>
              <a:defRPr/>
            </a:lvl5pPr>
            <a:lvl6pPr marL="2514600" lvl="5" indent="-62864" algn="l" rtl="0">
              <a:spcBef>
                <a:spcPts val="360"/>
              </a:spcBef>
              <a:spcAft>
                <a:spcPts val="600"/>
              </a:spcAft>
              <a:defRPr/>
            </a:lvl6pPr>
            <a:lvl7pPr marL="2971800" lvl="6" indent="-62864" algn="l" rtl="0">
              <a:spcBef>
                <a:spcPts val="360"/>
              </a:spcBef>
              <a:spcAft>
                <a:spcPts val="600"/>
              </a:spcAft>
              <a:defRPr/>
            </a:lvl7pPr>
            <a:lvl8pPr marL="3429000" lvl="7" indent="-62865" algn="l" rtl="0">
              <a:spcBef>
                <a:spcPts val="360"/>
              </a:spcBef>
              <a:spcAft>
                <a:spcPts val="600"/>
              </a:spcAft>
              <a:defRPr/>
            </a:lvl8pPr>
            <a:lvl9pPr marL="3886200" lvl="8" indent="-62865" algn="l" rtl="0">
              <a:spcBef>
                <a:spcPts val="360"/>
              </a:spcBef>
              <a:spcAft>
                <a:spcPts val="600"/>
              </a:spcAft>
              <a:defRPr/>
            </a:lvl9pPr>
          </a:lstStyle>
          <a:p>
            <a:endParaRPr/>
          </a:p>
        </p:txBody>
      </p:sp>
      <p:sp>
        <p:nvSpPr>
          <p:cNvPr id="516" name="Shape 516"/>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17" name="Shape 517"/>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18" name="Shape 518"/>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rue or False">
    <p:spTree>
      <p:nvGrpSpPr>
        <p:cNvPr id="1" name="Shape 519"/>
        <p:cNvGrpSpPr/>
        <p:nvPr/>
      </p:nvGrpSpPr>
      <p:grpSpPr>
        <a:xfrm>
          <a:off x="0" y="0"/>
          <a:ext cx="0" cy="0"/>
          <a:chOff x="0" y="0"/>
          <a:chExt cx="0" cy="0"/>
        </a:xfrm>
      </p:grpSpPr>
      <p:sp>
        <p:nvSpPr>
          <p:cNvPr id="520" name="Shape 520"/>
          <p:cNvSpPr txBox="1">
            <a:spLocks noGrp="1"/>
          </p:cNvSpPr>
          <p:nvPr>
            <p:ph type="title"/>
          </p:nvPr>
        </p:nvSpPr>
        <p:spPr>
          <a:xfrm>
            <a:off x="1484312" y="685800"/>
            <a:ext cx="10018800" cy="2727300"/>
          </a:xfrm>
          <a:prstGeom prst="rect">
            <a:avLst/>
          </a:prstGeom>
          <a:noFill/>
          <a:ln>
            <a:noFill/>
          </a:ln>
        </p:spPr>
        <p:txBody>
          <a:bodyPr lIns="91425" tIns="91425" rIns="91425" bIns="91425" anchor="ctr" anchorCtr="0">
            <a:normAutofit/>
          </a:bodyPr>
          <a:lstStyle>
            <a:lvl1pPr marL="0" lvl="0" indent="0" algn="ctr" rtl="0">
              <a:spcBef>
                <a:spcPts val="0"/>
              </a:spcBef>
              <a:spcAft>
                <a:spcPts val="0"/>
              </a:spcAft>
              <a:buNone/>
              <a:defRPr b="0"/>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21" name="Shape 521"/>
          <p:cNvSpPr txBox="1">
            <a:spLocks noGrp="1"/>
          </p:cNvSpPr>
          <p:nvPr>
            <p:ph type="body" idx="1"/>
          </p:nvPr>
        </p:nvSpPr>
        <p:spPr>
          <a:xfrm>
            <a:off x="1484312" y="3505200"/>
            <a:ext cx="10018800" cy="838200"/>
          </a:xfrm>
          <a:prstGeom prst="rect">
            <a:avLst/>
          </a:prstGeom>
          <a:noFill/>
          <a:ln>
            <a:noFill/>
          </a:ln>
        </p:spPr>
        <p:txBody>
          <a:bodyPr lIns="91425" tIns="91425" rIns="91425" bIns="91425" anchor="b" anchorCtr="0">
            <a:normAutofit/>
          </a:bodyPr>
          <a:lstStyle>
            <a:lvl1pPr marL="285750" lvl="0" indent="-285750" algn="l" rtl="0">
              <a:spcBef>
                <a:spcPts val="560"/>
              </a:spcBef>
              <a:spcAft>
                <a:spcPts val="600"/>
              </a:spcAft>
              <a:buNone/>
              <a:defRPr sz="2800" b="0" cap="none">
                <a:solidFill>
                  <a:schemeClr val="dk1"/>
                </a:solidFill>
              </a:defRPr>
            </a:lvl1pPr>
            <a:lvl2pPr marL="742950" lvl="1" indent="-120015" algn="l" rtl="0">
              <a:spcBef>
                <a:spcPts val="360"/>
              </a:spcBef>
              <a:spcAft>
                <a:spcPts val="600"/>
              </a:spcAft>
              <a:defRPr/>
            </a:lvl2pPr>
            <a:lvl3pPr marL="1200150" lvl="2" indent="-120014" algn="l" rtl="0">
              <a:spcBef>
                <a:spcPts val="360"/>
              </a:spcBef>
              <a:spcAft>
                <a:spcPts val="600"/>
              </a:spcAft>
              <a:defRPr/>
            </a:lvl3pPr>
            <a:lvl4pPr marL="1543050" lvl="3" indent="-5714" algn="l" rtl="0">
              <a:spcBef>
                <a:spcPts val="360"/>
              </a:spcBef>
              <a:spcAft>
                <a:spcPts val="600"/>
              </a:spcAft>
              <a:defRPr/>
            </a:lvl4pPr>
            <a:lvl5pPr marL="2000250" lvl="4" indent="-5714" algn="l" rtl="0">
              <a:spcBef>
                <a:spcPts val="360"/>
              </a:spcBef>
              <a:spcAft>
                <a:spcPts val="600"/>
              </a:spcAft>
              <a:defRPr/>
            </a:lvl5pPr>
            <a:lvl6pPr marL="2514600" lvl="5" indent="-62864" algn="l" rtl="0">
              <a:spcBef>
                <a:spcPts val="360"/>
              </a:spcBef>
              <a:spcAft>
                <a:spcPts val="600"/>
              </a:spcAft>
              <a:defRPr/>
            </a:lvl6pPr>
            <a:lvl7pPr marL="2971800" lvl="6" indent="-62864" algn="l" rtl="0">
              <a:spcBef>
                <a:spcPts val="360"/>
              </a:spcBef>
              <a:spcAft>
                <a:spcPts val="600"/>
              </a:spcAft>
              <a:defRPr/>
            </a:lvl7pPr>
            <a:lvl8pPr marL="3429000" lvl="7" indent="-62865" algn="l" rtl="0">
              <a:spcBef>
                <a:spcPts val="360"/>
              </a:spcBef>
              <a:spcAft>
                <a:spcPts val="600"/>
              </a:spcAft>
              <a:defRPr/>
            </a:lvl8pPr>
            <a:lvl9pPr marL="3886200" lvl="8" indent="-62865" algn="l" rtl="0">
              <a:spcBef>
                <a:spcPts val="360"/>
              </a:spcBef>
              <a:spcAft>
                <a:spcPts val="600"/>
              </a:spcAft>
              <a:defRPr/>
            </a:lvl9pPr>
          </a:lstStyle>
          <a:p>
            <a:endParaRPr/>
          </a:p>
        </p:txBody>
      </p:sp>
      <p:sp>
        <p:nvSpPr>
          <p:cNvPr id="522" name="Shape 522"/>
          <p:cNvSpPr txBox="1">
            <a:spLocks noGrp="1"/>
          </p:cNvSpPr>
          <p:nvPr>
            <p:ph type="body" idx="2"/>
          </p:nvPr>
        </p:nvSpPr>
        <p:spPr>
          <a:xfrm>
            <a:off x="1484311" y="4343400"/>
            <a:ext cx="10018800" cy="1447800"/>
          </a:xfrm>
          <a:prstGeom prst="rect">
            <a:avLst/>
          </a:prstGeom>
          <a:noFill/>
          <a:ln>
            <a:noFill/>
          </a:ln>
        </p:spPr>
        <p:txBody>
          <a:bodyPr lIns="91425" tIns="91425" rIns="91425" bIns="91425" anchor="t" anchorCtr="0">
            <a:normAutofit/>
          </a:bodyPr>
          <a:lstStyle>
            <a:lvl1pPr marL="0" lvl="0" indent="0" algn="l" rtl="0">
              <a:spcBef>
                <a:spcPts val="360"/>
              </a:spcBef>
              <a:spcAft>
                <a:spcPts val="600"/>
              </a:spcAft>
              <a:buNone/>
              <a:defRPr sz="1800">
                <a:solidFill>
                  <a:schemeClr val="dk1"/>
                </a:solidFill>
              </a:defRPr>
            </a:lvl1pPr>
            <a:lvl2pPr marL="457200" lvl="1" indent="0" algn="l" rtl="0">
              <a:spcBef>
                <a:spcPts val="360"/>
              </a:spcBef>
              <a:spcAft>
                <a:spcPts val="600"/>
              </a:spcAft>
              <a:buNone/>
              <a:defRPr sz="1800">
                <a:solidFill>
                  <a:srgbClr val="888888"/>
                </a:solidFill>
              </a:defRPr>
            </a:lvl2pPr>
            <a:lvl3pPr marL="914400" lvl="2" indent="0" algn="l" rtl="0">
              <a:spcBef>
                <a:spcPts val="320"/>
              </a:spcBef>
              <a:spcAft>
                <a:spcPts val="600"/>
              </a:spcAft>
              <a:buNone/>
              <a:defRPr sz="1600">
                <a:solidFill>
                  <a:srgbClr val="888888"/>
                </a:solidFill>
              </a:defRPr>
            </a:lvl3pPr>
            <a:lvl4pPr marL="1371600" lvl="3" indent="0" algn="l" rtl="0">
              <a:spcBef>
                <a:spcPts val="280"/>
              </a:spcBef>
              <a:spcAft>
                <a:spcPts val="600"/>
              </a:spcAft>
              <a:buNone/>
              <a:defRPr sz="1400">
                <a:solidFill>
                  <a:srgbClr val="888888"/>
                </a:solidFill>
              </a:defRPr>
            </a:lvl4pPr>
            <a:lvl5pPr marL="1828800" lvl="4" indent="0" algn="l" rtl="0">
              <a:spcBef>
                <a:spcPts val="280"/>
              </a:spcBef>
              <a:spcAft>
                <a:spcPts val="600"/>
              </a:spcAft>
              <a:buNone/>
              <a:defRPr sz="1400">
                <a:solidFill>
                  <a:srgbClr val="888888"/>
                </a:solidFill>
              </a:defRPr>
            </a:lvl5pPr>
            <a:lvl6pPr marL="2286000" lvl="5" indent="0" algn="l" rtl="0">
              <a:spcBef>
                <a:spcPts val="280"/>
              </a:spcBef>
              <a:spcAft>
                <a:spcPts val="600"/>
              </a:spcAft>
              <a:buNone/>
              <a:defRPr sz="1400">
                <a:solidFill>
                  <a:srgbClr val="888888"/>
                </a:solidFill>
              </a:defRPr>
            </a:lvl6pPr>
            <a:lvl7pPr marL="2743200" lvl="6" indent="0" algn="l" rtl="0">
              <a:spcBef>
                <a:spcPts val="280"/>
              </a:spcBef>
              <a:spcAft>
                <a:spcPts val="600"/>
              </a:spcAft>
              <a:buNone/>
              <a:defRPr sz="1400">
                <a:solidFill>
                  <a:srgbClr val="888888"/>
                </a:solidFill>
              </a:defRPr>
            </a:lvl7pPr>
            <a:lvl8pPr marL="3200400" lvl="7" indent="0" algn="l" rtl="0">
              <a:spcBef>
                <a:spcPts val="280"/>
              </a:spcBef>
              <a:spcAft>
                <a:spcPts val="600"/>
              </a:spcAft>
              <a:buNone/>
              <a:defRPr sz="1400">
                <a:solidFill>
                  <a:srgbClr val="888888"/>
                </a:solidFill>
              </a:defRPr>
            </a:lvl8pPr>
            <a:lvl9pPr marL="3657600" lvl="8" indent="0" algn="l" rtl="0">
              <a:spcBef>
                <a:spcPts val="280"/>
              </a:spcBef>
              <a:spcAft>
                <a:spcPts val="600"/>
              </a:spcAft>
              <a:buNone/>
              <a:defRPr sz="1400">
                <a:solidFill>
                  <a:srgbClr val="888888"/>
                </a:solidFill>
              </a:defRPr>
            </a:lvl9pPr>
          </a:lstStyle>
          <a:p>
            <a:endParaRPr/>
          </a:p>
        </p:txBody>
      </p:sp>
      <p:sp>
        <p:nvSpPr>
          <p:cNvPr id="523" name="Shape 523"/>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24" name="Shape 524"/>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25" name="Shape 525"/>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Name Card">
    <p:spTree>
      <p:nvGrpSpPr>
        <p:cNvPr id="1" name="Shape 526"/>
        <p:cNvGrpSpPr/>
        <p:nvPr/>
      </p:nvGrpSpPr>
      <p:grpSpPr>
        <a:xfrm>
          <a:off x="0" y="0"/>
          <a:ext cx="0" cy="0"/>
          <a:chOff x="0" y="0"/>
          <a:chExt cx="0" cy="0"/>
        </a:xfrm>
      </p:grpSpPr>
      <p:sp>
        <p:nvSpPr>
          <p:cNvPr id="527" name="Shape 527"/>
          <p:cNvSpPr txBox="1">
            <a:spLocks noGrp="1"/>
          </p:cNvSpPr>
          <p:nvPr>
            <p:ph type="title"/>
          </p:nvPr>
        </p:nvSpPr>
        <p:spPr>
          <a:xfrm>
            <a:off x="1484312" y="3308580"/>
            <a:ext cx="10018800" cy="1468800"/>
          </a:xfrm>
          <a:prstGeom prst="rect">
            <a:avLst/>
          </a:prstGeom>
          <a:noFill/>
          <a:ln>
            <a:noFill/>
          </a:ln>
        </p:spPr>
        <p:txBody>
          <a:bodyPr lIns="91425" tIns="91425" rIns="91425" bIns="91425" anchor="b" anchorCtr="0">
            <a:normAutofit/>
          </a:bodyPr>
          <a:lstStyle>
            <a:lvl1pPr marL="0" lvl="0" indent="0" algn="r" rtl="0">
              <a:spcBef>
                <a:spcPts val="0"/>
              </a:spcBef>
              <a:spcAft>
                <a:spcPts val="0"/>
              </a:spcAft>
              <a:buNone/>
              <a:defRPr sz="3200" b="0" cap="none"/>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28" name="Shape 528"/>
          <p:cNvSpPr txBox="1">
            <a:spLocks noGrp="1"/>
          </p:cNvSpPr>
          <p:nvPr>
            <p:ph type="body" idx="1"/>
          </p:nvPr>
        </p:nvSpPr>
        <p:spPr>
          <a:xfrm>
            <a:off x="1484312" y="4777381"/>
            <a:ext cx="10018800" cy="860400"/>
          </a:xfrm>
          <a:prstGeom prst="rect">
            <a:avLst/>
          </a:prstGeom>
          <a:noFill/>
          <a:ln>
            <a:noFill/>
          </a:ln>
        </p:spPr>
        <p:txBody>
          <a:bodyPr lIns="91425" tIns="91425" rIns="91425" bIns="91425" anchor="t" anchorCtr="0">
            <a:normAutofit/>
          </a:bodyPr>
          <a:lstStyle>
            <a:lvl1pPr marL="0" lvl="0" indent="0" algn="r" rtl="0">
              <a:spcBef>
                <a:spcPts val="400"/>
              </a:spcBef>
              <a:spcAft>
                <a:spcPts val="600"/>
              </a:spcAft>
              <a:buNone/>
              <a:defRPr sz="2000">
                <a:solidFill>
                  <a:schemeClr val="dk1"/>
                </a:solidFill>
              </a:defRPr>
            </a:lvl1pPr>
            <a:lvl2pPr marL="457200" lvl="1" indent="0" algn="l" rtl="0">
              <a:spcBef>
                <a:spcPts val="360"/>
              </a:spcBef>
              <a:spcAft>
                <a:spcPts val="600"/>
              </a:spcAft>
              <a:buNone/>
              <a:defRPr sz="1800">
                <a:solidFill>
                  <a:srgbClr val="888888"/>
                </a:solidFill>
              </a:defRPr>
            </a:lvl2pPr>
            <a:lvl3pPr marL="914400" lvl="2" indent="0" algn="l" rtl="0">
              <a:spcBef>
                <a:spcPts val="320"/>
              </a:spcBef>
              <a:spcAft>
                <a:spcPts val="600"/>
              </a:spcAft>
              <a:buNone/>
              <a:defRPr sz="1600">
                <a:solidFill>
                  <a:srgbClr val="888888"/>
                </a:solidFill>
              </a:defRPr>
            </a:lvl3pPr>
            <a:lvl4pPr marL="1371600" lvl="3" indent="0" algn="l" rtl="0">
              <a:spcBef>
                <a:spcPts val="280"/>
              </a:spcBef>
              <a:spcAft>
                <a:spcPts val="600"/>
              </a:spcAft>
              <a:buNone/>
              <a:defRPr sz="1400">
                <a:solidFill>
                  <a:srgbClr val="888888"/>
                </a:solidFill>
              </a:defRPr>
            </a:lvl4pPr>
            <a:lvl5pPr marL="1828800" lvl="4" indent="0" algn="l" rtl="0">
              <a:spcBef>
                <a:spcPts val="280"/>
              </a:spcBef>
              <a:spcAft>
                <a:spcPts val="600"/>
              </a:spcAft>
              <a:buNone/>
              <a:defRPr sz="1400">
                <a:solidFill>
                  <a:srgbClr val="888888"/>
                </a:solidFill>
              </a:defRPr>
            </a:lvl5pPr>
            <a:lvl6pPr marL="2286000" lvl="5" indent="0" algn="l" rtl="0">
              <a:spcBef>
                <a:spcPts val="280"/>
              </a:spcBef>
              <a:spcAft>
                <a:spcPts val="600"/>
              </a:spcAft>
              <a:buNone/>
              <a:defRPr sz="1400">
                <a:solidFill>
                  <a:srgbClr val="888888"/>
                </a:solidFill>
              </a:defRPr>
            </a:lvl6pPr>
            <a:lvl7pPr marL="2743200" lvl="6" indent="0" algn="l" rtl="0">
              <a:spcBef>
                <a:spcPts val="280"/>
              </a:spcBef>
              <a:spcAft>
                <a:spcPts val="600"/>
              </a:spcAft>
              <a:buNone/>
              <a:defRPr sz="1400">
                <a:solidFill>
                  <a:srgbClr val="888888"/>
                </a:solidFill>
              </a:defRPr>
            </a:lvl7pPr>
            <a:lvl8pPr marL="3200400" lvl="7" indent="0" algn="l" rtl="0">
              <a:spcBef>
                <a:spcPts val="280"/>
              </a:spcBef>
              <a:spcAft>
                <a:spcPts val="600"/>
              </a:spcAft>
              <a:buNone/>
              <a:defRPr sz="1400">
                <a:solidFill>
                  <a:srgbClr val="888888"/>
                </a:solidFill>
              </a:defRPr>
            </a:lvl8pPr>
            <a:lvl9pPr marL="3657600" lvl="8" indent="0" algn="l" rtl="0">
              <a:spcBef>
                <a:spcPts val="280"/>
              </a:spcBef>
              <a:spcAft>
                <a:spcPts val="600"/>
              </a:spcAft>
              <a:buNone/>
              <a:defRPr sz="1400">
                <a:solidFill>
                  <a:srgbClr val="888888"/>
                </a:solidFill>
              </a:defRPr>
            </a:lvl9pPr>
          </a:lstStyle>
          <a:p>
            <a:endParaRPr/>
          </a:p>
        </p:txBody>
      </p:sp>
      <p:sp>
        <p:nvSpPr>
          <p:cNvPr id="529" name="Shape 529"/>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30" name="Shape 530"/>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31" name="Shape 531"/>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and Caption">
    <p:spTree>
      <p:nvGrpSpPr>
        <p:cNvPr id="1" name="Shape 532"/>
        <p:cNvGrpSpPr/>
        <p:nvPr/>
      </p:nvGrpSpPr>
      <p:grpSpPr>
        <a:xfrm>
          <a:off x="0" y="0"/>
          <a:ext cx="0" cy="0"/>
          <a:chOff x="0" y="0"/>
          <a:chExt cx="0" cy="0"/>
        </a:xfrm>
      </p:grpSpPr>
      <p:sp>
        <p:nvSpPr>
          <p:cNvPr id="533" name="Shape 533"/>
          <p:cNvSpPr txBox="1">
            <a:spLocks noGrp="1"/>
          </p:cNvSpPr>
          <p:nvPr>
            <p:ph type="title"/>
          </p:nvPr>
        </p:nvSpPr>
        <p:spPr>
          <a:xfrm>
            <a:off x="1484312" y="685800"/>
            <a:ext cx="10018800" cy="3048000"/>
          </a:xfrm>
          <a:prstGeom prst="rect">
            <a:avLst/>
          </a:prstGeom>
          <a:noFill/>
          <a:ln>
            <a:noFill/>
          </a:ln>
        </p:spPr>
        <p:txBody>
          <a:bodyPr lIns="91425" tIns="91425" rIns="91425" bIns="91425" anchor="ctr" anchorCtr="0">
            <a:normAutofit/>
          </a:bodyPr>
          <a:lstStyle>
            <a:lvl1pPr marL="0" lvl="0" indent="0" algn="ctr" rtl="0">
              <a:spcBef>
                <a:spcPts val="0"/>
              </a:spcBef>
              <a:spcAft>
                <a:spcPts val="0"/>
              </a:spcAft>
              <a:buNone/>
              <a:defRPr sz="3200" b="0" cap="none"/>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34" name="Shape 534"/>
          <p:cNvSpPr txBox="1">
            <a:spLocks noGrp="1"/>
          </p:cNvSpPr>
          <p:nvPr>
            <p:ph type="body" idx="1"/>
          </p:nvPr>
        </p:nvSpPr>
        <p:spPr>
          <a:xfrm>
            <a:off x="1484312" y="4343400"/>
            <a:ext cx="10018800" cy="1447800"/>
          </a:xfrm>
          <a:prstGeom prst="rect">
            <a:avLst/>
          </a:prstGeom>
          <a:noFill/>
          <a:ln>
            <a:noFill/>
          </a:ln>
        </p:spPr>
        <p:txBody>
          <a:bodyPr lIns="91425" tIns="91425" rIns="91425" bIns="91425" anchor="ctr" anchorCtr="0">
            <a:normAutofit/>
          </a:bodyPr>
          <a:lstStyle>
            <a:lvl1pPr marL="0" lvl="0" indent="0" algn="ctr" rtl="0">
              <a:spcBef>
                <a:spcPts val="400"/>
              </a:spcBef>
              <a:spcAft>
                <a:spcPts val="600"/>
              </a:spcAft>
              <a:buNone/>
              <a:defRPr sz="2000">
                <a:solidFill>
                  <a:schemeClr val="dk1"/>
                </a:solidFill>
              </a:defRPr>
            </a:lvl1pPr>
            <a:lvl2pPr marL="457200" lvl="1" indent="0" algn="l" rtl="0">
              <a:spcBef>
                <a:spcPts val="360"/>
              </a:spcBef>
              <a:spcAft>
                <a:spcPts val="600"/>
              </a:spcAft>
              <a:buNone/>
              <a:defRPr sz="1800">
                <a:solidFill>
                  <a:srgbClr val="888888"/>
                </a:solidFill>
              </a:defRPr>
            </a:lvl2pPr>
            <a:lvl3pPr marL="914400" lvl="2" indent="0" algn="l" rtl="0">
              <a:spcBef>
                <a:spcPts val="320"/>
              </a:spcBef>
              <a:spcAft>
                <a:spcPts val="600"/>
              </a:spcAft>
              <a:buNone/>
              <a:defRPr sz="1600">
                <a:solidFill>
                  <a:srgbClr val="888888"/>
                </a:solidFill>
              </a:defRPr>
            </a:lvl3pPr>
            <a:lvl4pPr marL="1371600" lvl="3" indent="0" algn="l" rtl="0">
              <a:spcBef>
                <a:spcPts val="280"/>
              </a:spcBef>
              <a:spcAft>
                <a:spcPts val="600"/>
              </a:spcAft>
              <a:buNone/>
              <a:defRPr sz="1400">
                <a:solidFill>
                  <a:srgbClr val="888888"/>
                </a:solidFill>
              </a:defRPr>
            </a:lvl4pPr>
            <a:lvl5pPr marL="1828800" lvl="4" indent="0" algn="l" rtl="0">
              <a:spcBef>
                <a:spcPts val="280"/>
              </a:spcBef>
              <a:spcAft>
                <a:spcPts val="600"/>
              </a:spcAft>
              <a:buNone/>
              <a:defRPr sz="1400">
                <a:solidFill>
                  <a:srgbClr val="888888"/>
                </a:solidFill>
              </a:defRPr>
            </a:lvl5pPr>
            <a:lvl6pPr marL="2286000" lvl="5" indent="0" algn="l" rtl="0">
              <a:spcBef>
                <a:spcPts val="280"/>
              </a:spcBef>
              <a:spcAft>
                <a:spcPts val="600"/>
              </a:spcAft>
              <a:buNone/>
              <a:defRPr sz="1400">
                <a:solidFill>
                  <a:srgbClr val="888888"/>
                </a:solidFill>
              </a:defRPr>
            </a:lvl6pPr>
            <a:lvl7pPr marL="2743200" lvl="6" indent="0" algn="l" rtl="0">
              <a:spcBef>
                <a:spcPts val="280"/>
              </a:spcBef>
              <a:spcAft>
                <a:spcPts val="600"/>
              </a:spcAft>
              <a:buNone/>
              <a:defRPr sz="1400">
                <a:solidFill>
                  <a:srgbClr val="888888"/>
                </a:solidFill>
              </a:defRPr>
            </a:lvl7pPr>
            <a:lvl8pPr marL="3200400" lvl="7" indent="0" algn="l" rtl="0">
              <a:spcBef>
                <a:spcPts val="280"/>
              </a:spcBef>
              <a:spcAft>
                <a:spcPts val="600"/>
              </a:spcAft>
              <a:buNone/>
              <a:defRPr sz="1400">
                <a:solidFill>
                  <a:srgbClr val="888888"/>
                </a:solidFill>
              </a:defRPr>
            </a:lvl8pPr>
            <a:lvl9pPr marL="3657600" lvl="8" indent="0" algn="l" rtl="0">
              <a:spcBef>
                <a:spcPts val="280"/>
              </a:spcBef>
              <a:spcAft>
                <a:spcPts val="600"/>
              </a:spcAft>
              <a:buNone/>
              <a:defRPr sz="1400">
                <a:solidFill>
                  <a:srgbClr val="888888"/>
                </a:solidFill>
              </a:defRPr>
            </a:lvl9pPr>
          </a:lstStyle>
          <a:p>
            <a:endParaRPr/>
          </a:p>
        </p:txBody>
      </p:sp>
      <p:sp>
        <p:nvSpPr>
          <p:cNvPr id="535" name="Shape 535"/>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36" name="Shape 536"/>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37" name="Shape 537"/>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Panoramic Picture with Caption">
    <p:spTree>
      <p:nvGrpSpPr>
        <p:cNvPr id="1" name="Shape 538"/>
        <p:cNvGrpSpPr/>
        <p:nvPr/>
      </p:nvGrpSpPr>
      <p:grpSpPr>
        <a:xfrm>
          <a:off x="0" y="0"/>
          <a:ext cx="0" cy="0"/>
          <a:chOff x="0" y="0"/>
          <a:chExt cx="0" cy="0"/>
        </a:xfrm>
      </p:grpSpPr>
      <p:sp>
        <p:nvSpPr>
          <p:cNvPr id="539" name="Shape 539"/>
          <p:cNvSpPr txBox="1">
            <a:spLocks noGrp="1"/>
          </p:cNvSpPr>
          <p:nvPr>
            <p:ph type="title"/>
          </p:nvPr>
        </p:nvSpPr>
        <p:spPr>
          <a:xfrm>
            <a:off x="1484311" y="4732865"/>
            <a:ext cx="10018800" cy="566700"/>
          </a:xfrm>
          <a:prstGeom prst="rect">
            <a:avLst/>
          </a:prstGeom>
          <a:noFill/>
          <a:ln>
            <a:noFill/>
          </a:ln>
        </p:spPr>
        <p:txBody>
          <a:bodyPr lIns="91425" tIns="91425" rIns="91425" bIns="91425" anchor="b" anchorCtr="0">
            <a:normAutofit/>
          </a:bodyPr>
          <a:lstStyle>
            <a:lvl1pPr marL="0" lvl="0" indent="0" algn="ctr" rtl="0">
              <a:spcBef>
                <a:spcPts val="0"/>
              </a:spcBef>
              <a:spcAft>
                <a:spcPts val="0"/>
              </a:spcAft>
              <a:buNone/>
              <a:defRPr sz="2400" b="0"/>
            </a:lvl1pPr>
            <a:lvl2pPr marL="0" lvl="1" indent="0" algn="ctr" rtl="0">
              <a:spcBef>
                <a:spcPts val="0"/>
              </a:spcBef>
              <a:spcAft>
                <a:spcPts val="0"/>
              </a:spcAft>
              <a:buNone/>
              <a:defRPr/>
            </a:lvl2pPr>
            <a:lvl3pPr marL="0" lvl="2" indent="0" algn="ctr" rtl="0">
              <a:spcBef>
                <a:spcPts val="0"/>
              </a:spcBef>
              <a:spcAft>
                <a:spcPts val="0"/>
              </a:spcAft>
              <a:buNone/>
              <a:defRPr/>
            </a:lvl3pPr>
            <a:lvl4pPr marL="0" lvl="3" indent="0" algn="ctr" rtl="0">
              <a:spcBef>
                <a:spcPts val="0"/>
              </a:spcBef>
              <a:spcAft>
                <a:spcPts val="0"/>
              </a:spcAft>
              <a:buNone/>
              <a:defRPr/>
            </a:lvl4pPr>
            <a:lvl5pPr marL="0" lvl="4" indent="0" algn="ctr" rtl="0">
              <a:spcBef>
                <a:spcPts val="0"/>
              </a:spcBef>
              <a:spcAft>
                <a:spcPts val="0"/>
              </a:spcAft>
              <a:buNone/>
              <a:defRPr/>
            </a:lvl5pPr>
            <a:lvl6pPr marL="0" lvl="5" indent="0" algn="l" rtl="0">
              <a:spcBef>
                <a:spcPts val="0"/>
              </a:spcBef>
              <a:buNone/>
              <a:defRPr/>
            </a:lvl6pPr>
            <a:lvl7pPr marL="0" lvl="6" indent="0" algn="l" rtl="0">
              <a:spcBef>
                <a:spcPts val="0"/>
              </a:spcBef>
              <a:buNone/>
              <a:defRPr/>
            </a:lvl7pPr>
            <a:lvl8pPr marL="0" lvl="7" indent="0" algn="l" rtl="0">
              <a:spcBef>
                <a:spcPts val="0"/>
              </a:spcBef>
              <a:buNone/>
              <a:defRPr/>
            </a:lvl8pPr>
            <a:lvl9pPr marL="0" lvl="8" indent="0" algn="l" rtl="0">
              <a:spcBef>
                <a:spcPts val="0"/>
              </a:spcBef>
              <a:buNone/>
              <a:defRPr/>
            </a:lvl9pPr>
          </a:lstStyle>
          <a:p>
            <a:endParaRPr/>
          </a:p>
        </p:txBody>
      </p:sp>
      <p:sp>
        <p:nvSpPr>
          <p:cNvPr id="540" name="Shape 540"/>
          <p:cNvSpPr>
            <a:spLocks noGrp="1"/>
          </p:cNvSpPr>
          <p:nvPr>
            <p:ph type="pic" idx="2"/>
          </p:nvPr>
        </p:nvSpPr>
        <p:spPr>
          <a:xfrm>
            <a:off x="2386011" y="932112"/>
            <a:ext cx="8226000" cy="3164999"/>
          </a:xfrm>
          <a:prstGeom prst="roundRect">
            <a:avLst>
              <a:gd name="adj" fmla="val 4380"/>
            </a:avLst>
          </a:prstGeom>
          <a:noFill/>
          <a:ln w="38100" cap="flat" cmpd="sng">
            <a:solidFill>
              <a:schemeClr val="lt2"/>
            </a:solidFill>
            <a:prstDash val="solid"/>
            <a:round/>
            <a:headEnd type="none" w="med" len="med"/>
            <a:tailEnd type="none" w="med" len="med"/>
          </a:ln>
          <a:effectLst>
            <a:innerShdw blurRad="57150" dist="38100" dir="14460000">
              <a:srgbClr val="000000">
                <a:alpha val="70000"/>
              </a:srgbClr>
            </a:innerShdw>
          </a:effectLst>
        </p:spPr>
        <p:txBody>
          <a:bodyPr lIns="91425" tIns="91425" rIns="91425" bIns="91425" anchor="t" anchorCtr="0">
            <a:normAutofit/>
          </a:bodyPr>
          <a:lstStyle>
            <a:lvl1pPr marL="0" marR="0" lvl="0" indent="0" algn="ctr"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2pPr>
            <a:lvl3pPr marL="914400" marR="0" lvl="2"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3pPr>
            <a:lvl4pPr marL="1371600" marR="0" lvl="3"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4pPr>
            <a:lvl5pPr marL="1828800" marR="0" lvl="4" indent="0" algn="l" rtl="0">
              <a:spcBef>
                <a:spcPts val="320"/>
              </a:spcBef>
              <a:spcAft>
                <a:spcPts val="600"/>
              </a:spcAft>
              <a:buClr>
                <a:srgbClr val="1287C3"/>
              </a:buClr>
              <a:buFont typeface="Arial"/>
              <a:buNone/>
              <a:defRPr sz="1600" b="0" i="0" u="none" strike="noStrike" cap="none">
                <a:solidFill>
                  <a:schemeClr val="dk1"/>
                </a:solidFill>
                <a:latin typeface="Calibri"/>
                <a:ea typeface="Calibri"/>
                <a:cs typeface="Calibri"/>
                <a:sym typeface="Calibri"/>
              </a:defRPr>
            </a:lvl5pPr>
            <a:lvl6pPr marL="2286000" marR="0" lvl="5"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6pPr>
            <a:lvl7pPr marL="2743200" marR="0" lvl="6"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7pPr>
            <a:lvl8pPr marL="3200400" marR="0" lvl="7"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8pPr>
            <a:lvl9pPr marL="3657600" marR="0" lvl="8" indent="0" algn="l" rtl="0">
              <a:spcBef>
                <a:spcPts val="320"/>
              </a:spcBef>
              <a:spcAft>
                <a:spcPts val="600"/>
              </a:spcAft>
              <a:buClr>
                <a:srgbClr val="1186C3"/>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541" name="Shape 541"/>
          <p:cNvSpPr txBox="1">
            <a:spLocks noGrp="1"/>
          </p:cNvSpPr>
          <p:nvPr>
            <p:ph type="body" idx="1"/>
          </p:nvPr>
        </p:nvSpPr>
        <p:spPr>
          <a:xfrm>
            <a:off x="1484311" y="5299603"/>
            <a:ext cx="10018800" cy="493800"/>
          </a:xfrm>
          <a:prstGeom prst="rect">
            <a:avLst/>
          </a:prstGeom>
          <a:noFill/>
          <a:ln>
            <a:noFill/>
          </a:ln>
        </p:spPr>
        <p:txBody>
          <a:bodyPr lIns="91425" tIns="91425" rIns="91425" bIns="91425" anchor="ctr" anchorCtr="0">
            <a:normAutofit/>
          </a:bodyPr>
          <a:lstStyle>
            <a:lvl1pPr marL="0" lvl="0" indent="0" algn="ctr" rtl="0">
              <a:spcBef>
                <a:spcPts val="280"/>
              </a:spcBef>
              <a:spcAft>
                <a:spcPts val="600"/>
              </a:spcAft>
              <a:buNone/>
              <a:defRPr sz="1400"/>
            </a:lvl1pPr>
            <a:lvl2pPr marL="457200" lvl="1" indent="0" algn="l" rtl="0">
              <a:spcBef>
                <a:spcPts val="240"/>
              </a:spcBef>
              <a:spcAft>
                <a:spcPts val="600"/>
              </a:spcAft>
              <a:buNone/>
              <a:defRPr sz="1200"/>
            </a:lvl2pPr>
            <a:lvl3pPr marL="914400" lvl="2" indent="0" algn="l" rtl="0">
              <a:spcBef>
                <a:spcPts val="200"/>
              </a:spcBef>
              <a:spcAft>
                <a:spcPts val="600"/>
              </a:spcAft>
              <a:buNone/>
              <a:defRPr sz="1000"/>
            </a:lvl3pPr>
            <a:lvl4pPr marL="1371600" lvl="3" indent="0" algn="l" rtl="0">
              <a:spcBef>
                <a:spcPts val="180"/>
              </a:spcBef>
              <a:spcAft>
                <a:spcPts val="600"/>
              </a:spcAft>
              <a:buNone/>
              <a:defRPr sz="900"/>
            </a:lvl4pPr>
            <a:lvl5pPr marL="1828800" lvl="4" indent="0" algn="l" rtl="0">
              <a:spcBef>
                <a:spcPts val="180"/>
              </a:spcBef>
              <a:spcAft>
                <a:spcPts val="600"/>
              </a:spcAft>
              <a:buNone/>
              <a:defRPr sz="900"/>
            </a:lvl5pPr>
            <a:lvl6pPr marL="2286000" lvl="5" indent="0" algn="l" rtl="0">
              <a:spcBef>
                <a:spcPts val="180"/>
              </a:spcBef>
              <a:spcAft>
                <a:spcPts val="600"/>
              </a:spcAft>
              <a:buNone/>
              <a:defRPr sz="900"/>
            </a:lvl6pPr>
            <a:lvl7pPr marL="2743200" lvl="6" indent="0" algn="l" rtl="0">
              <a:spcBef>
                <a:spcPts val="180"/>
              </a:spcBef>
              <a:spcAft>
                <a:spcPts val="600"/>
              </a:spcAft>
              <a:buNone/>
              <a:defRPr sz="900"/>
            </a:lvl7pPr>
            <a:lvl8pPr marL="3200400" lvl="7" indent="0" algn="l" rtl="0">
              <a:spcBef>
                <a:spcPts val="180"/>
              </a:spcBef>
              <a:spcAft>
                <a:spcPts val="600"/>
              </a:spcAft>
              <a:buNone/>
              <a:defRPr sz="900"/>
            </a:lvl8pPr>
            <a:lvl9pPr marL="3657600" lvl="8" indent="0" algn="l" rtl="0">
              <a:spcBef>
                <a:spcPts val="180"/>
              </a:spcBef>
              <a:spcAft>
                <a:spcPts val="600"/>
              </a:spcAft>
              <a:buNone/>
              <a:defRPr sz="900"/>
            </a:lvl9pPr>
          </a:lstStyle>
          <a:p>
            <a:endParaRPr/>
          </a:p>
        </p:txBody>
      </p:sp>
      <p:sp>
        <p:nvSpPr>
          <p:cNvPr id="542" name="Shape 542"/>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lvl="0" indent="0" algn="r" rtl="0">
              <a:lnSpc>
                <a:spcPct val="100000"/>
              </a:lnSpc>
              <a:spcBef>
                <a:spcPts val="0"/>
              </a:spcBef>
              <a:spcAft>
                <a:spcPts val="0"/>
              </a:spcAft>
              <a:buNone/>
              <a:defRPr sz="1000"/>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43" name="Shape 543"/>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lvl="0" indent="0" algn="l" rtl="0">
              <a:lnSpc>
                <a:spcPct val="100000"/>
              </a:lnSpc>
              <a:spcBef>
                <a:spcPts val="0"/>
              </a:spcBef>
              <a:spcAft>
                <a:spcPts val="0"/>
              </a:spcAft>
              <a:buNone/>
              <a:defRPr/>
            </a:lvl1pPr>
            <a:lvl2pPr marL="457200" lvl="1" indent="0" algn="l" rtl="0">
              <a:lnSpc>
                <a:spcPct val="100000"/>
              </a:lnSpc>
              <a:spcBef>
                <a:spcPts val="0"/>
              </a:spcBef>
              <a:spcAft>
                <a:spcPts val="0"/>
              </a:spcAft>
              <a:buNone/>
              <a:defRPr/>
            </a:lvl2pPr>
            <a:lvl3pPr marL="914400" lvl="2" indent="0" algn="l" rtl="0">
              <a:lnSpc>
                <a:spcPct val="100000"/>
              </a:lnSpc>
              <a:spcBef>
                <a:spcPts val="0"/>
              </a:spcBef>
              <a:spcAft>
                <a:spcPts val="0"/>
              </a:spcAft>
              <a:buNone/>
              <a:defRPr/>
            </a:lvl3pPr>
            <a:lvl4pPr marL="1371600" lvl="3" indent="0" algn="l" rtl="0">
              <a:lnSpc>
                <a:spcPct val="100000"/>
              </a:lnSpc>
              <a:spcBef>
                <a:spcPts val="0"/>
              </a:spcBef>
              <a:spcAft>
                <a:spcPts val="0"/>
              </a:spcAft>
              <a:buNone/>
              <a:defRPr/>
            </a:lvl4pPr>
            <a:lvl5pPr marL="1828800" lvl="4" indent="0" algn="l" rtl="0">
              <a:lnSpc>
                <a:spcPct val="100000"/>
              </a:lnSpc>
              <a:spcBef>
                <a:spcPts val="0"/>
              </a:spcBef>
              <a:spcAft>
                <a:spcPts val="0"/>
              </a:spcAft>
              <a:buNone/>
              <a:defRPr/>
            </a:lvl5pPr>
            <a:lvl6pPr marL="2286000" lvl="5" indent="0" algn="l" rtl="0">
              <a:lnSpc>
                <a:spcPct val="100000"/>
              </a:lnSpc>
              <a:spcBef>
                <a:spcPts val="0"/>
              </a:spcBef>
              <a:spcAft>
                <a:spcPts val="0"/>
              </a:spcAft>
              <a:buNone/>
              <a:defRPr/>
            </a:lvl6pPr>
            <a:lvl7pPr marL="3200400" lvl="6" indent="0" algn="l" rtl="0">
              <a:lnSpc>
                <a:spcPct val="100000"/>
              </a:lnSpc>
              <a:spcBef>
                <a:spcPts val="0"/>
              </a:spcBef>
              <a:spcAft>
                <a:spcPts val="0"/>
              </a:spcAft>
              <a:buNone/>
              <a:defRPr/>
            </a:lvl7pPr>
            <a:lvl8pPr marL="4572000" lvl="7" indent="0" algn="l" rtl="0">
              <a:lnSpc>
                <a:spcPct val="100000"/>
              </a:lnSpc>
              <a:spcBef>
                <a:spcPts val="0"/>
              </a:spcBef>
              <a:spcAft>
                <a:spcPts val="0"/>
              </a:spcAft>
              <a:buNone/>
              <a:defRPr/>
            </a:lvl8pPr>
            <a:lvl9pPr marL="6400800" lvl="8" indent="0" algn="l" rtl="0">
              <a:lnSpc>
                <a:spcPct val="100000"/>
              </a:lnSpc>
              <a:spcBef>
                <a:spcPts val="0"/>
              </a:spcBef>
              <a:spcAft>
                <a:spcPts val="0"/>
              </a:spcAft>
              <a:buNone/>
              <a:defRPr/>
            </a:lvl9pPr>
          </a:lstStyle>
          <a:p>
            <a:endParaRPr/>
          </a:p>
        </p:txBody>
      </p:sp>
      <p:sp>
        <p:nvSpPr>
          <p:cNvPr id="544" name="Shape 544"/>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1.jpg"/><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4.xml"/><Relationship Id="rId1"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5.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51"/>
        <p:cNvGrpSpPr/>
        <p:nvPr/>
      </p:nvGrpSpPr>
      <p:grpSpPr>
        <a:xfrm>
          <a:off x="0" y="0"/>
          <a:ext cx="0" cy="0"/>
          <a:chOff x="0" y="0"/>
          <a:chExt cx="0" cy="0"/>
        </a:xfrm>
      </p:grpSpPr>
      <p:grpSp>
        <p:nvGrpSpPr>
          <p:cNvPr id="452" name="Shape 452"/>
          <p:cNvGrpSpPr/>
          <p:nvPr/>
        </p:nvGrpSpPr>
        <p:grpSpPr>
          <a:xfrm>
            <a:off x="406975" y="-4535"/>
            <a:ext cx="4776703" cy="6536782"/>
            <a:chOff x="0" y="0"/>
            <a:chExt cx="2147483646" cy="2147483647"/>
          </a:xfrm>
        </p:grpSpPr>
        <p:sp>
          <p:nvSpPr>
            <p:cNvPr id="453" name="Shape 453"/>
            <p:cNvSpPr/>
            <p:nvPr/>
          </p:nvSpPr>
          <p:spPr>
            <a:xfrm>
              <a:off x="187624387" y="0"/>
              <a:ext cx="455465083" cy="870816362"/>
            </a:xfrm>
            <a:custGeom>
              <a:avLst/>
              <a:gdLst/>
              <a:ahLst/>
              <a:cxnLst/>
              <a:rect l="0" t="0" r="0" b="0"/>
              <a:pathLst>
                <a:path w="120000" h="120000" extrusionOk="0">
                  <a:moveTo>
                    <a:pt x="0" y="116098"/>
                  </a:moveTo>
                  <a:lnTo>
                    <a:pt x="40298" y="120000"/>
                  </a:lnTo>
                  <a:lnTo>
                    <a:pt x="120000" y="0"/>
                  </a:lnTo>
                  <a:lnTo>
                    <a:pt x="77014" y="0"/>
                  </a:lnTo>
                  <a:lnTo>
                    <a:pt x="0" y="116098"/>
                  </a:lnTo>
                  <a:close/>
                </a:path>
              </a:pathLst>
            </a:custGeom>
            <a:solidFill>
              <a:schemeClr val="accent1"/>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54" name="Shape 454"/>
            <p:cNvSpPr/>
            <p:nvPr/>
          </p:nvSpPr>
          <p:spPr>
            <a:xfrm>
              <a:off x="-33" y="0"/>
              <a:ext cx="443228738" cy="836540198"/>
            </a:xfrm>
            <a:custGeom>
              <a:avLst/>
              <a:gdLst/>
              <a:ahLst/>
              <a:cxnLst/>
              <a:rect l="0" t="0" r="0" b="0"/>
              <a:pathLst>
                <a:path w="120000" h="120000" extrusionOk="0">
                  <a:moveTo>
                    <a:pt x="41411" y="120000"/>
                  </a:moveTo>
                  <a:lnTo>
                    <a:pt x="120000" y="0"/>
                  </a:lnTo>
                  <a:lnTo>
                    <a:pt x="75644" y="0"/>
                  </a:lnTo>
                  <a:lnTo>
                    <a:pt x="0" y="115938"/>
                  </a:lnTo>
                  <a:lnTo>
                    <a:pt x="40306" y="119786"/>
                  </a:lnTo>
                  <a:lnTo>
                    <a:pt x="41411" y="120000"/>
                  </a:lnTo>
                  <a:close/>
                </a:path>
              </a:pathLst>
            </a:custGeom>
            <a:solidFill>
              <a:srgbClr val="595959"/>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55" name="Shape 455"/>
            <p:cNvSpPr/>
            <p:nvPr/>
          </p:nvSpPr>
          <p:spPr>
            <a:xfrm>
              <a:off x="-33" y="809715306"/>
              <a:ext cx="1153618038" cy="1337768237"/>
            </a:xfrm>
            <a:custGeom>
              <a:avLst/>
              <a:gdLst/>
              <a:ahLst/>
              <a:cxnLst/>
              <a:rect l="0" t="0" r="0" b="0"/>
              <a:pathLst>
                <a:path w="120000" h="120000" extrusionOk="0">
                  <a:moveTo>
                    <a:pt x="0" y="0"/>
                  </a:moveTo>
                  <a:lnTo>
                    <a:pt x="114696" y="120000"/>
                  </a:lnTo>
                  <a:lnTo>
                    <a:pt x="119999" y="120000"/>
                  </a:lnTo>
                  <a:lnTo>
                    <a:pt x="0" y="0"/>
                  </a:lnTo>
                  <a:close/>
                </a:path>
              </a:pathLst>
            </a:custGeom>
            <a:solidFill>
              <a:srgbClr val="262626"/>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56" name="Shape 456"/>
            <p:cNvSpPr/>
            <p:nvPr/>
          </p:nvSpPr>
          <p:spPr>
            <a:xfrm>
              <a:off x="189663997" y="843991428"/>
              <a:ext cx="1426896651" cy="1303492131"/>
            </a:xfrm>
            <a:custGeom>
              <a:avLst/>
              <a:gdLst/>
              <a:ahLst/>
              <a:cxnLst/>
              <a:rect l="0" t="0" r="0" b="0"/>
              <a:pathLst>
                <a:path w="120000" h="120000" extrusionOk="0">
                  <a:moveTo>
                    <a:pt x="120000" y="120000"/>
                  </a:moveTo>
                  <a:lnTo>
                    <a:pt x="0" y="0"/>
                  </a:lnTo>
                  <a:lnTo>
                    <a:pt x="115540" y="120000"/>
                  </a:lnTo>
                  <a:lnTo>
                    <a:pt x="120000" y="120000"/>
                  </a:lnTo>
                  <a:close/>
                </a:path>
              </a:pathLst>
            </a:custGeom>
            <a:solidFill>
              <a:srgbClr val="0C5A8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57" name="Shape 457"/>
            <p:cNvSpPr/>
            <p:nvPr/>
          </p:nvSpPr>
          <p:spPr>
            <a:xfrm>
              <a:off x="187624387" y="842501311"/>
              <a:ext cx="1959859232" cy="1304982253"/>
            </a:xfrm>
            <a:custGeom>
              <a:avLst/>
              <a:gdLst/>
              <a:ahLst/>
              <a:cxnLst/>
              <a:rect l="0" t="0" r="0" b="0"/>
              <a:pathLst>
                <a:path w="120000" h="120000" extrusionOk="0">
                  <a:moveTo>
                    <a:pt x="0" y="0"/>
                  </a:moveTo>
                  <a:lnTo>
                    <a:pt x="124" y="137"/>
                  </a:lnTo>
                  <a:lnTo>
                    <a:pt x="87492" y="120000"/>
                  </a:lnTo>
                  <a:lnTo>
                    <a:pt x="120000" y="120000"/>
                  </a:lnTo>
                  <a:lnTo>
                    <a:pt x="9365" y="2603"/>
                  </a:lnTo>
                  <a:lnTo>
                    <a:pt x="0" y="0"/>
                  </a:lnTo>
                  <a:close/>
                </a:path>
              </a:pathLst>
            </a:custGeom>
            <a:solidFill>
              <a:srgbClr val="1287C3"/>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58" name="Shape 458"/>
            <p:cNvSpPr/>
            <p:nvPr/>
          </p:nvSpPr>
          <p:spPr>
            <a:xfrm>
              <a:off x="-33" y="808224876"/>
              <a:ext cx="1534984890" cy="1339258654"/>
            </a:xfrm>
            <a:custGeom>
              <a:avLst/>
              <a:gdLst/>
              <a:ahLst/>
              <a:cxnLst/>
              <a:rect l="0" t="0" r="0" b="0"/>
              <a:pathLst>
                <a:path w="120000" h="120000" extrusionOk="0">
                  <a:moveTo>
                    <a:pt x="120000" y="120000"/>
                  </a:moveTo>
                  <a:lnTo>
                    <a:pt x="14030" y="4940"/>
                  </a:lnTo>
                  <a:lnTo>
                    <a:pt x="12116" y="2670"/>
                  </a:lnTo>
                  <a:lnTo>
                    <a:pt x="11957" y="2537"/>
                  </a:lnTo>
                  <a:lnTo>
                    <a:pt x="0" y="0"/>
                  </a:lnTo>
                  <a:lnTo>
                    <a:pt x="0" y="133"/>
                  </a:lnTo>
                  <a:lnTo>
                    <a:pt x="90186" y="120000"/>
                  </a:lnTo>
                  <a:lnTo>
                    <a:pt x="120000" y="120000"/>
                  </a:lnTo>
                  <a:close/>
                </a:path>
              </a:pathLst>
            </a:custGeom>
            <a:solidFill>
              <a:srgbClr val="40404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grpSp>
      <p:sp>
        <p:nvSpPr>
          <p:cNvPr id="459" name="Shape 459"/>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0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0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0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0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0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460" name="Shape 460"/>
          <p:cNvSpPr txBox="1">
            <a:spLocks noGrp="1"/>
          </p:cNvSpPr>
          <p:nvPr>
            <p:ph type="body" idx="1"/>
          </p:nvPr>
        </p:nvSpPr>
        <p:spPr>
          <a:xfrm>
            <a:off x="1484312" y="2667000"/>
            <a:ext cx="10018800" cy="3124200"/>
          </a:xfrm>
          <a:prstGeom prst="rect">
            <a:avLst/>
          </a:prstGeom>
          <a:noFill/>
          <a:ln>
            <a:noFill/>
          </a:ln>
        </p:spPr>
        <p:txBody>
          <a:bodyPr lIns="91425" tIns="91425" rIns="91425" bIns="91425" anchor="ctr" anchorCtr="0"/>
          <a:lstStyle>
            <a:lvl1pPr marL="285750" marR="0" lvl="0" indent="-64770" algn="l" rtl="0">
              <a:spcBef>
                <a:spcPts val="480"/>
              </a:spcBef>
              <a:spcAft>
                <a:spcPts val="600"/>
              </a:spcAft>
              <a:buClr>
                <a:srgbClr val="1287C3"/>
              </a:buClr>
              <a:buSzPct val="145000"/>
              <a:buFont typeface="Arial"/>
              <a:buChar char="•"/>
              <a:defRPr sz="2400" b="0" i="0" u="none" strike="noStrike" cap="none">
                <a:solidFill>
                  <a:schemeClr val="dk1"/>
                </a:solidFill>
                <a:latin typeface="Calibri"/>
                <a:ea typeface="Calibri"/>
                <a:cs typeface="Calibri"/>
                <a:sym typeface="Calibri"/>
              </a:defRPr>
            </a:lvl1pPr>
            <a:lvl2pPr marL="742950" marR="0" lvl="1" indent="-101600" algn="l" rtl="0">
              <a:spcBef>
                <a:spcPts val="400"/>
              </a:spcBef>
              <a:spcAft>
                <a:spcPts val="600"/>
              </a:spcAft>
              <a:buClr>
                <a:srgbClr val="1287C3"/>
              </a:buClr>
              <a:buSzPct val="145000"/>
              <a:buFont typeface="Arial"/>
              <a:buChar char="•"/>
              <a:defRPr sz="2000" b="0" i="0" u="none" strike="noStrike" cap="none">
                <a:solidFill>
                  <a:schemeClr val="dk1"/>
                </a:solidFill>
                <a:latin typeface="Calibri"/>
                <a:ea typeface="Calibri"/>
                <a:cs typeface="Calibri"/>
                <a:sym typeface="Calibri"/>
              </a:defRPr>
            </a:lvl2pPr>
            <a:lvl3pPr marL="1200150" marR="0" lvl="2" indent="-120014" algn="l" rtl="0">
              <a:spcBef>
                <a:spcPts val="360"/>
              </a:spcBef>
              <a:spcAft>
                <a:spcPts val="600"/>
              </a:spcAft>
              <a:buClr>
                <a:srgbClr val="1287C3"/>
              </a:buClr>
              <a:buSzPct val="145000"/>
              <a:buFont typeface="Arial"/>
              <a:buChar char="•"/>
              <a:defRPr sz="1800" b="0" i="0" u="none" strike="noStrike" cap="none">
                <a:solidFill>
                  <a:schemeClr val="dk1"/>
                </a:solidFill>
                <a:latin typeface="Calibri"/>
                <a:ea typeface="Calibri"/>
                <a:cs typeface="Calibri"/>
                <a:sym typeface="Calibri"/>
              </a:defRPr>
            </a:lvl3pPr>
            <a:lvl4pPr marL="1543050" marR="0" lvl="3" indent="-24130" algn="l" rtl="0">
              <a:spcBef>
                <a:spcPts val="320"/>
              </a:spcBef>
              <a:spcAft>
                <a:spcPts val="600"/>
              </a:spcAft>
              <a:buClr>
                <a:srgbClr val="1287C3"/>
              </a:buClr>
              <a:buSzPct val="145000"/>
              <a:buFont typeface="Arial"/>
              <a:buChar char="•"/>
              <a:defRPr sz="1600" b="0" i="0" u="none" strike="noStrike" cap="none">
                <a:solidFill>
                  <a:schemeClr val="dk1"/>
                </a:solidFill>
                <a:latin typeface="Calibri"/>
                <a:ea typeface="Calibri"/>
                <a:cs typeface="Calibri"/>
                <a:sym typeface="Calibri"/>
              </a:defRPr>
            </a:lvl4pPr>
            <a:lvl5pPr marL="2000250" marR="0" lvl="4" indent="-42545" algn="l" rtl="0">
              <a:spcBef>
                <a:spcPts val="280"/>
              </a:spcBef>
              <a:spcAft>
                <a:spcPts val="600"/>
              </a:spcAft>
              <a:buClr>
                <a:srgbClr val="1287C3"/>
              </a:buClr>
              <a:buSzPct val="145000"/>
              <a:buFont typeface="Arial"/>
              <a:buChar char="•"/>
              <a:defRPr sz="1400" b="0" i="0" u="none" strike="noStrike" cap="none">
                <a:solidFill>
                  <a:schemeClr val="dk1"/>
                </a:solidFill>
                <a:latin typeface="Calibri"/>
                <a:ea typeface="Calibri"/>
                <a:cs typeface="Calibri"/>
                <a:sym typeface="Calibri"/>
              </a:defRPr>
            </a:lvl5pPr>
            <a:lvl6pPr marL="2514600" marR="0" lvl="5"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6pPr>
            <a:lvl7pPr marL="2971800" marR="0" lvl="6"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7pPr>
            <a:lvl8pPr marL="3429000" marR="0" lvl="7"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8pPr>
            <a:lvl9pPr marL="3886200" marR="0" lvl="8"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461" name="Shape 461"/>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marR="0" lvl="0" indent="0" algn="r" rtl="0">
              <a:lnSpc>
                <a:spcPct val="100000"/>
              </a:lnSpc>
              <a:spcBef>
                <a:spcPts val="0"/>
              </a:spcBef>
              <a:spcAft>
                <a:spcPts val="0"/>
              </a:spcAft>
              <a:buNone/>
              <a:defRPr sz="10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62" name="Shape 462"/>
          <p:cNvSpPr txBox="1">
            <a:spLocks noGrp="1"/>
          </p:cNvSpPr>
          <p:nvPr>
            <p:ph type="ftr" idx="11"/>
          </p:nvPr>
        </p:nvSpPr>
        <p:spPr>
          <a:xfrm>
            <a:off x="5332411" y="5883275"/>
            <a:ext cx="4324199" cy="365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63" name="Shape 463"/>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70"/>
        <p:cNvGrpSpPr/>
        <p:nvPr/>
      </p:nvGrpSpPr>
      <p:grpSpPr>
        <a:xfrm>
          <a:off x="0" y="0"/>
          <a:ext cx="0" cy="0"/>
          <a:chOff x="0" y="0"/>
          <a:chExt cx="0" cy="0"/>
        </a:xfrm>
      </p:grpSpPr>
      <p:grpSp>
        <p:nvGrpSpPr>
          <p:cNvPr id="471" name="Shape 471"/>
          <p:cNvGrpSpPr/>
          <p:nvPr/>
        </p:nvGrpSpPr>
        <p:grpSpPr>
          <a:xfrm>
            <a:off x="88074" y="0"/>
            <a:ext cx="2321064" cy="6532246"/>
            <a:chOff x="0" y="0"/>
            <a:chExt cx="2147483647" cy="2147483647"/>
          </a:xfrm>
        </p:grpSpPr>
        <p:sp>
          <p:nvSpPr>
            <p:cNvPr id="472" name="Shape 472"/>
            <p:cNvSpPr/>
            <p:nvPr/>
          </p:nvSpPr>
          <p:spPr>
            <a:xfrm>
              <a:off x="270009718" y="0"/>
              <a:ext cx="989101805" cy="1668773626"/>
            </a:xfrm>
            <a:custGeom>
              <a:avLst/>
              <a:gdLst/>
              <a:ahLst/>
              <a:cxnLst/>
              <a:rect l="0" t="0" r="0" b="0"/>
              <a:pathLst>
                <a:path w="120000" h="120000" extrusionOk="0">
                  <a:moveTo>
                    <a:pt x="0" y="119034"/>
                  </a:moveTo>
                  <a:lnTo>
                    <a:pt x="26478" y="119999"/>
                  </a:lnTo>
                  <a:lnTo>
                    <a:pt x="120000" y="0"/>
                  </a:lnTo>
                  <a:lnTo>
                    <a:pt x="92842" y="0"/>
                  </a:lnTo>
                  <a:lnTo>
                    <a:pt x="0" y="119034"/>
                  </a:lnTo>
                  <a:close/>
                </a:path>
              </a:pathLst>
            </a:custGeom>
            <a:solidFill>
              <a:schemeClr val="accent1"/>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73" name="Shape 473"/>
            <p:cNvSpPr/>
            <p:nvPr/>
          </p:nvSpPr>
          <p:spPr>
            <a:xfrm>
              <a:off x="0" y="0"/>
              <a:ext cx="984904364" cy="1652369428"/>
            </a:xfrm>
            <a:custGeom>
              <a:avLst/>
              <a:gdLst/>
              <a:ahLst/>
              <a:cxnLst/>
              <a:rect l="0" t="0" r="0" b="0"/>
              <a:pathLst>
                <a:path w="120000" h="120000" extrusionOk="0">
                  <a:moveTo>
                    <a:pt x="120000" y="0"/>
                  </a:moveTo>
                  <a:lnTo>
                    <a:pt x="92897" y="0"/>
                  </a:lnTo>
                  <a:lnTo>
                    <a:pt x="0" y="119133"/>
                  </a:lnTo>
                  <a:lnTo>
                    <a:pt x="26761" y="120000"/>
                  </a:lnTo>
                  <a:lnTo>
                    <a:pt x="120000" y="0"/>
                  </a:lnTo>
                  <a:close/>
                </a:path>
              </a:pathLst>
            </a:custGeom>
            <a:solidFill>
              <a:srgbClr val="595959"/>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74" name="Shape 474"/>
            <p:cNvSpPr/>
            <p:nvPr/>
          </p:nvSpPr>
          <p:spPr>
            <a:xfrm>
              <a:off x="0" y="1640438938"/>
              <a:ext cx="1082835946" cy="507044651"/>
            </a:xfrm>
            <a:custGeom>
              <a:avLst/>
              <a:gdLst/>
              <a:ahLst/>
              <a:cxnLst/>
              <a:rect l="0" t="0" r="0" b="0"/>
              <a:pathLst>
                <a:path w="120000" h="120000" extrusionOk="0">
                  <a:moveTo>
                    <a:pt x="0" y="0"/>
                  </a:moveTo>
                  <a:lnTo>
                    <a:pt x="114728" y="120000"/>
                  </a:lnTo>
                  <a:lnTo>
                    <a:pt x="120000" y="120000"/>
                  </a:lnTo>
                  <a:lnTo>
                    <a:pt x="0" y="0"/>
                  </a:lnTo>
                  <a:close/>
                </a:path>
              </a:pathLst>
            </a:custGeom>
            <a:solidFill>
              <a:srgbClr val="262626"/>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75" name="Shape 475"/>
            <p:cNvSpPr/>
            <p:nvPr/>
          </p:nvSpPr>
          <p:spPr>
            <a:xfrm>
              <a:off x="270008836" y="1656843481"/>
              <a:ext cx="1317870012" cy="490640098"/>
            </a:xfrm>
            <a:custGeom>
              <a:avLst/>
              <a:gdLst/>
              <a:ahLst/>
              <a:cxnLst/>
              <a:rect l="0" t="0" r="0" b="0"/>
              <a:pathLst>
                <a:path w="120000" h="120000" extrusionOk="0">
                  <a:moveTo>
                    <a:pt x="0" y="0"/>
                  </a:moveTo>
                  <a:lnTo>
                    <a:pt x="115796" y="120000"/>
                  </a:lnTo>
                  <a:lnTo>
                    <a:pt x="120000" y="120000"/>
                  </a:lnTo>
                  <a:lnTo>
                    <a:pt x="0" y="0"/>
                  </a:lnTo>
                  <a:close/>
                </a:path>
              </a:pathLst>
            </a:custGeom>
            <a:solidFill>
              <a:srgbClr val="0C5A8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76" name="Shape 476"/>
            <p:cNvSpPr/>
            <p:nvPr/>
          </p:nvSpPr>
          <p:spPr>
            <a:xfrm>
              <a:off x="270008836" y="1655352017"/>
              <a:ext cx="1877474677" cy="492131609"/>
            </a:xfrm>
            <a:custGeom>
              <a:avLst/>
              <a:gdLst/>
              <a:ahLst/>
              <a:cxnLst/>
              <a:rect l="0" t="0" r="0" b="0"/>
              <a:pathLst>
                <a:path w="120000" h="120000" extrusionOk="0">
                  <a:moveTo>
                    <a:pt x="0" y="363"/>
                  </a:moveTo>
                  <a:lnTo>
                    <a:pt x="84232" y="120000"/>
                  </a:lnTo>
                  <a:lnTo>
                    <a:pt x="120000" y="120000"/>
                  </a:lnTo>
                  <a:lnTo>
                    <a:pt x="13949" y="3272"/>
                  </a:lnTo>
                  <a:lnTo>
                    <a:pt x="0" y="0"/>
                  </a:lnTo>
                  <a:lnTo>
                    <a:pt x="0" y="363"/>
                  </a:lnTo>
                  <a:close/>
                </a:path>
              </a:pathLst>
            </a:custGeom>
            <a:solidFill>
              <a:srgbClr val="1287C3"/>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77" name="Shape 477"/>
            <p:cNvSpPr/>
            <p:nvPr/>
          </p:nvSpPr>
          <p:spPr>
            <a:xfrm>
              <a:off x="0" y="1640438938"/>
              <a:ext cx="1494145562" cy="507044651"/>
            </a:xfrm>
            <a:custGeom>
              <a:avLst/>
              <a:gdLst/>
              <a:ahLst/>
              <a:cxnLst/>
              <a:rect l="0" t="0" r="0" b="0"/>
              <a:pathLst>
                <a:path w="120000" h="120000" extrusionOk="0">
                  <a:moveTo>
                    <a:pt x="120000" y="120000"/>
                  </a:moveTo>
                  <a:lnTo>
                    <a:pt x="20674" y="7058"/>
                  </a:lnTo>
                  <a:lnTo>
                    <a:pt x="17303" y="3176"/>
                  </a:lnTo>
                  <a:lnTo>
                    <a:pt x="17640" y="3176"/>
                  </a:lnTo>
                  <a:lnTo>
                    <a:pt x="17640" y="2823"/>
                  </a:lnTo>
                  <a:lnTo>
                    <a:pt x="17303" y="2823"/>
                  </a:lnTo>
                  <a:lnTo>
                    <a:pt x="0" y="0"/>
                  </a:lnTo>
                  <a:lnTo>
                    <a:pt x="0" y="0"/>
                  </a:lnTo>
                  <a:lnTo>
                    <a:pt x="86966" y="120000"/>
                  </a:lnTo>
                  <a:lnTo>
                    <a:pt x="120000" y="120000"/>
                  </a:lnTo>
                  <a:close/>
                </a:path>
              </a:pathLst>
            </a:custGeom>
            <a:solidFill>
              <a:srgbClr val="40404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grpSp>
      <p:sp>
        <p:nvSpPr>
          <p:cNvPr id="478" name="Shape 478"/>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0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0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0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0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0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479" name="Shape 479"/>
          <p:cNvSpPr txBox="1">
            <a:spLocks noGrp="1"/>
          </p:cNvSpPr>
          <p:nvPr>
            <p:ph type="body" idx="1"/>
          </p:nvPr>
        </p:nvSpPr>
        <p:spPr>
          <a:xfrm>
            <a:off x="1484312" y="2667000"/>
            <a:ext cx="10018800" cy="3124200"/>
          </a:xfrm>
          <a:prstGeom prst="rect">
            <a:avLst/>
          </a:prstGeom>
          <a:noFill/>
          <a:ln>
            <a:noFill/>
          </a:ln>
        </p:spPr>
        <p:txBody>
          <a:bodyPr lIns="91425" tIns="91425" rIns="91425" bIns="91425" anchor="ctr" anchorCtr="0"/>
          <a:lstStyle>
            <a:lvl1pPr marL="285750" marR="0" lvl="0" indent="-64770" algn="l" rtl="0">
              <a:spcBef>
                <a:spcPts val="480"/>
              </a:spcBef>
              <a:spcAft>
                <a:spcPts val="600"/>
              </a:spcAft>
              <a:buClr>
                <a:srgbClr val="1287C3"/>
              </a:buClr>
              <a:buSzPct val="145000"/>
              <a:buFont typeface="Arial"/>
              <a:buChar char="•"/>
              <a:defRPr sz="2400" b="0" i="0" u="none" strike="noStrike" cap="none">
                <a:solidFill>
                  <a:schemeClr val="dk1"/>
                </a:solidFill>
                <a:latin typeface="Calibri"/>
                <a:ea typeface="Calibri"/>
                <a:cs typeface="Calibri"/>
                <a:sym typeface="Calibri"/>
              </a:defRPr>
            </a:lvl1pPr>
            <a:lvl2pPr marL="742950" marR="0" lvl="1" indent="-101600" algn="l" rtl="0">
              <a:spcBef>
                <a:spcPts val="400"/>
              </a:spcBef>
              <a:spcAft>
                <a:spcPts val="600"/>
              </a:spcAft>
              <a:buClr>
                <a:srgbClr val="1287C3"/>
              </a:buClr>
              <a:buSzPct val="145000"/>
              <a:buFont typeface="Arial"/>
              <a:buChar char="•"/>
              <a:defRPr sz="2000" b="0" i="0" u="none" strike="noStrike" cap="none">
                <a:solidFill>
                  <a:schemeClr val="dk1"/>
                </a:solidFill>
                <a:latin typeface="Calibri"/>
                <a:ea typeface="Calibri"/>
                <a:cs typeface="Calibri"/>
                <a:sym typeface="Calibri"/>
              </a:defRPr>
            </a:lvl2pPr>
            <a:lvl3pPr marL="1200150" marR="0" lvl="2" indent="-120014" algn="l" rtl="0">
              <a:spcBef>
                <a:spcPts val="360"/>
              </a:spcBef>
              <a:spcAft>
                <a:spcPts val="600"/>
              </a:spcAft>
              <a:buClr>
                <a:srgbClr val="1287C3"/>
              </a:buClr>
              <a:buSzPct val="145000"/>
              <a:buFont typeface="Arial"/>
              <a:buChar char="•"/>
              <a:defRPr sz="1800" b="0" i="0" u="none" strike="noStrike" cap="none">
                <a:solidFill>
                  <a:schemeClr val="dk1"/>
                </a:solidFill>
                <a:latin typeface="Calibri"/>
                <a:ea typeface="Calibri"/>
                <a:cs typeface="Calibri"/>
                <a:sym typeface="Calibri"/>
              </a:defRPr>
            </a:lvl3pPr>
            <a:lvl4pPr marL="1543050" marR="0" lvl="3" indent="-24130" algn="l" rtl="0">
              <a:spcBef>
                <a:spcPts val="320"/>
              </a:spcBef>
              <a:spcAft>
                <a:spcPts val="600"/>
              </a:spcAft>
              <a:buClr>
                <a:srgbClr val="1287C3"/>
              </a:buClr>
              <a:buSzPct val="145000"/>
              <a:buFont typeface="Arial"/>
              <a:buChar char="•"/>
              <a:defRPr sz="1600" b="0" i="0" u="none" strike="noStrike" cap="none">
                <a:solidFill>
                  <a:schemeClr val="dk1"/>
                </a:solidFill>
                <a:latin typeface="Calibri"/>
                <a:ea typeface="Calibri"/>
                <a:cs typeface="Calibri"/>
                <a:sym typeface="Calibri"/>
              </a:defRPr>
            </a:lvl4pPr>
            <a:lvl5pPr marL="2000250" marR="0" lvl="4" indent="-42545" algn="l" rtl="0">
              <a:spcBef>
                <a:spcPts val="280"/>
              </a:spcBef>
              <a:spcAft>
                <a:spcPts val="600"/>
              </a:spcAft>
              <a:buClr>
                <a:srgbClr val="1287C3"/>
              </a:buClr>
              <a:buSzPct val="145000"/>
              <a:buFont typeface="Arial"/>
              <a:buChar char="•"/>
              <a:defRPr sz="1400" b="0" i="0" u="none" strike="noStrike" cap="none">
                <a:solidFill>
                  <a:schemeClr val="dk1"/>
                </a:solidFill>
                <a:latin typeface="Calibri"/>
                <a:ea typeface="Calibri"/>
                <a:cs typeface="Calibri"/>
                <a:sym typeface="Calibri"/>
              </a:defRPr>
            </a:lvl5pPr>
            <a:lvl6pPr marL="2514600" marR="0" lvl="5"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6pPr>
            <a:lvl7pPr marL="2971800" marR="0" lvl="6"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7pPr>
            <a:lvl8pPr marL="3429000" marR="0" lvl="7"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8pPr>
            <a:lvl9pPr marL="3886200" marR="0" lvl="8"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480" name="Shape 480"/>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marR="0" lvl="0" indent="0" algn="r" rtl="0">
              <a:lnSpc>
                <a:spcPct val="100000"/>
              </a:lnSpc>
              <a:spcBef>
                <a:spcPts val="0"/>
              </a:spcBef>
              <a:spcAft>
                <a:spcPts val="0"/>
              </a:spcAft>
              <a:buNone/>
              <a:defRPr sz="10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81" name="Shape 481"/>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82" name="Shape 482"/>
          <p:cNvSpPr txBox="1">
            <a:spLocks noGrp="1"/>
          </p:cNvSpPr>
          <p:nvPr>
            <p:ph type="sldNum" idx="12"/>
          </p:nvPr>
        </p:nvSpPr>
        <p:spPr>
          <a:xfrm>
            <a:off x="10952162" y="5867400"/>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1">
          <a:blip r:embed="rId15">
            <a:alphaModFix/>
          </a:blip>
          <a:stretch>
            <a:fillRect/>
          </a:stretch>
        </a:blipFill>
        <a:effectLst/>
      </p:bgPr>
    </p:bg>
    <p:spTree>
      <p:nvGrpSpPr>
        <p:cNvPr id="1" name="Shape 489"/>
        <p:cNvGrpSpPr/>
        <p:nvPr/>
      </p:nvGrpSpPr>
      <p:grpSpPr>
        <a:xfrm>
          <a:off x="0" y="0"/>
          <a:ext cx="0" cy="0"/>
          <a:chOff x="0" y="0"/>
          <a:chExt cx="0" cy="0"/>
        </a:xfrm>
      </p:grpSpPr>
      <p:grpSp>
        <p:nvGrpSpPr>
          <p:cNvPr id="490" name="Shape 490"/>
          <p:cNvGrpSpPr/>
          <p:nvPr/>
        </p:nvGrpSpPr>
        <p:grpSpPr>
          <a:xfrm>
            <a:off x="88074" y="0"/>
            <a:ext cx="2321064" cy="6532246"/>
            <a:chOff x="0" y="0"/>
            <a:chExt cx="2147483647" cy="2147483647"/>
          </a:xfrm>
        </p:grpSpPr>
        <p:sp>
          <p:nvSpPr>
            <p:cNvPr id="491" name="Shape 491"/>
            <p:cNvSpPr/>
            <p:nvPr/>
          </p:nvSpPr>
          <p:spPr>
            <a:xfrm>
              <a:off x="270009718" y="0"/>
              <a:ext cx="989101805" cy="1668773626"/>
            </a:xfrm>
            <a:custGeom>
              <a:avLst/>
              <a:gdLst/>
              <a:ahLst/>
              <a:cxnLst/>
              <a:rect l="0" t="0" r="0" b="0"/>
              <a:pathLst>
                <a:path w="120000" h="120000" extrusionOk="0">
                  <a:moveTo>
                    <a:pt x="0" y="119034"/>
                  </a:moveTo>
                  <a:lnTo>
                    <a:pt x="26478" y="119999"/>
                  </a:lnTo>
                  <a:lnTo>
                    <a:pt x="120000" y="0"/>
                  </a:lnTo>
                  <a:lnTo>
                    <a:pt x="92842" y="0"/>
                  </a:lnTo>
                  <a:lnTo>
                    <a:pt x="0" y="119034"/>
                  </a:lnTo>
                  <a:close/>
                </a:path>
              </a:pathLst>
            </a:custGeom>
            <a:solidFill>
              <a:schemeClr val="accent1"/>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92" name="Shape 492"/>
            <p:cNvSpPr/>
            <p:nvPr/>
          </p:nvSpPr>
          <p:spPr>
            <a:xfrm>
              <a:off x="0" y="0"/>
              <a:ext cx="984904364" cy="1652369428"/>
            </a:xfrm>
            <a:custGeom>
              <a:avLst/>
              <a:gdLst/>
              <a:ahLst/>
              <a:cxnLst/>
              <a:rect l="0" t="0" r="0" b="0"/>
              <a:pathLst>
                <a:path w="120000" h="120000" extrusionOk="0">
                  <a:moveTo>
                    <a:pt x="120000" y="0"/>
                  </a:moveTo>
                  <a:lnTo>
                    <a:pt x="92897" y="0"/>
                  </a:lnTo>
                  <a:lnTo>
                    <a:pt x="0" y="119133"/>
                  </a:lnTo>
                  <a:lnTo>
                    <a:pt x="26761" y="120000"/>
                  </a:lnTo>
                  <a:lnTo>
                    <a:pt x="120000" y="0"/>
                  </a:lnTo>
                  <a:close/>
                </a:path>
              </a:pathLst>
            </a:custGeom>
            <a:solidFill>
              <a:srgbClr val="595959"/>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93" name="Shape 493"/>
            <p:cNvSpPr/>
            <p:nvPr/>
          </p:nvSpPr>
          <p:spPr>
            <a:xfrm>
              <a:off x="0" y="1640438938"/>
              <a:ext cx="1082835946" cy="507044651"/>
            </a:xfrm>
            <a:custGeom>
              <a:avLst/>
              <a:gdLst/>
              <a:ahLst/>
              <a:cxnLst/>
              <a:rect l="0" t="0" r="0" b="0"/>
              <a:pathLst>
                <a:path w="120000" h="120000" extrusionOk="0">
                  <a:moveTo>
                    <a:pt x="0" y="0"/>
                  </a:moveTo>
                  <a:lnTo>
                    <a:pt x="114728" y="120000"/>
                  </a:lnTo>
                  <a:lnTo>
                    <a:pt x="120000" y="120000"/>
                  </a:lnTo>
                  <a:lnTo>
                    <a:pt x="0" y="0"/>
                  </a:lnTo>
                  <a:close/>
                </a:path>
              </a:pathLst>
            </a:custGeom>
            <a:solidFill>
              <a:srgbClr val="262626"/>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94" name="Shape 494"/>
            <p:cNvSpPr/>
            <p:nvPr/>
          </p:nvSpPr>
          <p:spPr>
            <a:xfrm>
              <a:off x="270008836" y="1656843481"/>
              <a:ext cx="1317870012" cy="490640098"/>
            </a:xfrm>
            <a:custGeom>
              <a:avLst/>
              <a:gdLst/>
              <a:ahLst/>
              <a:cxnLst/>
              <a:rect l="0" t="0" r="0" b="0"/>
              <a:pathLst>
                <a:path w="120000" h="120000" extrusionOk="0">
                  <a:moveTo>
                    <a:pt x="0" y="0"/>
                  </a:moveTo>
                  <a:lnTo>
                    <a:pt x="115796" y="120000"/>
                  </a:lnTo>
                  <a:lnTo>
                    <a:pt x="120000" y="120000"/>
                  </a:lnTo>
                  <a:lnTo>
                    <a:pt x="0" y="0"/>
                  </a:lnTo>
                  <a:close/>
                </a:path>
              </a:pathLst>
            </a:custGeom>
            <a:solidFill>
              <a:srgbClr val="0C5A8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95" name="Shape 495"/>
            <p:cNvSpPr/>
            <p:nvPr/>
          </p:nvSpPr>
          <p:spPr>
            <a:xfrm>
              <a:off x="270008836" y="1655352017"/>
              <a:ext cx="1877474677" cy="492131609"/>
            </a:xfrm>
            <a:custGeom>
              <a:avLst/>
              <a:gdLst/>
              <a:ahLst/>
              <a:cxnLst/>
              <a:rect l="0" t="0" r="0" b="0"/>
              <a:pathLst>
                <a:path w="120000" h="120000" extrusionOk="0">
                  <a:moveTo>
                    <a:pt x="0" y="363"/>
                  </a:moveTo>
                  <a:lnTo>
                    <a:pt x="84232" y="120000"/>
                  </a:lnTo>
                  <a:lnTo>
                    <a:pt x="120000" y="120000"/>
                  </a:lnTo>
                  <a:lnTo>
                    <a:pt x="13949" y="3272"/>
                  </a:lnTo>
                  <a:lnTo>
                    <a:pt x="0" y="0"/>
                  </a:lnTo>
                  <a:lnTo>
                    <a:pt x="0" y="363"/>
                  </a:lnTo>
                  <a:close/>
                </a:path>
              </a:pathLst>
            </a:custGeom>
            <a:solidFill>
              <a:srgbClr val="1287C3"/>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496" name="Shape 496"/>
            <p:cNvSpPr/>
            <p:nvPr/>
          </p:nvSpPr>
          <p:spPr>
            <a:xfrm>
              <a:off x="0" y="1640438938"/>
              <a:ext cx="1494145562" cy="507044651"/>
            </a:xfrm>
            <a:custGeom>
              <a:avLst/>
              <a:gdLst/>
              <a:ahLst/>
              <a:cxnLst/>
              <a:rect l="0" t="0" r="0" b="0"/>
              <a:pathLst>
                <a:path w="120000" h="120000" extrusionOk="0">
                  <a:moveTo>
                    <a:pt x="120000" y="120000"/>
                  </a:moveTo>
                  <a:lnTo>
                    <a:pt x="20674" y="7058"/>
                  </a:lnTo>
                  <a:lnTo>
                    <a:pt x="17303" y="3176"/>
                  </a:lnTo>
                  <a:lnTo>
                    <a:pt x="17640" y="3176"/>
                  </a:lnTo>
                  <a:lnTo>
                    <a:pt x="17640" y="2823"/>
                  </a:lnTo>
                  <a:lnTo>
                    <a:pt x="17303" y="2823"/>
                  </a:lnTo>
                  <a:lnTo>
                    <a:pt x="0" y="0"/>
                  </a:lnTo>
                  <a:lnTo>
                    <a:pt x="0" y="0"/>
                  </a:lnTo>
                  <a:lnTo>
                    <a:pt x="86966" y="120000"/>
                  </a:lnTo>
                  <a:lnTo>
                    <a:pt x="120000" y="120000"/>
                  </a:lnTo>
                  <a:close/>
                </a:path>
              </a:pathLst>
            </a:custGeom>
            <a:solidFill>
              <a:srgbClr val="40404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grpSp>
      <p:sp>
        <p:nvSpPr>
          <p:cNvPr id="497" name="Shape 497"/>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0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0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0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0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0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498" name="Shape 498"/>
          <p:cNvSpPr txBox="1">
            <a:spLocks noGrp="1"/>
          </p:cNvSpPr>
          <p:nvPr>
            <p:ph type="body" idx="1"/>
          </p:nvPr>
        </p:nvSpPr>
        <p:spPr>
          <a:xfrm>
            <a:off x="1484312" y="2667000"/>
            <a:ext cx="10018800" cy="3124200"/>
          </a:xfrm>
          <a:prstGeom prst="rect">
            <a:avLst/>
          </a:prstGeom>
          <a:noFill/>
          <a:ln>
            <a:noFill/>
          </a:ln>
        </p:spPr>
        <p:txBody>
          <a:bodyPr lIns="91425" tIns="91425" rIns="91425" bIns="91425" anchor="ctr" anchorCtr="0"/>
          <a:lstStyle>
            <a:lvl1pPr marL="285750" marR="0" lvl="0" indent="-64770" algn="l" rtl="0">
              <a:spcBef>
                <a:spcPts val="480"/>
              </a:spcBef>
              <a:spcAft>
                <a:spcPts val="600"/>
              </a:spcAft>
              <a:buClr>
                <a:srgbClr val="1287C3"/>
              </a:buClr>
              <a:buSzPct val="145000"/>
              <a:buFont typeface="Arial"/>
              <a:buChar char="•"/>
              <a:defRPr sz="2400" b="0" i="0" u="none" strike="noStrike" cap="none">
                <a:solidFill>
                  <a:schemeClr val="dk1"/>
                </a:solidFill>
                <a:latin typeface="Calibri"/>
                <a:ea typeface="Calibri"/>
                <a:cs typeface="Calibri"/>
                <a:sym typeface="Calibri"/>
              </a:defRPr>
            </a:lvl1pPr>
            <a:lvl2pPr marL="742950" marR="0" lvl="1" indent="-101600" algn="l" rtl="0">
              <a:spcBef>
                <a:spcPts val="400"/>
              </a:spcBef>
              <a:spcAft>
                <a:spcPts val="600"/>
              </a:spcAft>
              <a:buClr>
                <a:srgbClr val="1287C3"/>
              </a:buClr>
              <a:buSzPct val="145000"/>
              <a:buFont typeface="Arial"/>
              <a:buChar char="•"/>
              <a:defRPr sz="2000" b="0" i="0" u="none" strike="noStrike" cap="none">
                <a:solidFill>
                  <a:schemeClr val="dk1"/>
                </a:solidFill>
                <a:latin typeface="Calibri"/>
                <a:ea typeface="Calibri"/>
                <a:cs typeface="Calibri"/>
                <a:sym typeface="Calibri"/>
              </a:defRPr>
            </a:lvl2pPr>
            <a:lvl3pPr marL="1200150" marR="0" lvl="2" indent="-120014" algn="l" rtl="0">
              <a:spcBef>
                <a:spcPts val="360"/>
              </a:spcBef>
              <a:spcAft>
                <a:spcPts val="600"/>
              </a:spcAft>
              <a:buClr>
                <a:srgbClr val="1287C3"/>
              </a:buClr>
              <a:buSzPct val="145000"/>
              <a:buFont typeface="Arial"/>
              <a:buChar char="•"/>
              <a:defRPr sz="1800" b="0" i="0" u="none" strike="noStrike" cap="none">
                <a:solidFill>
                  <a:schemeClr val="dk1"/>
                </a:solidFill>
                <a:latin typeface="Calibri"/>
                <a:ea typeface="Calibri"/>
                <a:cs typeface="Calibri"/>
                <a:sym typeface="Calibri"/>
              </a:defRPr>
            </a:lvl3pPr>
            <a:lvl4pPr marL="1543050" marR="0" lvl="3" indent="-24130" algn="l" rtl="0">
              <a:spcBef>
                <a:spcPts val="320"/>
              </a:spcBef>
              <a:spcAft>
                <a:spcPts val="600"/>
              </a:spcAft>
              <a:buClr>
                <a:srgbClr val="1287C3"/>
              </a:buClr>
              <a:buSzPct val="145000"/>
              <a:buFont typeface="Arial"/>
              <a:buChar char="•"/>
              <a:defRPr sz="1600" b="0" i="0" u="none" strike="noStrike" cap="none">
                <a:solidFill>
                  <a:schemeClr val="dk1"/>
                </a:solidFill>
                <a:latin typeface="Calibri"/>
                <a:ea typeface="Calibri"/>
                <a:cs typeface="Calibri"/>
                <a:sym typeface="Calibri"/>
              </a:defRPr>
            </a:lvl4pPr>
            <a:lvl5pPr marL="2000250" marR="0" lvl="4" indent="-42545" algn="l" rtl="0">
              <a:spcBef>
                <a:spcPts val="280"/>
              </a:spcBef>
              <a:spcAft>
                <a:spcPts val="600"/>
              </a:spcAft>
              <a:buClr>
                <a:srgbClr val="1287C3"/>
              </a:buClr>
              <a:buSzPct val="145000"/>
              <a:buFont typeface="Arial"/>
              <a:buChar char="•"/>
              <a:defRPr sz="1400" b="0" i="0" u="none" strike="noStrike" cap="none">
                <a:solidFill>
                  <a:schemeClr val="dk1"/>
                </a:solidFill>
                <a:latin typeface="Calibri"/>
                <a:ea typeface="Calibri"/>
                <a:cs typeface="Calibri"/>
                <a:sym typeface="Calibri"/>
              </a:defRPr>
            </a:lvl5pPr>
            <a:lvl6pPr marL="2514600" marR="0" lvl="5"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6pPr>
            <a:lvl7pPr marL="2971800" marR="0" lvl="6"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7pPr>
            <a:lvl8pPr marL="3429000" marR="0" lvl="7"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8pPr>
            <a:lvl9pPr marL="3886200" marR="0" lvl="8"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499" name="Shape 499"/>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marR="0" lvl="0" indent="0" algn="r" rtl="0">
              <a:lnSpc>
                <a:spcPct val="100000"/>
              </a:lnSpc>
              <a:spcBef>
                <a:spcPts val="0"/>
              </a:spcBef>
              <a:spcAft>
                <a:spcPts val="0"/>
              </a:spcAft>
              <a:buNone/>
              <a:defRPr sz="10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00" name="Shape 500"/>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01" name="Shape 501"/>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585"/>
        <p:cNvGrpSpPr/>
        <p:nvPr/>
      </p:nvGrpSpPr>
      <p:grpSpPr>
        <a:xfrm>
          <a:off x="0" y="0"/>
          <a:ext cx="0" cy="0"/>
          <a:chOff x="0" y="0"/>
          <a:chExt cx="0" cy="0"/>
        </a:xfrm>
      </p:grpSpPr>
      <p:grpSp>
        <p:nvGrpSpPr>
          <p:cNvPr id="586" name="Shape 586"/>
          <p:cNvGrpSpPr/>
          <p:nvPr/>
        </p:nvGrpSpPr>
        <p:grpSpPr>
          <a:xfrm>
            <a:off x="88074" y="0"/>
            <a:ext cx="2321064" cy="6532246"/>
            <a:chOff x="0" y="0"/>
            <a:chExt cx="2147483647" cy="2147483647"/>
          </a:xfrm>
        </p:grpSpPr>
        <p:sp>
          <p:nvSpPr>
            <p:cNvPr id="587" name="Shape 587"/>
            <p:cNvSpPr/>
            <p:nvPr/>
          </p:nvSpPr>
          <p:spPr>
            <a:xfrm>
              <a:off x="270009718" y="0"/>
              <a:ext cx="989101805" cy="1668773626"/>
            </a:xfrm>
            <a:custGeom>
              <a:avLst/>
              <a:gdLst/>
              <a:ahLst/>
              <a:cxnLst/>
              <a:rect l="0" t="0" r="0" b="0"/>
              <a:pathLst>
                <a:path w="120000" h="120000" extrusionOk="0">
                  <a:moveTo>
                    <a:pt x="0" y="119034"/>
                  </a:moveTo>
                  <a:lnTo>
                    <a:pt x="26478" y="119999"/>
                  </a:lnTo>
                  <a:lnTo>
                    <a:pt x="120000" y="0"/>
                  </a:lnTo>
                  <a:lnTo>
                    <a:pt x="92842" y="0"/>
                  </a:lnTo>
                  <a:lnTo>
                    <a:pt x="0" y="119034"/>
                  </a:lnTo>
                  <a:close/>
                </a:path>
              </a:pathLst>
            </a:custGeom>
            <a:solidFill>
              <a:schemeClr val="accent1"/>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588" name="Shape 588"/>
            <p:cNvSpPr/>
            <p:nvPr/>
          </p:nvSpPr>
          <p:spPr>
            <a:xfrm>
              <a:off x="0" y="0"/>
              <a:ext cx="984904364" cy="1652369428"/>
            </a:xfrm>
            <a:custGeom>
              <a:avLst/>
              <a:gdLst/>
              <a:ahLst/>
              <a:cxnLst/>
              <a:rect l="0" t="0" r="0" b="0"/>
              <a:pathLst>
                <a:path w="120000" h="120000" extrusionOk="0">
                  <a:moveTo>
                    <a:pt x="120000" y="0"/>
                  </a:moveTo>
                  <a:lnTo>
                    <a:pt x="92897" y="0"/>
                  </a:lnTo>
                  <a:lnTo>
                    <a:pt x="0" y="119133"/>
                  </a:lnTo>
                  <a:lnTo>
                    <a:pt x="26761" y="120000"/>
                  </a:lnTo>
                  <a:lnTo>
                    <a:pt x="120000" y="0"/>
                  </a:lnTo>
                  <a:close/>
                </a:path>
              </a:pathLst>
            </a:custGeom>
            <a:solidFill>
              <a:srgbClr val="595959"/>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589" name="Shape 589"/>
            <p:cNvSpPr/>
            <p:nvPr/>
          </p:nvSpPr>
          <p:spPr>
            <a:xfrm>
              <a:off x="0" y="1640438938"/>
              <a:ext cx="1082835946" cy="507044651"/>
            </a:xfrm>
            <a:custGeom>
              <a:avLst/>
              <a:gdLst/>
              <a:ahLst/>
              <a:cxnLst/>
              <a:rect l="0" t="0" r="0" b="0"/>
              <a:pathLst>
                <a:path w="120000" h="120000" extrusionOk="0">
                  <a:moveTo>
                    <a:pt x="0" y="0"/>
                  </a:moveTo>
                  <a:lnTo>
                    <a:pt x="114728" y="120000"/>
                  </a:lnTo>
                  <a:lnTo>
                    <a:pt x="120000" y="120000"/>
                  </a:lnTo>
                  <a:lnTo>
                    <a:pt x="0" y="0"/>
                  </a:lnTo>
                  <a:close/>
                </a:path>
              </a:pathLst>
            </a:custGeom>
            <a:solidFill>
              <a:srgbClr val="262626"/>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590" name="Shape 590"/>
            <p:cNvSpPr/>
            <p:nvPr/>
          </p:nvSpPr>
          <p:spPr>
            <a:xfrm>
              <a:off x="270008836" y="1656843481"/>
              <a:ext cx="1317870012" cy="490640098"/>
            </a:xfrm>
            <a:custGeom>
              <a:avLst/>
              <a:gdLst/>
              <a:ahLst/>
              <a:cxnLst/>
              <a:rect l="0" t="0" r="0" b="0"/>
              <a:pathLst>
                <a:path w="120000" h="120000" extrusionOk="0">
                  <a:moveTo>
                    <a:pt x="0" y="0"/>
                  </a:moveTo>
                  <a:lnTo>
                    <a:pt x="115796" y="120000"/>
                  </a:lnTo>
                  <a:lnTo>
                    <a:pt x="120000" y="120000"/>
                  </a:lnTo>
                  <a:lnTo>
                    <a:pt x="0" y="0"/>
                  </a:lnTo>
                  <a:close/>
                </a:path>
              </a:pathLst>
            </a:custGeom>
            <a:solidFill>
              <a:srgbClr val="0C5A8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591" name="Shape 591"/>
            <p:cNvSpPr/>
            <p:nvPr/>
          </p:nvSpPr>
          <p:spPr>
            <a:xfrm>
              <a:off x="270008836" y="1655352017"/>
              <a:ext cx="1877474677" cy="492131609"/>
            </a:xfrm>
            <a:custGeom>
              <a:avLst/>
              <a:gdLst/>
              <a:ahLst/>
              <a:cxnLst/>
              <a:rect l="0" t="0" r="0" b="0"/>
              <a:pathLst>
                <a:path w="120000" h="120000" extrusionOk="0">
                  <a:moveTo>
                    <a:pt x="0" y="363"/>
                  </a:moveTo>
                  <a:lnTo>
                    <a:pt x="84232" y="120000"/>
                  </a:lnTo>
                  <a:lnTo>
                    <a:pt x="120000" y="120000"/>
                  </a:lnTo>
                  <a:lnTo>
                    <a:pt x="13949" y="3272"/>
                  </a:lnTo>
                  <a:lnTo>
                    <a:pt x="0" y="0"/>
                  </a:lnTo>
                  <a:lnTo>
                    <a:pt x="0" y="363"/>
                  </a:lnTo>
                  <a:close/>
                </a:path>
              </a:pathLst>
            </a:custGeom>
            <a:solidFill>
              <a:srgbClr val="1287C3"/>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592" name="Shape 592"/>
            <p:cNvSpPr/>
            <p:nvPr/>
          </p:nvSpPr>
          <p:spPr>
            <a:xfrm>
              <a:off x="0" y="1640438938"/>
              <a:ext cx="1494145562" cy="507044651"/>
            </a:xfrm>
            <a:custGeom>
              <a:avLst/>
              <a:gdLst/>
              <a:ahLst/>
              <a:cxnLst/>
              <a:rect l="0" t="0" r="0" b="0"/>
              <a:pathLst>
                <a:path w="120000" h="120000" extrusionOk="0">
                  <a:moveTo>
                    <a:pt x="120000" y="120000"/>
                  </a:moveTo>
                  <a:lnTo>
                    <a:pt x="20674" y="7058"/>
                  </a:lnTo>
                  <a:lnTo>
                    <a:pt x="17303" y="3176"/>
                  </a:lnTo>
                  <a:lnTo>
                    <a:pt x="17640" y="3176"/>
                  </a:lnTo>
                  <a:lnTo>
                    <a:pt x="17640" y="2823"/>
                  </a:lnTo>
                  <a:lnTo>
                    <a:pt x="17303" y="2823"/>
                  </a:lnTo>
                  <a:lnTo>
                    <a:pt x="0" y="0"/>
                  </a:lnTo>
                  <a:lnTo>
                    <a:pt x="0" y="0"/>
                  </a:lnTo>
                  <a:lnTo>
                    <a:pt x="86966" y="120000"/>
                  </a:lnTo>
                  <a:lnTo>
                    <a:pt x="120000" y="120000"/>
                  </a:lnTo>
                  <a:close/>
                </a:path>
              </a:pathLst>
            </a:custGeom>
            <a:solidFill>
              <a:srgbClr val="40404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grpSp>
      <p:sp>
        <p:nvSpPr>
          <p:cNvPr id="593" name="Shape 593"/>
          <p:cNvSpPr txBox="1"/>
          <p:nvPr/>
        </p:nvSpPr>
        <p:spPr>
          <a:xfrm>
            <a:off x="1598612" y="863600"/>
            <a:ext cx="609600" cy="5841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Calibri"/>
              <a:buNone/>
            </a:pPr>
            <a:r>
              <a:rPr lang="en-US" sz="8000" b="0" i="0" u="none">
                <a:solidFill>
                  <a:schemeClr val="dk1"/>
                </a:solidFill>
                <a:latin typeface="Calibri"/>
                <a:ea typeface="Calibri"/>
                <a:cs typeface="Calibri"/>
                <a:sym typeface="Calibri"/>
              </a:rPr>
              <a:t>“</a:t>
            </a:r>
          </a:p>
        </p:txBody>
      </p:sp>
      <p:sp>
        <p:nvSpPr>
          <p:cNvPr id="594" name="Shape 594"/>
          <p:cNvSpPr txBox="1"/>
          <p:nvPr/>
        </p:nvSpPr>
        <p:spPr>
          <a:xfrm>
            <a:off x="10893425" y="2819400"/>
            <a:ext cx="609600" cy="584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r>
              <a:rPr lang="en-US" sz="8000" b="0" i="0" u="none">
                <a:solidFill>
                  <a:schemeClr val="dk1"/>
                </a:solidFill>
                <a:latin typeface="Calibri"/>
                <a:ea typeface="Calibri"/>
                <a:cs typeface="Calibri"/>
                <a:sym typeface="Calibri"/>
              </a:rPr>
              <a:t>”</a:t>
            </a:r>
          </a:p>
        </p:txBody>
      </p:sp>
      <p:sp>
        <p:nvSpPr>
          <p:cNvPr id="595" name="Shape 595"/>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0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0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0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0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0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596" name="Shape 596"/>
          <p:cNvSpPr txBox="1">
            <a:spLocks noGrp="1"/>
          </p:cNvSpPr>
          <p:nvPr>
            <p:ph type="body" idx="1"/>
          </p:nvPr>
        </p:nvSpPr>
        <p:spPr>
          <a:xfrm>
            <a:off x="1484312" y="2667000"/>
            <a:ext cx="10018800" cy="3124200"/>
          </a:xfrm>
          <a:prstGeom prst="rect">
            <a:avLst/>
          </a:prstGeom>
          <a:noFill/>
          <a:ln>
            <a:noFill/>
          </a:ln>
        </p:spPr>
        <p:txBody>
          <a:bodyPr lIns="91425" tIns="91425" rIns="91425" bIns="91425" anchor="ctr" anchorCtr="0"/>
          <a:lstStyle>
            <a:lvl1pPr marL="285750" marR="0" lvl="0" indent="-64770" algn="l" rtl="0">
              <a:spcBef>
                <a:spcPts val="480"/>
              </a:spcBef>
              <a:spcAft>
                <a:spcPts val="600"/>
              </a:spcAft>
              <a:buClr>
                <a:srgbClr val="1287C3"/>
              </a:buClr>
              <a:buSzPct val="145000"/>
              <a:buFont typeface="Arial"/>
              <a:buChar char="•"/>
              <a:defRPr sz="2400" b="0" i="0" u="none" strike="noStrike" cap="none">
                <a:solidFill>
                  <a:schemeClr val="dk1"/>
                </a:solidFill>
                <a:latin typeface="Calibri"/>
                <a:ea typeface="Calibri"/>
                <a:cs typeface="Calibri"/>
                <a:sym typeface="Calibri"/>
              </a:defRPr>
            </a:lvl1pPr>
            <a:lvl2pPr marL="742950" marR="0" lvl="1" indent="-101600" algn="l" rtl="0">
              <a:spcBef>
                <a:spcPts val="400"/>
              </a:spcBef>
              <a:spcAft>
                <a:spcPts val="600"/>
              </a:spcAft>
              <a:buClr>
                <a:srgbClr val="1287C3"/>
              </a:buClr>
              <a:buSzPct val="145000"/>
              <a:buFont typeface="Arial"/>
              <a:buChar char="•"/>
              <a:defRPr sz="2000" b="0" i="0" u="none" strike="noStrike" cap="none">
                <a:solidFill>
                  <a:schemeClr val="dk1"/>
                </a:solidFill>
                <a:latin typeface="Calibri"/>
                <a:ea typeface="Calibri"/>
                <a:cs typeface="Calibri"/>
                <a:sym typeface="Calibri"/>
              </a:defRPr>
            </a:lvl2pPr>
            <a:lvl3pPr marL="1200150" marR="0" lvl="2" indent="-120014" algn="l" rtl="0">
              <a:spcBef>
                <a:spcPts val="360"/>
              </a:spcBef>
              <a:spcAft>
                <a:spcPts val="600"/>
              </a:spcAft>
              <a:buClr>
                <a:srgbClr val="1287C3"/>
              </a:buClr>
              <a:buSzPct val="145000"/>
              <a:buFont typeface="Arial"/>
              <a:buChar char="•"/>
              <a:defRPr sz="1800" b="0" i="0" u="none" strike="noStrike" cap="none">
                <a:solidFill>
                  <a:schemeClr val="dk1"/>
                </a:solidFill>
                <a:latin typeface="Calibri"/>
                <a:ea typeface="Calibri"/>
                <a:cs typeface="Calibri"/>
                <a:sym typeface="Calibri"/>
              </a:defRPr>
            </a:lvl3pPr>
            <a:lvl4pPr marL="1543050" marR="0" lvl="3" indent="-24130" algn="l" rtl="0">
              <a:spcBef>
                <a:spcPts val="320"/>
              </a:spcBef>
              <a:spcAft>
                <a:spcPts val="600"/>
              </a:spcAft>
              <a:buClr>
                <a:srgbClr val="1287C3"/>
              </a:buClr>
              <a:buSzPct val="145000"/>
              <a:buFont typeface="Arial"/>
              <a:buChar char="•"/>
              <a:defRPr sz="1600" b="0" i="0" u="none" strike="noStrike" cap="none">
                <a:solidFill>
                  <a:schemeClr val="dk1"/>
                </a:solidFill>
                <a:latin typeface="Calibri"/>
                <a:ea typeface="Calibri"/>
                <a:cs typeface="Calibri"/>
                <a:sym typeface="Calibri"/>
              </a:defRPr>
            </a:lvl4pPr>
            <a:lvl5pPr marL="2000250" marR="0" lvl="4" indent="-42545" algn="l" rtl="0">
              <a:spcBef>
                <a:spcPts val="280"/>
              </a:spcBef>
              <a:spcAft>
                <a:spcPts val="600"/>
              </a:spcAft>
              <a:buClr>
                <a:srgbClr val="1287C3"/>
              </a:buClr>
              <a:buSzPct val="145000"/>
              <a:buFont typeface="Arial"/>
              <a:buChar char="•"/>
              <a:defRPr sz="1400" b="0" i="0" u="none" strike="noStrike" cap="none">
                <a:solidFill>
                  <a:schemeClr val="dk1"/>
                </a:solidFill>
                <a:latin typeface="Calibri"/>
                <a:ea typeface="Calibri"/>
                <a:cs typeface="Calibri"/>
                <a:sym typeface="Calibri"/>
              </a:defRPr>
            </a:lvl5pPr>
            <a:lvl6pPr marL="2514600" marR="0" lvl="5"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6pPr>
            <a:lvl7pPr marL="2971800" marR="0" lvl="6"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7pPr>
            <a:lvl8pPr marL="3429000" marR="0" lvl="7"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8pPr>
            <a:lvl9pPr marL="3886200" marR="0" lvl="8"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97" name="Shape 597"/>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marR="0" lvl="0" indent="0" algn="r" rtl="0">
              <a:lnSpc>
                <a:spcPct val="100000"/>
              </a:lnSpc>
              <a:spcBef>
                <a:spcPts val="0"/>
              </a:spcBef>
              <a:spcAft>
                <a:spcPts val="0"/>
              </a:spcAft>
              <a:buNone/>
              <a:defRPr sz="10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98" name="Shape 598"/>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99" name="Shape 599"/>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63"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607"/>
        <p:cNvGrpSpPr/>
        <p:nvPr/>
      </p:nvGrpSpPr>
      <p:grpSpPr>
        <a:xfrm>
          <a:off x="0" y="0"/>
          <a:ext cx="0" cy="0"/>
          <a:chOff x="0" y="0"/>
          <a:chExt cx="0" cy="0"/>
        </a:xfrm>
      </p:grpSpPr>
      <p:grpSp>
        <p:nvGrpSpPr>
          <p:cNvPr id="608" name="Shape 608"/>
          <p:cNvGrpSpPr/>
          <p:nvPr/>
        </p:nvGrpSpPr>
        <p:grpSpPr>
          <a:xfrm>
            <a:off x="88074" y="0"/>
            <a:ext cx="2321064" cy="6532246"/>
            <a:chOff x="0" y="0"/>
            <a:chExt cx="2147483647" cy="2147483647"/>
          </a:xfrm>
        </p:grpSpPr>
        <p:sp>
          <p:nvSpPr>
            <p:cNvPr id="609" name="Shape 609"/>
            <p:cNvSpPr/>
            <p:nvPr/>
          </p:nvSpPr>
          <p:spPr>
            <a:xfrm>
              <a:off x="270009718" y="0"/>
              <a:ext cx="989101805" cy="1668773626"/>
            </a:xfrm>
            <a:custGeom>
              <a:avLst/>
              <a:gdLst/>
              <a:ahLst/>
              <a:cxnLst/>
              <a:rect l="0" t="0" r="0" b="0"/>
              <a:pathLst>
                <a:path w="120000" h="120000" extrusionOk="0">
                  <a:moveTo>
                    <a:pt x="0" y="119034"/>
                  </a:moveTo>
                  <a:lnTo>
                    <a:pt x="26478" y="119999"/>
                  </a:lnTo>
                  <a:lnTo>
                    <a:pt x="120000" y="0"/>
                  </a:lnTo>
                  <a:lnTo>
                    <a:pt x="92842" y="0"/>
                  </a:lnTo>
                  <a:lnTo>
                    <a:pt x="0" y="119034"/>
                  </a:lnTo>
                  <a:close/>
                </a:path>
              </a:pathLst>
            </a:custGeom>
            <a:solidFill>
              <a:schemeClr val="accent1"/>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10" name="Shape 610"/>
            <p:cNvSpPr/>
            <p:nvPr/>
          </p:nvSpPr>
          <p:spPr>
            <a:xfrm>
              <a:off x="0" y="0"/>
              <a:ext cx="984904364" cy="1652369428"/>
            </a:xfrm>
            <a:custGeom>
              <a:avLst/>
              <a:gdLst/>
              <a:ahLst/>
              <a:cxnLst/>
              <a:rect l="0" t="0" r="0" b="0"/>
              <a:pathLst>
                <a:path w="120000" h="120000" extrusionOk="0">
                  <a:moveTo>
                    <a:pt x="120000" y="0"/>
                  </a:moveTo>
                  <a:lnTo>
                    <a:pt x="92897" y="0"/>
                  </a:lnTo>
                  <a:lnTo>
                    <a:pt x="0" y="119133"/>
                  </a:lnTo>
                  <a:lnTo>
                    <a:pt x="26761" y="120000"/>
                  </a:lnTo>
                  <a:lnTo>
                    <a:pt x="120000" y="0"/>
                  </a:lnTo>
                  <a:close/>
                </a:path>
              </a:pathLst>
            </a:custGeom>
            <a:solidFill>
              <a:srgbClr val="595959"/>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11" name="Shape 611"/>
            <p:cNvSpPr/>
            <p:nvPr/>
          </p:nvSpPr>
          <p:spPr>
            <a:xfrm>
              <a:off x="0" y="1640438938"/>
              <a:ext cx="1082835946" cy="507044651"/>
            </a:xfrm>
            <a:custGeom>
              <a:avLst/>
              <a:gdLst/>
              <a:ahLst/>
              <a:cxnLst/>
              <a:rect l="0" t="0" r="0" b="0"/>
              <a:pathLst>
                <a:path w="120000" h="120000" extrusionOk="0">
                  <a:moveTo>
                    <a:pt x="0" y="0"/>
                  </a:moveTo>
                  <a:lnTo>
                    <a:pt x="114728" y="120000"/>
                  </a:lnTo>
                  <a:lnTo>
                    <a:pt x="120000" y="120000"/>
                  </a:lnTo>
                  <a:lnTo>
                    <a:pt x="0" y="0"/>
                  </a:lnTo>
                  <a:close/>
                </a:path>
              </a:pathLst>
            </a:custGeom>
            <a:solidFill>
              <a:srgbClr val="262626"/>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12" name="Shape 612"/>
            <p:cNvSpPr/>
            <p:nvPr/>
          </p:nvSpPr>
          <p:spPr>
            <a:xfrm>
              <a:off x="270008836" y="1656843481"/>
              <a:ext cx="1317870012" cy="490640098"/>
            </a:xfrm>
            <a:custGeom>
              <a:avLst/>
              <a:gdLst/>
              <a:ahLst/>
              <a:cxnLst/>
              <a:rect l="0" t="0" r="0" b="0"/>
              <a:pathLst>
                <a:path w="120000" h="120000" extrusionOk="0">
                  <a:moveTo>
                    <a:pt x="0" y="0"/>
                  </a:moveTo>
                  <a:lnTo>
                    <a:pt x="115796" y="120000"/>
                  </a:lnTo>
                  <a:lnTo>
                    <a:pt x="120000" y="120000"/>
                  </a:lnTo>
                  <a:lnTo>
                    <a:pt x="0" y="0"/>
                  </a:lnTo>
                  <a:close/>
                </a:path>
              </a:pathLst>
            </a:custGeom>
            <a:solidFill>
              <a:srgbClr val="0C5A8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13" name="Shape 613"/>
            <p:cNvSpPr/>
            <p:nvPr/>
          </p:nvSpPr>
          <p:spPr>
            <a:xfrm>
              <a:off x="270008836" y="1655352017"/>
              <a:ext cx="1877474677" cy="492131609"/>
            </a:xfrm>
            <a:custGeom>
              <a:avLst/>
              <a:gdLst/>
              <a:ahLst/>
              <a:cxnLst/>
              <a:rect l="0" t="0" r="0" b="0"/>
              <a:pathLst>
                <a:path w="120000" h="120000" extrusionOk="0">
                  <a:moveTo>
                    <a:pt x="0" y="363"/>
                  </a:moveTo>
                  <a:lnTo>
                    <a:pt x="84232" y="120000"/>
                  </a:lnTo>
                  <a:lnTo>
                    <a:pt x="120000" y="120000"/>
                  </a:lnTo>
                  <a:lnTo>
                    <a:pt x="13949" y="3272"/>
                  </a:lnTo>
                  <a:lnTo>
                    <a:pt x="0" y="0"/>
                  </a:lnTo>
                  <a:lnTo>
                    <a:pt x="0" y="363"/>
                  </a:lnTo>
                  <a:close/>
                </a:path>
              </a:pathLst>
            </a:custGeom>
            <a:solidFill>
              <a:srgbClr val="1287C3"/>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14" name="Shape 614"/>
            <p:cNvSpPr/>
            <p:nvPr/>
          </p:nvSpPr>
          <p:spPr>
            <a:xfrm>
              <a:off x="0" y="1640438938"/>
              <a:ext cx="1494145562" cy="507044651"/>
            </a:xfrm>
            <a:custGeom>
              <a:avLst/>
              <a:gdLst/>
              <a:ahLst/>
              <a:cxnLst/>
              <a:rect l="0" t="0" r="0" b="0"/>
              <a:pathLst>
                <a:path w="120000" h="120000" extrusionOk="0">
                  <a:moveTo>
                    <a:pt x="120000" y="120000"/>
                  </a:moveTo>
                  <a:lnTo>
                    <a:pt x="20674" y="7058"/>
                  </a:lnTo>
                  <a:lnTo>
                    <a:pt x="17303" y="3176"/>
                  </a:lnTo>
                  <a:lnTo>
                    <a:pt x="17640" y="3176"/>
                  </a:lnTo>
                  <a:lnTo>
                    <a:pt x="17640" y="2823"/>
                  </a:lnTo>
                  <a:lnTo>
                    <a:pt x="17303" y="2823"/>
                  </a:lnTo>
                  <a:lnTo>
                    <a:pt x="0" y="0"/>
                  </a:lnTo>
                  <a:lnTo>
                    <a:pt x="0" y="0"/>
                  </a:lnTo>
                  <a:lnTo>
                    <a:pt x="86966" y="120000"/>
                  </a:lnTo>
                  <a:lnTo>
                    <a:pt x="120000" y="120000"/>
                  </a:lnTo>
                  <a:close/>
                </a:path>
              </a:pathLst>
            </a:custGeom>
            <a:solidFill>
              <a:srgbClr val="40404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grpSp>
      <p:sp>
        <p:nvSpPr>
          <p:cNvPr id="615" name="Shape 615"/>
          <p:cNvSpPr txBox="1"/>
          <p:nvPr/>
        </p:nvSpPr>
        <p:spPr>
          <a:xfrm>
            <a:off x="1598612" y="863600"/>
            <a:ext cx="609600" cy="5841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Calibri"/>
              <a:buNone/>
            </a:pPr>
            <a:r>
              <a:rPr lang="en-US" sz="8000" b="0" i="0" u="none">
                <a:solidFill>
                  <a:schemeClr val="dk1"/>
                </a:solidFill>
                <a:latin typeface="Calibri"/>
                <a:ea typeface="Calibri"/>
                <a:cs typeface="Calibri"/>
                <a:sym typeface="Calibri"/>
              </a:rPr>
              <a:t>“</a:t>
            </a:r>
          </a:p>
        </p:txBody>
      </p:sp>
      <p:sp>
        <p:nvSpPr>
          <p:cNvPr id="616" name="Shape 616"/>
          <p:cNvSpPr txBox="1"/>
          <p:nvPr/>
        </p:nvSpPr>
        <p:spPr>
          <a:xfrm>
            <a:off x="10893425" y="2819400"/>
            <a:ext cx="609600" cy="584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r>
              <a:rPr lang="en-US" sz="8000" b="0" i="0" u="none">
                <a:solidFill>
                  <a:schemeClr val="dk1"/>
                </a:solidFill>
                <a:latin typeface="Calibri"/>
                <a:ea typeface="Calibri"/>
                <a:cs typeface="Calibri"/>
                <a:sym typeface="Calibri"/>
              </a:rPr>
              <a:t>”</a:t>
            </a:r>
          </a:p>
        </p:txBody>
      </p:sp>
      <p:sp>
        <p:nvSpPr>
          <p:cNvPr id="617" name="Shape 617"/>
          <p:cNvSpPr txBox="1">
            <a:spLocks noGrp="1"/>
          </p:cNvSpPr>
          <p:nvPr>
            <p:ph type="title"/>
          </p:nvPr>
        </p:nvSpPr>
        <p:spPr>
          <a:xfrm>
            <a:off x="1484312" y="685800"/>
            <a:ext cx="10018800" cy="17526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40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0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0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0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0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618" name="Shape 618"/>
          <p:cNvSpPr txBox="1">
            <a:spLocks noGrp="1"/>
          </p:cNvSpPr>
          <p:nvPr>
            <p:ph type="body" idx="1"/>
          </p:nvPr>
        </p:nvSpPr>
        <p:spPr>
          <a:xfrm>
            <a:off x="1484312" y="2667000"/>
            <a:ext cx="10018800" cy="3124200"/>
          </a:xfrm>
          <a:prstGeom prst="rect">
            <a:avLst/>
          </a:prstGeom>
          <a:noFill/>
          <a:ln>
            <a:noFill/>
          </a:ln>
        </p:spPr>
        <p:txBody>
          <a:bodyPr lIns="91425" tIns="91425" rIns="91425" bIns="91425" anchor="ctr" anchorCtr="0"/>
          <a:lstStyle>
            <a:lvl1pPr marL="285750" marR="0" lvl="0" indent="-64770" algn="l" rtl="0">
              <a:spcBef>
                <a:spcPts val="480"/>
              </a:spcBef>
              <a:spcAft>
                <a:spcPts val="600"/>
              </a:spcAft>
              <a:buClr>
                <a:srgbClr val="1287C3"/>
              </a:buClr>
              <a:buSzPct val="145000"/>
              <a:buFont typeface="Arial"/>
              <a:buChar char="•"/>
              <a:defRPr sz="2400" b="0" i="0" u="none" strike="noStrike" cap="none">
                <a:solidFill>
                  <a:schemeClr val="dk1"/>
                </a:solidFill>
                <a:latin typeface="Calibri"/>
                <a:ea typeface="Calibri"/>
                <a:cs typeface="Calibri"/>
                <a:sym typeface="Calibri"/>
              </a:defRPr>
            </a:lvl1pPr>
            <a:lvl2pPr marL="742950" marR="0" lvl="1" indent="-101600" algn="l" rtl="0">
              <a:spcBef>
                <a:spcPts val="400"/>
              </a:spcBef>
              <a:spcAft>
                <a:spcPts val="600"/>
              </a:spcAft>
              <a:buClr>
                <a:srgbClr val="1287C3"/>
              </a:buClr>
              <a:buSzPct val="145000"/>
              <a:buFont typeface="Arial"/>
              <a:buChar char="•"/>
              <a:defRPr sz="2000" b="0" i="0" u="none" strike="noStrike" cap="none">
                <a:solidFill>
                  <a:schemeClr val="dk1"/>
                </a:solidFill>
                <a:latin typeface="Calibri"/>
                <a:ea typeface="Calibri"/>
                <a:cs typeface="Calibri"/>
                <a:sym typeface="Calibri"/>
              </a:defRPr>
            </a:lvl2pPr>
            <a:lvl3pPr marL="1200150" marR="0" lvl="2" indent="-120014" algn="l" rtl="0">
              <a:spcBef>
                <a:spcPts val="360"/>
              </a:spcBef>
              <a:spcAft>
                <a:spcPts val="600"/>
              </a:spcAft>
              <a:buClr>
                <a:srgbClr val="1287C3"/>
              </a:buClr>
              <a:buSzPct val="145000"/>
              <a:buFont typeface="Arial"/>
              <a:buChar char="•"/>
              <a:defRPr sz="1800" b="0" i="0" u="none" strike="noStrike" cap="none">
                <a:solidFill>
                  <a:schemeClr val="dk1"/>
                </a:solidFill>
                <a:latin typeface="Calibri"/>
                <a:ea typeface="Calibri"/>
                <a:cs typeface="Calibri"/>
                <a:sym typeface="Calibri"/>
              </a:defRPr>
            </a:lvl3pPr>
            <a:lvl4pPr marL="1543050" marR="0" lvl="3" indent="-24130" algn="l" rtl="0">
              <a:spcBef>
                <a:spcPts val="320"/>
              </a:spcBef>
              <a:spcAft>
                <a:spcPts val="600"/>
              </a:spcAft>
              <a:buClr>
                <a:srgbClr val="1287C3"/>
              </a:buClr>
              <a:buSzPct val="145000"/>
              <a:buFont typeface="Arial"/>
              <a:buChar char="•"/>
              <a:defRPr sz="1600" b="0" i="0" u="none" strike="noStrike" cap="none">
                <a:solidFill>
                  <a:schemeClr val="dk1"/>
                </a:solidFill>
                <a:latin typeface="Calibri"/>
                <a:ea typeface="Calibri"/>
                <a:cs typeface="Calibri"/>
                <a:sym typeface="Calibri"/>
              </a:defRPr>
            </a:lvl4pPr>
            <a:lvl5pPr marL="2000250" marR="0" lvl="4" indent="-42545" algn="l" rtl="0">
              <a:spcBef>
                <a:spcPts val="280"/>
              </a:spcBef>
              <a:spcAft>
                <a:spcPts val="600"/>
              </a:spcAft>
              <a:buClr>
                <a:srgbClr val="1287C3"/>
              </a:buClr>
              <a:buSzPct val="145000"/>
              <a:buFont typeface="Arial"/>
              <a:buChar char="•"/>
              <a:defRPr sz="1400" b="0" i="0" u="none" strike="noStrike" cap="none">
                <a:solidFill>
                  <a:schemeClr val="dk1"/>
                </a:solidFill>
                <a:latin typeface="Calibri"/>
                <a:ea typeface="Calibri"/>
                <a:cs typeface="Calibri"/>
                <a:sym typeface="Calibri"/>
              </a:defRPr>
            </a:lvl5pPr>
            <a:lvl6pPr marL="2514600" marR="0" lvl="5"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6pPr>
            <a:lvl7pPr marL="2971800" marR="0" lvl="6"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7pPr>
            <a:lvl8pPr marL="3429000" marR="0" lvl="7"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8pPr>
            <a:lvl9pPr marL="3886200" marR="0" lvl="8" indent="-99695" algn="l" rtl="0">
              <a:spcBef>
                <a:spcPts val="280"/>
              </a:spcBef>
              <a:spcAft>
                <a:spcPts val="600"/>
              </a:spcAft>
              <a:buClr>
                <a:srgbClr val="1186C3"/>
              </a:buClr>
              <a:buSzPct val="1450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619" name="Shape 619"/>
          <p:cNvSpPr txBox="1">
            <a:spLocks noGrp="1"/>
          </p:cNvSpPr>
          <p:nvPr>
            <p:ph type="dt" idx="10"/>
          </p:nvPr>
        </p:nvSpPr>
        <p:spPr>
          <a:xfrm>
            <a:off x="9732962" y="5883275"/>
            <a:ext cx="1143000" cy="365100"/>
          </a:xfrm>
          <a:prstGeom prst="rect">
            <a:avLst/>
          </a:prstGeom>
          <a:noFill/>
          <a:ln>
            <a:noFill/>
          </a:ln>
        </p:spPr>
        <p:txBody>
          <a:bodyPr lIns="91425" tIns="91425" rIns="91425" bIns="91425" anchor="ctr" anchorCtr="0"/>
          <a:lstStyle>
            <a:lvl1pPr marL="0" marR="0" lvl="0" indent="0" algn="r" rtl="0">
              <a:lnSpc>
                <a:spcPct val="100000"/>
              </a:lnSpc>
              <a:spcBef>
                <a:spcPts val="0"/>
              </a:spcBef>
              <a:spcAft>
                <a:spcPts val="0"/>
              </a:spcAft>
              <a:buNone/>
              <a:defRPr sz="10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20" name="Shape 620"/>
          <p:cNvSpPr txBox="1">
            <a:spLocks noGrp="1"/>
          </p:cNvSpPr>
          <p:nvPr>
            <p:ph type="ftr" idx="11"/>
          </p:nvPr>
        </p:nvSpPr>
        <p:spPr>
          <a:xfrm>
            <a:off x="2571750" y="5883275"/>
            <a:ext cx="7085100" cy="365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None/>
              <a:defRPr sz="1800" b="0" i="0" u="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21" name="Shape 621"/>
          <p:cNvSpPr txBox="1">
            <a:spLocks noGrp="1"/>
          </p:cNvSpPr>
          <p:nvPr>
            <p:ph type="sldNum" idx="12"/>
          </p:nvPr>
        </p:nvSpPr>
        <p:spPr>
          <a:xfrm>
            <a:off x="10952162" y="5883275"/>
            <a:ext cx="550800" cy="365100"/>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sz="1000" b="0" i="0" u="none">
                <a:solidFill>
                  <a:schemeClr val="dk1"/>
                </a:solidFill>
                <a:latin typeface="Calibri"/>
                <a:ea typeface="Calibri"/>
                <a:cs typeface="Calibri"/>
                <a:sym typeface="Calibri"/>
              </a:rPr>
              <a:t>‹#›</a:t>
            </a:fld>
            <a:endParaRPr lang="en-US" sz="1000" b="0" i="0" u="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6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Shape 633"/>
          <p:cNvSpPr txBox="1">
            <a:spLocks noGrp="1"/>
          </p:cNvSpPr>
          <p:nvPr>
            <p:ph type="ctrTitle"/>
          </p:nvPr>
        </p:nvSpPr>
        <p:spPr>
          <a:xfrm>
            <a:off x="4376736" y="3208336"/>
            <a:ext cx="7815300" cy="2616299"/>
          </a:xfrm>
          <a:prstGeom prst="rect">
            <a:avLst/>
          </a:prstGeom>
          <a:noFill/>
          <a:ln>
            <a:noFill/>
          </a:ln>
        </p:spPr>
        <p:txBody>
          <a:bodyPr lIns="91425" tIns="45700" rIns="91425" bIns="45700" anchor="b" anchorCtr="0">
            <a:normAutofit/>
          </a:bodyPr>
          <a:lstStyle/>
          <a:p>
            <a:pPr marL="0" lvl="0" indent="0" algn="l" rtl="0">
              <a:lnSpc>
                <a:spcPct val="100000"/>
              </a:lnSpc>
              <a:spcBef>
                <a:spcPts val="0"/>
              </a:spcBef>
              <a:spcAft>
                <a:spcPts val="0"/>
              </a:spcAft>
              <a:buClr>
                <a:schemeClr val="dk1"/>
              </a:buClr>
              <a:buSzPct val="25000"/>
              <a:buFont typeface="Calibri"/>
              <a:buNone/>
            </a:pPr>
            <a:r>
              <a:rPr lang="en-US" sz="5400" b="1" i="0" u="none">
                <a:solidFill>
                  <a:schemeClr val="dk1"/>
                </a:solidFill>
                <a:latin typeface="Calibri"/>
                <a:ea typeface="Calibri"/>
                <a:cs typeface="Calibri"/>
                <a:sym typeface="Calibri"/>
              </a:rPr>
              <a:t>Culture, Communication and Representation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713" name="Shape 713"/>
          <p:cNvSpPr txBox="1">
            <a:spLocks noGrp="1"/>
          </p:cNvSpPr>
          <p:nvPr>
            <p:ph type="title"/>
          </p:nvPr>
        </p:nvSpPr>
        <p:spPr>
          <a:xfrm>
            <a:off x="1484312" y="685800"/>
            <a:ext cx="10018800" cy="1752600"/>
          </a:xfrm>
          <a:prstGeom prst="rect">
            <a:avLst/>
          </a:prstGeom>
          <a:noFill/>
          <a:ln>
            <a:noFill/>
          </a:ln>
        </p:spPr>
        <p:txBody>
          <a:bodyPr lIns="91425" tIns="45700" rIns="91425" bIns="45700" anchor="ctr" anchorCtr="0">
            <a:noAutofit/>
          </a:bodyPr>
          <a:lstStyle/>
          <a:p>
            <a:pPr marL="0" lvl="0" indent="0" algn="ctr" rtl="0">
              <a:spcBef>
                <a:spcPts val="0"/>
              </a:spcBef>
              <a:spcAft>
                <a:spcPts val="0"/>
              </a:spcAft>
              <a:buSzPct val="25000"/>
              <a:buNone/>
            </a:pPr>
            <a:endParaRPr sz="4000">
              <a:solidFill>
                <a:schemeClr val="dk1"/>
              </a:solidFill>
              <a:latin typeface="Calibri"/>
              <a:ea typeface="Calibri"/>
              <a:cs typeface="Calibri"/>
              <a:sym typeface="Calibri"/>
            </a:endParaRPr>
          </a:p>
        </p:txBody>
      </p:sp>
      <p:sp>
        <p:nvSpPr>
          <p:cNvPr id="714" name="Shape 714"/>
          <p:cNvSpPr txBox="1"/>
          <p:nvPr/>
        </p:nvSpPr>
        <p:spPr>
          <a:xfrm>
            <a:off x="2422525" y="1565275"/>
            <a:ext cx="8026500" cy="12003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a:solidFill>
                  <a:schemeClr val="dk1"/>
                </a:solidFill>
                <a:latin typeface="Times New Roman"/>
                <a:ea typeface="Times New Roman"/>
                <a:cs typeface="Times New Roman"/>
                <a:sym typeface="Times New Roman"/>
              </a:rPr>
              <a:t>However, signfiers can have multiple signifieds.  Take the color</a:t>
            </a:r>
          </a:p>
          <a:p>
            <a:pPr marL="0" marR="0" lvl="0" indent="0" algn="l" rtl="0">
              <a:lnSpc>
                <a:spcPct val="100000"/>
              </a:lnSpc>
              <a:spcBef>
                <a:spcPts val="0"/>
              </a:spcBef>
              <a:spcAft>
                <a:spcPts val="0"/>
              </a:spcAft>
              <a:buClr>
                <a:schemeClr val="dk1"/>
              </a:buClr>
              <a:buSzPct val="25000"/>
              <a:buFont typeface="Times New Roman"/>
              <a:buNone/>
            </a:pPr>
            <a:r>
              <a:rPr lang="en-US" sz="2400" b="0" i="0" u="none">
                <a:solidFill>
                  <a:schemeClr val="dk1"/>
                </a:solidFill>
                <a:latin typeface="Times New Roman"/>
                <a:ea typeface="Times New Roman"/>
                <a:cs typeface="Times New Roman"/>
                <a:sym typeface="Times New Roman"/>
              </a:rPr>
              <a:t>red for example:</a:t>
            </a:r>
          </a:p>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715" name="Shape 715"/>
          <p:cNvSpPr txBox="1"/>
          <p:nvPr/>
        </p:nvSpPr>
        <p:spPr>
          <a:xfrm>
            <a:off x="2422525" y="5375275"/>
            <a:ext cx="184200" cy="4572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716" name="Shape 716"/>
          <p:cNvSpPr txBox="1"/>
          <p:nvPr/>
        </p:nvSpPr>
        <p:spPr>
          <a:xfrm>
            <a:off x="5181600" y="3733800"/>
            <a:ext cx="1316100" cy="8238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rgbClr val="FF0000"/>
              </a:buClr>
              <a:buSzPct val="25000"/>
              <a:buFont typeface="Tahoma"/>
              <a:buNone/>
            </a:pPr>
            <a:r>
              <a:rPr lang="en-US" sz="4800" b="0" i="0" u="none">
                <a:solidFill>
                  <a:srgbClr val="FF0000"/>
                </a:solidFill>
                <a:latin typeface="Tahoma"/>
                <a:ea typeface="Tahoma"/>
                <a:cs typeface="Tahoma"/>
                <a:sym typeface="Tahoma"/>
              </a:rPr>
              <a:t>RED</a:t>
            </a:r>
          </a:p>
        </p:txBody>
      </p:sp>
      <p:cxnSp>
        <p:nvCxnSpPr>
          <p:cNvPr id="717" name="Shape 717"/>
          <p:cNvCxnSpPr/>
          <p:nvPr/>
        </p:nvCxnSpPr>
        <p:spPr>
          <a:xfrm>
            <a:off x="5791200" y="3352800"/>
            <a:ext cx="0" cy="533400"/>
          </a:xfrm>
          <a:prstGeom prst="straightConnector1">
            <a:avLst/>
          </a:prstGeom>
          <a:noFill/>
          <a:ln w="9525" cap="flat" cmpd="sng">
            <a:solidFill>
              <a:schemeClr val="dk1"/>
            </a:solidFill>
            <a:prstDash val="solid"/>
            <a:miter/>
            <a:headEnd type="none" w="med" len="med"/>
            <a:tailEnd type="none" w="med" len="med"/>
          </a:ln>
        </p:spPr>
      </p:cxnSp>
      <p:cxnSp>
        <p:nvCxnSpPr>
          <p:cNvPr id="718" name="Shape 718"/>
          <p:cNvCxnSpPr/>
          <p:nvPr/>
        </p:nvCxnSpPr>
        <p:spPr>
          <a:xfrm>
            <a:off x="5791200" y="4495800"/>
            <a:ext cx="0" cy="381000"/>
          </a:xfrm>
          <a:prstGeom prst="straightConnector1">
            <a:avLst/>
          </a:prstGeom>
          <a:noFill/>
          <a:ln w="9525" cap="flat" cmpd="sng">
            <a:solidFill>
              <a:schemeClr val="dk1"/>
            </a:solidFill>
            <a:prstDash val="solid"/>
            <a:miter/>
            <a:headEnd type="none" w="med" len="med"/>
            <a:tailEnd type="none" w="med" len="med"/>
          </a:ln>
        </p:spPr>
      </p:cxnSp>
      <p:cxnSp>
        <p:nvCxnSpPr>
          <p:cNvPr id="719" name="Shape 719"/>
          <p:cNvCxnSpPr/>
          <p:nvPr/>
        </p:nvCxnSpPr>
        <p:spPr>
          <a:xfrm>
            <a:off x="5791200" y="4876800"/>
            <a:ext cx="0" cy="228600"/>
          </a:xfrm>
          <a:prstGeom prst="straightConnector1">
            <a:avLst/>
          </a:prstGeom>
          <a:noFill/>
          <a:ln w="9525" cap="flat" cmpd="sng">
            <a:solidFill>
              <a:schemeClr val="dk1"/>
            </a:solidFill>
            <a:prstDash val="solid"/>
            <a:miter/>
            <a:headEnd type="none" w="med" len="med"/>
            <a:tailEnd type="none" w="med" len="med"/>
          </a:ln>
        </p:spPr>
      </p:cxnSp>
      <p:cxnSp>
        <p:nvCxnSpPr>
          <p:cNvPr id="720" name="Shape 720"/>
          <p:cNvCxnSpPr/>
          <p:nvPr/>
        </p:nvCxnSpPr>
        <p:spPr>
          <a:xfrm>
            <a:off x="6629400" y="4191000"/>
            <a:ext cx="609600" cy="0"/>
          </a:xfrm>
          <a:prstGeom prst="straightConnector1">
            <a:avLst/>
          </a:prstGeom>
          <a:noFill/>
          <a:ln w="9525" cap="flat" cmpd="sng">
            <a:solidFill>
              <a:schemeClr val="dk1"/>
            </a:solidFill>
            <a:prstDash val="solid"/>
            <a:miter/>
            <a:headEnd type="none" w="med" len="med"/>
            <a:tailEnd type="none" w="med" len="med"/>
          </a:ln>
        </p:spPr>
      </p:cxnSp>
      <p:cxnSp>
        <p:nvCxnSpPr>
          <p:cNvPr id="721" name="Shape 721"/>
          <p:cNvCxnSpPr/>
          <p:nvPr/>
        </p:nvCxnSpPr>
        <p:spPr>
          <a:xfrm rot="10800000">
            <a:off x="4495800" y="4191000"/>
            <a:ext cx="685800" cy="0"/>
          </a:xfrm>
          <a:prstGeom prst="straightConnector1">
            <a:avLst/>
          </a:prstGeom>
          <a:noFill/>
          <a:ln w="9525" cap="flat" cmpd="sng">
            <a:solidFill>
              <a:schemeClr val="dk1"/>
            </a:solidFill>
            <a:prstDash val="solid"/>
            <a:miter/>
            <a:headEnd type="none" w="med" len="med"/>
            <a:tailEnd type="none" w="med" len="med"/>
          </a:ln>
        </p:spPr>
      </p:cxnSp>
      <p:cxnSp>
        <p:nvCxnSpPr>
          <p:cNvPr id="722" name="Shape 722"/>
          <p:cNvCxnSpPr/>
          <p:nvPr/>
        </p:nvCxnSpPr>
        <p:spPr>
          <a:xfrm rot="10800000">
            <a:off x="6553200" y="4191000"/>
            <a:ext cx="152400" cy="0"/>
          </a:xfrm>
          <a:prstGeom prst="straightConnector1">
            <a:avLst/>
          </a:prstGeom>
          <a:noFill/>
          <a:ln w="9525" cap="flat" cmpd="sng">
            <a:solidFill>
              <a:schemeClr val="dk1"/>
            </a:solidFill>
            <a:prstDash val="solid"/>
            <a:miter/>
            <a:headEnd type="none" w="med" len="med"/>
            <a:tailEnd type="none" w="med" len="med"/>
          </a:ln>
        </p:spPr>
      </p:cxnSp>
      <p:sp>
        <p:nvSpPr>
          <p:cNvPr id="723" name="Shape 723"/>
          <p:cNvSpPr txBox="1"/>
          <p:nvPr/>
        </p:nvSpPr>
        <p:spPr>
          <a:xfrm>
            <a:off x="6248400" y="2590800"/>
            <a:ext cx="1166700" cy="4572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rgbClr val="FF0000"/>
              </a:buClr>
              <a:buSzPct val="25000"/>
              <a:buFont typeface="Arial"/>
              <a:buNone/>
            </a:pPr>
            <a:r>
              <a:rPr lang="en-US" sz="2400" b="0" i="0" u="none">
                <a:solidFill>
                  <a:srgbClr val="FF0000"/>
                </a:solidFill>
                <a:latin typeface="Arial"/>
                <a:ea typeface="Arial"/>
                <a:cs typeface="Arial"/>
                <a:sym typeface="Arial"/>
              </a:rPr>
              <a:t>APPLE</a:t>
            </a:r>
          </a:p>
        </p:txBody>
      </p:sp>
      <p:sp>
        <p:nvSpPr>
          <p:cNvPr id="724" name="Shape 724"/>
          <p:cNvSpPr txBox="1"/>
          <p:nvPr/>
        </p:nvSpPr>
        <p:spPr>
          <a:xfrm>
            <a:off x="8763000" y="3886200"/>
            <a:ext cx="1266900" cy="7080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rgbClr val="FF0000"/>
              </a:buClr>
              <a:buSzPct val="25000"/>
              <a:buFont typeface="Arial"/>
              <a:buNone/>
            </a:pPr>
            <a:r>
              <a:rPr lang="en-US" sz="4000" b="0" i="0" u="none">
                <a:solidFill>
                  <a:srgbClr val="FF0000"/>
                </a:solidFill>
                <a:latin typeface="Arial"/>
                <a:ea typeface="Arial"/>
                <a:cs typeface="Arial"/>
                <a:sym typeface="Arial"/>
              </a:rPr>
              <a:t>Love</a:t>
            </a:r>
          </a:p>
        </p:txBody>
      </p:sp>
      <p:sp>
        <p:nvSpPr>
          <p:cNvPr id="725" name="Shape 725"/>
          <p:cNvSpPr txBox="1"/>
          <p:nvPr/>
        </p:nvSpPr>
        <p:spPr>
          <a:xfrm>
            <a:off x="2362200" y="3810000"/>
            <a:ext cx="1117500" cy="6462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rgbClr val="FF0000"/>
              </a:buClr>
              <a:buSzPct val="25000"/>
              <a:buFont typeface="Arial"/>
              <a:buNone/>
            </a:pPr>
            <a:r>
              <a:rPr lang="en-US" sz="3600" b="1" i="0" u="none">
                <a:solidFill>
                  <a:srgbClr val="FF0000"/>
                </a:solidFill>
                <a:latin typeface="Arial"/>
                <a:ea typeface="Arial"/>
                <a:cs typeface="Arial"/>
                <a:sym typeface="Arial"/>
              </a:rPr>
              <a:t>FIRE</a:t>
            </a:r>
          </a:p>
        </p:txBody>
      </p:sp>
      <p:sp>
        <p:nvSpPr>
          <p:cNvPr id="726" name="Shape 726"/>
          <p:cNvSpPr txBox="1"/>
          <p:nvPr/>
        </p:nvSpPr>
        <p:spPr>
          <a:xfrm>
            <a:off x="6400800" y="5715000"/>
            <a:ext cx="973200" cy="4620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rgbClr val="FF0000"/>
              </a:buClr>
              <a:buSzPct val="25000"/>
              <a:buFont typeface="Arial"/>
              <a:buNone/>
            </a:pPr>
            <a:r>
              <a:rPr lang="en-US" sz="2400" b="0" i="0" u="none">
                <a:solidFill>
                  <a:srgbClr val="FF0000"/>
                </a:solidFill>
                <a:latin typeface="Arial"/>
                <a:ea typeface="Arial"/>
                <a:cs typeface="Arial"/>
                <a:sym typeface="Arial"/>
              </a:rPr>
              <a:t>Blood</a:t>
            </a:r>
          </a:p>
        </p:txBody>
      </p:sp>
      <p:pic>
        <p:nvPicPr>
          <p:cNvPr id="727" name="Shape 727" descr="C:\Michelle's Work\Form\Semiotic Analysis\heart.gif"/>
          <p:cNvPicPr preferRelativeResize="0"/>
          <p:nvPr/>
        </p:nvPicPr>
        <p:blipFill rotWithShape="1">
          <a:blip r:embed="rId3">
            <a:alphaModFix/>
          </a:blip>
          <a:srcRect/>
          <a:stretch/>
        </p:blipFill>
        <p:spPr>
          <a:xfrm>
            <a:off x="7315200" y="3657600"/>
            <a:ext cx="1295400" cy="1138200"/>
          </a:xfrm>
          <a:prstGeom prst="rect">
            <a:avLst/>
          </a:prstGeom>
          <a:noFill/>
          <a:ln>
            <a:noFill/>
          </a:ln>
        </p:spPr>
      </p:pic>
      <p:pic>
        <p:nvPicPr>
          <p:cNvPr id="728" name="Shape 728" descr="C:\Michelle's Work\Form\Semiotic Analysis\apple00.gif"/>
          <p:cNvPicPr preferRelativeResize="0"/>
          <p:nvPr/>
        </p:nvPicPr>
        <p:blipFill rotWithShape="1">
          <a:blip r:embed="rId4">
            <a:alphaModFix/>
          </a:blip>
          <a:srcRect/>
          <a:stretch/>
        </p:blipFill>
        <p:spPr>
          <a:xfrm>
            <a:off x="5257800" y="2133600"/>
            <a:ext cx="1020900" cy="1190700"/>
          </a:xfrm>
          <a:prstGeom prst="rect">
            <a:avLst/>
          </a:prstGeom>
          <a:noFill/>
          <a:ln>
            <a:noFill/>
          </a:ln>
        </p:spPr>
      </p:pic>
      <p:pic>
        <p:nvPicPr>
          <p:cNvPr id="729" name="Shape 729" descr="C:\Michelle's Work\Form\Semiotic Analysis\candle.gif"/>
          <p:cNvPicPr preferRelativeResize="0"/>
          <p:nvPr/>
        </p:nvPicPr>
        <p:blipFill rotWithShape="1">
          <a:blip r:embed="rId5">
            <a:alphaModFix/>
          </a:blip>
          <a:srcRect/>
          <a:stretch/>
        </p:blipFill>
        <p:spPr>
          <a:xfrm>
            <a:off x="3411537" y="3200400"/>
            <a:ext cx="1522500" cy="2133600"/>
          </a:xfrm>
          <a:prstGeom prst="rect">
            <a:avLst/>
          </a:prstGeom>
          <a:noFill/>
          <a:ln>
            <a:noFill/>
          </a:ln>
        </p:spPr>
      </p:pic>
      <p:pic>
        <p:nvPicPr>
          <p:cNvPr id="730" name="Shape 730" descr="C:\Michelle's Work\Form\Semiotic Analysis\redcrs.gif"/>
          <p:cNvPicPr preferRelativeResize="0"/>
          <p:nvPr/>
        </p:nvPicPr>
        <p:blipFill rotWithShape="1">
          <a:blip r:embed="rId6">
            <a:alphaModFix/>
          </a:blip>
          <a:srcRect/>
          <a:stretch/>
        </p:blipFill>
        <p:spPr>
          <a:xfrm>
            <a:off x="5257800" y="5181600"/>
            <a:ext cx="1143000" cy="1143000"/>
          </a:xfrm>
          <a:prstGeom prst="rect">
            <a:avLst/>
          </a:prstGeom>
          <a:noFill/>
          <a:ln>
            <a:noFill/>
          </a:ln>
        </p:spPr>
      </p:pic>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27"/>
                                        </p:tgtEl>
                                        <p:attrNameLst>
                                          <p:attrName>style.visibility</p:attrName>
                                        </p:attrNameLst>
                                      </p:cBhvr>
                                      <p:to>
                                        <p:strVal val="visible"/>
                                      </p:to>
                                    </p:set>
                                    <p:anim calcmode="lin" valueType="num">
                                      <p:cBhvr additive="base">
                                        <p:cTn id="7" dur="500"/>
                                        <p:tgtEl>
                                          <p:spTgt spid="727"/>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24"/>
                                        </p:tgtEl>
                                        <p:attrNameLst>
                                          <p:attrName>style.visibility</p:attrName>
                                        </p:attrNameLst>
                                      </p:cBhvr>
                                      <p:to>
                                        <p:strVal val="visible"/>
                                      </p:to>
                                    </p:set>
                                    <p:animEffect transition="in" filter="fade">
                                      <p:cBhvr>
                                        <p:cTn id="12" dur="500"/>
                                        <p:tgtEl>
                                          <p:spTgt spid="72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nodeType="clickEffect">
                                  <p:stCondLst>
                                    <p:cond delay="0"/>
                                  </p:stCondLst>
                                  <p:childTnLst>
                                    <p:set>
                                      <p:cBhvr>
                                        <p:cTn id="16" dur="1" fill="hold">
                                          <p:stCondLst>
                                            <p:cond delay="0"/>
                                          </p:stCondLst>
                                        </p:cTn>
                                        <p:tgtEl>
                                          <p:spTgt spid="728"/>
                                        </p:tgtEl>
                                        <p:attrNameLst>
                                          <p:attrName>style.visibility</p:attrName>
                                        </p:attrNameLst>
                                      </p:cBhvr>
                                      <p:to>
                                        <p:strVal val="visible"/>
                                      </p:to>
                                    </p:set>
                                    <p:anim calcmode="lin" valueType="num">
                                      <p:cBhvr additive="base">
                                        <p:cTn id="17" dur="500"/>
                                        <p:tgtEl>
                                          <p:spTgt spid="728"/>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23"/>
                                        </p:tgtEl>
                                        <p:attrNameLst>
                                          <p:attrName>style.visibility</p:attrName>
                                        </p:attrNameLst>
                                      </p:cBhvr>
                                      <p:to>
                                        <p:strVal val="visible"/>
                                      </p:to>
                                    </p:set>
                                    <p:animEffect transition="in" filter="fade">
                                      <p:cBhvr>
                                        <p:cTn id="22" dur="500"/>
                                        <p:tgtEl>
                                          <p:spTgt spid="723"/>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729"/>
                                        </p:tgtEl>
                                        <p:attrNameLst>
                                          <p:attrName>style.visibility</p:attrName>
                                        </p:attrNameLst>
                                      </p:cBhvr>
                                      <p:to>
                                        <p:strVal val="visible"/>
                                      </p:to>
                                    </p:set>
                                    <p:anim calcmode="lin" valueType="num">
                                      <p:cBhvr additive="base">
                                        <p:cTn id="27" dur="500"/>
                                        <p:tgtEl>
                                          <p:spTgt spid="729"/>
                                        </p:tgtEl>
                                        <p:attrNameLst>
                                          <p:attrName>ppt_x</p:attrName>
                                        </p:attrNameLst>
                                      </p:cBhvr>
                                      <p:tavLst>
                                        <p:tav tm="0">
                                          <p:val>
                                            <p:strVal val="#ppt_x-1"/>
                                          </p:val>
                                        </p:tav>
                                        <p:tav tm="100000">
                                          <p:val>
                                            <p:strVal val="#ppt_x"/>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25"/>
                                        </p:tgtEl>
                                        <p:attrNameLst>
                                          <p:attrName>style.visibility</p:attrName>
                                        </p:attrNameLst>
                                      </p:cBhvr>
                                      <p:to>
                                        <p:strVal val="visible"/>
                                      </p:to>
                                    </p:set>
                                    <p:animEffect transition="in" filter="fade">
                                      <p:cBhvr>
                                        <p:cTn id="32" dur="500"/>
                                        <p:tgtEl>
                                          <p:spTgt spid="725"/>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30"/>
                                        </p:tgtEl>
                                        <p:attrNameLst>
                                          <p:attrName>style.visibility</p:attrName>
                                        </p:attrNameLst>
                                      </p:cBhvr>
                                      <p:to>
                                        <p:strVal val="visible"/>
                                      </p:to>
                                    </p:set>
                                    <p:anim calcmode="lin" valueType="num">
                                      <p:cBhvr additive="base">
                                        <p:cTn id="37" dur="500"/>
                                        <p:tgtEl>
                                          <p:spTgt spid="73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26"/>
                                        </p:tgtEl>
                                        <p:attrNameLst>
                                          <p:attrName>style.visibility</p:attrName>
                                        </p:attrNameLst>
                                      </p:cBhvr>
                                      <p:to>
                                        <p:strVal val="visible"/>
                                      </p:to>
                                    </p:set>
                                    <p:animEffect transition="in" filter="fade">
                                      <p:cBhvr>
                                        <p:cTn id="42" dur="500"/>
                                        <p:tgtEl>
                                          <p:spTgt spid="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Shape 735"/>
          <p:cNvSpPr txBox="1">
            <a:spLocks noGrp="1"/>
          </p:cNvSpPr>
          <p:nvPr>
            <p:ph type="body" idx="1"/>
          </p:nvPr>
        </p:nvSpPr>
        <p:spPr>
          <a:xfrm>
            <a:off x="1484311" y="0"/>
            <a:ext cx="10337700" cy="5791200"/>
          </a:xfrm>
          <a:prstGeom prst="rect">
            <a:avLst/>
          </a:prstGeom>
          <a:noFill/>
          <a:ln>
            <a:noFill/>
          </a:ln>
        </p:spPr>
        <p:txBody>
          <a:bodyPr lIns="91425" tIns="45700" rIns="91425" bIns="45700" anchor="ctr" anchorCtr="0">
            <a:normAutofit/>
          </a:bodyPr>
          <a:lstStyle/>
          <a:p>
            <a:pPr marL="0" marR="0" lvl="0" indent="0" algn="l" rtl="0">
              <a:lnSpc>
                <a:spcPct val="90000"/>
              </a:lnSpc>
              <a:spcBef>
                <a:spcPts val="0"/>
              </a:spcBef>
              <a:spcAft>
                <a:spcPts val="0"/>
              </a:spcAft>
              <a:buClr>
                <a:srgbClr val="1287C3"/>
              </a:buClr>
              <a:buSzPct val="25000"/>
              <a:buFont typeface="Arial"/>
              <a:buNone/>
            </a:pPr>
            <a:endParaRPr sz="2400" b="1" i="0" u="none">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1" i="0" u="none">
                <a:solidFill>
                  <a:schemeClr val="dk1"/>
                </a:solidFill>
                <a:latin typeface="Calibri"/>
                <a:ea typeface="Calibri"/>
                <a:cs typeface="Calibri"/>
                <a:sym typeface="Calibri"/>
              </a:rPr>
              <a:t>LANGUAGE IS …</a:t>
            </a:r>
            <a:r>
              <a:rPr lang="en-US" sz="2400" b="0" i="0" u="none">
                <a:solidFill>
                  <a:schemeClr val="dk1"/>
                </a:solidFill>
                <a:latin typeface="Calibri"/>
                <a:ea typeface="Calibri"/>
                <a:cs typeface="Calibri"/>
                <a:sym typeface="Calibri"/>
              </a:rPr>
              <a:t> </a:t>
            </a:r>
          </a:p>
          <a:p>
            <a:pPr marL="0" marR="0" lvl="0" indent="0" algn="l" rtl="0">
              <a:lnSpc>
                <a:spcPct val="90000"/>
              </a:lnSpc>
              <a:spcBef>
                <a:spcPts val="1080"/>
              </a:spcBef>
              <a:spcAft>
                <a:spcPts val="0"/>
              </a:spcAft>
              <a:buClr>
                <a:srgbClr val="1287C3"/>
              </a:buClr>
              <a:buSzPct val="25000"/>
              <a:buFont typeface="Arial"/>
              <a:buNone/>
            </a:pPr>
            <a:r>
              <a:rPr lang="en-US" sz="2400" b="0" i="0" u="none">
                <a:solidFill>
                  <a:schemeClr val="dk1"/>
                </a:solidFill>
                <a:latin typeface="Calibri"/>
                <a:ea typeface="Calibri"/>
                <a:cs typeface="Calibri"/>
                <a:sym typeface="Calibri"/>
              </a:rPr>
              <a:t>➤ a patterned system (langue), which are relatively stable</a:t>
            </a:r>
          </a:p>
          <a:p>
            <a:pPr marL="0" marR="0" lvl="0" indent="0" algn="l" rtl="0">
              <a:lnSpc>
                <a:spcPct val="90000"/>
              </a:lnSpc>
              <a:spcBef>
                <a:spcPts val="1080"/>
              </a:spcBef>
              <a:spcAft>
                <a:spcPts val="0"/>
              </a:spcAft>
              <a:buClr>
                <a:srgbClr val="1287C3"/>
              </a:buClr>
              <a:buSzPct val="25000"/>
              <a:buFont typeface="Arial"/>
              <a:buNone/>
            </a:pPr>
            <a:r>
              <a:rPr lang="en-US" sz="2400" b="0" i="0" u="none">
                <a:solidFill>
                  <a:schemeClr val="dk1"/>
                </a:solidFill>
                <a:latin typeface="Calibri"/>
                <a:ea typeface="Calibri"/>
                <a:cs typeface="Calibri"/>
                <a:sym typeface="Calibri"/>
              </a:rPr>
              <a:t>➤ an actual speech (parole) that are much more fluid and dynamic </a:t>
            </a:r>
          </a:p>
          <a:p>
            <a:pPr marL="0" marR="0" lvl="0" indent="0" algn="l" rtl="0">
              <a:lnSpc>
                <a:spcPct val="90000"/>
              </a:lnSpc>
              <a:spcBef>
                <a:spcPts val="1080"/>
              </a:spcBef>
              <a:spcAft>
                <a:spcPts val="0"/>
              </a:spcAft>
              <a:buClr>
                <a:srgbClr val="1287C3"/>
              </a:buClr>
              <a:buSzPct val="25000"/>
              <a:buFont typeface="Arial"/>
              <a:buNone/>
            </a:pPr>
            <a:endParaRPr sz="2400" b="0" i="0" u="none">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1" i="0" u="none">
                <a:solidFill>
                  <a:schemeClr val="dk1"/>
                </a:solidFill>
                <a:latin typeface="Calibri"/>
                <a:ea typeface="Calibri"/>
                <a:cs typeface="Calibri"/>
                <a:sym typeface="Calibri"/>
              </a:rPr>
              <a:t>SIGNIFICATION -&gt; RELATION OF SIGNS GENERATING MEANING</a:t>
            </a:r>
          </a:p>
          <a:p>
            <a:pPr marL="0" marR="0" lvl="0" indent="0" algn="l" rtl="0">
              <a:lnSpc>
                <a:spcPct val="90000"/>
              </a:lnSpc>
              <a:spcBef>
                <a:spcPts val="1080"/>
              </a:spcBef>
              <a:spcAft>
                <a:spcPts val="0"/>
              </a:spcAft>
              <a:buClr>
                <a:srgbClr val="1287C3"/>
              </a:buClr>
              <a:buSzPct val="25000"/>
              <a:buFont typeface="Arial"/>
              <a:buNone/>
            </a:pPr>
            <a:r>
              <a:rPr lang="en-US" sz="2400" b="0" i="0" u="none">
                <a:solidFill>
                  <a:schemeClr val="dk1"/>
                </a:solidFill>
                <a:latin typeface="Calibri"/>
                <a:ea typeface="Calibri"/>
                <a:cs typeface="Calibri"/>
                <a:sym typeface="Calibri"/>
              </a:rPr>
              <a:t>➤ Syntagmatically – the linear or sequential relations between signs </a:t>
            </a:r>
          </a:p>
          <a:p>
            <a:pPr marL="0" marR="0" lvl="0" indent="0" algn="l" rtl="0">
              <a:lnSpc>
                <a:spcPct val="90000"/>
              </a:lnSpc>
              <a:spcBef>
                <a:spcPts val="1080"/>
              </a:spcBef>
              <a:spcAft>
                <a:spcPts val="0"/>
              </a:spcAft>
              <a:buClr>
                <a:srgbClr val="1287C3"/>
              </a:buClr>
              <a:buSzPct val="25000"/>
              <a:buFont typeface="Arial"/>
              <a:buNone/>
            </a:pPr>
            <a:r>
              <a:rPr lang="en-US" sz="2400" b="0" i="0" u="none">
                <a:solidFill>
                  <a:schemeClr val="dk1"/>
                </a:solidFill>
                <a:latin typeface="Calibri"/>
                <a:ea typeface="Calibri"/>
                <a:cs typeface="Calibri"/>
                <a:sym typeface="Calibri"/>
              </a:rPr>
              <a:t>➤ Paradigmatically – the ‘vertical’ relations </a:t>
            </a:r>
          </a:p>
          <a:p>
            <a:pPr marL="0" marR="0" lvl="0" indent="0" algn="l" rtl="0">
              <a:lnSpc>
                <a:spcPct val="90000"/>
              </a:lnSpc>
              <a:spcBef>
                <a:spcPts val="1080"/>
              </a:spcBef>
              <a:spcAft>
                <a:spcPts val="0"/>
              </a:spcAft>
              <a:buClr>
                <a:srgbClr val="1287C3"/>
              </a:buClr>
              <a:buSzPct val="25000"/>
              <a:buFont typeface="Arial"/>
              <a:buNone/>
            </a:pPr>
            <a:endParaRPr sz="2400" b="0" i="0" u="none">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1" i="0" u="none">
                <a:solidFill>
                  <a:schemeClr val="dk1"/>
                </a:solidFill>
                <a:latin typeface="Calibri"/>
                <a:ea typeface="Calibri"/>
                <a:cs typeface="Calibri"/>
                <a:sym typeface="Calibri"/>
              </a:rPr>
              <a:t>SEMIOTICS</a:t>
            </a:r>
            <a:r>
              <a:rPr lang="en-US" sz="2400" b="0" i="0" u="none">
                <a:solidFill>
                  <a:schemeClr val="dk1"/>
                </a:solidFill>
                <a:latin typeface="Calibri"/>
                <a:ea typeface="Calibri"/>
                <a:cs typeface="Calibri"/>
                <a:sym typeface="Calibri"/>
              </a:rPr>
              <a:t> (Ferdinand De Saussure) is </a:t>
            </a:r>
            <a:r>
              <a:rPr lang="en-US" sz="2400" b="1" i="0" u="none">
                <a:solidFill>
                  <a:schemeClr val="dk1"/>
                </a:solidFill>
                <a:latin typeface="Calibri"/>
                <a:ea typeface="Calibri"/>
                <a:cs typeface="Calibri"/>
                <a:sym typeface="Calibri"/>
              </a:rPr>
              <a:t>structuralism</a:t>
            </a:r>
            <a:r>
              <a:rPr lang="en-US" sz="2400" b="0" i="0" u="none">
                <a:solidFill>
                  <a:schemeClr val="dk1"/>
                </a:solidFill>
                <a:latin typeface="Calibri"/>
                <a:ea typeface="Calibri"/>
                <a:cs typeface="Calibri"/>
                <a:sym typeface="Calibri"/>
              </a:rPr>
              <a:t> -&gt; developed effectively into poststructuralist by  </a:t>
            </a:r>
            <a:r>
              <a:rPr lang="en-US" sz="2400" b="1" i="0" u="none">
                <a:solidFill>
                  <a:schemeClr val="dk1"/>
                </a:solidFill>
                <a:latin typeface="Calibri"/>
                <a:ea typeface="Calibri"/>
                <a:cs typeface="Calibri"/>
                <a:sym typeface="Calibri"/>
              </a:rPr>
              <a:t>Roland Barthes</a:t>
            </a:r>
          </a:p>
          <a:p>
            <a:pPr marL="0" marR="0" lvl="0" indent="0" algn="l" rtl="0">
              <a:lnSpc>
                <a:spcPct val="9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 </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39"/>
        <p:cNvGrpSpPr/>
        <p:nvPr/>
      </p:nvGrpSpPr>
      <p:grpSpPr>
        <a:xfrm>
          <a:off x="0" y="0"/>
          <a:ext cx="0" cy="0"/>
          <a:chOff x="0" y="0"/>
          <a:chExt cx="0" cy="0"/>
        </a:xfrm>
      </p:grpSpPr>
      <p:sp>
        <p:nvSpPr>
          <p:cNvPr id="740" name="Shape 740"/>
          <p:cNvSpPr txBox="1">
            <a:spLocks noGrp="1"/>
          </p:cNvSpPr>
          <p:nvPr>
            <p:ph type="title"/>
          </p:nvPr>
        </p:nvSpPr>
        <p:spPr>
          <a:xfrm>
            <a:off x="1484312" y="685800"/>
            <a:ext cx="10018800" cy="17526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Roland Barthes’s Semiotics</a:t>
            </a:r>
          </a:p>
        </p:txBody>
      </p:sp>
      <p:sp>
        <p:nvSpPr>
          <p:cNvPr id="741" name="Shape 741"/>
          <p:cNvSpPr txBox="1">
            <a:spLocks noGrp="1"/>
          </p:cNvSpPr>
          <p:nvPr>
            <p:ph type="body" idx="1"/>
          </p:nvPr>
        </p:nvSpPr>
        <p:spPr>
          <a:xfrm>
            <a:off x="1484312" y="2667000"/>
            <a:ext cx="10018800" cy="3124200"/>
          </a:xfrm>
          <a:prstGeom prst="rect">
            <a:avLst/>
          </a:prstGeom>
          <a:noFill/>
          <a:ln>
            <a:noFill/>
          </a:ln>
        </p:spPr>
        <p:txBody>
          <a:bodyPr lIns="91425" tIns="45700" rIns="91425" bIns="45700" anchor="ctr" anchorCtr="0">
            <a:noAutofit/>
          </a:bodyPr>
          <a:lstStyle/>
          <a:p>
            <a:pPr marL="285750" marR="0" lvl="0" indent="-285750" algn="l" rtl="0">
              <a:spcBef>
                <a:spcPts val="0"/>
              </a:spcBef>
              <a:spcAft>
                <a:spcPts val="0"/>
              </a:spcAft>
              <a:buClr>
                <a:srgbClr val="1287C3"/>
              </a:buClr>
              <a:buSzPct val="145000"/>
              <a:buFont typeface="Arial"/>
              <a:buNone/>
            </a:pPr>
            <a:endParaRPr sz="2400">
              <a:solidFill>
                <a:schemeClr val="dk1"/>
              </a:solidFill>
              <a:latin typeface="Calibri"/>
              <a:ea typeface="Calibri"/>
              <a:cs typeface="Calibri"/>
              <a:sym typeface="Calibri"/>
            </a:endParaRPr>
          </a:p>
        </p:txBody>
      </p:sp>
      <p:pic>
        <p:nvPicPr>
          <p:cNvPr id="742" name="Shape 742"/>
          <p:cNvPicPr preferRelativeResize="0"/>
          <p:nvPr/>
        </p:nvPicPr>
        <p:blipFill rotWithShape="1">
          <a:blip r:embed="rId3">
            <a:alphaModFix/>
          </a:blip>
          <a:srcRect/>
          <a:stretch/>
        </p:blipFill>
        <p:spPr>
          <a:xfrm>
            <a:off x="1868486" y="2667000"/>
            <a:ext cx="8545500" cy="32892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Shape 747"/>
          <p:cNvSpPr txBox="1">
            <a:spLocks noGrp="1"/>
          </p:cNvSpPr>
          <p:nvPr>
            <p:ph type="title"/>
          </p:nvPr>
        </p:nvSpPr>
        <p:spPr>
          <a:xfrm>
            <a:off x="1484312" y="685800"/>
            <a:ext cx="10018800" cy="1752600"/>
          </a:xfrm>
          <a:prstGeom prst="rect">
            <a:avLst/>
          </a:prstGeom>
          <a:noFill/>
          <a:ln>
            <a:noFill/>
          </a:ln>
        </p:spPr>
        <p:txBody>
          <a:bodyPr lIns="91425" tIns="45700" rIns="91425" bIns="45700" anchor="ctr" anchorCtr="0">
            <a:noAutofit/>
          </a:bodyPr>
          <a:lstStyle/>
          <a:p>
            <a:pPr marL="0" lvl="0" indent="0" algn="ctr" rtl="0">
              <a:spcBef>
                <a:spcPts val="0"/>
              </a:spcBef>
              <a:spcAft>
                <a:spcPts val="0"/>
              </a:spcAft>
              <a:buSzPct val="25000"/>
              <a:buNone/>
            </a:pPr>
            <a:endParaRPr sz="4000">
              <a:solidFill>
                <a:schemeClr val="dk1"/>
              </a:solidFill>
              <a:latin typeface="Calibri"/>
              <a:ea typeface="Calibri"/>
              <a:cs typeface="Calibri"/>
              <a:sym typeface="Calibri"/>
            </a:endParaRPr>
          </a:p>
        </p:txBody>
      </p:sp>
      <p:pic>
        <p:nvPicPr>
          <p:cNvPr id="748" name="Shape 748"/>
          <p:cNvPicPr preferRelativeResize="0">
            <a:picLocks noGrp="1"/>
          </p:cNvPicPr>
          <p:nvPr>
            <p:ph type="body" idx="1"/>
          </p:nvPr>
        </p:nvPicPr>
        <p:blipFill rotWithShape="1">
          <a:blip r:embed="rId3">
            <a:alphaModFix/>
          </a:blip>
          <a:srcRect/>
          <a:stretch/>
        </p:blipFill>
        <p:spPr>
          <a:xfrm>
            <a:off x="4870450" y="1828800"/>
            <a:ext cx="3060600" cy="41148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753" name="Shape 753"/>
          <p:cNvSpPr txBox="1"/>
          <p:nvPr/>
        </p:nvSpPr>
        <p:spPr>
          <a:xfrm>
            <a:off x="2667000" y="1295400"/>
            <a:ext cx="4419600" cy="1981200"/>
          </a:xfrm>
          <a:prstGeom prst="rect">
            <a:avLst/>
          </a:prstGeom>
          <a:solidFill>
            <a:schemeClr val="accent1"/>
          </a:soli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Signifier + signified =</a:t>
            </a:r>
          </a:p>
          <a:p>
            <a:pPr marL="0" marR="0" lvl="0" indent="0" algn="l" rtl="0">
              <a:lnSpc>
                <a:spcPct val="90000"/>
              </a:lnSpc>
              <a:spcBef>
                <a:spcPts val="56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Young negro, in uniform, saluting,</a:t>
            </a:r>
          </a:p>
          <a:p>
            <a:pPr marL="0" marR="0" lvl="0" indent="0" algn="l" rtl="0">
              <a:lnSpc>
                <a:spcPct val="90000"/>
              </a:lnSpc>
              <a:spcBef>
                <a:spcPts val="56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With eyes uplifted, fixed </a:t>
            </a:r>
          </a:p>
          <a:p>
            <a:pPr marL="0" marR="0" lvl="0" indent="0" algn="l" rtl="0">
              <a:lnSpc>
                <a:spcPct val="90000"/>
              </a:lnSpc>
              <a:spcBef>
                <a:spcPts val="56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on the tricolor</a:t>
            </a:r>
          </a:p>
        </p:txBody>
      </p:sp>
      <p:sp>
        <p:nvSpPr>
          <p:cNvPr id="754" name="Shape 754"/>
          <p:cNvSpPr txBox="1">
            <a:spLocks noGrp="1"/>
          </p:cNvSpPr>
          <p:nvPr>
            <p:ph type="title"/>
          </p:nvPr>
        </p:nvSpPr>
        <p:spPr>
          <a:xfrm>
            <a:off x="1981200" y="277812"/>
            <a:ext cx="6292800" cy="719099"/>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3400" b="0" i="0" u="none">
                <a:solidFill>
                  <a:schemeClr val="dk1"/>
                </a:solidFill>
                <a:latin typeface="Calibri"/>
                <a:ea typeface="Calibri"/>
                <a:cs typeface="Calibri"/>
                <a:sym typeface="Calibri"/>
              </a:rPr>
              <a:t>Myth</a:t>
            </a:r>
          </a:p>
        </p:txBody>
      </p:sp>
      <p:sp>
        <p:nvSpPr>
          <p:cNvPr id="755" name="Shape 755"/>
          <p:cNvSpPr txBox="1">
            <a:spLocks noGrp="1"/>
          </p:cNvSpPr>
          <p:nvPr>
            <p:ph type="body" idx="1"/>
          </p:nvPr>
        </p:nvSpPr>
        <p:spPr>
          <a:xfrm>
            <a:off x="2590800" y="3276600"/>
            <a:ext cx="4267200" cy="3581400"/>
          </a:xfrm>
          <a:prstGeom prst="rect">
            <a:avLst/>
          </a:prstGeom>
          <a:noFill/>
          <a:ln>
            <a:noFill/>
          </a:ln>
        </p:spPr>
        <p:txBody>
          <a:bodyPr lIns="91425" tIns="45700" rIns="91425" bIns="45700" anchor="ctr" anchorCtr="0">
            <a:noAutofit/>
          </a:bodyPr>
          <a:lstStyle/>
          <a:p>
            <a:pPr marL="28575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 </a:t>
            </a:r>
            <a:r>
              <a:rPr lang="en-US" sz="2400" b="0" i="0" u="none">
                <a:solidFill>
                  <a:srgbClr val="FF3300"/>
                </a:solidFill>
                <a:latin typeface="Calibri"/>
                <a:ea typeface="Calibri"/>
                <a:cs typeface="Calibri"/>
                <a:sym typeface="Calibri"/>
              </a:rPr>
              <a:t>primary signification: </a:t>
            </a:r>
          </a:p>
          <a:p>
            <a:pPr marL="285750" lvl="0" indent="-285750" algn="l" rtl="0">
              <a:lnSpc>
                <a:spcPct val="100000"/>
              </a:lnSpc>
              <a:spcBef>
                <a:spcPts val="1080"/>
              </a:spcBef>
              <a:spcAft>
                <a:spcPts val="0"/>
              </a:spcAft>
              <a:buClr>
                <a:srgbClr val="1287C3"/>
              </a:buClr>
              <a:buSzPct val="145000"/>
              <a:buFont typeface="Arial"/>
              <a:buNone/>
            </a:pPr>
            <a:endParaRPr sz="2400" b="0" i="0" u="none">
              <a:solidFill>
                <a:srgbClr val="FF3300"/>
              </a:solidFill>
              <a:latin typeface="Calibri"/>
              <a:ea typeface="Calibri"/>
              <a:cs typeface="Calibri"/>
              <a:sym typeface="Calibri"/>
            </a:endParaRPr>
          </a:p>
          <a:p>
            <a:pPr marL="285750" lvl="0" indent="-285750" algn="l" rtl="0">
              <a:lnSpc>
                <a:spcPct val="100000"/>
              </a:lnSpc>
              <a:spcBef>
                <a:spcPts val="1080"/>
              </a:spcBef>
              <a:spcAft>
                <a:spcPts val="0"/>
              </a:spcAft>
              <a:buClr>
                <a:srgbClr val="1287C3"/>
              </a:buClr>
              <a:buSzPct val="145000"/>
              <a:buFont typeface="Arial"/>
              <a:buChar char="•"/>
            </a:pPr>
            <a:r>
              <a:rPr lang="en-US" sz="2400" b="0" i="0" u="none">
                <a:solidFill>
                  <a:srgbClr val="FF3300"/>
                </a:solidFill>
                <a:latin typeface="Calibri"/>
                <a:ea typeface="Calibri"/>
                <a:cs typeface="Calibri"/>
                <a:sym typeface="Calibri"/>
              </a:rPr>
              <a:t>Secondary signification</a:t>
            </a:r>
            <a:r>
              <a:rPr lang="en-US" sz="2400" b="0" i="0" u="none">
                <a:solidFill>
                  <a:schemeClr val="dk1"/>
                </a:solidFill>
                <a:latin typeface="Calibri"/>
                <a:ea typeface="Calibri"/>
                <a:cs typeface="Calibri"/>
                <a:sym typeface="Calibri"/>
              </a:rPr>
              <a:t>                                        </a:t>
            </a:r>
          </a:p>
        </p:txBody>
      </p:sp>
      <p:sp>
        <p:nvSpPr>
          <p:cNvPr id="756" name="Shape 756"/>
          <p:cNvSpPr txBox="1"/>
          <p:nvPr/>
        </p:nvSpPr>
        <p:spPr>
          <a:xfrm>
            <a:off x="7315200" y="1295400"/>
            <a:ext cx="3352800" cy="2133600"/>
          </a:xfrm>
          <a:prstGeom prst="rect">
            <a:avLst/>
          </a:prstGeom>
          <a:solidFill>
            <a:schemeClr val="folHlink"/>
          </a:soli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sign (full)</a:t>
            </a:r>
            <a:r>
              <a:rPr lang="en-US" sz="2800" b="0" i="0" u="none">
                <a:solidFill>
                  <a:schemeClr val="dk1"/>
                </a:solidFill>
                <a:latin typeface="Arial"/>
                <a:ea typeface="Arial"/>
                <a:cs typeface="Arial"/>
                <a:sym typeface="Arial"/>
              </a:rPr>
              <a:t>—</a:t>
            </a:r>
            <a:r>
              <a:rPr lang="en-US" sz="2800" b="1" i="0" u="none">
                <a:solidFill>
                  <a:schemeClr val="dk2"/>
                </a:solidFill>
                <a:latin typeface="Arial Narrow"/>
                <a:ea typeface="Arial Narrow"/>
                <a:cs typeface="Arial Narrow"/>
                <a:sym typeface="Arial Narrow"/>
              </a:rPr>
              <a:t>denotation</a:t>
            </a:r>
          </a:p>
          <a:p>
            <a:pPr marL="0" marR="0" lvl="0" indent="0" algn="ctr" rtl="0">
              <a:lnSpc>
                <a:spcPct val="90000"/>
              </a:lnSpc>
              <a:spcBef>
                <a:spcPts val="56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a:t>
            </a:r>
            <a:r>
              <a:rPr lang="en-US" sz="2800" b="0" i="0" u="none">
                <a:solidFill>
                  <a:srgbClr val="0066FF"/>
                </a:solidFill>
                <a:latin typeface="Arial Narrow"/>
                <a:ea typeface="Arial Narrow"/>
                <a:cs typeface="Arial Narrow"/>
                <a:sym typeface="Arial Narrow"/>
              </a:rPr>
              <a:t>[</a:t>
            </a:r>
            <a:r>
              <a:rPr lang="en-US" sz="2800" b="0" i="0" u="none">
                <a:solidFill>
                  <a:srgbClr val="7D5013"/>
                </a:solidFill>
                <a:latin typeface="Arial Narrow"/>
                <a:ea typeface="Arial Narrow"/>
                <a:cs typeface="Arial Narrow"/>
                <a:sym typeface="Arial Narrow"/>
              </a:rPr>
              <a:t>Black solider </a:t>
            </a:r>
            <a:r>
              <a:rPr lang="en-US" sz="2800" b="0" i="0" u="none">
                <a:solidFill>
                  <a:schemeClr val="dk1"/>
                </a:solidFill>
                <a:latin typeface="Arial Narrow"/>
                <a:ea typeface="Arial Narrow"/>
                <a:cs typeface="Arial Narrow"/>
                <a:sym typeface="Arial Narrow"/>
              </a:rPr>
              <a:t>saluting </a:t>
            </a:r>
          </a:p>
          <a:p>
            <a:pPr marL="0" marR="0" lvl="0" indent="0" algn="ctr" rtl="0">
              <a:lnSpc>
                <a:spcPct val="90000"/>
              </a:lnSpc>
              <a:spcBef>
                <a:spcPts val="56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a French flag]) </a:t>
            </a:r>
          </a:p>
          <a:p>
            <a:pPr marL="0" marR="0" lvl="0" indent="0" algn="ctr" rtl="0">
              <a:lnSpc>
                <a:spcPct val="90000"/>
              </a:lnSpc>
              <a:spcBef>
                <a:spcPts val="560"/>
              </a:spcBef>
              <a:spcAft>
                <a:spcPts val="0"/>
              </a:spcAft>
              <a:buClr>
                <a:schemeClr val="dk1"/>
              </a:buClr>
              <a:buSzPct val="25000"/>
              <a:buFont typeface="Arial Narrow"/>
              <a:buNone/>
            </a:pPr>
            <a:r>
              <a:rPr lang="en-US" sz="2800" b="0" i="0" u="none">
                <a:solidFill>
                  <a:schemeClr val="dk1"/>
                </a:solidFill>
                <a:latin typeface="Arial Narrow"/>
                <a:ea typeface="Arial Narrow"/>
                <a:cs typeface="Arial Narrow"/>
                <a:sym typeface="Arial Narrow"/>
              </a:rPr>
              <a:t>Patriotism</a:t>
            </a:r>
            <a:r>
              <a:rPr lang="en-US" sz="2800" b="0" i="0" u="none">
                <a:solidFill>
                  <a:srgbClr val="7D5013"/>
                </a:solidFill>
                <a:latin typeface="Arial Narrow"/>
                <a:ea typeface="Arial Narrow"/>
                <a:cs typeface="Arial Narrow"/>
                <a:sym typeface="Arial Narrow"/>
              </a:rPr>
              <a:t>/submission</a:t>
            </a:r>
          </a:p>
        </p:txBody>
      </p:sp>
      <p:cxnSp>
        <p:nvCxnSpPr>
          <p:cNvPr id="757" name="Shape 757"/>
          <p:cNvCxnSpPr/>
          <p:nvPr/>
        </p:nvCxnSpPr>
        <p:spPr>
          <a:xfrm>
            <a:off x="6934200" y="2590800"/>
            <a:ext cx="609600" cy="0"/>
          </a:xfrm>
          <a:prstGeom prst="straightConnector1">
            <a:avLst/>
          </a:prstGeom>
          <a:noFill/>
          <a:ln w="38100" cap="flat" cmpd="sng">
            <a:solidFill>
              <a:schemeClr val="dk1"/>
            </a:solidFill>
            <a:prstDash val="solid"/>
            <a:miter/>
            <a:headEnd type="none" w="med" len="med"/>
            <a:tailEnd type="triangle" w="lg" len="lg"/>
          </a:ln>
        </p:spPr>
      </p:cxnSp>
      <p:sp>
        <p:nvSpPr>
          <p:cNvPr id="758" name="Shape 758"/>
          <p:cNvSpPr txBox="1"/>
          <p:nvPr/>
        </p:nvSpPr>
        <p:spPr>
          <a:xfrm>
            <a:off x="6019675" y="3938954"/>
            <a:ext cx="4648325" cy="2919045"/>
          </a:xfrm>
          <a:prstGeom prst="rect">
            <a:avLst/>
          </a:prstGeom>
          <a:solidFill>
            <a:schemeClr val="accent1"/>
          </a:soli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Arial Narrow"/>
              <a:buNone/>
            </a:pPr>
            <a:r>
              <a:rPr lang="en-US" sz="3200" b="0" i="0" u="none" dirty="0">
                <a:solidFill>
                  <a:schemeClr val="dk1"/>
                </a:solidFill>
                <a:latin typeface="Arial Narrow"/>
                <a:ea typeface="Arial Narrow"/>
                <a:cs typeface="Arial Narrow"/>
                <a:sym typeface="Arial Narrow"/>
              </a:rPr>
              <a:t>Sign (</a:t>
            </a:r>
            <a:r>
              <a:rPr lang="en-US" sz="2800" b="0" i="0" u="none" dirty="0">
                <a:solidFill>
                  <a:schemeClr val="dk1"/>
                </a:solidFill>
                <a:latin typeface="Arial Narrow"/>
                <a:ea typeface="Arial Narrow"/>
                <a:cs typeface="Arial Narrow"/>
                <a:sym typeface="Arial Narrow"/>
              </a:rPr>
              <a:t>empty</a:t>
            </a:r>
            <a:r>
              <a:rPr lang="en-US" sz="3200" b="0" i="0" u="none" dirty="0">
                <a:solidFill>
                  <a:schemeClr val="dk1"/>
                </a:solidFill>
                <a:latin typeface="Arial Narrow"/>
                <a:ea typeface="Arial Narrow"/>
                <a:cs typeface="Arial Narrow"/>
                <a:sym typeface="Arial Narrow"/>
              </a:rPr>
              <a:t>)/  Form</a:t>
            </a:r>
          </a:p>
          <a:p>
            <a:pPr marL="0" marR="0" lvl="0" indent="0" algn="l" rtl="0">
              <a:lnSpc>
                <a:spcPct val="100000"/>
              </a:lnSpc>
              <a:spcBef>
                <a:spcPts val="0"/>
              </a:spcBef>
              <a:spcAft>
                <a:spcPts val="0"/>
              </a:spcAft>
              <a:buClr>
                <a:schemeClr val="dk1"/>
              </a:buClr>
              <a:buSzPct val="25000"/>
              <a:buFont typeface="Arial Narrow"/>
              <a:buNone/>
            </a:pPr>
            <a:r>
              <a:rPr lang="en-US" sz="3200" b="0" i="0" u="none" dirty="0">
                <a:solidFill>
                  <a:schemeClr val="dk1"/>
                </a:solidFill>
                <a:latin typeface="Arial Narrow"/>
                <a:ea typeface="Arial Narrow"/>
                <a:cs typeface="Arial Narrow"/>
                <a:sym typeface="Arial Narrow"/>
              </a:rPr>
              <a:t>+ content</a:t>
            </a:r>
            <a:r>
              <a:rPr lang="en-US" sz="3200" b="0" i="0" u="none" dirty="0">
                <a:solidFill>
                  <a:schemeClr val="lt1"/>
                </a:solidFill>
                <a:latin typeface="Arial Narrow"/>
                <a:ea typeface="Arial Narrow"/>
                <a:cs typeface="Arial Narrow"/>
                <a:sym typeface="Arial Narrow"/>
              </a:rPr>
              <a:t>       </a:t>
            </a:r>
            <a:r>
              <a:rPr lang="en-US" sz="3200" b="0" i="0" u="none" dirty="0">
                <a:solidFill>
                  <a:schemeClr val="dk1"/>
                </a:solidFill>
                <a:latin typeface="Arial Narrow"/>
                <a:ea typeface="Arial Narrow"/>
                <a:cs typeface="Arial Narrow"/>
                <a:sym typeface="Arial Narrow"/>
              </a:rPr>
              <a:t>=  sign </a:t>
            </a:r>
          </a:p>
          <a:p>
            <a:pPr marL="0" marR="0" lvl="0" indent="0" algn="l" rtl="0">
              <a:lnSpc>
                <a:spcPct val="100000"/>
              </a:lnSpc>
              <a:spcBef>
                <a:spcPts val="0"/>
              </a:spcBef>
              <a:spcAft>
                <a:spcPts val="0"/>
              </a:spcAft>
              <a:buClr>
                <a:schemeClr val="dk2"/>
              </a:buClr>
              <a:buSzPct val="25000"/>
              <a:buFont typeface="Arial Narrow"/>
              <a:buNone/>
            </a:pPr>
            <a:r>
              <a:rPr lang="en-US" sz="3200" b="1" i="0" u="none" dirty="0">
                <a:solidFill>
                  <a:schemeClr val="dk2"/>
                </a:solidFill>
                <a:latin typeface="Arial Narrow"/>
                <a:ea typeface="Arial Narrow"/>
                <a:cs typeface="Arial Narrow"/>
                <a:sym typeface="Arial Narrow"/>
              </a:rPr>
              <a:t>--connotation: </a:t>
            </a:r>
            <a:r>
              <a:rPr lang="en-US" sz="1800" b="0" i="0" u="none" dirty="0">
                <a:solidFill>
                  <a:schemeClr val="dk2"/>
                </a:solidFill>
                <a:latin typeface="Arial Narrow"/>
                <a:ea typeface="Arial Narrow"/>
                <a:cs typeface="Arial Narrow"/>
                <a:sym typeface="Arial Narrow"/>
              </a:rPr>
              <a:t>France as a </a:t>
            </a:r>
          </a:p>
          <a:p>
            <a:pPr marL="0" marR="0" lvl="0" indent="0" algn="l" rtl="0">
              <a:lnSpc>
                <a:spcPct val="100000"/>
              </a:lnSpc>
              <a:spcBef>
                <a:spcPts val="0"/>
              </a:spcBef>
              <a:spcAft>
                <a:spcPts val="0"/>
              </a:spcAft>
              <a:buClr>
                <a:schemeClr val="dk2"/>
              </a:buClr>
              <a:buSzPct val="25000"/>
              <a:buFont typeface="Arial Narrow"/>
              <a:buNone/>
            </a:pPr>
            <a:r>
              <a:rPr lang="en-US" sz="1800" b="0" i="0" u="none" dirty="0">
                <a:solidFill>
                  <a:schemeClr val="dk2"/>
                </a:solidFill>
                <a:latin typeface="Arial Narrow"/>
                <a:ea typeface="Arial Narrow"/>
                <a:cs typeface="Arial Narrow"/>
                <a:sym typeface="Arial Narrow"/>
              </a:rPr>
              <a:t>Great empire, loved by all her </a:t>
            </a:r>
            <a:r>
              <a:rPr lang="en-US" sz="1800" b="0" i="0" u="none" dirty="0">
                <a:solidFill>
                  <a:schemeClr val="dk2"/>
                </a:solidFill>
                <a:latin typeface="Arial"/>
                <a:ea typeface="Arial"/>
                <a:cs typeface="Arial"/>
                <a:sym typeface="Arial"/>
              </a:rPr>
              <a:t>“</a:t>
            </a:r>
            <a:r>
              <a:rPr lang="en-US" sz="1800" b="0" i="0" u="none" dirty="0">
                <a:solidFill>
                  <a:schemeClr val="dk2"/>
                </a:solidFill>
                <a:latin typeface="Arial Narrow"/>
                <a:ea typeface="Arial Narrow"/>
                <a:cs typeface="Arial Narrow"/>
                <a:sym typeface="Arial Narrow"/>
              </a:rPr>
              <a:t>sons.</a:t>
            </a:r>
            <a:r>
              <a:rPr lang="en-US" sz="1800" b="0" i="0" u="none" dirty="0">
                <a:solidFill>
                  <a:schemeClr val="dk2"/>
                </a:solidFill>
                <a:latin typeface="Arial"/>
                <a:ea typeface="Arial"/>
                <a:cs typeface="Arial"/>
                <a:sym typeface="Arial"/>
              </a:rPr>
              <a:t>”</a:t>
            </a:r>
            <a:r>
              <a:rPr lang="en-US" sz="3200" b="1" i="0" u="none" dirty="0">
                <a:solidFill>
                  <a:schemeClr val="dk2"/>
                </a:solidFill>
                <a:latin typeface="Arial Narrow"/>
                <a:ea typeface="Arial Narrow"/>
                <a:cs typeface="Arial Narrow"/>
                <a:sym typeface="Arial Narrow"/>
              </a:rPr>
              <a:t> </a:t>
            </a:r>
          </a:p>
        </p:txBody>
      </p:sp>
      <p:cxnSp>
        <p:nvCxnSpPr>
          <p:cNvPr id="759" name="Shape 759"/>
          <p:cNvCxnSpPr/>
          <p:nvPr/>
        </p:nvCxnSpPr>
        <p:spPr>
          <a:xfrm>
            <a:off x="7315200" y="3124200"/>
            <a:ext cx="0" cy="838200"/>
          </a:xfrm>
          <a:prstGeom prst="straightConnector1">
            <a:avLst/>
          </a:prstGeom>
          <a:noFill/>
          <a:ln w="38100" cap="flat" cmpd="sng">
            <a:solidFill>
              <a:schemeClr val="dk1"/>
            </a:solidFill>
            <a:prstDash val="solid"/>
            <a:miter/>
            <a:headEnd type="none" w="med" len="med"/>
            <a:tailEnd type="triangle" w="lg" len="lg"/>
          </a:ln>
        </p:spPr>
      </p:cxnSp>
      <p:sp>
        <p:nvSpPr>
          <p:cNvPr id="760" name="Shape 760"/>
          <p:cNvSpPr/>
          <p:nvPr/>
        </p:nvSpPr>
        <p:spPr>
          <a:xfrm>
            <a:off x="4129075" y="342900"/>
            <a:ext cx="1890600" cy="609600"/>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69390" y="0"/>
                </a:moveTo>
                <a:close/>
                <a:lnTo>
                  <a:pt x="69390" y="120000"/>
                </a:lnTo>
              </a:path>
              <a:path w="120000" h="120000" fill="none" extrusionOk="0">
                <a:moveTo>
                  <a:pt x="69390" y="-9764"/>
                </a:moveTo>
                <a:lnTo>
                  <a:pt x="-20000" y="-5410"/>
                </a:lnTo>
                <a:lnTo>
                  <a:pt x="-56000" y="-1208"/>
                </a:lnTo>
              </a:path>
            </a:pathLst>
          </a:custGeom>
          <a:solidFill>
            <a:schemeClr val="accent1"/>
          </a:solidFill>
          <a:ln w="12700" cap="sq" cmpd="sng">
            <a:solidFill>
              <a:schemeClr val="dk1"/>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dirty="0">
                <a:solidFill>
                  <a:schemeClr val="dk1"/>
                </a:solidFill>
                <a:latin typeface="Arial"/>
                <a:ea typeface="Arial"/>
                <a:cs typeface="Arial"/>
                <a:sym typeface="Arial"/>
              </a:rPr>
              <a:t>colonialism</a:t>
            </a:r>
          </a:p>
        </p:txBody>
      </p:sp>
      <p:sp>
        <p:nvSpPr>
          <p:cNvPr id="761" name="Shape 761"/>
          <p:cNvSpPr/>
          <p:nvPr/>
        </p:nvSpPr>
        <p:spPr>
          <a:xfrm>
            <a:off x="7024686" y="404812"/>
            <a:ext cx="1890600" cy="609599"/>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61425" y="0"/>
                </a:moveTo>
                <a:close/>
                <a:lnTo>
                  <a:pt x="61425" y="120000"/>
                </a:lnTo>
              </a:path>
              <a:path w="120000" h="120000" fill="none" extrusionOk="0">
                <a:moveTo>
                  <a:pt x="61425" y="-16148"/>
                </a:moveTo>
                <a:lnTo>
                  <a:pt x="-20000" y="-8466"/>
                </a:lnTo>
                <a:lnTo>
                  <a:pt x="-56000" y="-1045"/>
                </a:lnTo>
              </a:path>
            </a:pathLst>
          </a:custGeom>
          <a:solidFill>
            <a:schemeClr val="accent1"/>
          </a:solidFill>
          <a:ln w="12700" cap="sq" cmpd="sng">
            <a:solidFill>
              <a:schemeClr val="dk1"/>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a:solidFill>
                  <a:schemeClr val="dk1"/>
                </a:solidFill>
                <a:latin typeface="Arial"/>
                <a:ea typeface="Arial"/>
                <a:cs typeface="Arial"/>
                <a:sym typeface="Arial"/>
              </a:rPr>
              <a:t>militariness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65"/>
        <p:cNvGrpSpPr/>
        <p:nvPr/>
      </p:nvGrpSpPr>
      <p:grpSpPr>
        <a:xfrm>
          <a:off x="0" y="0"/>
          <a:ext cx="0" cy="0"/>
          <a:chOff x="0" y="0"/>
          <a:chExt cx="0" cy="0"/>
        </a:xfrm>
      </p:grpSpPr>
      <p:sp>
        <p:nvSpPr>
          <p:cNvPr id="766" name="Shape 766"/>
          <p:cNvSpPr txBox="1">
            <a:spLocks noGrp="1"/>
          </p:cNvSpPr>
          <p:nvPr>
            <p:ph type="title"/>
          </p:nvPr>
        </p:nvSpPr>
        <p:spPr>
          <a:xfrm>
            <a:off x="1484311" y="0"/>
            <a:ext cx="10707600" cy="8748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Structuralism and the Order of Meaning</a:t>
            </a:r>
          </a:p>
        </p:txBody>
      </p:sp>
      <p:sp>
        <p:nvSpPr>
          <p:cNvPr id="767" name="Shape 767"/>
          <p:cNvSpPr txBox="1">
            <a:spLocks noGrp="1"/>
          </p:cNvSpPr>
          <p:nvPr>
            <p:ph type="body" idx="1"/>
          </p:nvPr>
        </p:nvSpPr>
        <p:spPr>
          <a:xfrm>
            <a:off x="1484311" y="739775"/>
            <a:ext cx="10483800" cy="5432400"/>
          </a:xfrm>
          <a:prstGeom prst="rect">
            <a:avLst/>
          </a:prstGeom>
          <a:noFill/>
          <a:ln>
            <a:noFill/>
          </a:ln>
        </p:spPr>
        <p:txBody>
          <a:bodyPr lIns="91425" tIns="45700" rIns="91425" bIns="45700" anchor="t"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Noam Chomsky =&gt; binary oppositions (conscious)</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Lévi- Strauss =&gt; binary oppositions (not conscious) =&gt; deep structure – examining cultural forms as the result of the human mind being brought to bear on particular environments </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Lévi-Strauss says that individuals have an innate biological capacity, what he calls a ‘bio-grammar’, which they use to ‘decode’ or interpret codes of cultural information</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Lévi-Strauss says that everyone makes sense of the world at two distinct levels, namely deep structure where the binary oppositions operate and the surface level of contemporaneous activity where knowledge of a cultural code allows sorting and classifying to operate and meaning to emerge.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772" name="Shape 772"/>
          <p:cNvSpPr txBox="1">
            <a:spLocks noGrp="1"/>
          </p:cNvSpPr>
          <p:nvPr>
            <p:ph type="title"/>
          </p:nvPr>
        </p:nvSpPr>
        <p:spPr>
          <a:xfrm>
            <a:off x="1484311" y="0"/>
            <a:ext cx="10707600" cy="9810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Hermeneutics and Interpretation </a:t>
            </a:r>
          </a:p>
        </p:txBody>
      </p:sp>
      <p:sp>
        <p:nvSpPr>
          <p:cNvPr id="773" name="Shape 773"/>
          <p:cNvSpPr txBox="1">
            <a:spLocks noGrp="1"/>
          </p:cNvSpPr>
          <p:nvPr>
            <p:ph type="body" idx="1"/>
          </p:nvPr>
        </p:nvSpPr>
        <p:spPr>
          <a:xfrm>
            <a:off x="1484311" y="981075"/>
            <a:ext cx="10550400" cy="5151300"/>
          </a:xfrm>
          <a:prstGeom prst="rect">
            <a:avLst/>
          </a:prstGeom>
          <a:noFill/>
          <a:ln>
            <a:noFill/>
          </a:ln>
        </p:spPr>
        <p:txBody>
          <a:bodyPr lIns="91425" tIns="45700" rIns="91425" bIns="45700" anchor="t"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Hermeneutics argues that it is impossible to divorce the meaning of a text from the cultural context of its interpreter =&gt; but based on his / her certain prior understandings or foreunderstandings from their own culture. </a:t>
            </a:r>
          </a:p>
          <a:p>
            <a:pPr marL="285750" marR="0" lvl="0" indent="-285750" algn="l" rtl="0">
              <a:lnSpc>
                <a:spcPct val="100000"/>
              </a:lnSpc>
              <a:spcBef>
                <a:spcPts val="1080"/>
              </a:spcBef>
              <a:spcAft>
                <a:spcPts val="0"/>
              </a:spcAft>
              <a:buClr>
                <a:srgbClr val="1287C3"/>
              </a:buClr>
              <a:buSzPct val="25000"/>
              <a:buFont typeface="Arial"/>
              <a:buNone/>
            </a:pPr>
            <a:endParaRPr sz="2400" b="0"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‘Hermeneutic circle’ maintains that interpretation is not a simple one-way transmission of ideas from text to reader but it is rather an interactive process in which the reader’s fore-understandings are required for any further understanding of the text to be possible (Gadamer, 1975)</a:t>
            </a:r>
          </a:p>
          <a:p>
            <a:pPr marL="285750" marR="0" lvl="0" indent="-285750" algn="l" rtl="0">
              <a:lnSpc>
                <a:spcPct val="100000"/>
              </a:lnSpc>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Karl Mannheim argues that a cultural act or text contains three levels of meaning: objective, expressive and documentary.</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sp>
        <p:nvSpPr>
          <p:cNvPr id="778" name="Shape 778"/>
          <p:cNvSpPr txBox="1">
            <a:spLocks noGrp="1"/>
          </p:cNvSpPr>
          <p:nvPr>
            <p:ph type="body" idx="1"/>
          </p:nvPr>
        </p:nvSpPr>
        <p:spPr>
          <a:xfrm>
            <a:off x="1484312" y="134936"/>
            <a:ext cx="10018800" cy="5656200"/>
          </a:xfrm>
          <a:prstGeom prst="rect">
            <a:avLst/>
          </a:prstGeom>
          <a:noFill/>
          <a:ln>
            <a:noFill/>
          </a:ln>
        </p:spPr>
        <p:txBody>
          <a:bodyPr lIns="91425" tIns="45700" rIns="91425" bIns="45700" anchor="ctr"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Goffman (1974) highlights how our social experiences are interpreted and understood through ‘frames’ of reference. Frames are basically cognitive tools that we subconsciously construct to help us make sense of a social situation.</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Goffman also discusses at length the use of frame narratives. Narratives refer to the structured meanings within a story, which have a sense of sequence and causality strongly influenced by ideologies</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sp>
        <p:nvSpPr>
          <p:cNvPr id="783" name="Shape 783"/>
          <p:cNvSpPr txBox="1">
            <a:spLocks noGrp="1"/>
          </p:cNvSpPr>
          <p:nvPr>
            <p:ph type="body" idx="1"/>
          </p:nvPr>
        </p:nvSpPr>
        <p:spPr>
          <a:xfrm>
            <a:off x="1484312" y="0"/>
            <a:ext cx="10018800" cy="6334200"/>
          </a:xfrm>
          <a:prstGeom prst="rect">
            <a:avLst/>
          </a:prstGeom>
          <a:noFill/>
          <a:ln>
            <a:noFill/>
          </a:ln>
        </p:spPr>
        <p:txBody>
          <a:bodyPr lIns="91425" tIns="45700" rIns="91425" bIns="45700" anchor="ctr"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Pierre Bourdieu (1984) also contributes to our understanding of social interactions and the meanings of communication through his discussion of ‘fields’ and ‘habitus’. </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Fields for Bourdieu are the constituent parts of a society or ‘social space’ which will have its own habitus.</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Bourdieu’s understanding of habitus is that this is embodied. </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For both Bourdieu and Goffman meanings are shaped by existing frames of reference that social actors possess. However, these frames do not simply ‘appear’ ready-formed within individual heads, but rather it is important to recognise the role of ideology and the political economy in shaping these.</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Shape 788"/>
          <p:cNvSpPr txBox="1">
            <a:spLocks noGrp="1"/>
          </p:cNvSpPr>
          <p:nvPr>
            <p:ph type="body" idx="1"/>
          </p:nvPr>
        </p:nvSpPr>
        <p:spPr>
          <a:xfrm>
            <a:off x="1484312" y="134936"/>
            <a:ext cx="10018800" cy="5656200"/>
          </a:xfrm>
          <a:prstGeom prst="rect">
            <a:avLst/>
          </a:prstGeom>
          <a:noFill/>
          <a:ln>
            <a:noFill/>
          </a:ln>
        </p:spPr>
        <p:txBody>
          <a:bodyPr lIns="91425" tIns="45700" rIns="91425" bIns="45700" anchor="ctr"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Jenkins (1992: 74) writes that habitus is Latin to mean ‘a habitual or typical condition, state or appearance, particularly of the body’ manifested in three ways: </a:t>
            </a:r>
          </a:p>
          <a:p>
            <a:pPr marL="285750" marR="0" lvl="0" indent="-285750" algn="l" rtl="0">
              <a:lnSpc>
                <a:spcPct val="100000"/>
              </a:lnSpc>
              <a:spcBef>
                <a:spcPts val="1080"/>
              </a:spcBef>
              <a:spcAft>
                <a:spcPts val="0"/>
              </a:spcAft>
              <a:buClr>
                <a:srgbClr val="1287C3"/>
              </a:buClr>
              <a:buSzPct val="145000"/>
              <a:buFont typeface="Noto Sans Symbols"/>
              <a:buChar char="•"/>
            </a:pPr>
            <a:r>
              <a:rPr lang="en-US" sz="2400" b="0" i="0" u="none">
                <a:solidFill>
                  <a:schemeClr val="dk1"/>
                </a:solidFill>
                <a:latin typeface="Calibri"/>
                <a:ea typeface="Calibri"/>
                <a:cs typeface="Calibri"/>
                <a:sym typeface="Calibri"/>
              </a:rPr>
              <a:t>Habitus only exists ‘inside the heads of actors’ – for instance, ways of behaving and modes of practice are learnt and internalised by social actors </a:t>
            </a:r>
          </a:p>
          <a:p>
            <a:pPr marL="285750" marR="0" lvl="0" indent="-285750" algn="l" rtl="0">
              <a:lnSpc>
                <a:spcPct val="100000"/>
              </a:lnSpc>
              <a:spcBef>
                <a:spcPts val="1080"/>
              </a:spcBef>
              <a:spcAft>
                <a:spcPts val="0"/>
              </a:spcAft>
              <a:buClr>
                <a:srgbClr val="1287C3"/>
              </a:buClr>
              <a:buSzPct val="145000"/>
              <a:buFont typeface="Noto Sans Symbols"/>
              <a:buChar char="•"/>
            </a:pPr>
            <a:r>
              <a:rPr lang="en-US" sz="2400" b="0" i="0" u="none">
                <a:solidFill>
                  <a:schemeClr val="dk1"/>
                </a:solidFill>
                <a:latin typeface="Calibri"/>
                <a:ea typeface="Calibri"/>
                <a:cs typeface="Calibri"/>
                <a:sym typeface="Calibri"/>
              </a:rPr>
              <a:t>Habitus only exists through the practice and actions of social actors – their ways of talking, moving, acting and behaviour.</a:t>
            </a:r>
          </a:p>
          <a:p>
            <a:pPr marL="285750" marR="0" lvl="0" indent="-285750" algn="l" rtl="0">
              <a:lnSpc>
                <a:spcPct val="100000"/>
              </a:lnSpc>
              <a:spcBef>
                <a:spcPts val="1080"/>
              </a:spcBef>
              <a:spcAft>
                <a:spcPts val="0"/>
              </a:spcAft>
              <a:buClr>
                <a:srgbClr val="1287C3"/>
              </a:buClr>
              <a:buSzPct val="145000"/>
              <a:buFont typeface="Noto Sans Symbols"/>
              <a:buChar char="•"/>
            </a:pPr>
            <a:r>
              <a:rPr lang="en-US" sz="2400" b="0" i="0" u="none">
                <a:solidFill>
                  <a:schemeClr val="dk1"/>
                </a:solidFill>
                <a:latin typeface="Calibri"/>
                <a:ea typeface="Calibri"/>
                <a:cs typeface="Calibri"/>
                <a:sym typeface="Calibri"/>
              </a:rPr>
              <a:t>Habitus is associated with the ‘practical taxonomies’ actors use to make sense of the world are all rooted in the body </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7"/>
        <p:cNvGrpSpPr/>
        <p:nvPr/>
      </p:nvGrpSpPr>
      <p:grpSpPr>
        <a:xfrm>
          <a:off x="0" y="0"/>
          <a:ext cx="0" cy="0"/>
          <a:chOff x="0" y="0"/>
          <a:chExt cx="0" cy="0"/>
        </a:xfrm>
      </p:grpSpPr>
      <p:sp>
        <p:nvSpPr>
          <p:cNvPr id="638" name="Shape 638"/>
          <p:cNvSpPr/>
          <p:nvPr/>
        </p:nvSpPr>
        <p:spPr>
          <a:xfrm>
            <a:off x="1058862" y="234950"/>
            <a:ext cx="10880700" cy="6623100"/>
          </a:xfrm>
          <a:prstGeom prst="ellipse">
            <a:avLst/>
          </a:prstGeom>
          <a:solidFill>
            <a:schemeClr val="lt1"/>
          </a:solidFill>
          <a:ln w="15875" cap="rnd" cmpd="sng">
            <a:solidFill>
              <a:srgbClr val="207DAD"/>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39" name="Shape 639"/>
          <p:cNvSpPr txBox="1">
            <a:spLocks noGrp="1"/>
          </p:cNvSpPr>
          <p:nvPr>
            <p:ph type="body" idx="1"/>
          </p:nvPr>
        </p:nvSpPr>
        <p:spPr>
          <a:xfrm>
            <a:off x="1484311" y="0"/>
            <a:ext cx="10455300" cy="65706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1287C3"/>
              </a:buClr>
              <a:buSzPct val="25000"/>
              <a:buFont typeface="Arial"/>
              <a:buNone/>
            </a:pPr>
            <a:r>
              <a:rPr lang="en-US" sz="2400" b="0" i="0" u="none" strike="noStrike" cap="none">
                <a:solidFill>
                  <a:schemeClr val="dk1"/>
                </a:solidFill>
                <a:latin typeface="Calibri"/>
                <a:ea typeface="Calibri"/>
                <a:cs typeface="Calibri"/>
                <a:sym typeface="Calibri"/>
              </a:rPr>
              <a:t>								</a:t>
            </a:r>
            <a:r>
              <a:rPr lang="en-US" sz="2400" b="1" i="0" u="none" strike="noStrike" cap="none">
                <a:solidFill>
                  <a:schemeClr val="dk1"/>
                </a:solidFill>
                <a:latin typeface="Calibri"/>
                <a:ea typeface="Calibri"/>
                <a:cs typeface="Calibri"/>
                <a:sym typeface="Calibri"/>
              </a:rPr>
              <a:t>COMMUNICATION</a:t>
            </a:r>
          </a:p>
          <a:p>
            <a:pPr marL="0" marR="0" lvl="0" indent="0" algn="l" rtl="0">
              <a:lnSpc>
                <a:spcPct val="100000"/>
              </a:lnSpc>
              <a:spcBef>
                <a:spcPts val="1080"/>
              </a:spcBef>
              <a:spcAft>
                <a:spcPts val="0"/>
              </a:spcAft>
              <a:buClr>
                <a:srgbClr val="1287C3"/>
              </a:buClr>
              <a:buSzPct val="25000"/>
              <a:buFont typeface="Arial"/>
              <a:buNone/>
            </a:pPr>
            <a:r>
              <a:rPr lang="en-US" sz="2400" b="1" i="0" u="none" strike="noStrike" cap="none">
                <a:solidFill>
                  <a:schemeClr val="dk1"/>
                </a:solidFill>
                <a:latin typeface="Calibri"/>
                <a:ea typeface="Calibri"/>
                <a:cs typeface="Calibri"/>
                <a:sym typeface="Calibri"/>
              </a:rPr>
              <a:t>                                                                   PROCESS</a:t>
            </a:r>
          </a:p>
          <a:p>
            <a:pPr marL="0" marR="0" lvl="0" indent="0" algn="l" rtl="0">
              <a:lnSpc>
                <a:spcPct val="100000"/>
              </a:lnSpc>
              <a:spcBef>
                <a:spcPts val="1080"/>
              </a:spcBef>
              <a:spcAft>
                <a:spcPts val="0"/>
              </a:spcAft>
              <a:buClr>
                <a:srgbClr val="1287C3"/>
              </a:buClr>
              <a:buSzPct val="25000"/>
              <a:buFont typeface="Arial"/>
              <a:buNone/>
            </a:pPr>
            <a:endParaRPr sz="2400" b="1" i="0" u="none" strike="noStrike" cap="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None/>
            </a:pPr>
            <a:endParaRPr sz="2400" b="0" i="0" u="none" strike="noStrike" cap="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None/>
            </a:pPr>
            <a:endParaRPr sz="2400" b="0" i="0" u="none" strike="noStrike" cap="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None/>
            </a:pPr>
            <a:endParaRPr sz="2400" b="0" i="0" u="none" strike="noStrike" cap="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None/>
            </a:pPr>
            <a:endParaRPr sz="2400" b="0" i="0" u="none" strike="noStrike" cap="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None/>
            </a:pPr>
            <a:endParaRPr sz="2400" b="0" i="0" u="none" strike="noStrike" cap="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25000"/>
              <a:buFont typeface="Arial"/>
              <a:buNone/>
            </a:pPr>
            <a:r>
              <a:rPr lang="en-US" sz="2400" b="0" i="0" u="none" strike="noStrike" cap="none">
                <a:solidFill>
                  <a:schemeClr val="dk1"/>
                </a:solidFill>
                <a:latin typeface="Calibri"/>
                <a:ea typeface="Calibri"/>
                <a:cs typeface="Calibri"/>
                <a:sym typeface="Calibri"/>
              </a:rPr>
              <a:t>						</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
        <p:nvSpPr>
          <p:cNvPr id="640" name="Shape 640"/>
          <p:cNvSpPr/>
          <p:nvPr/>
        </p:nvSpPr>
        <p:spPr>
          <a:xfrm>
            <a:off x="1958975" y="3005136"/>
            <a:ext cx="2116200" cy="1174799"/>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Sender </a:t>
            </a:r>
          </a:p>
        </p:txBody>
      </p:sp>
      <p:sp>
        <p:nvSpPr>
          <p:cNvPr id="641" name="Shape 641"/>
          <p:cNvSpPr/>
          <p:nvPr/>
        </p:nvSpPr>
        <p:spPr>
          <a:xfrm>
            <a:off x="5289550" y="3005136"/>
            <a:ext cx="2017800" cy="1174799"/>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Text</a:t>
            </a:r>
          </a:p>
        </p:txBody>
      </p:sp>
      <p:sp>
        <p:nvSpPr>
          <p:cNvPr id="642" name="Shape 642"/>
          <p:cNvSpPr/>
          <p:nvPr/>
        </p:nvSpPr>
        <p:spPr>
          <a:xfrm>
            <a:off x="8583612" y="2879725"/>
            <a:ext cx="1863600" cy="11763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Receiver / Audience</a:t>
            </a:r>
          </a:p>
        </p:txBody>
      </p:sp>
      <p:sp>
        <p:nvSpPr>
          <p:cNvPr id="643" name="Shape 643"/>
          <p:cNvSpPr/>
          <p:nvPr/>
        </p:nvSpPr>
        <p:spPr>
          <a:xfrm>
            <a:off x="4075112" y="3540125"/>
            <a:ext cx="1214400" cy="247500"/>
          </a:xfrm>
          <a:prstGeom prst="rightArrow">
            <a:avLst>
              <a:gd name="adj1" fmla="val 19398"/>
              <a:gd name="adj2" fmla="val 50000"/>
            </a:avLst>
          </a:prstGeom>
          <a:solidFill>
            <a:schemeClr val="accent1"/>
          </a:solidFill>
          <a:ln w="15875" cap="rnd" cmpd="sng">
            <a:solidFill>
              <a:srgbClr val="207DAD"/>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44" name="Shape 644"/>
          <p:cNvSpPr/>
          <p:nvPr/>
        </p:nvSpPr>
        <p:spPr>
          <a:xfrm>
            <a:off x="7369175" y="3468687"/>
            <a:ext cx="1214400" cy="247500"/>
          </a:xfrm>
          <a:prstGeom prst="rightArrow">
            <a:avLst>
              <a:gd name="adj1" fmla="val 19398"/>
              <a:gd name="adj2" fmla="val 50000"/>
            </a:avLst>
          </a:prstGeom>
          <a:solidFill>
            <a:schemeClr val="accent1"/>
          </a:solidFill>
          <a:ln w="15875" cap="rnd" cmpd="sng">
            <a:solidFill>
              <a:srgbClr val="207DAD"/>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45" name="Shape 645"/>
          <p:cNvSpPr/>
          <p:nvPr/>
        </p:nvSpPr>
        <p:spPr>
          <a:xfrm>
            <a:off x="6219825" y="4179887"/>
            <a:ext cx="311100" cy="601800"/>
          </a:xfrm>
          <a:prstGeom prst="downArrow">
            <a:avLst>
              <a:gd name="adj1" fmla="val 16015"/>
              <a:gd name="adj2" fmla="val 50000"/>
            </a:avLst>
          </a:prstGeom>
          <a:solidFill>
            <a:schemeClr val="accent1"/>
          </a:solidFill>
          <a:ln w="15875" cap="rnd" cmpd="sng">
            <a:solidFill>
              <a:srgbClr val="207DAD"/>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46" name="Shape 646"/>
          <p:cNvSpPr/>
          <p:nvPr/>
        </p:nvSpPr>
        <p:spPr>
          <a:xfrm>
            <a:off x="4833937" y="4840287"/>
            <a:ext cx="2938499" cy="9144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Representation</a:t>
            </a:r>
            <a:r>
              <a:rPr lang="en-US" sz="1800" b="0" i="0" u="none">
                <a:solidFill>
                  <a:srgbClr val="000000"/>
                </a:solidFill>
                <a:latin typeface="Calibri"/>
                <a:ea typeface="Calibri"/>
                <a:cs typeface="Calibri"/>
                <a:sym typeface="Calibri"/>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2"/>
        <p:cNvGrpSpPr/>
        <p:nvPr/>
      </p:nvGrpSpPr>
      <p:grpSpPr>
        <a:xfrm>
          <a:off x="0" y="0"/>
          <a:ext cx="0" cy="0"/>
          <a:chOff x="0" y="0"/>
          <a:chExt cx="0" cy="0"/>
        </a:xfrm>
      </p:grpSpPr>
      <p:sp>
        <p:nvSpPr>
          <p:cNvPr id="793" name="Shape 793"/>
          <p:cNvSpPr txBox="1">
            <a:spLocks noGrp="1"/>
          </p:cNvSpPr>
          <p:nvPr>
            <p:ph type="title"/>
          </p:nvPr>
        </p:nvSpPr>
        <p:spPr>
          <a:xfrm>
            <a:off x="1484312" y="0"/>
            <a:ext cx="10018800" cy="8334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Political Economy, Ideology, and Meaning</a:t>
            </a:r>
          </a:p>
        </p:txBody>
      </p:sp>
      <p:sp>
        <p:nvSpPr>
          <p:cNvPr id="794" name="Shape 794"/>
          <p:cNvSpPr txBox="1">
            <a:spLocks noGrp="1"/>
          </p:cNvSpPr>
          <p:nvPr>
            <p:ph type="body" idx="1"/>
          </p:nvPr>
        </p:nvSpPr>
        <p:spPr>
          <a:xfrm>
            <a:off x="1484311" y="833437"/>
            <a:ext cx="10483800" cy="5835599"/>
          </a:xfrm>
          <a:prstGeom prst="rect">
            <a:avLst/>
          </a:prstGeom>
          <a:noFill/>
          <a:ln>
            <a:noFill/>
          </a:ln>
        </p:spPr>
        <p:txBody>
          <a:bodyPr lIns="91425" tIns="45700" rIns="91425" bIns="45700" anchor="t"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Political economy means that power and inequality are associated with the allocation of resources and the formation of wealth</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What are the connections between ownership and control of the media and cultural transmission? What is the role of the economic infrastructure in the dissemination of ideas? </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Antonio Gramsci divided up ideologies into three categories:</a:t>
            </a:r>
          </a:p>
          <a:p>
            <a:pPr marL="285750" marR="0" lvl="0" indent="-285750" algn="l" rtl="0">
              <a:lnSpc>
                <a:spcPct val="100000"/>
              </a:lnSpc>
              <a:spcBef>
                <a:spcPts val="1080"/>
              </a:spcBef>
              <a:spcAft>
                <a:spcPts val="0"/>
              </a:spcAft>
              <a:buClr>
                <a:srgbClr val="1287C3"/>
              </a:buClr>
              <a:buSzPct val="145000"/>
              <a:buFont typeface="Noto Sans Symbols"/>
              <a:buChar char="•"/>
            </a:pPr>
            <a:r>
              <a:rPr lang="en-US" sz="2400" b="0" i="0" u="none">
                <a:solidFill>
                  <a:schemeClr val="dk1"/>
                </a:solidFill>
                <a:latin typeface="Calibri"/>
                <a:ea typeface="Calibri"/>
                <a:cs typeface="Calibri"/>
                <a:sym typeface="Calibri"/>
              </a:rPr>
              <a:t>Common-sense =&gt; ideas and values as part of everyday life taken for granted - but either contradictory or very superficial. Ex. ‘Boys are better at football than girls’ </a:t>
            </a:r>
          </a:p>
          <a:p>
            <a:pPr marL="285750" marR="0" lvl="0" indent="-285750" algn="l" rtl="0">
              <a:lnSpc>
                <a:spcPct val="100000"/>
              </a:lnSpc>
              <a:spcBef>
                <a:spcPts val="1080"/>
              </a:spcBef>
              <a:spcAft>
                <a:spcPts val="0"/>
              </a:spcAft>
              <a:buClr>
                <a:srgbClr val="1287C3"/>
              </a:buClr>
              <a:buSzPct val="145000"/>
              <a:buFont typeface="Noto Sans Symbols"/>
              <a:buChar char="•"/>
            </a:pPr>
            <a:r>
              <a:rPr lang="en-US" sz="2400" b="0" i="0" u="none">
                <a:solidFill>
                  <a:schemeClr val="dk1"/>
                </a:solidFill>
                <a:latin typeface="Calibri"/>
                <a:ea typeface="Calibri"/>
                <a:cs typeface="Calibri"/>
                <a:sym typeface="Calibri"/>
              </a:rPr>
              <a:t>Particular philosophy =&gt; the thought of a particular group of people in society who put forward a reasonably coherent set of ideas, such as traditional intellectuals (priests) and intellectuals from (trade unionists or political activists.</a:t>
            </a:r>
          </a:p>
          <a:p>
            <a:pPr marL="285750" marR="0" lvl="0" indent="-285750" algn="l" rtl="0">
              <a:lnSpc>
                <a:spcPct val="100000"/>
              </a:lnSpc>
              <a:spcBef>
                <a:spcPts val="1080"/>
              </a:spcBef>
              <a:spcAft>
                <a:spcPts val="0"/>
              </a:spcAft>
              <a:buClr>
                <a:srgbClr val="1287C3"/>
              </a:buClr>
              <a:buSzPct val="145000"/>
              <a:buFont typeface="Noto Sans Symbols"/>
              <a:buChar char="•"/>
            </a:pPr>
            <a:r>
              <a:rPr lang="en-US" sz="2400" b="0" i="0" u="none">
                <a:solidFill>
                  <a:schemeClr val="dk1"/>
                </a:solidFill>
                <a:latin typeface="Calibri"/>
                <a:ea typeface="Calibri"/>
                <a:cs typeface="Calibri"/>
                <a:sym typeface="Calibri"/>
              </a:rPr>
              <a:t>A dominant or hegemonic ideology=&gt; one that has a leading role in society.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799" name="Shape 799"/>
          <p:cNvSpPr txBox="1">
            <a:spLocks noGrp="1"/>
          </p:cNvSpPr>
          <p:nvPr>
            <p:ph type="title"/>
          </p:nvPr>
        </p:nvSpPr>
        <p:spPr>
          <a:xfrm>
            <a:off x="1484311" y="0"/>
            <a:ext cx="10707600" cy="10080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Poststructuralism and the Patterns of Meaning</a:t>
            </a:r>
          </a:p>
        </p:txBody>
      </p:sp>
      <p:sp>
        <p:nvSpPr>
          <p:cNvPr id="800" name="Shape 800"/>
          <p:cNvSpPr txBox="1">
            <a:spLocks noGrp="1"/>
          </p:cNvSpPr>
          <p:nvPr>
            <p:ph type="body" idx="1"/>
          </p:nvPr>
        </p:nvSpPr>
        <p:spPr>
          <a:xfrm>
            <a:off x="1484311" y="860425"/>
            <a:ext cx="10523400" cy="5419800"/>
          </a:xfrm>
          <a:prstGeom prst="rect">
            <a:avLst/>
          </a:prstGeom>
          <a:noFill/>
          <a:ln>
            <a:noFill/>
          </a:ln>
        </p:spPr>
        <p:txBody>
          <a:bodyPr lIns="91425" tIns="45700" rIns="91425" bIns="45700" anchor="t"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Instead of binary oppositions, it suggests that there are much more complicated and ever-changing systems of meaning that need to be understood in their particular contexts =&gt; the meanings that things have are not fixed – they are fluid and changing</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The solidity of the relationships that the political economy approach argues exist between economic relationships and cultural meanings =&gt; the relationships are both contingent and contextual</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Poststructuralism highlights how meanings are not always intended, and that texts are polysemic (open to multiple readings)</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Any text contains ‘multiple voices’ =&gt; ‘intertextuality’ (the relation of a given text to other texts) by Julia Kristeva’s (p. 149)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04"/>
        <p:cNvGrpSpPr/>
        <p:nvPr/>
      </p:nvGrpSpPr>
      <p:grpSpPr>
        <a:xfrm>
          <a:off x="0" y="0"/>
          <a:ext cx="0" cy="0"/>
          <a:chOff x="0" y="0"/>
          <a:chExt cx="0" cy="0"/>
        </a:xfrm>
      </p:grpSpPr>
      <p:sp>
        <p:nvSpPr>
          <p:cNvPr id="805" name="Shape 805"/>
          <p:cNvSpPr txBox="1">
            <a:spLocks noGrp="1"/>
          </p:cNvSpPr>
          <p:nvPr>
            <p:ph type="title"/>
          </p:nvPr>
        </p:nvSpPr>
        <p:spPr>
          <a:xfrm>
            <a:off x="1484311" y="0"/>
            <a:ext cx="10820400" cy="8874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Postmodernism and Semiotics</a:t>
            </a:r>
          </a:p>
        </p:txBody>
      </p:sp>
      <p:sp>
        <p:nvSpPr>
          <p:cNvPr id="806" name="Shape 806"/>
          <p:cNvSpPr txBox="1">
            <a:spLocks noGrp="1"/>
          </p:cNvSpPr>
          <p:nvPr>
            <p:ph type="body" idx="1"/>
          </p:nvPr>
        </p:nvSpPr>
        <p:spPr>
          <a:xfrm>
            <a:off x="1484311" y="1612900"/>
            <a:ext cx="10604400" cy="4424400"/>
          </a:xfrm>
          <a:prstGeom prst="rect">
            <a:avLst/>
          </a:prstGeom>
          <a:noFill/>
          <a:ln>
            <a:noFill/>
          </a:ln>
        </p:spPr>
        <p:txBody>
          <a:bodyPr lIns="91425" tIns="45700" rIns="91425" bIns="45700" anchor="t" anchorCtr="0">
            <a:noAutofit/>
          </a:bodyPr>
          <a:lstStyle/>
          <a:p>
            <a:pPr marL="285750" marR="0" lvl="0" indent="-285750" algn="just"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Lyotard, the ‘founding fathers’ of postmodern social theory, rejects Marxism’s idea that society is based around technologies of production. </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Lyotard suggests that social life revolves around language and discourse =&gt; changing nature of narrative in social life.</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Lyotard suggests that in pre-industrial times, myths and stories had a religious quality and assisted in the reproduction of the social order =&gt; in the Enlightenment myths emphasised on progress and reason, knowledge and technology. In postmodern era, knowledge becomes more widespread and accessible, hence, there is a decline in belief of one truth or one knowledge.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10"/>
        <p:cNvGrpSpPr/>
        <p:nvPr/>
      </p:nvGrpSpPr>
      <p:grpSpPr>
        <a:xfrm>
          <a:off x="0" y="0"/>
          <a:ext cx="0" cy="0"/>
          <a:chOff x="0" y="0"/>
          <a:chExt cx="0" cy="0"/>
        </a:xfrm>
      </p:grpSpPr>
      <p:sp>
        <p:nvSpPr>
          <p:cNvPr id="811" name="Shape 811"/>
          <p:cNvSpPr txBox="1">
            <a:spLocks noGrp="1"/>
          </p:cNvSpPr>
          <p:nvPr>
            <p:ph type="body" idx="1"/>
          </p:nvPr>
        </p:nvSpPr>
        <p:spPr>
          <a:xfrm>
            <a:off x="1484311" y="0"/>
            <a:ext cx="10564800" cy="57912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1287C3"/>
              </a:buClr>
              <a:buSzPct val="25000"/>
              <a:buFont typeface="Arial"/>
              <a:buNone/>
            </a:pPr>
            <a:r>
              <a:rPr lang="en-US" sz="4400" b="1" i="0" u="none">
                <a:solidFill>
                  <a:schemeClr val="dk1"/>
                </a:solidFill>
                <a:latin typeface="Calibri"/>
                <a:ea typeface="Calibri"/>
                <a:cs typeface="Calibri"/>
                <a:sym typeface="Calibri"/>
              </a:rPr>
              <a:t>Postmodernism and Semiotics</a:t>
            </a:r>
          </a:p>
          <a:p>
            <a:pPr marL="0" marR="0" lvl="0" indent="0" algn="just" rtl="0">
              <a:lnSpc>
                <a:spcPct val="100000"/>
              </a:lnSpc>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a:p>
            <a:pPr marL="0" marR="0" lvl="0" indent="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Derrida (1978) =&gt; the relationship between the signifier and the sign is now </a:t>
            </a:r>
            <a:r>
              <a:rPr lang="en-US" sz="2400" b="0" i="1" u="none">
                <a:solidFill>
                  <a:schemeClr val="dk1"/>
                </a:solidFill>
                <a:latin typeface="Calibri"/>
                <a:ea typeface="Calibri"/>
                <a:cs typeface="Calibri"/>
                <a:sym typeface="Calibri"/>
              </a:rPr>
              <a:t>completely arbitrary </a:t>
            </a:r>
            <a:r>
              <a:rPr lang="en-US" sz="2400" b="0" i="0" u="none">
                <a:solidFill>
                  <a:schemeClr val="dk1"/>
                </a:solidFill>
                <a:latin typeface="Calibri"/>
                <a:ea typeface="Calibri"/>
                <a:cs typeface="Calibri"/>
                <a:sym typeface="Calibri"/>
              </a:rPr>
              <a:t>and lacks any connection at all =&gt; Signs become free floating, without any link or relationship to an underlying reality. </a:t>
            </a:r>
          </a:p>
          <a:p>
            <a:pPr marL="0" marR="0" lvl="0" indent="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Jean Baudrillard following Derrida, also sees signs as becoming free-floating, disconnected from reality =&gt; </a:t>
            </a:r>
            <a:r>
              <a:rPr lang="en-US" sz="2400" b="1" i="0" u="none">
                <a:solidFill>
                  <a:schemeClr val="dk1"/>
                </a:solidFill>
                <a:latin typeface="Calibri"/>
                <a:ea typeface="Calibri"/>
                <a:cs typeface="Calibri"/>
                <a:sym typeface="Calibri"/>
              </a:rPr>
              <a:t>simulacra</a:t>
            </a:r>
            <a:r>
              <a:rPr lang="en-US" sz="2400" b="0" i="0" u="none">
                <a:solidFill>
                  <a:schemeClr val="dk1"/>
                </a:solidFill>
                <a:latin typeface="Calibri"/>
                <a:ea typeface="Calibri"/>
                <a:cs typeface="Calibri"/>
                <a:sym typeface="Calibri"/>
              </a:rPr>
              <a:t> (an ‘image’ or representation of a person or thing, which lacks the substance or qualities of the original) = &gt; leading to   </a:t>
            </a:r>
            <a:r>
              <a:rPr lang="en-US" sz="2400" b="1" i="1" u="none">
                <a:solidFill>
                  <a:schemeClr val="dk1"/>
                </a:solidFill>
                <a:latin typeface="Calibri"/>
                <a:ea typeface="Calibri"/>
                <a:cs typeface="Calibri"/>
                <a:sym typeface="Calibri"/>
              </a:rPr>
              <a:t>hyperreality</a:t>
            </a:r>
            <a:r>
              <a:rPr lang="en-US" sz="2400" b="0" i="0" u="none">
                <a:solidFill>
                  <a:schemeClr val="dk1"/>
                </a:solidFill>
                <a:latin typeface="Calibri"/>
                <a:ea typeface="Calibri"/>
                <a:cs typeface="Calibri"/>
                <a:sym typeface="Calibri"/>
              </a:rPr>
              <a:t> (the blurring of distinctions between the real in the unreal and which the prefix ‘hyper’ signifies more real than real whereby the real is produced according to a model’)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15"/>
        <p:cNvGrpSpPr/>
        <p:nvPr/>
      </p:nvGrpSpPr>
      <p:grpSpPr>
        <a:xfrm>
          <a:off x="0" y="0"/>
          <a:ext cx="0" cy="0"/>
          <a:chOff x="0" y="0"/>
          <a:chExt cx="0" cy="0"/>
        </a:xfrm>
      </p:grpSpPr>
      <p:sp>
        <p:nvSpPr>
          <p:cNvPr id="816" name="Shape 816"/>
          <p:cNvSpPr txBox="1">
            <a:spLocks noGrp="1"/>
          </p:cNvSpPr>
          <p:nvPr>
            <p:ph type="title"/>
          </p:nvPr>
        </p:nvSpPr>
        <p:spPr>
          <a:xfrm>
            <a:off x="2173286" y="4238625"/>
            <a:ext cx="10018800" cy="17526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Language, Representation, Power, and Inequality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20"/>
        <p:cNvGrpSpPr/>
        <p:nvPr/>
      </p:nvGrpSpPr>
      <p:grpSpPr>
        <a:xfrm>
          <a:off x="0" y="0"/>
          <a:ext cx="0" cy="0"/>
          <a:chOff x="0" y="0"/>
          <a:chExt cx="0" cy="0"/>
        </a:xfrm>
      </p:grpSpPr>
      <p:sp>
        <p:nvSpPr>
          <p:cNvPr id="821" name="Shape 821"/>
          <p:cNvSpPr txBox="1">
            <a:spLocks noGrp="1"/>
          </p:cNvSpPr>
          <p:nvPr>
            <p:ph type="body" idx="1"/>
          </p:nvPr>
        </p:nvSpPr>
        <p:spPr>
          <a:xfrm>
            <a:off x="1484311" y="161925"/>
            <a:ext cx="10510800" cy="60771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1287C3"/>
              </a:buClr>
              <a:buSzPct val="25000"/>
              <a:buFont typeface="Arial"/>
              <a:buNone/>
            </a:pPr>
            <a:r>
              <a:rPr lang="en-US" sz="4400" b="1" i="0" u="none">
                <a:solidFill>
                  <a:schemeClr val="dk1"/>
                </a:solidFill>
                <a:latin typeface="Calibri"/>
                <a:ea typeface="Calibri"/>
                <a:cs typeface="Calibri"/>
                <a:sym typeface="Calibri"/>
              </a:rPr>
              <a:t>Representation </a:t>
            </a:r>
          </a:p>
          <a:p>
            <a:pPr marL="0" marR="0" lvl="0" indent="0" algn="l" rtl="0">
              <a:lnSpc>
                <a:spcPct val="100000"/>
              </a:lnSpc>
              <a:spcBef>
                <a:spcPts val="1320"/>
              </a:spcBef>
              <a:spcAft>
                <a:spcPts val="0"/>
              </a:spcAft>
              <a:buClr>
                <a:srgbClr val="1287C3"/>
              </a:buClr>
              <a:buSzPct val="25000"/>
              <a:buFont typeface="Arial"/>
              <a:buNone/>
            </a:pPr>
            <a:endParaRPr sz="3600" b="1" i="0" u="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Raymond Williams points to two meanings of ‘representation’, namely as ‘a symbol or image, or the process of presenting to the eye or the mind’</a:t>
            </a:r>
          </a:p>
          <a:p>
            <a:pPr marL="0" marR="0" lvl="0" indent="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Representation vs Realism</a:t>
            </a:r>
          </a:p>
          <a:p>
            <a:pPr marL="0" marR="0" lvl="0" indent="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Ang (1985) in her discussion of viewers’ reactions to the American soap Dallas shows, these representations may convey ideas and feelings that viewers feel to be subjectively real or important.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25"/>
        <p:cNvGrpSpPr/>
        <p:nvPr/>
      </p:nvGrpSpPr>
      <p:grpSpPr>
        <a:xfrm>
          <a:off x="0" y="0"/>
          <a:ext cx="0" cy="0"/>
          <a:chOff x="0" y="0"/>
          <a:chExt cx="0" cy="0"/>
        </a:xfrm>
      </p:grpSpPr>
      <p:sp>
        <p:nvSpPr>
          <p:cNvPr id="826" name="Shape 826"/>
          <p:cNvSpPr txBox="1">
            <a:spLocks noGrp="1"/>
          </p:cNvSpPr>
          <p:nvPr>
            <p:ph type="title"/>
          </p:nvPr>
        </p:nvSpPr>
        <p:spPr>
          <a:xfrm>
            <a:off x="1484312" y="0"/>
            <a:ext cx="10018800" cy="9144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Language and Power </a:t>
            </a:r>
          </a:p>
        </p:txBody>
      </p:sp>
      <p:sp>
        <p:nvSpPr>
          <p:cNvPr id="827" name="Shape 827"/>
          <p:cNvSpPr txBox="1">
            <a:spLocks noGrp="1"/>
          </p:cNvSpPr>
          <p:nvPr>
            <p:ph type="body" idx="1"/>
          </p:nvPr>
        </p:nvSpPr>
        <p:spPr>
          <a:xfrm>
            <a:off x="1484311" y="820737"/>
            <a:ext cx="10496700" cy="4970400"/>
          </a:xfrm>
          <a:prstGeom prst="rect">
            <a:avLst/>
          </a:prstGeom>
          <a:noFill/>
          <a:ln>
            <a:noFill/>
          </a:ln>
        </p:spPr>
        <p:txBody>
          <a:bodyPr lIns="91425" tIns="45700" rIns="91425" bIns="45700" anchor="ctr"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1" u="none">
                <a:solidFill>
                  <a:schemeClr val="dk1"/>
                </a:solidFill>
                <a:latin typeface="Calibri"/>
                <a:ea typeface="Calibri"/>
                <a:cs typeface="Calibri"/>
                <a:sym typeface="Calibri"/>
              </a:rPr>
              <a:t>Cultural politics </a:t>
            </a:r>
            <a:r>
              <a:rPr lang="en-US" sz="2400" b="0" i="0" u="none">
                <a:solidFill>
                  <a:schemeClr val="dk1"/>
                </a:solidFill>
                <a:latin typeface="Calibri"/>
                <a:ea typeface="Calibri"/>
                <a:cs typeface="Calibri"/>
                <a:sym typeface="Calibri"/>
              </a:rPr>
              <a:t>introduces the dimension of inequalities in </a:t>
            </a:r>
            <a:r>
              <a:rPr lang="en-US" sz="2400" b="1" i="0" u="none">
                <a:solidFill>
                  <a:schemeClr val="dk1"/>
                </a:solidFill>
                <a:latin typeface="Calibri"/>
                <a:ea typeface="Calibri"/>
                <a:cs typeface="Calibri"/>
                <a:sym typeface="Calibri"/>
              </a:rPr>
              <a:t>power </a:t>
            </a:r>
            <a:r>
              <a:rPr lang="en-US" sz="2400" b="0" i="0" u="none">
                <a:solidFill>
                  <a:schemeClr val="dk1"/>
                </a:solidFill>
                <a:latin typeface="Calibri"/>
                <a:ea typeface="Calibri"/>
                <a:cs typeface="Calibri"/>
                <a:sym typeface="Calibri"/>
              </a:rPr>
              <a:t>and authority in cultural forms and the </a:t>
            </a:r>
            <a:r>
              <a:rPr lang="en-US" sz="2400" b="0" i="1" u="none">
                <a:solidFill>
                  <a:schemeClr val="dk1"/>
                </a:solidFill>
                <a:latin typeface="Calibri"/>
                <a:ea typeface="Calibri"/>
                <a:cs typeface="Calibri"/>
                <a:sym typeface="Calibri"/>
              </a:rPr>
              <a:t>contested </a:t>
            </a:r>
            <a:r>
              <a:rPr lang="en-US" sz="2400" b="0" i="0" u="none">
                <a:solidFill>
                  <a:schemeClr val="dk1"/>
                </a:solidFill>
                <a:latin typeface="Calibri"/>
                <a:ea typeface="Calibri"/>
                <a:cs typeface="Calibri"/>
                <a:sym typeface="Calibri"/>
              </a:rPr>
              <a:t>nature of cultural practice =&gt; related with </a:t>
            </a:r>
            <a:r>
              <a:rPr lang="en-US" sz="2400" b="1" i="0" u="none">
                <a:solidFill>
                  <a:schemeClr val="dk1"/>
                </a:solidFill>
                <a:latin typeface="Calibri"/>
                <a:ea typeface="Calibri"/>
                <a:cs typeface="Calibri"/>
                <a:sym typeface="Calibri"/>
              </a:rPr>
              <a:t>language use </a:t>
            </a:r>
            <a:r>
              <a:rPr lang="en-US" sz="2400" b="0" i="0" u="none">
                <a:solidFill>
                  <a:schemeClr val="dk1"/>
                </a:solidFill>
                <a:latin typeface="Calibri"/>
                <a:ea typeface="Calibri"/>
                <a:cs typeface="Calibri"/>
                <a:sym typeface="Calibri"/>
              </a:rPr>
              <a:t>reflecting class, race or gender. </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Language has become increasingly politicized and implicated in social struggles. </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Benedict Anderson (1991) drew attention to the role of print languages in enabling the rise and spread of nationalism.</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Street (1993) argues that the use of the word ‘one’ as in ‘one knows’ implies status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31"/>
        <p:cNvGrpSpPr/>
        <p:nvPr/>
      </p:nvGrpSpPr>
      <p:grpSpPr>
        <a:xfrm>
          <a:off x="0" y="0"/>
          <a:ext cx="0" cy="0"/>
          <a:chOff x="0" y="0"/>
          <a:chExt cx="0" cy="0"/>
        </a:xfrm>
      </p:grpSpPr>
      <p:sp>
        <p:nvSpPr>
          <p:cNvPr id="832" name="Shape 832"/>
          <p:cNvSpPr txBox="1">
            <a:spLocks noGrp="1"/>
          </p:cNvSpPr>
          <p:nvPr>
            <p:ph type="title"/>
          </p:nvPr>
        </p:nvSpPr>
        <p:spPr>
          <a:xfrm>
            <a:off x="1484312" y="0"/>
            <a:ext cx="10018800" cy="9414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Language and Class</a:t>
            </a:r>
          </a:p>
        </p:txBody>
      </p:sp>
      <p:sp>
        <p:nvSpPr>
          <p:cNvPr id="833" name="Shape 833"/>
          <p:cNvSpPr txBox="1">
            <a:spLocks noGrp="1"/>
          </p:cNvSpPr>
          <p:nvPr>
            <p:ph type="body" idx="1"/>
          </p:nvPr>
        </p:nvSpPr>
        <p:spPr>
          <a:xfrm>
            <a:off x="1484311" y="941387"/>
            <a:ext cx="10510800" cy="4849800"/>
          </a:xfrm>
          <a:prstGeom prst="rect">
            <a:avLst/>
          </a:prstGeom>
          <a:noFill/>
          <a:ln>
            <a:noFill/>
          </a:ln>
        </p:spPr>
        <p:txBody>
          <a:bodyPr lIns="91425" tIns="45700" rIns="91425" bIns="45700" anchor="t"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Basil Bernstein (1924–2000) =&gt; lower-class members of English society spoke a language that was restricted in comparison with the elaborated code of the middle classes</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Bernstein’s depiction of the relationship between language and class is reminiscent of the Sapir–Whorf hypothesis =&gt; as lower- and middle-class groups occupying different ‘thought worlds’.</a:t>
            </a: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The privileging of one form of language against others is a political and not a linguistic act.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38" name="Shape 838"/>
          <p:cNvSpPr txBox="1">
            <a:spLocks noGrp="1"/>
          </p:cNvSpPr>
          <p:nvPr>
            <p:ph type="title"/>
          </p:nvPr>
        </p:nvSpPr>
        <p:spPr>
          <a:xfrm>
            <a:off x="1484311" y="0"/>
            <a:ext cx="10707600" cy="9018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Language, Race, and Ethnicity</a:t>
            </a:r>
          </a:p>
        </p:txBody>
      </p:sp>
      <p:sp>
        <p:nvSpPr>
          <p:cNvPr id="839" name="Shape 839"/>
          <p:cNvSpPr txBox="1">
            <a:spLocks noGrp="1"/>
          </p:cNvSpPr>
          <p:nvPr>
            <p:ph type="body" idx="1"/>
          </p:nvPr>
        </p:nvSpPr>
        <p:spPr>
          <a:xfrm>
            <a:off x="1484311" y="901700"/>
            <a:ext cx="10510800" cy="5862600"/>
          </a:xfrm>
          <a:prstGeom prst="rect">
            <a:avLst/>
          </a:prstGeom>
          <a:noFill/>
          <a:ln>
            <a:noFill/>
          </a:ln>
        </p:spPr>
        <p:txBody>
          <a:bodyPr lIns="91425" tIns="45700" rIns="91425" bIns="45700" anchor="t" anchorCtr="0">
            <a:noAutofit/>
          </a:bodyPr>
          <a:lstStyle/>
          <a:p>
            <a:pPr marL="285750" marR="0" lvl="0" indent="-285750" algn="just"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Labov (1972b) =&gt; the use of non-standard English by black youths, even their Black English Vernacular or BEV was different from that of middle-class speech forms</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Speakers and writers of non-standard language may suffer the fate of others claiming to speak for them or of their own accounts of their situation being declared untrue or unworthy of attention </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For example, writings from former colonial countries written in the metropolitan language have been declared not to be literature – due to (a) local variants of the metropolitan language are not legitimate for the writing of literature; (b) writing about colonial or postcolonial society from the experiences of native peoples is not a legitimate</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Edward Said (1993) =&gt; cultural imperialism =&gt; how writers from metropolitan countries have, through their language, created an image of ‘other societies’ that is a product of language.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843"/>
        <p:cNvGrpSpPr/>
        <p:nvPr/>
      </p:nvGrpSpPr>
      <p:grpSpPr>
        <a:xfrm>
          <a:off x="0" y="0"/>
          <a:ext cx="0" cy="0"/>
          <a:chOff x="0" y="0"/>
          <a:chExt cx="0" cy="0"/>
        </a:xfrm>
      </p:grpSpPr>
      <p:sp>
        <p:nvSpPr>
          <p:cNvPr id="844" name="Shape 844"/>
          <p:cNvSpPr txBox="1">
            <a:spLocks noGrp="1"/>
          </p:cNvSpPr>
          <p:nvPr>
            <p:ph type="title"/>
          </p:nvPr>
        </p:nvSpPr>
        <p:spPr>
          <a:xfrm>
            <a:off x="1484311" y="0"/>
            <a:ext cx="10707600" cy="8208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Language and Gender</a:t>
            </a:r>
          </a:p>
        </p:txBody>
      </p:sp>
      <p:sp>
        <p:nvSpPr>
          <p:cNvPr id="845" name="Shape 845"/>
          <p:cNvSpPr txBox="1">
            <a:spLocks noGrp="1"/>
          </p:cNvSpPr>
          <p:nvPr>
            <p:ph type="body" idx="1"/>
          </p:nvPr>
        </p:nvSpPr>
        <p:spPr>
          <a:xfrm>
            <a:off x="1484311" y="820737"/>
            <a:ext cx="10496700" cy="4970400"/>
          </a:xfrm>
          <a:prstGeom prst="rect">
            <a:avLst/>
          </a:prstGeom>
          <a:noFill/>
          <a:ln>
            <a:noFill/>
          </a:ln>
        </p:spPr>
        <p:txBody>
          <a:bodyPr lIns="91425" tIns="45700" rIns="91425" bIns="45700" anchor="t" anchorCtr="0">
            <a:noAutofit/>
          </a:bodyPr>
          <a:lstStyle/>
          <a:p>
            <a:pPr marL="285750" marR="0" lvl="0" indent="-285750" algn="just" rtl="0">
              <a:lnSpc>
                <a:spcPct val="10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Robin Lakoff (1975) =&gt; women’s speech is weaker than men’s, less decisive and functionally less useful. </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Labov (1966) =&gt; women were more deferential and less assertive than men in language use. He even found that lower middle class women used fewer stigmatised forms than men of the same social class. </a:t>
            </a:r>
          </a:p>
          <a:p>
            <a:pPr marL="285750" marR="0" lvl="0" indent="-285750" algn="just"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Men use competitive, aggressive speech while women’s speech is cooperative (Tannen 1990)</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graphicFrame>
        <p:nvGraphicFramePr>
          <p:cNvPr id="846" name="Shape 846"/>
          <p:cNvGraphicFramePr/>
          <p:nvPr/>
        </p:nvGraphicFramePr>
        <p:xfrm>
          <a:off x="1924050" y="3843337"/>
          <a:ext cx="8128000" cy="2225650"/>
        </p:xfrm>
        <a:graphic>
          <a:graphicData uri="http://schemas.openxmlformats.org/drawingml/2006/table">
            <a:tbl>
              <a:tblPr>
                <a:noFill/>
                <a:tableStyleId>{2B618C5E-9EEE-4C2F-B01D-11427A417FEA}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1475">
                <a:tc>
                  <a:txBody>
                    <a:bodyPr/>
                    <a:lstStyle/>
                    <a:p>
                      <a:pPr marL="0" marR="0" lvl="0" indent="0" algn="ctr" rtl="0">
                        <a:lnSpc>
                          <a:spcPct val="100000"/>
                        </a:lnSpc>
                        <a:spcBef>
                          <a:spcPts val="0"/>
                        </a:spcBef>
                        <a:spcAft>
                          <a:spcPts val="0"/>
                        </a:spcAft>
                        <a:buClr>
                          <a:srgbClr val="FFFFFF"/>
                        </a:buClr>
                        <a:buSzPct val="25000"/>
                        <a:buFont typeface="Calibri"/>
                        <a:buNone/>
                      </a:pPr>
                      <a:r>
                        <a:rPr lang="en-US" sz="1800" b="1" i="0" u="none" strike="noStrike" cap="none">
                          <a:solidFill>
                            <a:srgbClr val="FFFFFF"/>
                          </a:solidFill>
                          <a:latin typeface="Calibri"/>
                          <a:ea typeface="Calibri"/>
                          <a:cs typeface="Calibri"/>
                          <a:sym typeface="Calibri"/>
                        </a:rPr>
                        <a:t>MALE TALK</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tc>
                  <a:txBody>
                    <a:bodyPr/>
                    <a:lstStyle/>
                    <a:p>
                      <a:pPr marL="0" marR="0" lvl="0" indent="0" algn="ctr" rtl="0">
                        <a:lnSpc>
                          <a:spcPct val="100000"/>
                        </a:lnSpc>
                        <a:spcBef>
                          <a:spcPts val="0"/>
                        </a:spcBef>
                        <a:spcAft>
                          <a:spcPts val="0"/>
                        </a:spcAft>
                        <a:buClr>
                          <a:srgbClr val="FFFFFF"/>
                        </a:buClr>
                        <a:buSzPct val="25000"/>
                        <a:buFont typeface="Calibri"/>
                        <a:buNone/>
                      </a:pPr>
                      <a:r>
                        <a:rPr lang="en-US" sz="1800" b="1" i="0" u="none" strike="noStrike" cap="none">
                          <a:solidFill>
                            <a:srgbClr val="FFFFFF"/>
                          </a:solidFill>
                          <a:latin typeface="Calibri"/>
                          <a:ea typeface="Calibri"/>
                          <a:cs typeface="Calibri"/>
                          <a:sym typeface="Calibri"/>
                        </a:rPr>
                        <a:t>FEMALE TALK</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3698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Hierarchies</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Network</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extLst>
                  <a:ext uri="{0D108BD9-81ED-4DB2-BD59-A6C34878D82A}">
                    <a16:rowId xmlns:a16="http://schemas.microsoft.com/office/drawing/2014/main" val="10001"/>
                  </a:ext>
                </a:extLst>
              </a:tr>
              <a:tr h="3714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Independence</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Intimacy</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extLst>
                  <a:ext uri="{0D108BD9-81ED-4DB2-BD59-A6C34878D82A}">
                    <a16:rowId xmlns:a16="http://schemas.microsoft.com/office/drawing/2014/main" val="10002"/>
                  </a:ext>
                </a:extLst>
              </a:tr>
              <a:tr h="3714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Information</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Sharing</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extLst>
                  <a:ext uri="{0D108BD9-81ED-4DB2-BD59-A6C34878D82A}">
                    <a16:rowId xmlns:a16="http://schemas.microsoft.com/office/drawing/2014/main" val="10003"/>
                  </a:ext>
                </a:extLst>
              </a:tr>
              <a:tr h="3698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Superiority</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Inferiority</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extLst>
                  <a:ext uri="{0D108BD9-81ED-4DB2-BD59-A6C34878D82A}">
                    <a16:rowId xmlns:a16="http://schemas.microsoft.com/office/drawing/2014/main" val="10004"/>
                  </a:ext>
                </a:extLst>
              </a:tr>
              <a:tr h="3714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Powerful</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Powerless</a:t>
                      </a:r>
                    </a:p>
                  </a:txBody>
                  <a:tcPr marL="0" marR="0"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0"/>
        <p:cNvGrpSpPr/>
        <p:nvPr/>
      </p:nvGrpSpPr>
      <p:grpSpPr>
        <a:xfrm>
          <a:off x="0" y="0"/>
          <a:ext cx="0" cy="0"/>
          <a:chOff x="0" y="0"/>
          <a:chExt cx="0" cy="0"/>
        </a:xfrm>
      </p:grpSpPr>
      <p:sp>
        <p:nvSpPr>
          <p:cNvPr id="651" name="Shape 651"/>
          <p:cNvSpPr txBox="1">
            <a:spLocks noGrp="1"/>
          </p:cNvSpPr>
          <p:nvPr>
            <p:ph type="body" idx="1"/>
          </p:nvPr>
        </p:nvSpPr>
        <p:spPr>
          <a:xfrm>
            <a:off x="1484312" y="719137"/>
            <a:ext cx="10018800" cy="5119800"/>
          </a:xfrm>
          <a:prstGeom prst="rect">
            <a:avLst/>
          </a:prstGeom>
          <a:noFill/>
          <a:ln>
            <a:noFill/>
          </a:ln>
        </p:spPr>
        <p:txBody>
          <a:bodyPr lIns="91425" tIns="45700" rIns="91425" bIns="45700" anchor="ctr" anchorCtr="0">
            <a:normAutofit/>
          </a:bodyPr>
          <a:lstStyle/>
          <a:p>
            <a:pPr marL="0" marR="0" lvl="0" indent="0" algn="l" rtl="0">
              <a:lnSpc>
                <a:spcPct val="100000"/>
              </a:lnSpc>
              <a:spcBef>
                <a:spcPts val="0"/>
              </a:spcBef>
              <a:spcAft>
                <a:spcPts val="0"/>
              </a:spcAft>
              <a:buClr>
                <a:srgbClr val="1287C3"/>
              </a:buClr>
              <a:buSzPct val="25000"/>
              <a:buFont typeface="Arial"/>
              <a:buNone/>
            </a:pPr>
            <a:r>
              <a:rPr lang="en-US" sz="3200" b="1" i="0" u="none">
                <a:solidFill>
                  <a:schemeClr val="dk1"/>
                </a:solidFill>
                <a:latin typeface="Calibri"/>
                <a:ea typeface="Calibri"/>
                <a:cs typeface="Calibri"/>
                <a:sym typeface="Calibri"/>
              </a:rPr>
              <a:t>THE SIGNIFICANCE OF COMMUNICATION RELATED TO CULTURE AND REPRESENTATION</a:t>
            </a:r>
            <a:r>
              <a:rPr lang="en-US" sz="2400" b="1" i="0" u="none">
                <a:solidFill>
                  <a:schemeClr val="dk1"/>
                </a:solidFill>
                <a:latin typeface="Calibri"/>
                <a:ea typeface="Calibri"/>
                <a:cs typeface="Calibri"/>
                <a:sym typeface="Calibri"/>
              </a:rPr>
              <a:t> </a:t>
            </a:r>
          </a:p>
          <a:p>
            <a:pPr marL="0" marR="0" lvl="0" indent="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Communication is a process how one individual (or a word, object, sign, gesture or similar) conveys meaning to another individual -&gt; significantly involving </a:t>
            </a:r>
            <a:r>
              <a:rPr lang="en-US" sz="2400" b="1" i="0" u="none">
                <a:solidFill>
                  <a:schemeClr val="dk1"/>
                </a:solidFill>
                <a:latin typeface="Calibri"/>
                <a:ea typeface="Calibri"/>
                <a:cs typeface="Calibri"/>
                <a:sym typeface="Calibri"/>
              </a:rPr>
              <a:t>representation </a:t>
            </a:r>
            <a:r>
              <a:rPr lang="en-US" sz="2400" b="0" i="0" u="none">
                <a:solidFill>
                  <a:schemeClr val="dk1"/>
                </a:solidFill>
                <a:latin typeface="Calibri"/>
                <a:ea typeface="Calibri"/>
                <a:cs typeface="Calibri"/>
                <a:sym typeface="Calibri"/>
              </a:rPr>
              <a:t>through objects or actions. </a:t>
            </a:r>
          </a:p>
          <a:p>
            <a:pPr marL="0" marR="0" lvl="0" indent="0" algn="l" rtl="0">
              <a:lnSpc>
                <a:spcPct val="100000"/>
              </a:lnSpc>
              <a:spcBef>
                <a:spcPts val="1080"/>
              </a:spcBef>
              <a:spcAft>
                <a:spcPts val="0"/>
              </a:spcAft>
              <a:buClr>
                <a:srgbClr val="1287C3"/>
              </a:buClr>
              <a:buSzPct val="25000"/>
              <a:buFont typeface="Arial"/>
              <a:buNone/>
            </a:pPr>
            <a:endParaRPr sz="2400" b="0" i="0" u="none">
              <a:solidFill>
                <a:schemeClr val="dk1"/>
              </a:solidFill>
              <a:latin typeface="Calibri"/>
              <a:ea typeface="Calibri"/>
              <a:cs typeface="Calibri"/>
              <a:sym typeface="Calibri"/>
            </a:endParaRPr>
          </a:p>
          <a:p>
            <a:pPr marL="0" marR="0" lvl="0" indent="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Through language and communication we define and shape our social and </a:t>
            </a:r>
            <a:r>
              <a:rPr lang="en-US" sz="2400" b="1" i="0" u="none">
                <a:solidFill>
                  <a:schemeClr val="dk1"/>
                </a:solidFill>
                <a:latin typeface="Calibri"/>
                <a:ea typeface="Calibri"/>
                <a:cs typeface="Calibri"/>
                <a:sym typeface="Calibri"/>
              </a:rPr>
              <a:t>cultural </a:t>
            </a:r>
            <a:r>
              <a:rPr lang="en-US" sz="2400" b="0" i="0" u="none">
                <a:solidFill>
                  <a:schemeClr val="dk1"/>
                </a:solidFill>
                <a:latin typeface="Calibri"/>
                <a:ea typeface="Calibri"/>
                <a:cs typeface="Calibri"/>
                <a:sym typeface="Calibri"/>
              </a:rPr>
              <a:t>world by making meaning of our world, and convey these meanings to others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850"/>
        <p:cNvGrpSpPr/>
        <p:nvPr/>
      </p:nvGrpSpPr>
      <p:grpSpPr>
        <a:xfrm>
          <a:off x="0" y="0"/>
          <a:ext cx="0" cy="0"/>
          <a:chOff x="0" y="0"/>
          <a:chExt cx="0" cy="0"/>
        </a:xfrm>
      </p:grpSpPr>
      <p:sp>
        <p:nvSpPr>
          <p:cNvPr id="851" name="Shape 851"/>
          <p:cNvSpPr txBox="1">
            <a:spLocks noGrp="1"/>
          </p:cNvSpPr>
          <p:nvPr>
            <p:ph type="title"/>
          </p:nvPr>
        </p:nvSpPr>
        <p:spPr>
          <a:xfrm>
            <a:off x="2046286" y="4605337"/>
            <a:ext cx="10018800" cy="1752600"/>
          </a:xfrm>
          <a:prstGeom prst="rect">
            <a:avLst/>
          </a:prstGeom>
          <a:noFill/>
          <a:ln>
            <a:noFill/>
          </a:ln>
        </p:spPr>
        <p:txBody>
          <a:bodyPr lIns="91425" tIns="45700" rIns="91425" bIns="45700" anchor="ctr" anchorCtr="0">
            <a:noAutofit/>
          </a:bodyPr>
          <a:lstStyle/>
          <a:p>
            <a:pPr marL="0" lvl="0" indent="0" algn="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Mass Communication and Representation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55"/>
        <p:cNvGrpSpPr/>
        <p:nvPr/>
      </p:nvGrpSpPr>
      <p:grpSpPr>
        <a:xfrm>
          <a:off x="0" y="0"/>
          <a:ext cx="0" cy="0"/>
          <a:chOff x="0" y="0"/>
          <a:chExt cx="0" cy="0"/>
        </a:xfrm>
      </p:grpSpPr>
      <p:sp>
        <p:nvSpPr>
          <p:cNvPr id="856" name="Shape 856"/>
          <p:cNvSpPr txBox="1">
            <a:spLocks noGrp="1"/>
          </p:cNvSpPr>
          <p:nvPr>
            <p:ph type="title"/>
          </p:nvPr>
        </p:nvSpPr>
        <p:spPr>
          <a:xfrm>
            <a:off x="1589086" y="0"/>
            <a:ext cx="10602900" cy="1097100"/>
          </a:xfrm>
          <a:prstGeom prst="rect">
            <a:avLst/>
          </a:prstGeom>
          <a:noFill/>
          <a:ln>
            <a:noFill/>
          </a:ln>
        </p:spPr>
        <p:txBody>
          <a:bodyPr lIns="91425" tIns="45700" rIns="91425" bIns="45700" anchor="ctr" anchorCtr="0">
            <a:normAutofit/>
          </a:bodyPr>
          <a:lstStyle/>
          <a:p>
            <a:pPr marL="0" lvl="0" indent="0" algn="ctr" rtl="0">
              <a:lnSpc>
                <a:spcPct val="100000"/>
              </a:lnSpc>
              <a:spcBef>
                <a:spcPts val="0"/>
              </a:spcBef>
              <a:spcAft>
                <a:spcPts val="0"/>
              </a:spcAft>
              <a:buClr>
                <a:schemeClr val="dk1"/>
              </a:buClr>
              <a:buSzPct val="25000"/>
              <a:buFont typeface="Calibri"/>
              <a:buNone/>
            </a:pPr>
            <a:r>
              <a:rPr lang="en-US" sz="3600" b="1" i="0" u="none">
                <a:solidFill>
                  <a:schemeClr val="dk1"/>
                </a:solidFill>
                <a:latin typeface="Calibri"/>
                <a:ea typeface="Calibri"/>
                <a:cs typeface="Calibri"/>
                <a:sym typeface="Calibri"/>
              </a:rPr>
              <a:t>Mass Media Representations of Race and Ethnicity</a:t>
            </a:r>
          </a:p>
        </p:txBody>
      </p:sp>
      <p:sp>
        <p:nvSpPr>
          <p:cNvPr id="857" name="Shape 857"/>
          <p:cNvSpPr txBox="1">
            <a:spLocks noGrp="1"/>
          </p:cNvSpPr>
          <p:nvPr>
            <p:ph type="body" idx="1"/>
          </p:nvPr>
        </p:nvSpPr>
        <p:spPr>
          <a:xfrm>
            <a:off x="1484311" y="939800"/>
            <a:ext cx="10494900" cy="5029200"/>
          </a:xfrm>
          <a:prstGeom prst="rect">
            <a:avLst/>
          </a:prstGeom>
          <a:noFill/>
          <a:ln>
            <a:noFill/>
          </a:ln>
        </p:spPr>
        <p:txBody>
          <a:bodyPr lIns="91425" tIns="45700" rIns="91425" bIns="45700" anchor="t" anchorCtr="0">
            <a:noAutofit/>
          </a:bodyPr>
          <a:lstStyle/>
          <a:p>
            <a:pPr marL="285750" marR="0" lvl="0" indent="-285750" algn="l" rtl="0">
              <a:lnSpc>
                <a:spcPct val="100000"/>
              </a:lnSpc>
              <a:spcBef>
                <a:spcPts val="0"/>
              </a:spcBef>
              <a:spcAft>
                <a:spcPts val="0"/>
              </a:spcAft>
              <a:buClr>
                <a:srgbClr val="1287C3"/>
              </a:buClr>
              <a:buSzPct val="145000"/>
              <a:buFont typeface="Arial"/>
              <a:buChar char="•"/>
            </a:pPr>
            <a:r>
              <a:rPr lang="en-US" sz="2400" b="1" i="0" u="none">
                <a:solidFill>
                  <a:schemeClr val="dk1"/>
                </a:solidFill>
                <a:latin typeface="Calibri"/>
                <a:ea typeface="Calibri"/>
                <a:cs typeface="Calibri"/>
                <a:sym typeface="Calibri"/>
              </a:rPr>
              <a:t>Binary Opposition of White and Non-White in Indiana Jones Film </a:t>
            </a:r>
            <a:r>
              <a:rPr lang="en-US" sz="2400" b="0" i="0" u="none">
                <a:solidFill>
                  <a:schemeClr val="dk1"/>
                </a:solidFill>
                <a:latin typeface="Calibri"/>
                <a:ea typeface="Calibri"/>
                <a:cs typeface="Calibri"/>
                <a:sym typeface="Calibri"/>
              </a:rPr>
              <a:t>(O’Shaughnessy 1999: 237)</a:t>
            </a:r>
            <a:r>
              <a:rPr lang="en-US" sz="2400" b="1" i="0" u="none">
                <a:solidFill>
                  <a:schemeClr val="dk1"/>
                </a:solidFill>
                <a:latin typeface="Calibri"/>
                <a:ea typeface="Calibri"/>
                <a:cs typeface="Calibri"/>
                <a:sym typeface="Calibri"/>
              </a:rPr>
              <a:t> </a:t>
            </a:r>
          </a:p>
          <a:p>
            <a:pPr marL="285750" marR="0" lvl="0" indent="-285750" algn="l" rtl="0">
              <a:lnSpc>
                <a:spcPct val="100000"/>
              </a:lnSpc>
              <a:spcBef>
                <a:spcPts val="1080"/>
              </a:spcBef>
              <a:spcAft>
                <a:spcPts val="0"/>
              </a:spcAft>
              <a:buClr>
                <a:srgbClr val="1287C3"/>
              </a:buClr>
              <a:buSzPct val="145000"/>
              <a:buFont typeface="Arial"/>
              <a:buNone/>
            </a:pPr>
            <a:endParaRPr sz="2400" b="1"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None/>
            </a:pPr>
            <a:endParaRPr sz="2400" b="1"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None/>
            </a:pPr>
            <a:endParaRPr sz="2400" b="1"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None/>
            </a:pPr>
            <a:endParaRPr sz="2400" b="1"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None/>
            </a:pPr>
            <a:endParaRPr sz="2400" b="1" i="0" u="none">
              <a:solidFill>
                <a:schemeClr val="dk1"/>
              </a:solidFill>
              <a:latin typeface="Calibri"/>
              <a:ea typeface="Calibri"/>
              <a:cs typeface="Calibri"/>
              <a:sym typeface="Calibri"/>
            </a:endParaRPr>
          </a:p>
          <a:p>
            <a:pPr marL="285750" marR="0" lvl="0" indent="-285750" algn="l" rtl="0">
              <a:lnSpc>
                <a:spcPct val="10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Van Dijk (1991) =&gt; racism in the printed press (2700 news articles), primarily run and produced by white people conveying through this, dominant (often racist) ideological attitudes.</a:t>
            </a:r>
          </a:p>
        </p:txBody>
      </p:sp>
      <p:graphicFrame>
        <p:nvGraphicFramePr>
          <p:cNvPr id="858" name="Shape 858"/>
          <p:cNvGraphicFramePr/>
          <p:nvPr/>
        </p:nvGraphicFramePr>
        <p:xfrm>
          <a:off x="1797050" y="1744662"/>
          <a:ext cx="8128000" cy="2219895"/>
        </p:xfrm>
        <a:graphic>
          <a:graphicData uri="http://schemas.openxmlformats.org/drawingml/2006/table">
            <a:tbl>
              <a:tblPr>
                <a:noFill/>
                <a:tableStyleId>{2B618C5E-9EEE-4C2F-B01D-11427A417FEA}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65125">
                <a:tc>
                  <a:txBody>
                    <a:bodyPr/>
                    <a:lstStyle/>
                    <a:p>
                      <a:pPr marL="0" marR="0" lvl="0" indent="0" algn="l" rtl="0">
                        <a:lnSpc>
                          <a:spcPct val="100000"/>
                        </a:lnSpc>
                        <a:spcBef>
                          <a:spcPts val="0"/>
                        </a:spcBef>
                        <a:spcAft>
                          <a:spcPts val="0"/>
                        </a:spcAft>
                        <a:buClr>
                          <a:srgbClr val="FFFFFF"/>
                        </a:buClr>
                        <a:buSzPct val="25000"/>
                        <a:buFont typeface="Calibri"/>
                        <a:buNone/>
                      </a:pPr>
                      <a:r>
                        <a:rPr lang="en-US" sz="1800" b="1" i="0" u="none" strike="noStrike" cap="none">
                          <a:solidFill>
                            <a:srgbClr val="FFFFFF"/>
                          </a:solidFill>
                          <a:latin typeface="Calibri"/>
                          <a:ea typeface="Calibri"/>
                          <a:cs typeface="Calibri"/>
                          <a:sym typeface="Calibri"/>
                        </a:rPr>
                        <a:t>White</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tc>
                  <a:txBody>
                    <a:bodyPr/>
                    <a:lstStyle/>
                    <a:p>
                      <a:pPr marL="0" marR="0" lvl="0" indent="0" algn="l" rtl="0">
                        <a:lnSpc>
                          <a:spcPct val="100000"/>
                        </a:lnSpc>
                        <a:spcBef>
                          <a:spcPts val="0"/>
                        </a:spcBef>
                        <a:spcAft>
                          <a:spcPts val="0"/>
                        </a:spcAft>
                        <a:buClr>
                          <a:srgbClr val="FFFFFF"/>
                        </a:buClr>
                        <a:buSzPct val="25000"/>
                        <a:buFont typeface="Calibri"/>
                        <a:buNone/>
                      </a:pPr>
                      <a:r>
                        <a:rPr lang="en-US" sz="1800" b="1" i="0" u="none" strike="noStrike" cap="none">
                          <a:solidFill>
                            <a:srgbClr val="FFFFFF"/>
                          </a:solidFill>
                          <a:latin typeface="Calibri"/>
                          <a:ea typeface="Calibri"/>
                          <a:cs typeface="Calibri"/>
                          <a:sym typeface="Calibri"/>
                        </a:rPr>
                        <a:t>Non White</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3714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Civilized</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Primitive</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extLst>
                  <a:ext uri="{0D108BD9-81ED-4DB2-BD59-A6C34878D82A}">
                    <a16:rowId xmlns:a16="http://schemas.microsoft.com/office/drawing/2014/main" val="10001"/>
                  </a:ext>
                </a:extLst>
              </a:tr>
              <a:tr h="3698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Sophisticated</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Savage</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extLst>
                  <a:ext uri="{0D108BD9-81ED-4DB2-BD59-A6C34878D82A}">
                    <a16:rowId xmlns:a16="http://schemas.microsoft.com/office/drawing/2014/main" val="10002"/>
                  </a:ext>
                </a:extLst>
              </a:tr>
              <a:tr h="3714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Rational</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Irrational</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extLst>
                  <a:ext uri="{0D108BD9-81ED-4DB2-BD59-A6C34878D82A}">
                    <a16:rowId xmlns:a16="http://schemas.microsoft.com/office/drawing/2014/main" val="10003"/>
                  </a:ext>
                </a:extLst>
              </a:tr>
              <a:tr h="3714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Scientific</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Magical</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E8F1FB"/>
                    </a:solidFill>
                  </a:tcPr>
                </a:tc>
                <a:extLst>
                  <a:ext uri="{0D108BD9-81ED-4DB2-BD59-A6C34878D82A}">
                    <a16:rowId xmlns:a16="http://schemas.microsoft.com/office/drawing/2014/main" val="10004"/>
                  </a:ext>
                </a:extLst>
              </a:tr>
              <a:tr h="369875">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Good</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tc>
                  <a:txBody>
                    <a:bodyPr/>
                    <a:lstStyle/>
                    <a:p>
                      <a:pPr marL="0" marR="0" lvl="0" indent="0" algn="l" rtl="0">
                        <a:lnSpc>
                          <a:spcPct val="100000"/>
                        </a:lnSpc>
                        <a:spcBef>
                          <a:spcPts val="0"/>
                        </a:spcBef>
                        <a:spcAft>
                          <a:spcPts val="0"/>
                        </a:spcAft>
                        <a:buClr>
                          <a:srgbClr val="000000"/>
                        </a:buClr>
                        <a:buSzPct val="25000"/>
                        <a:buFont typeface="Calibri"/>
                        <a:buNone/>
                      </a:pPr>
                      <a:r>
                        <a:rPr lang="en-US" sz="1800" b="0" i="0" u="none" strike="noStrike" cap="none">
                          <a:solidFill>
                            <a:srgbClr val="000000"/>
                          </a:solidFill>
                          <a:latin typeface="Calibri"/>
                          <a:ea typeface="Calibri"/>
                          <a:cs typeface="Calibri"/>
                          <a:sym typeface="Calibri"/>
                        </a:rPr>
                        <a:t>Evil</a:t>
                      </a:r>
                    </a:p>
                  </a:txBody>
                  <a:tcPr marL="0" marR="0" marT="45700" marB="4570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CDE3F8"/>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62"/>
        <p:cNvGrpSpPr/>
        <p:nvPr/>
      </p:nvGrpSpPr>
      <p:grpSpPr>
        <a:xfrm>
          <a:off x="0" y="0"/>
          <a:ext cx="0" cy="0"/>
          <a:chOff x="0" y="0"/>
          <a:chExt cx="0" cy="0"/>
        </a:xfrm>
      </p:grpSpPr>
      <p:sp>
        <p:nvSpPr>
          <p:cNvPr id="863" name="Shape 863"/>
          <p:cNvSpPr txBox="1">
            <a:spLocks noGrp="1"/>
          </p:cNvSpPr>
          <p:nvPr>
            <p:ph type="title"/>
          </p:nvPr>
        </p:nvSpPr>
        <p:spPr>
          <a:xfrm>
            <a:off x="1589086" y="0"/>
            <a:ext cx="10602900" cy="954000"/>
          </a:xfrm>
          <a:prstGeom prst="rect">
            <a:avLst/>
          </a:prstGeom>
          <a:noFill/>
          <a:ln>
            <a:noFill/>
          </a:ln>
        </p:spPr>
        <p:txBody>
          <a:bodyPr lIns="91425" tIns="45700" rIns="91425" bIns="45700" anchor="ctr" anchorCtr="0">
            <a:noAutofit/>
          </a:bodyPr>
          <a:lstStyle/>
          <a:p>
            <a:pPr marL="0" lvl="0" indent="0" algn="just"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Mass Media Representations of Gender</a:t>
            </a:r>
          </a:p>
        </p:txBody>
      </p:sp>
      <p:sp>
        <p:nvSpPr>
          <p:cNvPr id="864" name="Shape 864"/>
          <p:cNvSpPr txBox="1">
            <a:spLocks noGrp="1"/>
          </p:cNvSpPr>
          <p:nvPr>
            <p:ph type="body" idx="1"/>
          </p:nvPr>
        </p:nvSpPr>
        <p:spPr>
          <a:xfrm>
            <a:off x="1484311" y="849312"/>
            <a:ext cx="10572600" cy="4941900"/>
          </a:xfrm>
          <a:prstGeom prst="rect">
            <a:avLst/>
          </a:prstGeom>
          <a:noFill/>
          <a:ln>
            <a:noFill/>
          </a:ln>
        </p:spPr>
        <p:txBody>
          <a:bodyPr lIns="91425" tIns="45700" rIns="91425" bIns="45700" anchor="t" anchorCtr="0">
            <a:normAutofit/>
          </a:bodyPr>
          <a:lstStyle/>
          <a:p>
            <a:pPr marL="285750" marR="0" lvl="0" indent="-285750" algn="l" rtl="0">
              <a:lnSpc>
                <a:spcPct val="90000"/>
              </a:lnSpc>
              <a:spcBef>
                <a:spcPts val="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Tuchman (1981) =&gt; </a:t>
            </a:r>
            <a:r>
              <a:rPr lang="en-US" sz="2400" b="1" i="0" u="none">
                <a:solidFill>
                  <a:schemeClr val="dk1"/>
                </a:solidFill>
                <a:latin typeface="Calibri"/>
                <a:ea typeface="Calibri"/>
                <a:cs typeface="Calibri"/>
                <a:sym typeface="Calibri"/>
              </a:rPr>
              <a:t>‘symbolic annihilation of women’ </a:t>
            </a:r>
            <a:r>
              <a:rPr lang="en-US" sz="2400" b="0" i="0" u="none">
                <a:solidFill>
                  <a:schemeClr val="dk1"/>
                </a:solidFill>
                <a:latin typeface="Calibri"/>
                <a:ea typeface="Calibri"/>
                <a:cs typeface="Calibri"/>
                <a:sym typeface="Calibri"/>
              </a:rPr>
              <a:t>in popular culture – that is to say, either an absence, marginalisation or stereotyping of women in many aspects of popular culture, such as the mass media. </a:t>
            </a:r>
          </a:p>
          <a:p>
            <a:pPr marL="285750" marR="0" lvl="0" indent="-285750" algn="l" rtl="0">
              <a:lnSpc>
                <a:spcPct val="90000"/>
              </a:lnSpc>
              <a:spcBef>
                <a:spcPts val="1080"/>
              </a:spcBef>
              <a:spcAft>
                <a:spcPts val="0"/>
              </a:spcAft>
              <a:buClr>
                <a:srgbClr val="1287C3"/>
              </a:buClr>
              <a:buSzPct val="25000"/>
              <a:buFont typeface="Arial"/>
              <a:buNone/>
            </a:pPr>
            <a:endParaRPr sz="2400" b="0" i="0" u="none">
              <a:solidFill>
                <a:schemeClr val="dk1"/>
              </a:solidFill>
              <a:latin typeface="Calibri"/>
              <a:ea typeface="Calibri"/>
              <a:cs typeface="Calibri"/>
              <a:sym typeface="Calibri"/>
            </a:endParaRPr>
          </a:p>
          <a:p>
            <a:pPr marL="285750" marR="0" lvl="0" indent="-285750" algn="l" rtl="0">
              <a:lnSpc>
                <a:spcPct val="9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Though women take more active and prominent roles within the mass media – for example, journalists, television presenters and movie or digital game action heroes, such as </a:t>
            </a:r>
            <a:r>
              <a:rPr lang="en-US" sz="2400" b="0" i="1" u="none">
                <a:solidFill>
                  <a:schemeClr val="dk1"/>
                </a:solidFill>
                <a:latin typeface="Calibri"/>
                <a:ea typeface="Calibri"/>
                <a:cs typeface="Calibri"/>
                <a:sym typeface="Calibri"/>
              </a:rPr>
              <a:t>Lara Croft </a:t>
            </a:r>
            <a:r>
              <a:rPr lang="en-US" sz="2400" b="0" i="0" u="none">
                <a:solidFill>
                  <a:schemeClr val="dk1"/>
                </a:solidFill>
                <a:latin typeface="Calibri"/>
                <a:ea typeface="Calibri"/>
                <a:cs typeface="Calibri"/>
                <a:sym typeface="Calibri"/>
              </a:rPr>
              <a:t>(in both games and films) – women continue to be largely portrayed in the mass media as sexual objects, and/or fulfilling their traditional roles as wives, mothers and partners. </a:t>
            </a:r>
          </a:p>
          <a:p>
            <a:pPr marL="285750" marR="0" lvl="0" indent="-285750" algn="l" rtl="0">
              <a:lnSpc>
                <a:spcPct val="90000"/>
              </a:lnSpc>
              <a:spcBef>
                <a:spcPts val="1080"/>
              </a:spcBef>
              <a:spcAft>
                <a:spcPts val="0"/>
              </a:spcAft>
              <a:buClr>
                <a:srgbClr val="1287C3"/>
              </a:buClr>
              <a:buSzPct val="25000"/>
              <a:buFont typeface="Arial"/>
              <a:buNone/>
            </a:pPr>
            <a:endParaRPr sz="2400" b="0" i="0" u="none">
              <a:solidFill>
                <a:schemeClr val="dk1"/>
              </a:solidFill>
              <a:latin typeface="Calibri"/>
              <a:ea typeface="Calibri"/>
              <a:cs typeface="Calibri"/>
              <a:sym typeface="Calibri"/>
            </a:endParaRPr>
          </a:p>
          <a:p>
            <a:pPr marL="285750" marR="0" lvl="0" indent="-285750" algn="l" rtl="0">
              <a:lnSpc>
                <a:spcPct val="90000"/>
              </a:lnSpc>
              <a:spcBef>
                <a:spcPts val="1080"/>
              </a:spcBef>
              <a:spcAft>
                <a:spcPts val="0"/>
              </a:spcAft>
              <a:buClr>
                <a:srgbClr val="1287C3"/>
              </a:buClr>
              <a:buSzPct val="145000"/>
              <a:buFont typeface="Arial"/>
              <a:buChar char="•"/>
            </a:pPr>
            <a:r>
              <a:rPr lang="en-US" sz="2400" b="0" i="0" u="none">
                <a:solidFill>
                  <a:schemeClr val="dk1"/>
                </a:solidFill>
                <a:latin typeface="Calibri"/>
                <a:ea typeface="Calibri"/>
                <a:cs typeface="Calibri"/>
                <a:sym typeface="Calibri"/>
              </a:rPr>
              <a:t>Tuchman (1981) suggests that the mass media </a:t>
            </a:r>
            <a:r>
              <a:rPr lang="en-US" sz="2400" b="1" i="0" u="none">
                <a:solidFill>
                  <a:schemeClr val="dk1"/>
                </a:solidFill>
                <a:latin typeface="Calibri"/>
                <a:ea typeface="Calibri"/>
                <a:cs typeface="Calibri"/>
                <a:sym typeface="Calibri"/>
              </a:rPr>
              <a:t>reflects </a:t>
            </a:r>
            <a:r>
              <a:rPr lang="en-US" sz="2400" b="0" i="0" u="none">
                <a:solidFill>
                  <a:schemeClr val="dk1"/>
                </a:solidFill>
                <a:latin typeface="Calibri"/>
                <a:ea typeface="Calibri"/>
                <a:cs typeface="Calibri"/>
                <a:sym typeface="Calibri"/>
              </a:rPr>
              <a:t>society, </a:t>
            </a:r>
            <a:r>
              <a:rPr lang="en-US" sz="2400" b="1" i="0" u="none">
                <a:solidFill>
                  <a:schemeClr val="dk1"/>
                </a:solidFill>
                <a:latin typeface="Calibri"/>
                <a:ea typeface="Calibri"/>
                <a:cs typeface="Calibri"/>
                <a:sym typeface="Calibri"/>
              </a:rPr>
              <a:t>not as it really is</a:t>
            </a:r>
            <a:r>
              <a:rPr lang="en-US" sz="2400" b="0" i="0" u="none">
                <a:solidFill>
                  <a:schemeClr val="dk1"/>
                </a:solidFill>
                <a:latin typeface="Calibri"/>
                <a:ea typeface="Calibri"/>
                <a:cs typeface="Calibri"/>
                <a:sym typeface="Calibri"/>
              </a:rPr>
              <a:t>, </a:t>
            </a:r>
            <a:r>
              <a:rPr lang="en-US" sz="2400" b="1" i="0" u="none">
                <a:solidFill>
                  <a:schemeClr val="dk1"/>
                </a:solidFill>
                <a:latin typeface="Calibri"/>
                <a:ea typeface="Calibri"/>
                <a:cs typeface="Calibri"/>
                <a:sym typeface="Calibri"/>
              </a:rPr>
              <a:t>but rather how it would like to see itself</a:t>
            </a:r>
            <a:r>
              <a:rPr lang="en-US" sz="2400" b="0" i="0" u="none">
                <a:solidFill>
                  <a:schemeClr val="dk1"/>
                </a:solidFill>
                <a:latin typeface="Calibri"/>
                <a:ea typeface="Calibri"/>
                <a:cs typeface="Calibri"/>
                <a:sym typeface="Calibri"/>
              </a:rPr>
              <a:t>. </a:t>
            </a:r>
          </a:p>
          <a:p>
            <a:pPr marL="285750" marR="0" lvl="0" indent="-285750" algn="l" rtl="0">
              <a:spcBef>
                <a:spcPts val="1080"/>
              </a:spcBef>
              <a:spcAft>
                <a:spcPts val="0"/>
              </a:spcAft>
              <a:buClr>
                <a:srgbClr val="1287C3"/>
              </a:buClr>
              <a:buSzPct val="1450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68"/>
        <p:cNvGrpSpPr/>
        <p:nvPr/>
      </p:nvGrpSpPr>
      <p:grpSpPr>
        <a:xfrm>
          <a:off x="0" y="0"/>
          <a:ext cx="0" cy="0"/>
          <a:chOff x="0" y="0"/>
          <a:chExt cx="0" cy="0"/>
        </a:xfrm>
      </p:grpSpPr>
      <p:sp>
        <p:nvSpPr>
          <p:cNvPr id="869" name="Shape 869"/>
          <p:cNvSpPr txBox="1">
            <a:spLocks noGrp="1"/>
          </p:cNvSpPr>
          <p:nvPr>
            <p:ph type="title"/>
          </p:nvPr>
        </p:nvSpPr>
        <p:spPr>
          <a:xfrm>
            <a:off x="1589086" y="0"/>
            <a:ext cx="10602900" cy="947700"/>
          </a:xfrm>
          <a:prstGeom prst="rect">
            <a:avLst/>
          </a:prstGeom>
          <a:noFill/>
          <a:ln>
            <a:noFill/>
          </a:ln>
        </p:spPr>
        <p:txBody>
          <a:bodyPr lIns="91425" tIns="45700" rIns="91425" bIns="45700" anchor="ctr" anchorCtr="0">
            <a:noAutofit/>
          </a:bodyPr>
          <a:lstStyle/>
          <a:p>
            <a:pPr marL="0" lvl="0" indent="0" algn="just"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Mass Media Representations of Celebrity</a:t>
            </a:r>
          </a:p>
        </p:txBody>
      </p:sp>
      <p:sp>
        <p:nvSpPr>
          <p:cNvPr id="870" name="Shape 870"/>
          <p:cNvSpPr txBox="1">
            <a:spLocks noGrp="1"/>
          </p:cNvSpPr>
          <p:nvPr>
            <p:ph type="body" idx="1"/>
          </p:nvPr>
        </p:nvSpPr>
        <p:spPr>
          <a:xfrm>
            <a:off x="1484311" y="822325"/>
            <a:ext cx="10363200" cy="5578500"/>
          </a:xfrm>
          <a:prstGeom prst="rect">
            <a:avLst/>
          </a:prstGeom>
          <a:noFill/>
          <a:ln>
            <a:noFill/>
          </a:ln>
        </p:spPr>
        <p:txBody>
          <a:bodyPr lIns="91425" tIns="45700" rIns="91425" bIns="45700" anchor="t" anchorCtr="0">
            <a:normAutofit/>
          </a:bodyPr>
          <a:lstStyle/>
          <a:p>
            <a:pPr marL="285750" marR="0" lvl="0" indent="-285750" algn="l" rtl="0">
              <a:lnSpc>
                <a:spcPct val="80000"/>
              </a:lnSpc>
              <a:spcBef>
                <a:spcPts val="0"/>
              </a:spcBef>
              <a:spcAft>
                <a:spcPts val="0"/>
              </a:spcAft>
              <a:buClr>
                <a:srgbClr val="1287C3"/>
              </a:buClr>
              <a:buSzPct val="145000"/>
              <a:buFont typeface="Arial"/>
              <a:buChar char="•"/>
            </a:pPr>
            <a:r>
              <a:rPr lang="en-US" sz="1600" b="0" i="0" u="none">
                <a:solidFill>
                  <a:schemeClr val="dk1"/>
                </a:solidFill>
                <a:latin typeface="Calibri"/>
                <a:ea typeface="Calibri"/>
                <a:cs typeface="Calibri"/>
                <a:sym typeface="Calibri"/>
              </a:rPr>
              <a:t>Three main and interrelated historical processes of being celebrity (Rojek, 2001):</a:t>
            </a:r>
          </a:p>
          <a:p>
            <a:pPr marL="285750" marR="0" lvl="0" indent="-285750" algn="l" rtl="0">
              <a:lnSpc>
                <a:spcPct val="80000"/>
              </a:lnSpc>
              <a:spcBef>
                <a:spcPts val="920"/>
              </a:spcBef>
              <a:spcAft>
                <a:spcPts val="0"/>
              </a:spcAft>
              <a:buClr>
                <a:srgbClr val="1287C3"/>
              </a:buClr>
              <a:buSzPct val="145000"/>
              <a:buFont typeface="Noto Sans Symbols"/>
              <a:buChar char="•"/>
            </a:pPr>
            <a:r>
              <a:rPr lang="en-US" sz="1600" b="0" i="0" u="none">
                <a:solidFill>
                  <a:schemeClr val="dk1"/>
                </a:solidFill>
                <a:latin typeface="Calibri"/>
                <a:ea typeface="Calibri"/>
                <a:cs typeface="Calibri"/>
                <a:sym typeface="Calibri"/>
              </a:rPr>
              <a:t>The democratisation of society – which has increased our freedom of choice and allowed ‘ordinary’ people to rise to the status of celebrity.</a:t>
            </a:r>
          </a:p>
          <a:p>
            <a:pPr marL="285750" marR="0" lvl="0" indent="-285750" algn="l" rtl="0">
              <a:lnSpc>
                <a:spcPct val="80000"/>
              </a:lnSpc>
              <a:spcBef>
                <a:spcPts val="920"/>
              </a:spcBef>
              <a:spcAft>
                <a:spcPts val="0"/>
              </a:spcAft>
              <a:buClr>
                <a:srgbClr val="1287C3"/>
              </a:buClr>
              <a:buSzPct val="145000"/>
              <a:buFont typeface="Noto Sans Symbols"/>
              <a:buChar char="•"/>
            </a:pPr>
            <a:r>
              <a:rPr lang="en-US" sz="1600" b="0" i="0" u="none">
                <a:solidFill>
                  <a:schemeClr val="dk1"/>
                </a:solidFill>
                <a:latin typeface="Calibri"/>
                <a:ea typeface="Calibri"/>
                <a:cs typeface="Calibri"/>
                <a:sym typeface="Calibri"/>
              </a:rPr>
              <a:t>The decline in organised religion – where in a Culture, communication and representation secular society celebrity culture replaces religious icons and role models.</a:t>
            </a:r>
          </a:p>
          <a:p>
            <a:pPr marL="285750" marR="0" lvl="0" indent="-285750" algn="l" rtl="0">
              <a:lnSpc>
                <a:spcPct val="80000"/>
              </a:lnSpc>
              <a:spcBef>
                <a:spcPts val="920"/>
              </a:spcBef>
              <a:spcAft>
                <a:spcPts val="0"/>
              </a:spcAft>
              <a:buClr>
                <a:srgbClr val="1287C3"/>
              </a:buClr>
              <a:buSzPct val="145000"/>
              <a:buFont typeface="Noto Sans Symbols"/>
              <a:buChar char="•"/>
            </a:pPr>
            <a:r>
              <a:rPr lang="en-US" sz="1600" b="0" i="0" u="none">
                <a:solidFill>
                  <a:schemeClr val="dk1"/>
                </a:solidFill>
                <a:latin typeface="Calibri"/>
                <a:ea typeface="Calibri"/>
                <a:cs typeface="Calibri"/>
                <a:sym typeface="Calibri"/>
              </a:rPr>
              <a:t>The commodification of everyday life – where almost everything in life becomes commodified and purchasable, such as magazines which sell us insights into how to dress like celebrities, or celebrities themselves who sell us clothing ranges, perfumes or underwear bearing their names</a:t>
            </a:r>
          </a:p>
          <a:p>
            <a:pPr marL="285750" marR="0" lvl="0" indent="-285750" algn="l" rtl="0">
              <a:lnSpc>
                <a:spcPct val="80000"/>
              </a:lnSpc>
              <a:spcBef>
                <a:spcPts val="920"/>
              </a:spcBef>
              <a:spcAft>
                <a:spcPts val="0"/>
              </a:spcAft>
              <a:buClr>
                <a:srgbClr val="1287C3"/>
              </a:buClr>
              <a:buSzPct val="25000"/>
              <a:buFont typeface="Arial"/>
              <a:buNone/>
            </a:pPr>
            <a:endParaRPr sz="1600" b="0" i="0" u="none">
              <a:solidFill>
                <a:schemeClr val="dk1"/>
              </a:solidFill>
              <a:latin typeface="Calibri"/>
              <a:ea typeface="Calibri"/>
              <a:cs typeface="Calibri"/>
              <a:sym typeface="Calibri"/>
            </a:endParaRPr>
          </a:p>
          <a:p>
            <a:pPr marL="285750" marR="0" lvl="0" indent="-285750" algn="l" rtl="0">
              <a:lnSpc>
                <a:spcPct val="80000"/>
              </a:lnSpc>
              <a:spcBef>
                <a:spcPts val="920"/>
              </a:spcBef>
              <a:spcAft>
                <a:spcPts val="0"/>
              </a:spcAft>
              <a:buClr>
                <a:srgbClr val="1287C3"/>
              </a:buClr>
              <a:buSzPct val="145000"/>
              <a:buFont typeface="Arial"/>
              <a:buChar char="•"/>
            </a:pPr>
            <a:r>
              <a:rPr lang="en-US" sz="1600" b="0" i="0" u="none">
                <a:solidFill>
                  <a:schemeClr val="dk1"/>
                </a:solidFill>
                <a:latin typeface="Calibri"/>
                <a:ea typeface="Calibri"/>
                <a:cs typeface="Calibri"/>
                <a:sym typeface="Calibri"/>
              </a:rPr>
              <a:t>‘</a:t>
            </a:r>
            <a:r>
              <a:rPr lang="en-US" sz="1600" b="1" i="0" u="none">
                <a:solidFill>
                  <a:schemeClr val="dk1"/>
                </a:solidFill>
                <a:latin typeface="Calibri"/>
                <a:ea typeface="Calibri"/>
                <a:cs typeface="Calibri"/>
                <a:sym typeface="Calibri"/>
              </a:rPr>
              <a:t>Fame</a:t>
            </a:r>
            <a:r>
              <a:rPr lang="en-US" sz="1600" b="0" i="0" u="none">
                <a:solidFill>
                  <a:schemeClr val="dk1"/>
                </a:solidFill>
                <a:latin typeface="Calibri"/>
                <a:ea typeface="Calibri"/>
                <a:cs typeface="Calibri"/>
                <a:sym typeface="Calibri"/>
              </a:rPr>
              <a:t>’ was once based upon success or achievement, contemporary celebrity is primarily a media creation or a ‘cultural fabrication’ (Rojek, 2001). </a:t>
            </a:r>
          </a:p>
          <a:p>
            <a:pPr marL="285750" marR="0" lvl="0" indent="-285750" algn="l" rtl="0">
              <a:lnSpc>
                <a:spcPct val="80000"/>
              </a:lnSpc>
              <a:spcBef>
                <a:spcPts val="920"/>
              </a:spcBef>
              <a:spcAft>
                <a:spcPts val="0"/>
              </a:spcAft>
              <a:buClr>
                <a:srgbClr val="1287C3"/>
              </a:buClr>
              <a:buSzPct val="25000"/>
              <a:buFont typeface="Arial"/>
              <a:buNone/>
            </a:pPr>
            <a:endParaRPr sz="1600" b="0" i="0" u="none">
              <a:solidFill>
                <a:schemeClr val="dk1"/>
              </a:solidFill>
              <a:latin typeface="Calibri"/>
              <a:ea typeface="Calibri"/>
              <a:cs typeface="Calibri"/>
              <a:sym typeface="Calibri"/>
            </a:endParaRPr>
          </a:p>
          <a:p>
            <a:pPr marL="285750" marR="0" lvl="0" indent="-285750" algn="l" rtl="0">
              <a:lnSpc>
                <a:spcPct val="80000"/>
              </a:lnSpc>
              <a:spcBef>
                <a:spcPts val="920"/>
              </a:spcBef>
              <a:spcAft>
                <a:spcPts val="0"/>
              </a:spcAft>
              <a:buClr>
                <a:srgbClr val="1287C3"/>
              </a:buClr>
              <a:buSzPct val="145000"/>
              <a:buFont typeface="Arial"/>
              <a:buChar char="•"/>
            </a:pPr>
            <a:r>
              <a:rPr lang="en-US" sz="1600" b="0" i="0" u="none">
                <a:solidFill>
                  <a:schemeClr val="dk1"/>
                </a:solidFill>
                <a:latin typeface="Calibri"/>
                <a:ea typeface="Calibri"/>
                <a:cs typeface="Calibri"/>
                <a:sym typeface="Calibri"/>
              </a:rPr>
              <a:t>Three ‘types’ of celebrity (Rojek, 2001):</a:t>
            </a:r>
          </a:p>
          <a:p>
            <a:pPr marL="285750" marR="0" lvl="0" indent="-285750" algn="l" rtl="0">
              <a:lnSpc>
                <a:spcPct val="80000"/>
              </a:lnSpc>
              <a:spcBef>
                <a:spcPts val="920"/>
              </a:spcBef>
              <a:spcAft>
                <a:spcPts val="0"/>
              </a:spcAft>
              <a:buClr>
                <a:srgbClr val="1287C3"/>
              </a:buClr>
              <a:buSzPct val="145000"/>
              <a:buFont typeface="Noto Sans Symbols"/>
              <a:buChar char="•"/>
            </a:pPr>
            <a:r>
              <a:rPr lang="en-US" sz="1600" b="0" i="0" u="none">
                <a:solidFill>
                  <a:schemeClr val="dk1"/>
                </a:solidFill>
                <a:latin typeface="Calibri"/>
                <a:ea typeface="Calibri"/>
                <a:cs typeface="Calibri"/>
                <a:sym typeface="Calibri"/>
              </a:rPr>
              <a:t>Ascribed celebrity – which is celebrity status that typically follows bloodline and biological dissent.</a:t>
            </a:r>
          </a:p>
          <a:p>
            <a:pPr marL="285750" marR="0" lvl="0" indent="-285750" algn="l" rtl="0">
              <a:lnSpc>
                <a:spcPct val="80000"/>
              </a:lnSpc>
              <a:spcBef>
                <a:spcPts val="920"/>
              </a:spcBef>
              <a:spcAft>
                <a:spcPts val="0"/>
              </a:spcAft>
              <a:buClr>
                <a:srgbClr val="1287C3"/>
              </a:buClr>
              <a:buSzPct val="145000"/>
              <a:buFont typeface="Noto Sans Symbols"/>
              <a:buChar char="•"/>
            </a:pPr>
            <a:r>
              <a:rPr lang="en-US" sz="1600" b="0" i="0" u="none">
                <a:solidFill>
                  <a:schemeClr val="dk1"/>
                </a:solidFill>
                <a:latin typeface="Calibri"/>
                <a:ea typeface="Calibri"/>
                <a:cs typeface="Calibri"/>
                <a:sym typeface="Calibri"/>
              </a:rPr>
              <a:t>Achieved celebrity – derives from the (perceived) accomplishments of an individual in open competition.</a:t>
            </a:r>
          </a:p>
          <a:p>
            <a:pPr marL="285750" marR="0" lvl="0" indent="-285750" algn="l" rtl="0">
              <a:lnSpc>
                <a:spcPct val="80000"/>
              </a:lnSpc>
              <a:spcBef>
                <a:spcPts val="920"/>
              </a:spcBef>
              <a:spcAft>
                <a:spcPts val="0"/>
              </a:spcAft>
              <a:buClr>
                <a:srgbClr val="1287C3"/>
              </a:buClr>
              <a:buSzPct val="145000"/>
              <a:buFont typeface="Noto Sans Symbols"/>
              <a:buChar char="•"/>
            </a:pPr>
            <a:r>
              <a:rPr lang="en-US" sz="1600" b="0" i="0" u="none">
                <a:solidFill>
                  <a:schemeClr val="dk1"/>
                </a:solidFill>
                <a:latin typeface="Calibri"/>
                <a:ea typeface="Calibri"/>
                <a:cs typeface="Calibri"/>
                <a:sym typeface="Calibri"/>
              </a:rPr>
              <a:t>Attributed celebrity – result of the representation of an individual as noteworthy or exceptional by cultural producers (such as the mass media), regardless of an individual’s actual talent or skill.</a:t>
            </a:r>
          </a:p>
          <a:p>
            <a:pPr marL="285750" marR="0" lvl="0" indent="-285750" algn="l" rtl="0">
              <a:lnSpc>
                <a:spcPct val="80000"/>
              </a:lnSpc>
              <a:spcBef>
                <a:spcPts val="920"/>
              </a:spcBef>
              <a:spcAft>
                <a:spcPts val="0"/>
              </a:spcAft>
              <a:buClr>
                <a:srgbClr val="1287C3"/>
              </a:buClr>
              <a:buSzPct val="25000"/>
              <a:buFont typeface="Arial"/>
              <a:buNone/>
            </a:pPr>
            <a:endParaRPr sz="1600" b="0" i="0" u="none">
              <a:solidFill>
                <a:schemeClr val="dk1"/>
              </a:solidFill>
              <a:latin typeface="Calibri"/>
              <a:ea typeface="Calibri"/>
              <a:cs typeface="Calibri"/>
              <a:sym typeface="Calibri"/>
            </a:endParaRPr>
          </a:p>
          <a:p>
            <a:pPr marL="285750" marR="0" lvl="0" indent="-285750" algn="l" rtl="0">
              <a:lnSpc>
                <a:spcPct val="80000"/>
              </a:lnSpc>
              <a:spcBef>
                <a:spcPts val="920"/>
              </a:spcBef>
              <a:spcAft>
                <a:spcPts val="0"/>
              </a:spcAft>
              <a:buClr>
                <a:srgbClr val="1287C3"/>
              </a:buClr>
              <a:buSzPct val="145000"/>
              <a:buFont typeface="Arial"/>
              <a:buChar char="•"/>
            </a:pPr>
            <a:r>
              <a:rPr lang="en-US" sz="1600" b="0" i="0" u="none">
                <a:solidFill>
                  <a:schemeClr val="dk1"/>
                </a:solidFill>
                <a:latin typeface="Calibri"/>
                <a:ea typeface="Calibri"/>
                <a:cs typeface="Calibri"/>
                <a:sym typeface="Calibri"/>
              </a:rPr>
              <a:t>‘</a:t>
            </a:r>
            <a:r>
              <a:rPr lang="en-US" sz="1600" b="1" i="0" u="none">
                <a:solidFill>
                  <a:schemeClr val="dk1"/>
                </a:solidFill>
                <a:latin typeface="Calibri"/>
                <a:ea typeface="Calibri"/>
                <a:cs typeface="Calibri"/>
                <a:sym typeface="Calibri"/>
              </a:rPr>
              <a:t>Celetoids</a:t>
            </a:r>
            <a:r>
              <a:rPr lang="en-US" sz="1600" b="0" i="0" u="none">
                <a:solidFill>
                  <a:schemeClr val="dk1"/>
                </a:solidFill>
                <a:latin typeface="Calibri"/>
                <a:ea typeface="Calibri"/>
                <a:cs typeface="Calibri"/>
                <a:sym typeface="Calibri"/>
              </a:rPr>
              <a:t>’ =&gt; individuals who command media attention for only a very short period of time (Rojek, 2001) </a:t>
            </a:r>
          </a:p>
          <a:p>
            <a:pPr marL="285750" marR="0" lvl="0" indent="-285750" algn="l" rtl="0">
              <a:spcBef>
                <a:spcPts val="920"/>
              </a:spcBef>
              <a:spcAft>
                <a:spcPts val="0"/>
              </a:spcAft>
              <a:buClr>
                <a:srgbClr val="1287C3"/>
              </a:buClr>
              <a:buSzPct val="145000"/>
              <a:buFont typeface="Arial"/>
              <a:buNone/>
            </a:pPr>
            <a:endParaRPr sz="1600" b="0" i="0" u="non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74"/>
        <p:cNvGrpSpPr/>
        <p:nvPr/>
      </p:nvGrpSpPr>
      <p:grpSpPr>
        <a:xfrm>
          <a:off x="0" y="0"/>
          <a:ext cx="0" cy="0"/>
          <a:chOff x="0" y="0"/>
          <a:chExt cx="0" cy="0"/>
        </a:xfrm>
      </p:grpSpPr>
      <p:sp>
        <p:nvSpPr>
          <p:cNvPr id="875" name="Shape 875"/>
          <p:cNvSpPr txBox="1">
            <a:spLocks noGrp="1"/>
          </p:cNvSpPr>
          <p:nvPr>
            <p:ph type="title"/>
          </p:nvPr>
        </p:nvSpPr>
        <p:spPr>
          <a:xfrm>
            <a:off x="1576386" y="0"/>
            <a:ext cx="10018800" cy="9270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Audiences</a:t>
            </a:r>
          </a:p>
        </p:txBody>
      </p:sp>
      <p:sp>
        <p:nvSpPr>
          <p:cNvPr id="876" name="Shape 876"/>
          <p:cNvSpPr txBox="1">
            <a:spLocks noGrp="1"/>
          </p:cNvSpPr>
          <p:nvPr>
            <p:ph type="body" idx="1"/>
          </p:nvPr>
        </p:nvSpPr>
        <p:spPr>
          <a:xfrm>
            <a:off x="1484311" y="809625"/>
            <a:ext cx="10428300" cy="5159400"/>
          </a:xfrm>
          <a:prstGeom prst="rect">
            <a:avLst/>
          </a:prstGeom>
          <a:noFill/>
          <a:ln>
            <a:noFill/>
          </a:ln>
        </p:spPr>
        <p:txBody>
          <a:bodyPr lIns="91425" tIns="45700" rIns="91425" bIns="45700" anchor="t" anchorCtr="0">
            <a:normAutofit/>
          </a:bodyPr>
          <a:lstStyle/>
          <a:p>
            <a:pPr marL="285750" marR="0" lvl="0" indent="-285750" algn="l" rtl="0">
              <a:lnSpc>
                <a:spcPct val="90000"/>
              </a:lnSpc>
              <a:spcBef>
                <a:spcPts val="0"/>
              </a:spcBef>
              <a:spcAft>
                <a:spcPts val="0"/>
              </a:spcAft>
              <a:buClr>
                <a:srgbClr val="1287C3"/>
              </a:buClr>
              <a:buSzPct val="145000"/>
              <a:buFont typeface="Arial"/>
              <a:buChar char="•"/>
            </a:pPr>
            <a:r>
              <a:rPr lang="en-US" sz="2200" b="0" i="0" u="none">
                <a:solidFill>
                  <a:schemeClr val="dk1"/>
                </a:solidFill>
                <a:latin typeface="Calibri"/>
                <a:ea typeface="Calibri"/>
                <a:cs typeface="Calibri"/>
                <a:sym typeface="Calibri"/>
              </a:rPr>
              <a:t>Audience members were frequently cast as ‘passive dopes’ (Theodor Adorno)</a:t>
            </a:r>
          </a:p>
          <a:p>
            <a:pPr marL="285750" marR="0" lvl="0" indent="-285750" algn="l" rtl="0">
              <a:lnSpc>
                <a:spcPct val="90000"/>
              </a:lnSpc>
              <a:spcBef>
                <a:spcPts val="1040"/>
              </a:spcBef>
              <a:spcAft>
                <a:spcPts val="0"/>
              </a:spcAft>
              <a:buClr>
                <a:srgbClr val="1287C3"/>
              </a:buClr>
              <a:buSzPct val="25000"/>
              <a:buFont typeface="Arial"/>
              <a:buNone/>
            </a:pPr>
            <a:endParaRPr sz="2200" b="0" i="0" u="none">
              <a:solidFill>
                <a:schemeClr val="dk1"/>
              </a:solidFill>
              <a:latin typeface="Calibri"/>
              <a:ea typeface="Calibri"/>
              <a:cs typeface="Calibri"/>
              <a:sym typeface="Calibri"/>
            </a:endParaRPr>
          </a:p>
          <a:p>
            <a:pPr marL="285750" marR="0" lvl="0" indent="-285750" algn="l" rtl="0">
              <a:lnSpc>
                <a:spcPct val="90000"/>
              </a:lnSpc>
              <a:spcBef>
                <a:spcPts val="1040"/>
              </a:spcBef>
              <a:spcAft>
                <a:spcPts val="0"/>
              </a:spcAft>
              <a:buClr>
                <a:srgbClr val="1287C3"/>
              </a:buClr>
              <a:buSzPct val="145000"/>
              <a:buFont typeface="Arial"/>
              <a:buChar char="•"/>
            </a:pPr>
            <a:r>
              <a:rPr lang="en-US" sz="2200" b="0" i="0" u="none">
                <a:solidFill>
                  <a:schemeClr val="dk1"/>
                </a:solidFill>
                <a:latin typeface="Calibri"/>
                <a:ea typeface="Calibri"/>
                <a:cs typeface="Calibri"/>
                <a:sym typeface="Calibri"/>
              </a:rPr>
              <a:t>Audiences are not passive, but can actively ‘decode’ and engage with texts (Stuart Hall) into </a:t>
            </a:r>
          </a:p>
          <a:p>
            <a:pPr marL="285750" marR="0" lvl="0" indent="-285750" algn="l" rtl="0">
              <a:lnSpc>
                <a:spcPct val="90000"/>
              </a:lnSpc>
              <a:spcBef>
                <a:spcPts val="104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the ‘dominant-hegemonic’</a:t>
            </a:r>
          </a:p>
          <a:p>
            <a:pPr marL="285750" marR="0" lvl="0" indent="-285750" algn="l" rtl="0">
              <a:lnSpc>
                <a:spcPct val="90000"/>
              </a:lnSpc>
              <a:spcBef>
                <a:spcPts val="104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the ‘negotiated’ </a:t>
            </a:r>
          </a:p>
          <a:p>
            <a:pPr marL="285750" marR="0" lvl="0" indent="-285750" algn="l" rtl="0">
              <a:lnSpc>
                <a:spcPct val="90000"/>
              </a:lnSpc>
              <a:spcBef>
                <a:spcPts val="104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the‘oppositional’ </a:t>
            </a:r>
          </a:p>
          <a:p>
            <a:pPr marL="285750" marR="0" lvl="0" indent="-285750" algn="l" rtl="0">
              <a:lnSpc>
                <a:spcPct val="90000"/>
              </a:lnSpc>
              <a:spcBef>
                <a:spcPts val="1040"/>
              </a:spcBef>
              <a:spcAft>
                <a:spcPts val="0"/>
              </a:spcAft>
              <a:buClr>
                <a:srgbClr val="1287C3"/>
              </a:buClr>
              <a:buSzPct val="25000"/>
              <a:buFont typeface="Arial"/>
              <a:buNone/>
            </a:pPr>
            <a:endParaRPr sz="2200" b="0" i="0" u="none">
              <a:solidFill>
                <a:schemeClr val="dk1"/>
              </a:solidFill>
              <a:latin typeface="Calibri"/>
              <a:ea typeface="Calibri"/>
              <a:cs typeface="Calibri"/>
              <a:sym typeface="Calibri"/>
            </a:endParaRPr>
          </a:p>
          <a:p>
            <a:pPr marL="285750" marR="0" lvl="0" indent="-285750" algn="l" rtl="0">
              <a:lnSpc>
                <a:spcPct val="90000"/>
              </a:lnSpc>
              <a:spcBef>
                <a:spcPts val="1040"/>
              </a:spcBef>
              <a:spcAft>
                <a:spcPts val="0"/>
              </a:spcAft>
              <a:buClr>
                <a:srgbClr val="1287C3"/>
              </a:buClr>
              <a:buSzPct val="145000"/>
              <a:buFont typeface="Arial"/>
              <a:buChar char="•"/>
            </a:pPr>
            <a:r>
              <a:rPr lang="en-US" sz="2200" b="0" i="1" u="none">
                <a:solidFill>
                  <a:schemeClr val="dk1"/>
                </a:solidFill>
                <a:latin typeface="Calibri"/>
                <a:ea typeface="Calibri"/>
                <a:cs typeface="Calibri"/>
                <a:sym typeface="Calibri"/>
              </a:rPr>
              <a:t>Spectacle/Performance Paradigm</a:t>
            </a:r>
            <a:r>
              <a:rPr lang="en-US" sz="2200" b="0" i="0" u="none">
                <a:solidFill>
                  <a:schemeClr val="dk1"/>
                </a:solidFill>
                <a:latin typeface="Calibri"/>
                <a:ea typeface="Calibri"/>
                <a:cs typeface="Calibri"/>
                <a:sym typeface="Calibri"/>
              </a:rPr>
              <a:t> =&gt; within an increasingly spectacular and performative society individuals become part of a ‘diffused audience’ =&gt; mass media as a resource of social performances, rendering us (and others) both performances, and audiences to others’ performances in our everyday lives.</a:t>
            </a:r>
          </a:p>
          <a:p>
            <a:pPr marL="285750" marR="0" lvl="0" indent="-285750" algn="l" rtl="0">
              <a:spcBef>
                <a:spcPts val="1040"/>
              </a:spcBef>
              <a:spcAft>
                <a:spcPts val="0"/>
              </a:spcAft>
              <a:buClr>
                <a:srgbClr val="1287C3"/>
              </a:buClr>
              <a:buSzPct val="145000"/>
              <a:buFont typeface="Arial"/>
              <a:buNone/>
            </a:pPr>
            <a:endParaRPr sz="2200" b="0" i="0" u="none">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80"/>
        <p:cNvGrpSpPr/>
        <p:nvPr/>
      </p:nvGrpSpPr>
      <p:grpSpPr>
        <a:xfrm>
          <a:off x="0" y="0"/>
          <a:ext cx="0" cy="0"/>
          <a:chOff x="0" y="0"/>
          <a:chExt cx="0" cy="0"/>
        </a:xfrm>
      </p:grpSpPr>
      <p:sp>
        <p:nvSpPr>
          <p:cNvPr id="881" name="Shape 881"/>
          <p:cNvSpPr txBox="1">
            <a:spLocks noGrp="1"/>
          </p:cNvSpPr>
          <p:nvPr>
            <p:ph type="title"/>
          </p:nvPr>
        </p:nvSpPr>
        <p:spPr>
          <a:xfrm>
            <a:off x="1314450" y="0"/>
            <a:ext cx="10018800" cy="1332000"/>
          </a:xfrm>
          <a:prstGeom prst="rect">
            <a:avLst/>
          </a:prstGeom>
          <a:noFill/>
          <a:ln>
            <a:noFill/>
          </a:ln>
        </p:spPr>
        <p:txBody>
          <a:bodyPr lIns="91425" tIns="45700" rIns="91425" bIns="45700" anchor="ctr" anchorCtr="0">
            <a:noAutofit/>
          </a:bodyPr>
          <a:lstStyle/>
          <a:p>
            <a:pPr marL="0" lvl="0" indent="0" algn="ct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Encoding and Decoding Process</a:t>
            </a:r>
          </a:p>
        </p:txBody>
      </p:sp>
      <p:pic>
        <p:nvPicPr>
          <p:cNvPr id="882" name="Shape 882"/>
          <p:cNvPicPr preferRelativeResize="0">
            <a:picLocks noGrp="1"/>
          </p:cNvPicPr>
          <p:nvPr>
            <p:ph type="body" idx="1"/>
          </p:nvPr>
        </p:nvPicPr>
        <p:blipFill rotWithShape="1">
          <a:blip r:embed="rId3">
            <a:alphaModFix/>
          </a:blip>
          <a:srcRect/>
          <a:stretch/>
        </p:blipFill>
        <p:spPr>
          <a:xfrm>
            <a:off x="1938336" y="1109662"/>
            <a:ext cx="9394800" cy="525300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886"/>
        <p:cNvGrpSpPr/>
        <p:nvPr/>
      </p:nvGrpSpPr>
      <p:grpSpPr>
        <a:xfrm>
          <a:off x="0" y="0"/>
          <a:ext cx="0" cy="0"/>
          <a:chOff x="0" y="0"/>
          <a:chExt cx="0" cy="0"/>
        </a:xfrm>
      </p:grpSpPr>
      <p:sp>
        <p:nvSpPr>
          <p:cNvPr id="887" name="Shape 887"/>
          <p:cNvSpPr txBox="1">
            <a:spLocks noGrp="1"/>
          </p:cNvSpPr>
          <p:nvPr>
            <p:ph type="title"/>
          </p:nvPr>
        </p:nvSpPr>
        <p:spPr>
          <a:xfrm>
            <a:off x="2071686" y="4265612"/>
            <a:ext cx="10018800" cy="1752600"/>
          </a:xfrm>
          <a:prstGeom prst="rect">
            <a:avLst/>
          </a:prstGeom>
          <a:noFill/>
          <a:ln>
            <a:noFill/>
          </a:ln>
        </p:spPr>
        <p:txBody>
          <a:bodyPr lIns="91425" tIns="45700" rIns="91425" bIns="45700" anchor="ctr" anchorCtr="0">
            <a:noAutofit/>
          </a:bodyPr>
          <a:lstStyle/>
          <a:p>
            <a:pPr marL="0" lvl="0" indent="0" algn="r" rtl="0">
              <a:lnSpc>
                <a:spcPct val="100000"/>
              </a:lnSpc>
              <a:spcBef>
                <a:spcPts val="0"/>
              </a:spcBef>
              <a:spcAft>
                <a:spcPts val="0"/>
              </a:spcAft>
              <a:buClr>
                <a:schemeClr val="dk1"/>
              </a:buClr>
              <a:buSzPct val="25000"/>
              <a:buFont typeface="Calibri"/>
              <a:buNone/>
            </a:pPr>
            <a:r>
              <a:rPr lang="en-US" sz="4800" b="1" i="0" u="none">
                <a:solidFill>
                  <a:schemeClr val="dk1"/>
                </a:solidFill>
                <a:latin typeface="Calibri"/>
                <a:ea typeface="Calibri"/>
                <a:cs typeface="Calibri"/>
                <a:sym typeface="Calibri"/>
              </a:rPr>
              <a:t>Conclusion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892" name="Shape 892"/>
          <p:cNvSpPr txBox="1">
            <a:spLocks noGrp="1"/>
          </p:cNvSpPr>
          <p:nvPr>
            <p:ph type="body" idx="1"/>
          </p:nvPr>
        </p:nvSpPr>
        <p:spPr>
          <a:xfrm>
            <a:off x="1484311" y="300036"/>
            <a:ext cx="10707600" cy="5838900"/>
          </a:xfrm>
          <a:prstGeom prst="rect">
            <a:avLst/>
          </a:prstGeom>
          <a:noFill/>
          <a:ln>
            <a:noFill/>
          </a:ln>
        </p:spPr>
        <p:txBody>
          <a:bodyPr lIns="91425" tIns="45700" rIns="91425" bIns="45700" anchor="ctr" anchorCtr="0">
            <a:normAutofit/>
          </a:bodyPr>
          <a:lstStyle/>
          <a:p>
            <a:pPr marL="285750" marR="0" lvl="0" indent="-285750" algn="l" rtl="0">
              <a:lnSpc>
                <a:spcPct val="100000"/>
              </a:lnSpc>
              <a:spcBef>
                <a:spcPts val="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Communication =&gt; an extremely complex process =&gt; How the meanings attached to signs (such as words) are arbitrary, and hence language and meaning is not a straightforward and simple association. </a:t>
            </a:r>
          </a:p>
          <a:p>
            <a:pPr marL="285750" marR="0" lvl="0" indent="-285750" algn="l" rtl="0">
              <a:lnSpc>
                <a:spcPct val="100000"/>
              </a:lnSpc>
              <a:spcBef>
                <a:spcPts val="1040"/>
              </a:spcBef>
              <a:spcAft>
                <a:spcPts val="0"/>
              </a:spcAft>
              <a:buClr>
                <a:srgbClr val="1287C3"/>
              </a:buClr>
              <a:buSzPct val="145000"/>
              <a:buFont typeface="Noto Sans Symbols"/>
              <a:buNone/>
            </a:pPr>
            <a:endParaRPr sz="2200" b="0" i="0" u="none">
              <a:solidFill>
                <a:schemeClr val="dk1"/>
              </a:solidFill>
              <a:latin typeface="Calibri"/>
              <a:ea typeface="Calibri"/>
              <a:cs typeface="Calibri"/>
              <a:sym typeface="Calibri"/>
            </a:endParaRPr>
          </a:p>
          <a:p>
            <a:pPr marL="285750" marR="0" lvl="0" indent="-285750" algn="l" rtl="0">
              <a:lnSpc>
                <a:spcPct val="100000"/>
              </a:lnSpc>
              <a:spcBef>
                <a:spcPts val="104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The association between a sign and its meaning is a structured one (de Saussure, Chomsky and Lévi-Strauss), but hermeneutics, poststructuralism, and postmodernism, emphasise the more subjective and/or fluid nature of meanings in contemporary society.</a:t>
            </a:r>
          </a:p>
          <a:p>
            <a:pPr marL="285750" marR="0" lvl="0" indent="-285750" algn="l" rtl="0">
              <a:lnSpc>
                <a:spcPct val="100000"/>
              </a:lnSpc>
              <a:spcBef>
                <a:spcPts val="1040"/>
              </a:spcBef>
              <a:spcAft>
                <a:spcPts val="0"/>
              </a:spcAft>
              <a:buClr>
                <a:srgbClr val="1287C3"/>
              </a:buClr>
              <a:buSzPct val="145000"/>
              <a:buFont typeface="Noto Sans Symbols"/>
              <a:buNone/>
            </a:pPr>
            <a:endParaRPr sz="2200" b="0" i="0" u="none">
              <a:solidFill>
                <a:schemeClr val="dk1"/>
              </a:solidFill>
              <a:latin typeface="Calibri"/>
              <a:ea typeface="Calibri"/>
              <a:cs typeface="Calibri"/>
              <a:sym typeface="Calibri"/>
            </a:endParaRPr>
          </a:p>
          <a:p>
            <a:pPr marL="285750" marR="0" lvl="0" indent="-285750" algn="l" rtl="0">
              <a:lnSpc>
                <a:spcPct val="100000"/>
              </a:lnSpc>
              <a:spcBef>
                <a:spcPts val="104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There are also complexities involved in processes of representation =&gt; the power relations structuring gender, race and ethnicity and social class.</a:t>
            </a:r>
          </a:p>
          <a:p>
            <a:pPr marL="285750" marR="0" lvl="0" indent="-285750" algn="l" rtl="0">
              <a:lnSpc>
                <a:spcPct val="100000"/>
              </a:lnSpc>
              <a:spcBef>
                <a:spcPts val="1040"/>
              </a:spcBef>
              <a:spcAft>
                <a:spcPts val="0"/>
              </a:spcAft>
              <a:buClr>
                <a:srgbClr val="1287C3"/>
              </a:buClr>
              <a:buSzPct val="145000"/>
              <a:buFont typeface="Noto Sans Symbols"/>
              <a:buNone/>
            </a:pPr>
            <a:endParaRPr sz="2200" b="0" i="0" u="none">
              <a:solidFill>
                <a:schemeClr val="dk1"/>
              </a:solidFill>
              <a:latin typeface="Calibri"/>
              <a:ea typeface="Calibri"/>
              <a:cs typeface="Calibri"/>
              <a:sym typeface="Calibri"/>
            </a:endParaRPr>
          </a:p>
          <a:p>
            <a:pPr marL="285750" marR="0" lvl="0" indent="-285750" algn="l" rtl="0">
              <a:lnSpc>
                <a:spcPct val="100000"/>
              </a:lnSpc>
              <a:spcBef>
                <a:spcPts val="1040"/>
              </a:spcBef>
              <a:spcAft>
                <a:spcPts val="0"/>
              </a:spcAft>
              <a:buClr>
                <a:srgbClr val="1287C3"/>
              </a:buClr>
              <a:buSzPct val="145000"/>
              <a:buFont typeface="Noto Sans Symbols"/>
              <a:buChar char="➢"/>
            </a:pPr>
            <a:r>
              <a:rPr lang="en-US" sz="2200" b="0" i="0" u="none">
                <a:solidFill>
                  <a:schemeClr val="dk1"/>
                </a:solidFill>
                <a:latin typeface="Calibri"/>
                <a:ea typeface="Calibri"/>
                <a:cs typeface="Calibri"/>
                <a:sym typeface="Calibri"/>
              </a:rPr>
              <a:t>Mass media ‘messages’ need not always be accepted or encountered in the way they were intended, and that audiences have the ability to ‘decode’ and reinterpret ‘texts’.</a:t>
            </a:r>
          </a:p>
          <a:p>
            <a:pPr marL="285750" marR="0" lvl="0" indent="-285750" algn="l" rtl="0">
              <a:spcBef>
                <a:spcPts val="1040"/>
              </a:spcBef>
              <a:spcAft>
                <a:spcPts val="0"/>
              </a:spcAft>
              <a:buClr>
                <a:srgbClr val="1287C3"/>
              </a:buClr>
              <a:buSzPct val="145000"/>
              <a:buFont typeface="Arial"/>
              <a:buNone/>
            </a:pPr>
            <a:endParaRPr sz="2200" b="0" i="0" u="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5"/>
        <p:cNvGrpSpPr/>
        <p:nvPr/>
      </p:nvGrpSpPr>
      <p:grpSpPr>
        <a:xfrm>
          <a:off x="0" y="0"/>
          <a:ext cx="0" cy="0"/>
          <a:chOff x="0" y="0"/>
          <a:chExt cx="0" cy="0"/>
        </a:xfrm>
      </p:grpSpPr>
      <p:sp>
        <p:nvSpPr>
          <p:cNvPr id="656" name="Shape 656"/>
          <p:cNvSpPr txBox="1">
            <a:spLocks noGrp="1"/>
          </p:cNvSpPr>
          <p:nvPr>
            <p:ph type="title"/>
          </p:nvPr>
        </p:nvSpPr>
        <p:spPr>
          <a:xfrm>
            <a:off x="1536700" y="4160837"/>
            <a:ext cx="10018800" cy="1752600"/>
          </a:xfrm>
          <a:prstGeom prst="rect">
            <a:avLst/>
          </a:prstGeom>
          <a:noFill/>
          <a:ln>
            <a:noFill/>
          </a:ln>
        </p:spPr>
        <p:txBody>
          <a:bodyPr lIns="91425" tIns="45700" rIns="91425" bIns="45700" anchor="ctr" anchorCtr="0">
            <a:noAutofit/>
          </a:bodyPr>
          <a:lstStyle/>
          <a:p>
            <a:pPr marL="0" lvl="0" indent="0" algn="r" rtl="0">
              <a:lnSpc>
                <a:spcPct val="100000"/>
              </a:lnSpc>
              <a:spcBef>
                <a:spcPts val="0"/>
              </a:spcBef>
              <a:spcAft>
                <a:spcPts val="0"/>
              </a:spcAft>
              <a:buClr>
                <a:schemeClr val="dk1"/>
              </a:buClr>
              <a:buSzPct val="25000"/>
              <a:buFont typeface="Calibri"/>
              <a:buNone/>
            </a:pPr>
            <a:r>
              <a:rPr lang="en-US" sz="4000" b="1" i="0" u="none">
                <a:solidFill>
                  <a:schemeClr val="dk1"/>
                </a:solidFill>
                <a:latin typeface="Calibri"/>
                <a:ea typeface="Calibri"/>
                <a:cs typeface="Calibri"/>
                <a:sym typeface="Calibri"/>
              </a:rPr>
              <a:t>The Organization of Meaning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0"/>
        <p:cNvGrpSpPr/>
        <p:nvPr/>
      </p:nvGrpSpPr>
      <p:grpSpPr>
        <a:xfrm>
          <a:off x="0" y="0"/>
          <a:ext cx="0" cy="0"/>
          <a:chOff x="0" y="0"/>
          <a:chExt cx="0" cy="0"/>
        </a:xfrm>
      </p:grpSpPr>
      <p:sp>
        <p:nvSpPr>
          <p:cNvPr id="661" name="Shape 661"/>
          <p:cNvSpPr txBox="1">
            <a:spLocks noGrp="1"/>
          </p:cNvSpPr>
          <p:nvPr>
            <p:ph type="body" idx="1"/>
          </p:nvPr>
        </p:nvSpPr>
        <p:spPr>
          <a:xfrm>
            <a:off x="1516061" y="195262"/>
            <a:ext cx="10541100" cy="62310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rgbClr val="1287C3"/>
              </a:buClr>
              <a:buSzPct val="25000"/>
              <a:buFont typeface="Arial"/>
              <a:buNone/>
            </a:pPr>
            <a:r>
              <a:rPr lang="en-US" sz="2400" b="0" i="0" u="none">
                <a:solidFill>
                  <a:schemeClr val="dk1"/>
                </a:solidFill>
                <a:latin typeface="Calibri"/>
                <a:ea typeface="Calibri"/>
                <a:cs typeface="Calibri"/>
                <a:sym typeface="Calibri"/>
              </a:rPr>
              <a:t> </a:t>
            </a:r>
          </a:p>
        </p:txBody>
      </p:sp>
      <p:sp>
        <p:nvSpPr>
          <p:cNvPr id="662" name="Shape 662"/>
          <p:cNvSpPr/>
          <p:nvPr/>
        </p:nvSpPr>
        <p:spPr>
          <a:xfrm>
            <a:off x="4037012" y="769936"/>
            <a:ext cx="4976699" cy="11637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The Medium is the Message</a:t>
            </a:r>
          </a:p>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(Marshal McLuhan)</a:t>
            </a:r>
          </a:p>
        </p:txBody>
      </p:sp>
      <p:sp>
        <p:nvSpPr>
          <p:cNvPr id="663" name="Shape 663"/>
          <p:cNvSpPr/>
          <p:nvPr/>
        </p:nvSpPr>
        <p:spPr>
          <a:xfrm>
            <a:off x="2090736" y="3932237"/>
            <a:ext cx="3435300" cy="17112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400" b="1" i="0" u="none">
                <a:solidFill>
                  <a:srgbClr val="000000"/>
                </a:solidFill>
                <a:latin typeface="Calibri"/>
                <a:ea typeface="Calibri"/>
                <a:cs typeface="Calibri"/>
                <a:sym typeface="Calibri"/>
              </a:rPr>
              <a:t>Meaning based on content</a:t>
            </a:r>
          </a:p>
        </p:txBody>
      </p:sp>
      <p:sp>
        <p:nvSpPr>
          <p:cNvPr id="664" name="Shape 664"/>
          <p:cNvSpPr/>
          <p:nvPr/>
        </p:nvSpPr>
        <p:spPr>
          <a:xfrm>
            <a:off x="7932737" y="3932237"/>
            <a:ext cx="3627300" cy="17112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400" b="1" i="0" u="none">
                <a:solidFill>
                  <a:srgbClr val="000000"/>
                </a:solidFill>
                <a:latin typeface="Calibri"/>
                <a:ea typeface="Calibri"/>
                <a:cs typeface="Calibri"/>
                <a:sym typeface="Calibri"/>
              </a:rPr>
              <a:t>Meaning based on context, form, or the medium through which it is delivered</a:t>
            </a:r>
          </a:p>
        </p:txBody>
      </p:sp>
      <p:cxnSp>
        <p:nvCxnSpPr>
          <p:cNvPr id="665" name="Shape 665"/>
          <p:cNvCxnSpPr/>
          <p:nvPr/>
        </p:nvCxnSpPr>
        <p:spPr>
          <a:xfrm flipH="1">
            <a:off x="3886312" y="1933575"/>
            <a:ext cx="2004900" cy="1998600"/>
          </a:xfrm>
          <a:prstGeom prst="straightConnector1">
            <a:avLst/>
          </a:prstGeom>
          <a:noFill/>
          <a:ln w="9525" cap="flat" cmpd="sng">
            <a:solidFill>
              <a:srgbClr val="D64A3B"/>
            </a:solidFill>
            <a:prstDash val="solid"/>
            <a:miter/>
            <a:headEnd type="none" w="med" len="med"/>
            <a:tailEnd type="stealth" w="lg" len="lg"/>
          </a:ln>
        </p:spPr>
      </p:cxnSp>
      <p:cxnSp>
        <p:nvCxnSpPr>
          <p:cNvPr id="666" name="Shape 666"/>
          <p:cNvCxnSpPr/>
          <p:nvPr/>
        </p:nvCxnSpPr>
        <p:spPr>
          <a:xfrm>
            <a:off x="6524625" y="1933575"/>
            <a:ext cx="3456000" cy="1998600"/>
          </a:xfrm>
          <a:prstGeom prst="straightConnector1">
            <a:avLst/>
          </a:prstGeom>
          <a:noFill/>
          <a:ln w="9525" cap="flat" cmpd="sng">
            <a:solidFill>
              <a:srgbClr val="D64A3B"/>
            </a:solidFill>
            <a:prstDash val="solid"/>
            <a:miter/>
            <a:headEnd type="none" w="med" len="med"/>
            <a:tailEnd type="stealth" w="lg" len="lg"/>
          </a:ln>
        </p:spPr>
      </p:cxnSp>
      <p:sp>
        <p:nvSpPr>
          <p:cNvPr id="667" name="Shape 667"/>
          <p:cNvSpPr/>
          <p:nvPr/>
        </p:nvSpPr>
        <p:spPr>
          <a:xfrm>
            <a:off x="5761036" y="3932237"/>
            <a:ext cx="1925699" cy="1566900"/>
          </a:xfrm>
          <a:prstGeom prst="mathPlus">
            <a:avLst>
              <a:gd name="adj1" fmla="val 23520"/>
            </a:avLst>
          </a:prstGeom>
          <a:solidFill>
            <a:srgbClr val="D64A3B"/>
          </a:solidFill>
          <a:ln w="15875" cap="rnd" cmpd="sng">
            <a:solidFill>
              <a:srgbClr val="9D3429"/>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1"/>
        <p:cNvGrpSpPr/>
        <p:nvPr/>
      </p:nvGrpSpPr>
      <p:grpSpPr>
        <a:xfrm>
          <a:off x="0" y="0"/>
          <a:ext cx="0" cy="0"/>
          <a:chOff x="0" y="0"/>
          <a:chExt cx="0" cy="0"/>
        </a:xfrm>
      </p:grpSpPr>
      <p:sp>
        <p:nvSpPr>
          <p:cNvPr id="672" name="Shape 672"/>
          <p:cNvSpPr txBox="1">
            <a:spLocks noGrp="1"/>
          </p:cNvSpPr>
          <p:nvPr>
            <p:ph type="body" idx="1"/>
          </p:nvPr>
        </p:nvSpPr>
        <p:spPr>
          <a:xfrm>
            <a:off x="1484311" y="339725"/>
            <a:ext cx="10455300" cy="5695800"/>
          </a:xfrm>
          <a:prstGeom prst="rect">
            <a:avLst/>
          </a:prstGeom>
          <a:noFill/>
          <a:ln>
            <a:noFill/>
          </a:ln>
        </p:spPr>
        <p:txBody>
          <a:bodyPr lIns="91425" tIns="45700" rIns="91425" bIns="45700" anchor="ctr" anchorCtr="0">
            <a:noAutofit/>
          </a:bodyPr>
          <a:lstStyle/>
          <a:p>
            <a:pPr marL="285750" marR="0" lvl="0" indent="-285750" algn="l" rtl="0">
              <a:spcBef>
                <a:spcPts val="0"/>
              </a:spcBef>
              <a:spcAft>
                <a:spcPts val="0"/>
              </a:spcAft>
              <a:buClr>
                <a:srgbClr val="1287C3"/>
              </a:buClr>
              <a:buSzPct val="145000"/>
              <a:buFont typeface="Arial"/>
              <a:buNone/>
            </a:pPr>
            <a:endParaRPr sz="2400">
              <a:solidFill>
                <a:schemeClr val="dk1"/>
              </a:solidFill>
              <a:latin typeface="Calibri"/>
              <a:ea typeface="Calibri"/>
              <a:cs typeface="Calibri"/>
              <a:sym typeface="Calibri"/>
            </a:endParaRPr>
          </a:p>
        </p:txBody>
      </p:sp>
      <p:sp>
        <p:nvSpPr>
          <p:cNvPr id="673" name="Shape 673"/>
          <p:cNvSpPr/>
          <p:nvPr/>
        </p:nvSpPr>
        <p:spPr>
          <a:xfrm>
            <a:off x="1751012" y="809625"/>
            <a:ext cx="2193899" cy="9270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400" b="1" i="0" u="none">
                <a:solidFill>
                  <a:srgbClr val="000000"/>
                </a:solidFill>
                <a:latin typeface="Calibri"/>
                <a:ea typeface="Calibri"/>
                <a:cs typeface="Calibri"/>
                <a:sym typeface="Calibri"/>
              </a:rPr>
              <a:t>Spoken</a:t>
            </a:r>
          </a:p>
        </p:txBody>
      </p:sp>
      <p:sp>
        <p:nvSpPr>
          <p:cNvPr id="674" name="Shape 674"/>
          <p:cNvSpPr/>
          <p:nvPr/>
        </p:nvSpPr>
        <p:spPr>
          <a:xfrm>
            <a:off x="1751012" y="2455862"/>
            <a:ext cx="2193899" cy="926999"/>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400" b="1" i="0" u="none">
                <a:solidFill>
                  <a:srgbClr val="000000"/>
                </a:solidFill>
                <a:latin typeface="Calibri"/>
                <a:ea typeface="Calibri"/>
                <a:cs typeface="Calibri"/>
                <a:sym typeface="Calibri"/>
              </a:rPr>
              <a:t>Written</a:t>
            </a:r>
          </a:p>
        </p:txBody>
      </p:sp>
      <p:sp>
        <p:nvSpPr>
          <p:cNvPr id="675" name="Shape 675"/>
          <p:cNvSpPr/>
          <p:nvPr/>
        </p:nvSpPr>
        <p:spPr>
          <a:xfrm>
            <a:off x="1751012" y="4297362"/>
            <a:ext cx="2193899" cy="9270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SzPct val="25000"/>
              <a:buFont typeface="Calibri"/>
              <a:buNone/>
            </a:pPr>
            <a:r>
              <a:rPr lang="en-US" sz="2800" b="1" i="0" u="none">
                <a:solidFill>
                  <a:srgbClr val="000000"/>
                </a:solidFill>
                <a:latin typeface="Calibri"/>
                <a:ea typeface="Calibri"/>
                <a:cs typeface="Calibri"/>
                <a:sym typeface="Calibri"/>
              </a:rPr>
              <a:t>Visual</a:t>
            </a:r>
          </a:p>
        </p:txBody>
      </p:sp>
      <p:sp>
        <p:nvSpPr>
          <p:cNvPr id="676" name="Shape 676"/>
          <p:cNvSpPr/>
          <p:nvPr/>
        </p:nvSpPr>
        <p:spPr>
          <a:xfrm>
            <a:off x="4676775" y="444500"/>
            <a:ext cx="7027800" cy="14556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just" rtl="0">
              <a:lnSpc>
                <a:spcPct val="100000"/>
              </a:lnSpc>
              <a:spcBef>
                <a:spcPts val="0"/>
              </a:spcBef>
              <a:spcAft>
                <a:spcPts val="0"/>
              </a:spcAft>
              <a:buClr>
                <a:srgbClr val="000000"/>
              </a:buClr>
              <a:buSzPct val="25000"/>
              <a:buFont typeface="Calibri"/>
              <a:buNone/>
            </a:pPr>
            <a:r>
              <a:rPr lang="en-US" sz="1800" b="0" i="0" u="none">
                <a:solidFill>
                  <a:srgbClr val="000000"/>
                </a:solidFill>
                <a:latin typeface="Calibri"/>
                <a:ea typeface="Calibri"/>
                <a:cs typeface="Calibri"/>
                <a:sym typeface="Calibri"/>
              </a:rPr>
              <a:t>First developed as sounds made to accompany facial expression and gestures (Newsom, 2007 and Goffman, 1959) =&gt; a social performance similar to acting on a stage as </a:t>
            </a:r>
            <a:r>
              <a:rPr lang="en-US" sz="1800" b="1" i="0" u="none">
                <a:solidFill>
                  <a:srgbClr val="000000"/>
                </a:solidFill>
                <a:latin typeface="Calibri"/>
                <a:ea typeface="Calibri"/>
                <a:cs typeface="Calibri"/>
                <a:sym typeface="Calibri"/>
              </a:rPr>
              <a:t>‘impression management’</a:t>
            </a:r>
            <a:r>
              <a:rPr lang="en-US" sz="1800" b="0" i="0" u="none">
                <a:solidFill>
                  <a:srgbClr val="000000"/>
                </a:solidFill>
                <a:latin typeface="Calibri"/>
                <a:ea typeface="Calibri"/>
                <a:cs typeface="Calibri"/>
                <a:sym typeface="Calibri"/>
              </a:rPr>
              <a:t> (Goffman, 1959) </a:t>
            </a:r>
          </a:p>
        </p:txBody>
      </p:sp>
      <p:sp>
        <p:nvSpPr>
          <p:cNvPr id="677" name="Shape 677"/>
          <p:cNvSpPr/>
          <p:nvPr/>
        </p:nvSpPr>
        <p:spPr>
          <a:xfrm>
            <a:off x="4676775" y="3911600"/>
            <a:ext cx="7027800" cy="15558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just" rtl="0">
              <a:lnSpc>
                <a:spcPct val="100000"/>
              </a:lnSpc>
              <a:spcBef>
                <a:spcPts val="0"/>
              </a:spcBef>
              <a:spcAft>
                <a:spcPts val="0"/>
              </a:spcAft>
              <a:buClr>
                <a:srgbClr val="000000"/>
              </a:buClr>
              <a:buSzPct val="25000"/>
              <a:buFont typeface="Calibri"/>
              <a:buNone/>
            </a:pPr>
            <a:r>
              <a:rPr lang="en-US" sz="1800" b="0" i="0" u="none">
                <a:solidFill>
                  <a:srgbClr val="000000"/>
                </a:solidFill>
                <a:latin typeface="Calibri"/>
                <a:ea typeface="Calibri"/>
                <a:cs typeface="Calibri"/>
                <a:sym typeface="Calibri"/>
              </a:rPr>
              <a:t>Often give the impression of being neutral (after all, many would argue that ‘seeing is believing’), but just as prone to, and shaped by, </a:t>
            </a:r>
            <a:r>
              <a:rPr lang="en-US" sz="1800" b="1" i="0" u="none">
                <a:solidFill>
                  <a:srgbClr val="000000"/>
                </a:solidFill>
                <a:latin typeface="Calibri"/>
                <a:ea typeface="Calibri"/>
                <a:cs typeface="Calibri"/>
                <a:sym typeface="Calibri"/>
              </a:rPr>
              <a:t>ideologies</a:t>
            </a:r>
            <a:r>
              <a:rPr lang="en-US" sz="1800" b="0" i="0" u="none">
                <a:solidFill>
                  <a:srgbClr val="000000"/>
                </a:solidFill>
                <a:latin typeface="Calibri"/>
                <a:ea typeface="Calibri"/>
                <a:cs typeface="Calibri"/>
                <a:sym typeface="Calibri"/>
              </a:rPr>
              <a:t> and </a:t>
            </a:r>
            <a:r>
              <a:rPr lang="en-US" sz="1800" b="1" i="0" u="none">
                <a:solidFill>
                  <a:srgbClr val="000000"/>
                </a:solidFill>
                <a:latin typeface="Calibri"/>
                <a:ea typeface="Calibri"/>
                <a:cs typeface="Calibri"/>
                <a:sym typeface="Calibri"/>
              </a:rPr>
              <a:t>discourses </a:t>
            </a:r>
            <a:r>
              <a:rPr lang="en-US" sz="1800" b="0" i="0" u="none">
                <a:solidFill>
                  <a:srgbClr val="000000"/>
                </a:solidFill>
                <a:latin typeface="Calibri"/>
                <a:ea typeface="Calibri"/>
                <a:cs typeface="Calibri"/>
                <a:sym typeface="Calibri"/>
              </a:rPr>
              <a:t>as written or spoken texts</a:t>
            </a:r>
          </a:p>
        </p:txBody>
      </p:sp>
      <p:sp>
        <p:nvSpPr>
          <p:cNvPr id="678" name="Shape 678"/>
          <p:cNvSpPr/>
          <p:nvPr/>
        </p:nvSpPr>
        <p:spPr>
          <a:xfrm>
            <a:off x="4676775" y="2279650"/>
            <a:ext cx="7027800" cy="1325700"/>
          </a:xfrm>
          <a:prstGeom prst="roundRect">
            <a:avLst>
              <a:gd name="adj" fmla="val 16667"/>
            </a:avLst>
          </a:prstGeom>
          <a:solidFill>
            <a:schemeClr val="lt1"/>
          </a:solidFill>
          <a:ln w="15875" cap="rnd" cmpd="sng">
            <a:solidFill>
              <a:srgbClr val="A666E1"/>
            </a:solidFill>
            <a:prstDash val="solid"/>
            <a:miter/>
            <a:headEnd type="none" w="med" len="med"/>
            <a:tailEnd type="none" w="med" len="med"/>
          </a:ln>
        </p:spPr>
        <p:txBody>
          <a:bodyPr lIns="91425" tIns="45700" rIns="91425" bIns="45700" anchor="ctr" anchorCtr="0">
            <a:noAutofit/>
          </a:bodyPr>
          <a:lstStyle/>
          <a:p>
            <a:pPr marL="0" marR="0" lvl="0" indent="0" algn="just" rtl="0">
              <a:lnSpc>
                <a:spcPct val="100000"/>
              </a:lnSpc>
              <a:spcBef>
                <a:spcPts val="0"/>
              </a:spcBef>
              <a:spcAft>
                <a:spcPts val="0"/>
              </a:spcAft>
              <a:buClr>
                <a:srgbClr val="000000"/>
              </a:buClr>
              <a:buSzPct val="25000"/>
              <a:buFont typeface="Calibri"/>
              <a:buNone/>
            </a:pPr>
            <a:r>
              <a:rPr lang="en-US" sz="1800" b="0" i="0" u="none">
                <a:solidFill>
                  <a:srgbClr val="000000"/>
                </a:solidFill>
                <a:latin typeface="Calibri"/>
                <a:ea typeface="Calibri"/>
                <a:cs typeface="Calibri"/>
                <a:sym typeface="Calibri"/>
              </a:rPr>
              <a:t>First developed as symbolic, usually artistic, representations (such as cave paintings and later hieroglyphics) (Newsom, 2007) =&gt; often be shaped by the </a:t>
            </a:r>
            <a:r>
              <a:rPr lang="en-US" sz="1800" b="1" i="0" u="none">
                <a:solidFill>
                  <a:srgbClr val="000000"/>
                </a:solidFill>
                <a:latin typeface="Calibri"/>
                <a:ea typeface="Calibri"/>
                <a:cs typeface="Calibri"/>
                <a:sym typeface="Calibri"/>
              </a:rPr>
              <a:t>ideologies </a:t>
            </a:r>
            <a:r>
              <a:rPr lang="en-US" sz="1800" b="0" i="0" u="none">
                <a:solidFill>
                  <a:srgbClr val="000000"/>
                </a:solidFill>
                <a:latin typeface="Calibri"/>
                <a:ea typeface="Calibri"/>
                <a:cs typeface="Calibri"/>
                <a:sym typeface="Calibri"/>
              </a:rPr>
              <a:t>or </a:t>
            </a:r>
            <a:r>
              <a:rPr lang="en-US" sz="1800" b="1" i="0" u="none">
                <a:solidFill>
                  <a:srgbClr val="000000"/>
                </a:solidFill>
                <a:latin typeface="Calibri"/>
                <a:ea typeface="Calibri"/>
                <a:cs typeface="Calibri"/>
                <a:sym typeface="Calibri"/>
              </a:rPr>
              <a:t>discourses</a:t>
            </a:r>
            <a:r>
              <a:rPr lang="en-US" sz="1800" b="0" i="0" u="none">
                <a:solidFill>
                  <a:srgbClr val="000000"/>
                </a:solidFill>
                <a:latin typeface="Calibri"/>
                <a:ea typeface="Calibri"/>
                <a:cs typeface="Calibri"/>
                <a:sym typeface="Calibri"/>
              </a:rPr>
              <a:t> of both the writer and the conventions associated with that type of document/publication</a:t>
            </a:r>
          </a:p>
        </p:txBody>
      </p:sp>
      <p:sp>
        <p:nvSpPr>
          <p:cNvPr id="679" name="Shape 679"/>
          <p:cNvSpPr/>
          <p:nvPr/>
        </p:nvSpPr>
        <p:spPr>
          <a:xfrm>
            <a:off x="3944937" y="1195387"/>
            <a:ext cx="731700" cy="189000"/>
          </a:xfrm>
          <a:prstGeom prst="rightArrow">
            <a:avLst>
              <a:gd name="adj1" fmla="val 18812"/>
              <a:gd name="adj2" fmla="val 50000"/>
            </a:avLst>
          </a:prstGeom>
          <a:solidFill>
            <a:srgbClr val="A666E1"/>
          </a:solidFill>
          <a:ln w="15875" cap="rnd" cmpd="sng">
            <a:solidFill>
              <a:srgbClr val="7949A5"/>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80" name="Shape 680"/>
          <p:cNvSpPr/>
          <p:nvPr/>
        </p:nvSpPr>
        <p:spPr>
          <a:xfrm>
            <a:off x="3944937" y="2867025"/>
            <a:ext cx="731700" cy="189000"/>
          </a:xfrm>
          <a:prstGeom prst="rightArrow">
            <a:avLst>
              <a:gd name="adj1" fmla="val 18812"/>
              <a:gd name="adj2" fmla="val 50000"/>
            </a:avLst>
          </a:prstGeom>
          <a:solidFill>
            <a:srgbClr val="A666E1"/>
          </a:solidFill>
          <a:ln w="15875" cap="rnd" cmpd="sng">
            <a:solidFill>
              <a:srgbClr val="7949A5"/>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81" name="Shape 681"/>
          <p:cNvSpPr/>
          <p:nvPr/>
        </p:nvSpPr>
        <p:spPr>
          <a:xfrm>
            <a:off x="3944937" y="4683125"/>
            <a:ext cx="731700" cy="189000"/>
          </a:xfrm>
          <a:prstGeom prst="rightArrow">
            <a:avLst>
              <a:gd name="adj1" fmla="val 18812"/>
              <a:gd name="adj2" fmla="val 50000"/>
            </a:avLst>
          </a:prstGeom>
          <a:solidFill>
            <a:srgbClr val="A666E1"/>
          </a:solidFill>
          <a:ln w="15875" cap="rnd" cmpd="sng">
            <a:solidFill>
              <a:srgbClr val="7949A5"/>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5"/>
        <p:cNvGrpSpPr/>
        <p:nvPr/>
      </p:nvGrpSpPr>
      <p:grpSpPr>
        <a:xfrm>
          <a:off x="0" y="0"/>
          <a:ext cx="0" cy="0"/>
          <a:chOff x="0" y="0"/>
          <a:chExt cx="0" cy="0"/>
        </a:xfrm>
      </p:grpSpPr>
      <p:sp>
        <p:nvSpPr>
          <p:cNvPr id="686" name="Shape 686"/>
          <p:cNvSpPr txBox="1">
            <a:spLocks noGrp="1"/>
          </p:cNvSpPr>
          <p:nvPr>
            <p:ph type="body" idx="1"/>
          </p:nvPr>
        </p:nvSpPr>
        <p:spPr>
          <a:xfrm>
            <a:off x="3689350" y="0"/>
            <a:ext cx="6978600" cy="6858000"/>
          </a:xfrm>
          <a:prstGeom prst="rect">
            <a:avLst/>
          </a:prstGeom>
          <a:noFill/>
          <a:ln>
            <a:noFill/>
          </a:ln>
        </p:spPr>
        <p:txBody>
          <a:bodyPr lIns="91425" tIns="45700" rIns="91425" bIns="45700" anchor="ctr" anchorCtr="0">
            <a:normAutofit lnSpcReduction="10000"/>
          </a:bodyPr>
          <a:lstStyle/>
          <a:p>
            <a:pPr marL="0" marR="0" lvl="0" indent="0" algn="l" rtl="0">
              <a:lnSpc>
                <a:spcPct val="90000"/>
              </a:lnSpc>
              <a:spcBef>
                <a:spcPts val="0"/>
              </a:spcBef>
              <a:spcAft>
                <a:spcPts val="0"/>
              </a:spcAft>
              <a:buClr>
                <a:srgbClr val="1287C3"/>
              </a:buClr>
              <a:buSzPct val="25000"/>
              <a:buFont typeface="Arial"/>
              <a:buNone/>
            </a:pPr>
            <a:endParaRPr sz="2400" b="0" i="0" u="none" dirty="0">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endParaRPr sz="2400" b="0" i="0" u="none" dirty="0">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Ferdinand de Saussure				Charles Peirce</a:t>
            </a: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     (Swiss)				   					  (America)</a:t>
            </a: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               </a:t>
            </a: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         </a:t>
            </a:r>
          </a:p>
          <a:p>
            <a:pPr marL="0" marR="0" lvl="0" indent="0" algn="l" rtl="0">
              <a:lnSpc>
                <a:spcPct val="90000"/>
              </a:lnSpc>
              <a:spcBef>
                <a:spcPts val="1080"/>
              </a:spcBef>
              <a:spcAft>
                <a:spcPts val="0"/>
              </a:spcAft>
              <a:buClr>
                <a:srgbClr val="1287C3"/>
              </a:buClr>
              <a:buSzPct val="25000"/>
              <a:buFont typeface="Arial"/>
              <a:buNone/>
            </a:pPr>
            <a:endParaRPr sz="2400" b="0" i="0" u="none" dirty="0">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      Semiology								Semeiotics</a:t>
            </a:r>
          </a:p>
          <a:p>
            <a:pPr marL="0" marR="0" lvl="0" indent="0" algn="l" rtl="0">
              <a:lnSpc>
                <a:spcPct val="90000"/>
              </a:lnSpc>
              <a:spcBef>
                <a:spcPts val="1080"/>
              </a:spcBef>
              <a:spcAft>
                <a:spcPts val="0"/>
              </a:spcAft>
              <a:buClr>
                <a:srgbClr val="1287C3"/>
              </a:buClr>
              <a:buSzPct val="25000"/>
              <a:buFont typeface="Arial"/>
              <a:buNone/>
            </a:pPr>
            <a:endParaRPr sz="2400" b="0" i="0" u="none" dirty="0">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                            </a:t>
            </a:r>
          </a:p>
          <a:p>
            <a:pPr marL="0" marR="0" lvl="0" indent="0" algn="l" rtl="0">
              <a:lnSpc>
                <a:spcPct val="90000"/>
              </a:lnSpc>
              <a:spcBef>
                <a:spcPts val="1080"/>
              </a:spcBef>
              <a:spcAft>
                <a:spcPts val="0"/>
              </a:spcAft>
              <a:buClr>
                <a:srgbClr val="1287C3"/>
              </a:buClr>
              <a:buSzPct val="25000"/>
              <a:buFont typeface="Arial"/>
              <a:buNone/>
            </a:pPr>
            <a:endParaRPr sz="2400" b="0" i="0" u="none" dirty="0">
              <a:solidFill>
                <a:schemeClr val="dk1"/>
              </a:solidFill>
              <a:latin typeface="Calibri"/>
              <a:ea typeface="Calibri"/>
              <a:cs typeface="Calibri"/>
              <a:sym typeface="Calibri"/>
            </a:endParaRP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						Semiotics   </a:t>
            </a:r>
          </a:p>
          <a:p>
            <a:pPr marL="0" marR="0" lvl="0" indent="0" algn="l" rtl="0">
              <a:lnSpc>
                <a:spcPct val="90000"/>
              </a:lnSpc>
              <a:spcBef>
                <a:spcPts val="1080"/>
              </a:spcBef>
              <a:spcAft>
                <a:spcPts val="0"/>
              </a:spcAft>
              <a:buClr>
                <a:srgbClr val="1287C3"/>
              </a:buClr>
              <a:buSzPct val="25000"/>
              <a:buFont typeface="Arial"/>
              <a:buNone/>
            </a:pPr>
            <a:r>
              <a:rPr lang="en-US" sz="2400" b="0" i="0" u="none" dirty="0">
                <a:solidFill>
                  <a:schemeClr val="dk1"/>
                </a:solidFill>
                <a:latin typeface="Calibri"/>
                <a:ea typeface="Calibri"/>
                <a:cs typeface="Calibri"/>
                <a:sym typeface="Calibri"/>
              </a:rPr>
              <a:t>(The discipline studying signs which can represent the world – Umberto Eco)</a:t>
            </a:r>
          </a:p>
          <a:p>
            <a:pPr marL="285750" marR="0" lvl="0" indent="-285750" algn="l" rtl="0">
              <a:spcBef>
                <a:spcPts val="1080"/>
              </a:spcBef>
              <a:spcAft>
                <a:spcPts val="0"/>
              </a:spcAft>
              <a:buClr>
                <a:srgbClr val="1287C3"/>
              </a:buClr>
              <a:buSzPct val="145000"/>
              <a:buFont typeface="Arial"/>
              <a:buNone/>
            </a:pPr>
            <a:endParaRPr sz="2400" b="0" i="0" u="none" dirty="0">
              <a:solidFill>
                <a:schemeClr val="dk1"/>
              </a:solidFill>
              <a:latin typeface="Calibri"/>
              <a:ea typeface="Calibri"/>
              <a:cs typeface="Calibri"/>
              <a:sym typeface="Calibri"/>
            </a:endParaRPr>
          </a:p>
        </p:txBody>
      </p:sp>
      <p:sp>
        <p:nvSpPr>
          <p:cNvPr id="687" name="Shape 687"/>
          <p:cNvSpPr/>
          <p:nvPr/>
        </p:nvSpPr>
        <p:spPr>
          <a:xfrm>
            <a:off x="4440237" y="2133600"/>
            <a:ext cx="838200" cy="609600"/>
          </a:xfrm>
          <a:prstGeom prst="downArrow">
            <a:avLst>
              <a:gd name="adj1" fmla="val 10800"/>
              <a:gd name="adj2" fmla="val 50000"/>
            </a:avLst>
          </a:prstGeom>
          <a:solidFill>
            <a:schemeClr val="accent1"/>
          </a:solidFill>
          <a:ln w="9525" cap="flat" cmpd="sng">
            <a:solidFill>
              <a:schemeClr val="dk1"/>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688" name="Shape 688"/>
          <p:cNvSpPr/>
          <p:nvPr/>
        </p:nvSpPr>
        <p:spPr>
          <a:xfrm>
            <a:off x="8932862" y="2133600"/>
            <a:ext cx="838200" cy="609600"/>
          </a:xfrm>
          <a:prstGeom prst="downArrow">
            <a:avLst>
              <a:gd name="adj1" fmla="val 10800"/>
              <a:gd name="adj2" fmla="val 50000"/>
            </a:avLst>
          </a:prstGeom>
          <a:solidFill>
            <a:schemeClr val="accent1"/>
          </a:solidFill>
          <a:ln w="9525" cap="flat" cmpd="sng">
            <a:solidFill>
              <a:schemeClr val="dk1"/>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cxnSp>
        <p:nvCxnSpPr>
          <p:cNvPr id="689" name="Shape 689"/>
          <p:cNvCxnSpPr/>
          <p:nvPr/>
        </p:nvCxnSpPr>
        <p:spPr>
          <a:xfrm>
            <a:off x="5588000" y="3886200"/>
            <a:ext cx="762000" cy="685800"/>
          </a:xfrm>
          <a:prstGeom prst="straightConnector1">
            <a:avLst/>
          </a:prstGeom>
          <a:noFill/>
          <a:ln w="9525" cap="flat" cmpd="sng">
            <a:solidFill>
              <a:schemeClr val="dk1"/>
            </a:solidFill>
            <a:prstDash val="solid"/>
            <a:miter/>
            <a:headEnd type="none" w="med" len="med"/>
            <a:tailEnd type="stealth" w="lg" len="lg"/>
          </a:ln>
        </p:spPr>
      </p:cxnSp>
      <p:cxnSp>
        <p:nvCxnSpPr>
          <p:cNvPr id="690" name="Shape 690"/>
          <p:cNvCxnSpPr/>
          <p:nvPr/>
        </p:nvCxnSpPr>
        <p:spPr>
          <a:xfrm flipH="1">
            <a:off x="7823200" y="3733800"/>
            <a:ext cx="838200" cy="838200"/>
          </a:xfrm>
          <a:prstGeom prst="straightConnector1">
            <a:avLst/>
          </a:prstGeom>
          <a:noFill/>
          <a:ln w="9525" cap="flat" cmpd="sng">
            <a:solidFill>
              <a:schemeClr val="dk1"/>
            </a:solidFill>
            <a:prstDash val="solid"/>
            <a:miter/>
            <a:headEnd type="none" w="med" len="med"/>
            <a:tailEnd type="stealth" w="lg" len="lg"/>
          </a:ln>
        </p:spPr>
      </p:cxn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4"/>
        <p:cNvGrpSpPr/>
        <p:nvPr/>
      </p:nvGrpSpPr>
      <p:grpSpPr>
        <a:xfrm>
          <a:off x="0" y="0"/>
          <a:ext cx="0" cy="0"/>
          <a:chOff x="0" y="0"/>
          <a:chExt cx="0" cy="0"/>
        </a:xfrm>
      </p:grpSpPr>
      <p:sp>
        <p:nvSpPr>
          <p:cNvPr id="695" name="Shape 695"/>
          <p:cNvSpPr txBox="1">
            <a:spLocks noGrp="1"/>
          </p:cNvSpPr>
          <p:nvPr>
            <p:ph type="title"/>
          </p:nvPr>
        </p:nvSpPr>
        <p:spPr>
          <a:xfrm>
            <a:off x="1214437" y="-176212"/>
            <a:ext cx="10018800" cy="1752600"/>
          </a:xfrm>
          <a:prstGeom prst="rect">
            <a:avLst/>
          </a:prstGeom>
          <a:noFill/>
          <a:ln>
            <a:noFill/>
          </a:ln>
        </p:spPr>
        <p:txBody>
          <a:bodyPr lIns="91425" tIns="45700" rIns="91425" bIns="45700" anchor="ctr" anchorCtr="0">
            <a:normAutofit/>
          </a:bodyPr>
          <a:lstStyle/>
          <a:p>
            <a:pPr marL="0" lvl="0" indent="0" algn="ctr" rtl="0">
              <a:lnSpc>
                <a:spcPct val="100000"/>
              </a:lnSpc>
              <a:spcBef>
                <a:spcPts val="0"/>
              </a:spcBef>
              <a:spcAft>
                <a:spcPts val="0"/>
              </a:spcAft>
              <a:buClr>
                <a:schemeClr val="dk1"/>
              </a:buClr>
              <a:buSzPct val="25000"/>
              <a:buFont typeface="Calibri"/>
              <a:buNone/>
            </a:pPr>
            <a:r>
              <a:rPr lang="en-US" sz="4000" b="0" i="1" u="none">
                <a:solidFill>
                  <a:schemeClr val="dk1"/>
                </a:solidFill>
                <a:effectLst>
                  <a:outerShdw blurRad="38100" dist="38100" dir="2700000" algn="tl">
                    <a:srgbClr val="C0C0C0"/>
                  </a:outerShdw>
                </a:effectLst>
                <a:latin typeface="Calibri"/>
                <a:ea typeface="Calibri"/>
                <a:cs typeface="Calibri"/>
                <a:sym typeface="Calibri"/>
              </a:rPr>
              <a:t>Sign / Dyadic model</a:t>
            </a:r>
          </a:p>
        </p:txBody>
      </p:sp>
      <p:sp>
        <p:nvSpPr>
          <p:cNvPr id="696" name="Shape 696"/>
          <p:cNvSpPr txBox="1"/>
          <p:nvPr/>
        </p:nvSpPr>
        <p:spPr>
          <a:xfrm>
            <a:off x="2438400" y="1600200"/>
            <a:ext cx="7848600" cy="369900"/>
          </a:xfrm>
          <a:prstGeom prst="rect">
            <a:avLst/>
          </a:prstGeom>
          <a:noFill/>
          <a:ln>
            <a:noFill/>
          </a:ln>
        </p:spPr>
        <p:txBody>
          <a:bodyPr lIns="91425" tIns="45700" rIns="91425" bIns="45700" anchor="t" anchorCtr="0">
            <a:spAutoFit/>
          </a:bodyPr>
          <a:lstStyle/>
          <a:p>
            <a:pPr marL="0" marR="0" lvl="0" indent="0" algn="ctr" rtl="0">
              <a:lnSpc>
                <a:spcPct val="100000"/>
              </a:lnSpc>
              <a:spcBef>
                <a:spcPts val="0"/>
              </a:spcBef>
              <a:spcAft>
                <a:spcPts val="0"/>
              </a:spcAft>
              <a:buClr>
                <a:srgbClr val="0033CC"/>
              </a:buClr>
              <a:buSzPct val="25000"/>
              <a:buFont typeface="Arial"/>
              <a:buNone/>
            </a:pPr>
            <a:r>
              <a:rPr lang="en-US" sz="1800" b="1" i="0" u="none">
                <a:solidFill>
                  <a:srgbClr val="0033CC"/>
                </a:solidFill>
                <a:latin typeface="Arial"/>
                <a:ea typeface="Arial"/>
                <a:cs typeface="Arial"/>
                <a:sym typeface="Arial"/>
              </a:rPr>
              <a:t>SIGNIFIED</a:t>
            </a:r>
            <a:r>
              <a:rPr lang="en-US" sz="1800" b="1" i="0" u="none">
                <a:solidFill>
                  <a:schemeClr val="dk1"/>
                </a:solidFill>
                <a:latin typeface="Arial"/>
                <a:ea typeface="Arial"/>
                <a:cs typeface="Arial"/>
                <a:sym typeface="Arial"/>
              </a:rPr>
              <a:t> - the idea being represented</a:t>
            </a:r>
          </a:p>
        </p:txBody>
      </p:sp>
      <p:pic>
        <p:nvPicPr>
          <p:cNvPr id="697" name="Shape 697" descr="http://www.aber.ac.uk/media/Documents/S4B/Images/sausdiag.gif"/>
          <p:cNvPicPr preferRelativeResize="0"/>
          <p:nvPr/>
        </p:nvPicPr>
        <p:blipFill rotWithShape="1">
          <a:blip r:embed="rId3">
            <a:alphaModFix/>
          </a:blip>
          <a:srcRect/>
          <a:stretch/>
        </p:blipFill>
        <p:spPr>
          <a:xfrm>
            <a:off x="3810000" y="2057400"/>
            <a:ext cx="4943400" cy="3241800"/>
          </a:xfrm>
          <a:prstGeom prst="rect">
            <a:avLst/>
          </a:prstGeom>
          <a:noFill/>
          <a:ln>
            <a:noFill/>
          </a:ln>
        </p:spPr>
      </p:pic>
      <p:sp>
        <p:nvSpPr>
          <p:cNvPr id="698" name="Shape 698"/>
          <p:cNvSpPr txBox="1"/>
          <p:nvPr/>
        </p:nvSpPr>
        <p:spPr>
          <a:xfrm>
            <a:off x="2438400" y="5257800"/>
            <a:ext cx="7848600" cy="425400"/>
          </a:xfrm>
          <a:prstGeom prst="rect">
            <a:avLst/>
          </a:prstGeom>
          <a:noFill/>
          <a:ln>
            <a:noFill/>
          </a:ln>
        </p:spPr>
        <p:txBody>
          <a:bodyPr lIns="91425" tIns="45700" rIns="91425" bIns="45700" anchor="t" anchorCtr="0">
            <a:spAutoFit/>
          </a:bodyPr>
          <a:lstStyle/>
          <a:p>
            <a:pPr marL="0" marR="0" lvl="0" indent="0" algn="ctr" rtl="0">
              <a:lnSpc>
                <a:spcPct val="120000"/>
              </a:lnSpc>
              <a:spcBef>
                <a:spcPts val="0"/>
              </a:spcBef>
              <a:spcAft>
                <a:spcPts val="0"/>
              </a:spcAft>
              <a:buClr>
                <a:srgbClr val="0033CC"/>
              </a:buClr>
              <a:buSzPct val="25000"/>
              <a:buFont typeface="Arial"/>
              <a:buNone/>
            </a:pPr>
            <a:r>
              <a:rPr lang="en-US" sz="1800" b="1" i="0" u="none">
                <a:solidFill>
                  <a:srgbClr val="0033CC"/>
                </a:solidFill>
                <a:latin typeface="Arial"/>
                <a:ea typeface="Arial"/>
                <a:cs typeface="Arial"/>
                <a:sym typeface="Arial"/>
              </a:rPr>
              <a:t>SIGNIFIER</a:t>
            </a:r>
            <a:r>
              <a:rPr lang="en-US" sz="1800" b="1" i="0" u="none">
                <a:solidFill>
                  <a:schemeClr val="dk1"/>
                </a:solidFill>
                <a:latin typeface="Arial"/>
                <a:ea typeface="Arial"/>
                <a:cs typeface="Arial"/>
                <a:sym typeface="Arial"/>
              </a:rPr>
              <a:t> - the word doing the representing</a:t>
            </a:r>
          </a:p>
        </p:txBody>
      </p:sp>
      <p:sp>
        <p:nvSpPr>
          <p:cNvPr id="699" name="Shape 699"/>
          <p:cNvSpPr txBox="1"/>
          <p:nvPr/>
        </p:nvSpPr>
        <p:spPr>
          <a:xfrm>
            <a:off x="2438400" y="5740400"/>
            <a:ext cx="7848600" cy="757200"/>
          </a:xfrm>
          <a:prstGeom prst="rect">
            <a:avLst/>
          </a:prstGeom>
          <a:noFill/>
          <a:ln>
            <a:noFill/>
          </a:ln>
        </p:spPr>
        <p:txBody>
          <a:bodyPr lIns="91425" tIns="45700" rIns="91425" bIns="45700" anchor="t" anchorCtr="0">
            <a:spAutoFit/>
          </a:bodyPr>
          <a:lstStyle/>
          <a:p>
            <a:pPr marL="0" marR="0" lvl="0" indent="0" algn="ctr" rtl="0">
              <a:lnSpc>
                <a:spcPct val="120000"/>
              </a:lnSpc>
              <a:spcBef>
                <a:spcPts val="0"/>
              </a:spcBef>
              <a:spcAft>
                <a:spcPts val="0"/>
              </a:spcAft>
              <a:buClr>
                <a:schemeClr val="dk1"/>
              </a:buClr>
              <a:buSzPct val="25000"/>
              <a:buFont typeface="Arial"/>
              <a:buNone/>
            </a:pPr>
            <a:r>
              <a:rPr lang="en-US" sz="1800" b="1" i="1" u="none">
                <a:solidFill>
                  <a:schemeClr val="dk1"/>
                </a:solidFill>
                <a:latin typeface="Arial"/>
                <a:ea typeface="Arial"/>
                <a:cs typeface="Arial"/>
                <a:sym typeface="Arial"/>
              </a:rPr>
              <a:t>The sign is the whole that results from the association of the signifier with the signified</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7"/>
                                        </p:tgtEl>
                                        <p:attrNameLst>
                                          <p:attrName>style.visibility</p:attrName>
                                        </p:attrNameLst>
                                      </p:cBhvr>
                                      <p:to>
                                        <p:strVal val="visible"/>
                                      </p:to>
                                    </p:set>
                                    <p:animEffect transition="in" filter="fade">
                                      <p:cBhvr>
                                        <p:cTn id="7" dur="500"/>
                                        <p:tgtEl>
                                          <p:spTgt spid="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3"/>
        <p:cNvGrpSpPr/>
        <p:nvPr/>
      </p:nvGrpSpPr>
      <p:grpSpPr>
        <a:xfrm>
          <a:off x="0" y="0"/>
          <a:ext cx="0" cy="0"/>
          <a:chOff x="0" y="0"/>
          <a:chExt cx="0" cy="0"/>
        </a:xfrm>
      </p:grpSpPr>
      <p:sp>
        <p:nvSpPr>
          <p:cNvPr id="704" name="Shape 704"/>
          <p:cNvSpPr txBox="1">
            <a:spLocks noGrp="1"/>
          </p:cNvSpPr>
          <p:nvPr>
            <p:ph type="title"/>
          </p:nvPr>
        </p:nvSpPr>
        <p:spPr>
          <a:xfrm>
            <a:off x="1484312" y="685800"/>
            <a:ext cx="10018800" cy="1752600"/>
          </a:xfrm>
          <a:prstGeom prst="rect">
            <a:avLst/>
          </a:prstGeom>
          <a:noFill/>
          <a:ln>
            <a:noFill/>
          </a:ln>
        </p:spPr>
        <p:txBody>
          <a:bodyPr lIns="91425" tIns="45700" rIns="91425" bIns="45700" anchor="ctr" anchorCtr="0">
            <a:noAutofit/>
          </a:bodyPr>
          <a:lstStyle/>
          <a:p>
            <a:pPr marL="0" lvl="0" indent="0" algn="ctr" rtl="0">
              <a:spcBef>
                <a:spcPts val="0"/>
              </a:spcBef>
              <a:spcAft>
                <a:spcPts val="0"/>
              </a:spcAft>
              <a:buSzPct val="25000"/>
              <a:buNone/>
            </a:pPr>
            <a:endParaRPr sz="4000">
              <a:solidFill>
                <a:schemeClr val="dk1"/>
              </a:solidFill>
              <a:latin typeface="Calibri"/>
              <a:ea typeface="Calibri"/>
              <a:cs typeface="Calibri"/>
              <a:sym typeface="Calibri"/>
            </a:endParaRPr>
          </a:p>
        </p:txBody>
      </p:sp>
      <p:sp>
        <p:nvSpPr>
          <p:cNvPr id="705" name="Shape 705"/>
          <p:cNvSpPr/>
          <p:nvPr/>
        </p:nvSpPr>
        <p:spPr>
          <a:xfrm>
            <a:off x="4222750" y="3200400"/>
            <a:ext cx="1143000" cy="1143000"/>
          </a:xfrm>
          <a:prstGeom prst="octagon">
            <a:avLst>
              <a:gd name="adj" fmla="val 29289"/>
            </a:avLst>
          </a:prstGeom>
          <a:solidFill>
            <a:srgbClr val="FF0000"/>
          </a:soli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706" name="Shape 706"/>
          <p:cNvSpPr txBox="1"/>
          <p:nvPr/>
        </p:nvSpPr>
        <p:spPr>
          <a:xfrm>
            <a:off x="6929436" y="3543300"/>
            <a:ext cx="1817700" cy="4572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a:solidFill>
                  <a:schemeClr val="dk1"/>
                </a:solidFill>
                <a:latin typeface="Times New Roman"/>
                <a:ea typeface="Times New Roman"/>
                <a:cs typeface="Times New Roman"/>
                <a:sym typeface="Times New Roman"/>
              </a:rPr>
              <a:t>=the signifier</a:t>
            </a:r>
          </a:p>
        </p:txBody>
      </p:sp>
      <p:sp>
        <p:nvSpPr>
          <p:cNvPr id="707" name="Shape 707"/>
          <p:cNvSpPr txBox="1"/>
          <p:nvPr/>
        </p:nvSpPr>
        <p:spPr>
          <a:xfrm>
            <a:off x="3754437" y="5062537"/>
            <a:ext cx="2621100" cy="8238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chemeClr val="dk1"/>
              </a:buClr>
              <a:buSzPct val="25000"/>
              <a:buFont typeface="Tahoma"/>
              <a:buNone/>
            </a:pPr>
            <a:r>
              <a:rPr lang="en-US" sz="4800" b="1" i="1" u="none">
                <a:solidFill>
                  <a:schemeClr val="dk1"/>
                </a:solidFill>
                <a:latin typeface="Tahoma"/>
                <a:ea typeface="Tahoma"/>
                <a:cs typeface="Tahoma"/>
                <a:sym typeface="Tahoma"/>
              </a:rPr>
              <a:t>STOP!!!</a:t>
            </a:r>
            <a:r>
              <a:rPr lang="en-US" sz="4800" b="1" i="1" u="none">
                <a:solidFill>
                  <a:schemeClr val="accent2"/>
                </a:solidFill>
                <a:latin typeface="Tahoma"/>
                <a:ea typeface="Tahoma"/>
                <a:cs typeface="Tahoma"/>
                <a:sym typeface="Tahoma"/>
              </a:rPr>
              <a:t> </a:t>
            </a:r>
          </a:p>
        </p:txBody>
      </p:sp>
      <p:sp>
        <p:nvSpPr>
          <p:cNvPr id="708" name="Shape 708"/>
          <p:cNvSpPr txBox="1"/>
          <p:nvPr/>
        </p:nvSpPr>
        <p:spPr>
          <a:xfrm>
            <a:off x="6878636" y="5334000"/>
            <a:ext cx="1868400" cy="457200"/>
          </a:xfrm>
          <a:prstGeom prst="rect">
            <a:avLst/>
          </a:prstGeom>
          <a:noFill/>
          <a:ln>
            <a:noFill/>
          </a:ln>
        </p:spPr>
        <p:txBody>
          <a:bodyPr lIns="91425" tIns="45700" rIns="91425" bIns="45700" anchor="t" anchorCtr="0">
            <a:sp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a:solidFill>
                  <a:schemeClr val="dk1"/>
                </a:solidFill>
                <a:latin typeface="Times New Roman"/>
                <a:ea typeface="Times New Roman"/>
                <a:cs typeface="Times New Roman"/>
                <a:sym typeface="Times New Roman"/>
              </a:rPr>
              <a:t>=the signified</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06"/>
                                        </p:tgtEl>
                                        <p:attrNameLst>
                                          <p:attrName>style.visibility</p:attrName>
                                        </p:attrNameLst>
                                      </p:cBhvr>
                                      <p:to>
                                        <p:strVal val="visible"/>
                                      </p:to>
                                    </p:set>
                                    <p:anim calcmode="lin" valueType="num">
                                      <p:cBhvr additive="base">
                                        <p:cTn id="7" dur="500"/>
                                        <p:tgtEl>
                                          <p:spTgt spid="706"/>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nodeType="clickEffect">
                                  <p:stCondLst>
                                    <p:cond delay="0"/>
                                  </p:stCondLst>
                                  <p:childTnLst>
                                    <p:set>
                                      <p:cBhvr>
                                        <p:cTn id="11" dur="1" fill="hold">
                                          <p:stCondLst>
                                            <p:cond delay="0"/>
                                          </p:stCondLst>
                                        </p:cTn>
                                        <p:tgtEl>
                                          <p:spTgt spid="708"/>
                                        </p:tgtEl>
                                        <p:attrNameLst>
                                          <p:attrName>style.visibility</p:attrName>
                                        </p:attrNameLst>
                                      </p:cBhvr>
                                      <p:to>
                                        <p:strVal val="visible"/>
                                      </p:to>
                                    </p:set>
                                    <p:anim calcmode="lin" valueType="num">
                                      <p:cBhvr additive="base">
                                        <p:cTn id="12" dur="500"/>
                                        <p:tgtEl>
                                          <p:spTgt spid="7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2745</Words>
  <Application>Microsoft Office PowerPoint</Application>
  <PresentationFormat>Widescreen</PresentationFormat>
  <Paragraphs>223</Paragraphs>
  <Slides>37</Slides>
  <Notes>37</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37</vt:i4>
      </vt:variant>
    </vt:vector>
  </HeadingPairs>
  <TitlesOfParts>
    <vt:vector size="48" baseType="lpstr">
      <vt:lpstr>Arial</vt:lpstr>
      <vt:lpstr>Arial Narrow</vt:lpstr>
      <vt:lpstr>Calibri</vt:lpstr>
      <vt:lpstr>Noto Sans Symbols</vt:lpstr>
      <vt:lpstr>Tahoma</vt:lpstr>
      <vt:lpstr>Times New Roman</vt:lpstr>
      <vt:lpstr>1_Parallax</vt:lpstr>
      <vt:lpstr>2_Parallax</vt:lpstr>
      <vt:lpstr>Parallax</vt:lpstr>
      <vt:lpstr>3_Parallax</vt:lpstr>
      <vt:lpstr>4_Parallax</vt:lpstr>
      <vt:lpstr>Culture, Communication and Representation</vt:lpstr>
      <vt:lpstr>PowerPoint Presentation</vt:lpstr>
      <vt:lpstr>PowerPoint Presentation</vt:lpstr>
      <vt:lpstr>The Organization of Meaning</vt:lpstr>
      <vt:lpstr>PowerPoint Presentation</vt:lpstr>
      <vt:lpstr>PowerPoint Presentation</vt:lpstr>
      <vt:lpstr>PowerPoint Presentation</vt:lpstr>
      <vt:lpstr>Sign / Dyadic model</vt:lpstr>
      <vt:lpstr>PowerPoint Presentation</vt:lpstr>
      <vt:lpstr>PowerPoint Presentation</vt:lpstr>
      <vt:lpstr>PowerPoint Presentation</vt:lpstr>
      <vt:lpstr>Roland Barthes’s Semiotics</vt:lpstr>
      <vt:lpstr>PowerPoint Presentation</vt:lpstr>
      <vt:lpstr>Myth</vt:lpstr>
      <vt:lpstr>Structuralism and the Order of Meaning</vt:lpstr>
      <vt:lpstr>Hermeneutics and Interpretation </vt:lpstr>
      <vt:lpstr>PowerPoint Presentation</vt:lpstr>
      <vt:lpstr>PowerPoint Presentation</vt:lpstr>
      <vt:lpstr>PowerPoint Presentation</vt:lpstr>
      <vt:lpstr>Political Economy, Ideology, and Meaning</vt:lpstr>
      <vt:lpstr>Poststructuralism and the Patterns of Meaning</vt:lpstr>
      <vt:lpstr>Postmodernism and Semiotics</vt:lpstr>
      <vt:lpstr>PowerPoint Presentation</vt:lpstr>
      <vt:lpstr>Language, Representation, Power, and Inequality</vt:lpstr>
      <vt:lpstr>PowerPoint Presentation</vt:lpstr>
      <vt:lpstr>Language and Power </vt:lpstr>
      <vt:lpstr>Language and Class</vt:lpstr>
      <vt:lpstr>Language, Race, and Ethnicity</vt:lpstr>
      <vt:lpstr>Language and Gender</vt:lpstr>
      <vt:lpstr>Mass Communication and Representation</vt:lpstr>
      <vt:lpstr>Mass Media Representations of Race and Ethnicity</vt:lpstr>
      <vt:lpstr>Mass Media Representations of Gender</vt:lpstr>
      <vt:lpstr>Mass Media Representations of Celebrity</vt:lpstr>
      <vt:lpstr>Audiences</vt:lpstr>
      <vt:lpstr>Encoding and Decoding Process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 Communication and Representation</dc:title>
  <cp:lastModifiedBy>Ky_Karnanta</cp:lastModifiedBy>
  <cp:revision>3</cp:revision>
  <dcterms:modified xsi:type="dcterms:W3CDTF">2020-02-20T01:38:41Z</dcterms:modified>
</cp:coreProperties>
</file>