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939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2229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761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064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519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763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811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415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436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913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2241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3D9DF-3CA9-493C-92EC-68C9C8AA3A4E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D9FFF-D1A3-4138-BAC7-63607F4474F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894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Pemilihan Bibit Rumput Laut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3784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Pemilihan bibit merupakan hal utama yang harus </a:t>
            </a:r>
            <a:r>
              <a:rPr lang="id-ID" dirty="0" smtClean="0"/>
              <a:t>dilakukan</a:t>
            </a:r>
          </a:p>
          <a:p>
            <a:r>
              <a:rPr lang="id-ID" dirty="0"/>
              <a:t>dari bibit rumput laut yang baik dapat dihasilkan pertumbuhan rumput laut yang </a:t>
            </a:r>
            <a:r>
              <a:rPr lang="id-ID" dirty="0" smtClean="0"/>
              <a:t>baik</a:t>
            </a:r>
          </a:p>
          <a:p>
            <a:r>
              <a:rPr lang="id-ID" dirty="0" smtClean="0"/>
              <a:t>Ciri Bibit rumput laut yang baik mempunyai </a:t>
            </a:r>
            <a:r>
              <a:rPr lang="id-ID" dirty="0"/>
              <a:t>warna kuning kemerahan serta memiliki banyak cabang dan ujungnya runcing</a:t>
            </a:r>
          </a:p>
        </p:txBody>
      </p:sp>
    </p:spTree>
    <p:extLst>
      <p:ext uri="{BB962C8B-B14F-4D97-AF65-F5344CB8AC3E}">
        <p14:creationId xmlns:p14="http://schemas.microsoft.com/office/powerpoint/2010/main" val="336923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Kebun Bibit Rumput Laut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Penanaman rumput laut yang ditujukan untuk menghasilkan stok bibit</a:t>
            </a:r>
          </a:p>
          <a:p>
            <a:r>
              <a:rPr lang="id-ID" dirty="0" smtClean="0"/>
              <a:t>Lama budidaya rumput laut dalam kebun bibit berkisar 20-25 hari.</a:t>
            </a:r>
          </a:p>
          <a:p>
            <a:r>
              <a:rPr lang="id-ID" dirty="0" smtClean="0"/>
              <a:t>Pada usia ini bibit rumput laut dalam kondisi prima pada fase vegetatif untuk tumbuh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2439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 Bibit Berkwalitas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Warna Thallus cerah semakin ke ujung semakin nerwarna muda</a:t>
            </a:r>
          </a:p>
          <a:p>
            <a:r>
              <a:rPr lang="id-ID" dirty="0" smtClean="0"/>
              <a:t>Tekstur Bibit padat dan masih segar</a:t>
            </a:r>
          </a:p>
          <a:p>
            <a:r>
              <a:rPr lang="id-ID" dirty="0" smtClean="0"/>
              <a:t>Bebas dari penyakit seperti ice ice dan masih dalam kondisi utuh</a:t>
            </a:r>
          </a:p>
          <a:p>
            <a:r>
              <a:rPr lang="id-ID" dirty="0" smtClean="0"/>
              <a:t>Tidak dihinggapi parasit seperti lumut atau alga lainnya</a:t>
            </a:r>
          </a:p>
          <a:p>
            <a:r>
              <a:rPr lang="id-ID" dirty="0" smtClean="0"/>
              <a:t>Tidak terdapat bercak ataupun pigmen yang hilang baik akibat sengatan matahari </a:t>
            </a:r>
          </a:p>
          <a:p>
            <a:r>
              <a:rPr lang="id-ID" dirty="0" smtClean="0"/>
              <a:t>Thallus rimbun seamkin keujung semakin runcing tidak tumpul</a:t>
            </a: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00238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Bibit varietas warna hijau Yang baik</a:t>
            </a:r>
            <a:endParaRPr lang="id-ID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088" y="2428268"/>
            <a:ext cx="3838575" cy="3495675"/>
          </a:xfrm>
        </p:spPr>
      </p:pic>
    </p:spTree>
    <p:extLst>
      <p:ext uri="{BB962C8B-B14F-4D97-AF65-F5344CB8AC3E}">
        <p14:creationId xmlns:p14="http://schemas.microsoft.com/office/powerpoint/2010/main" val="70269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Bibit Varietas Coklat yang baik</a:t>
            </a:r>
            <a:endParaRPr lang="id-ID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987" y="2434431"/>
            <a:ext cx="4010025" cy="3133725"/>
          </a:xfrm>
        </p:spPr>
      </p:pic>
    </p:spTree>
    <p:extLst>
      <p:ext uri="{BB962C8B-B14F-4D97-AF65-F5344CB8AC3E}">
        <p14:creationId xmlns:p14="http://schemas.microsoft.com/office/powerpoint/2010/main" val="385875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Contoh bibit rumput laut yang jelek</a:t>
            </a:r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P101001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515" y="2223527"/>
            <a:ext cx="3973979" cy="2980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61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153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Pemilihan Bibit Rumput Laut</vt:lpstr>
      <vt:lpstr>PowerPoint Presentation</vt:lpstr>
      <vt:lpstr>Kebun Bibit Rumput Laut </vt:lpstr>
      <vt:lpstr>Ciri Bibit Berkwalitas</vt:lpstr>
      <vt:lpstr>Bibit varietas warna hijau Yang baik</vt:lpstr>
      <vt:lpstr>Bibit Varietas Coklat yang baik</vt:lpstr>
      <vt:lpstr>Contoh bibit rumput laut yang jelek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Pemilihan Bibit Rumput Laut</dc:title>
  <dc:creator>ASUS</dc:creator>
  <cp:lastModifiedBy>ASUS</cp:lastModifiedBy>
  <cp:revision>4</cp:revision>
  <dcterms:created xsi:type="dcterms:W3CDTF">2018-11-12T00:11:41Z</dcterms:created>
  <dcterms:modified xsi:type="dcterms:W3CDTF">2018-11-12T00:53:15Z</dcterms:modified>
</cp:coreProperties>
</file>