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1" r:id="rId5"/>
    <p:sldMasterId id="2147483668"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http://customooxmlschemas.google.com/">
      <go:slidesCustomData xmlns:go="http://customooxmlschemas.google.com/" r:id="rId20" roundtripDataSignature="AMtx7mhxViQXSO02KY3cf37nuMtUzkmj8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2.xml"/><Relationship Id="rId19" Type="http://schemas.openxmlformats.org/officeDocument/2006/relationships/slide" Target="slides/slide12.xml"/><Relationship Id="rId6" Type="http://schemas.openxmlformats.org/officeDocument/2006/relationships/slideMaster" Target="slideMasters/slideMaster3.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0" name="Google Shape;11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8" name="Google Shape;32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5" name="Google Shape;345;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1" name="Google Shape;351;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2" name="Google Shape;12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8" name="Google Shape;14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4" name="Google Shape;17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6" name="Google Shape;19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5" name="Google Shape;205;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7" name="Google Shape;22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6" name="Google Shape;25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9" name="Google Shape;299;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1.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4.jp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3.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9.jp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7.jp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0.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slide layout">
  <p:cSld name="Cover slide layout">
    <p:bg>
      <p:bgPr>
        <a:blipFill>
          <a:blip r:embed="rId2">
            <a:alphaModFix/>
          </a:blip>
          <a:stretch>
            <a:fillRect/>
          </a:stretch>
        </a:blipFill>
      </p:bgPr>
    </p:bg>
    <p:spTree>
      <p:nvGrpSpPr>
        <p:cNvPr id="6" name="Shape 6"/>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Contents slide layout">
  <p:cSld name="6_Contents slide layout">
    <p:bg>
      <p:bgPr>
        <a:blipFill>
          <a:blip r:embed="rId2">
            <a:alphaModFix/>
          </a:blip>
          <a:stretch>
            <a:fillRect/>
          </a:stretch>
        </a:blipFill>
      </p:bgPr>
    </p:bg>
    <p:spTree>
      <p:nvGrpSpPr>
        <p:cNvPr id="58" name="Shape 58"/>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Contents slide layout">
  <p:cSld name="8_Contents slide layout">
    <p:bg>
      <p:bgPr>
        <a:blipFill>
          <a:blip r:embed="rId2">
            <a:alphaModFix/>
          </a:blip>
          <a:stretch>
            <a:fillRect/>
          </a:stretch>
        </a:blipFill>
      </p:bgPr>
    </p:bg>
    <p:spTree>
      <p:nvGrpSpPr>
        <p:cNvPr id="59" name="Shape 59"/>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2_Contents slide layout">
  <p:cSld name="12_Contents slide layout">
    <p:bg>
      <p:bgPr>
        <a:blipFill>
          <a:blip r:embed="rId2">
            <a:alphaModFix/>
          </a:blip>
          <a:stretch>
            <a:fillRect/>
          </a:stretch>
        </a:blipFill>
      </p:bgPr>
    </p:bg>
    <p:spTree>
      <p:nvGrpSpPr>
        <p:cNvPr id="60" name="Shape 60"/>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1_Contents slide layout">
  <p:cSld name="11_Contents slide layout">
    <p:spTree>
      <p:nvGrpSpPr>
        <p:cNvPr id="61" name="Shape 61"/>
        <p:cNvGrpSpPr/>
        <p:nvPr/>
      </p:nvGrpSpPr>
      <p:grpSpPr>
        <a:xfrm>
          <a:off x="0" y="0"/>
          <a:ext cx="0" cy="0"/>
          <a:chOff x="0" y="0"/>
          <a:chExt cx="0" cy="0"/>
        </a:xfrm>
      </p:grpSpPr>
      <p:grpSp>
        <p:nvGrpSpPr>
          <p:cNvPr id="62" name="Google Shape;62;p27"/>
          <p:cNvGrpSpPr/>
          <p:nvPr/>
        </p:nvGrpSpPr>
        <p:grpSpPr>
          <a:xfrm>
            <a:off x="7317552" y="3646153"/>
            <a:ext cx="4332943" cy="2380659"/>
            <a:chOff x="-548507" y="477868"/>
            <a:chExt cx="11570449" cy="6357177"/>
          </a:xfrm>
        </p:grpSpPr>
        <p:sp>
          <p:nvSpPr>
            <p:cNvPr id="63" name="Google Shape;63;p27"/>
            <p:cNvSpPr/>
            <p:nvPr/>
          </p:nvSpPr>
          <p:spPr>
            <a:xfrm>
              <a:off x="-482765" y="6440599"/>
              <a:ext cx="11438966" cy="394446"/>
            </a:xfrm>
            <a:custGeom>
              <a:rect b="b" l="l" r="r" t="t"/>
              <a:pathLst>
                <a:path extrusionOk="0" h="57150" w="1657350">
                  <a:moveTo>
                    <a:pt x="1605439" y="54769"/>
                  </a:moveTo>
                  <a:cubicBezTo>
                    <a:pt x="1605439" y="54769"/>
                    <a:pt x="1638776" y="50959"/>
                    <a:pt x="1652111" y="22384"/>
                  </a:cubicBezTo>
                  <a:lnTo>
                    <a:pt x="1652111" y="22384"/>
                  </a:lnTo>
                  <a:cubicBezTo>
                    <a:pt x="1652111" y="13811"/>
                    <a:pt x="1645444" y="7144"/>
                    <a:pt x="1636871" y="7144"/>
                  </a:cubicBezTo>
                  <a:lnTo>
                    <a:pt x="44291" y="12859"/>
                  </a:lnTo>
                  <a:lnTo>
                    <a:pt x="23336" y="12859"/>
                  </a:lnTo>
                  <a:cubicBezTo>
                    <a:pt x="14764" y="12859"/>
                    <a:pt x="7144" y="18574"/>
                    <a:pt x="7144" y="26194"/>
                  </a:cubicBezTo>
                  <a:lnTo>
                    <a:pt x="7144" y="26194"/>
                  </a:lnTo>
                  <a:cubicBezTo>
                    <a:pt x="17621" y="45244"/>
                    <a:pt x="40481" y="51911"/>
                    <a:pt x="50959" y="53816"/>
                  </a:cubicBezTo>
                  <a:lnTo>
                    <a:pt x="51911" y="54769"/>
                  </a:lnTo>
                  <a:cubicBezTo>
                    <a:pt x="51911" y="54769"/>
                    <a:pt x="51911" y="54769"/>
                    <a:pt x="51911" y="54769"/>
                  </a:cubicBezTo>
                  <a:lnTo>
                    <a:pt x="56674" y="54769"/>
                  </a:lnTo>
                </a:path>
              </a:pathLst>
            </a:custGeom>
            <a:solidFill>
              <a:srgbClr val="5F676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64" name="Google Shape;64;p27"/>
            <p:cNvSpPr/>
            <p:nvPr/>
          </p:nvSpPr>
          <p:spPr>
            <a:xfrm>
              <a:off x="700575" y="477868"/>
              <a:ext cx="9072285" cy="5916709"/>
            </a:xfrm>
            <a:custGeom>
              <a:rect b="b" l="l" r="r" t="t"/>
              <a:pathLst>
                <a:path extrusionOk="0" h="857250" w="1314450">
                  <a:moveTo>
                    <a:pt x="1311116" y="813911"/>
                  </a:moveTo>
                  <a:cubicBezTo>
                    <a:pt x="1311116" y="834866"/>
                    <a:pt x="1297781" y="852964"/>
                    <a:pt x="1281589" y="852964"/>
                  </a:cubicBezTo>
                  <a:lnTo>
                    <a:pt x="36671" y="852964"/>
                  </a:lnTo>
                  <a:cubicBezTo>
                    <a:pt x="20479" y="852964"/>
                    <a:pt x="7144" y="835819"/>
                    <a:pt x="7144" y="813911"/>
                  </a:cubicBezTo>
                  <a:lnTo>
                    <a:pt x="7144" y="46196"/>
                  </a:lnTo>
                  <a:cubicBezTo>
                    <a:pt x="7144" y="25241"/>
                    <a:pt x="20479" y="7144"/>
                    <a:pt x="36671" y="7144"/>
                  </a:cubicBezTo>
                  <a:lnTo>
                    <a:pt x="1281589" y="7144"/>
                  </a:lnTo>
                  <a:cubicBezTo>
                    <a:pt x="1297781" y="7144"/>
                    <a:pt x="1311116" y="24289"/>
                    <a:pt x="1311116" y="46196"/>
                  </a:cubicBezTo>
                  <a:lnTo>
                    <a:pt x="1311116" y="813911"/>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65" name="Google Shape;65;p27"/>
            <p:cNvSpPr/>
            <p:nvPr/>
          </p:nvSpPr>
          <p:spPr>
            <a:xfrm>
              <a:off x="1088451" y="839448"/>
              <a:ext cx="8283390" cy="5062073"/>
            </a:xfrm>
            <a:custGeom>
              <a:rect b="b" l="l" r="r" t="t"/>
              <a:pathLst>
                <a:path extrusionOk="0" h="733425" w="1200150">
                  <a:moveTo>
                    <a:pt x="7144" y="7144"/>
                  </a:moveTo>
                  <a:lnTo>
                    <a:pt x="1196816" y="7144"/>
                  </a:lnTo>
                  <a:lnTo>
                    <a:pt x="1196816" y="730091"/>
                  </a:lnTo>
                  <a:lnTo>
                    <a:pt x="7144" y="730091"/>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66" name="Google Shape;66;p27"/>
            <p:cNvSpPr/>
            <p:nvPr/>
          </p:nvSpPr>
          <p:spPr>
            <a:xfrm>
              <a:off x="-548507" y="6164484"/>
              <a:ext cx="11570449" cy="460187"/>
            </a:xfrm>
            <a:custGeom>
              <a:rect b="b" l="l" r="r" t="t"/>
              <a:pathLst>
                <a:path extrusionOk="0" h="66675" w="1676400">
                  <a:moveTo>
                    <a:pt x="50006" y="7144"/>
                  </a:moveTo>
                  <a:lnTo>
                    <a:pt x="1630204" y="7144"/>
                  </a:lnTo>
                  <a:cubicBezTo>
                    <a:pt x="1653064" y="7144"/>
                    <a:pt x="1672114" y="26194"/>
                    <a:pt x="1672114" y="49054"/>
                  </a:cubicBezTo>
                  <a:lnTo>
                    <a:pt x="1672114" y="57626"/>
                  </a:lnTo>
                  <a:cubicBezTo>
                    <a:pt x="1672114" y="57626"/>
                    <a:pt x="1674019" y="64294"/>
                    <a:pt x="1656874" y="62389"/>
                  </a:cubicBezTo>
                  <a:cubicBezTo>
                    <a:pt x="1655921" y="62389"/>
                    <a:pt x="1654969" y="62389"/>
                    <a:pt x="1654016" y="62389"/>
                  </a:cubicBezTo>
                  <a:lnTo>
                    <a:pt x="29051" y="62389"/>
                  </a:lnTo>
                  <a:cubicBezTo>
                    <a:pt x="26194" y="62389"/>
                    <a:pt x="24289" y="62389"/>
                    <a:pt x="21431" y="63341"/>
                  </a:cubicBezTo>
                  <a:cubicBezTo>
                    <a:pt x="16669" y="64294"/>
                    <a:pt x="8096" y="64294"/>
                    <a:pt x="7144" y="55721"/>
                  </a:cubicBezTo>
                  <a:lnTo>
                    <a:pt x="7144" y="48101"/>
                  </a:lnTo>
                  <a:cubicBezTo>
                    <a:pt x="8096" y="25241"/>
                    <a:pt x="26194" y="7144"/>
                    <a:pt x="50006" y="7144"/>
                  </a:cubicBezTo>
                  <a:close/>
                </a:path>
              </a:pathLst>
            </a:custGeom>
            <a:solidFill>
              <a:srgbClr val="CCCC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67" name="Google Shape;67;p27"/>
            <p:cNvSpPr/>
            <p:nvPr/>
          </p:nvSpPr>
          <p:spPr>
            <a:xfrm>
              <a:off x="4438629" y="6215033"/>
              <a:ext cx="1618413" cy="184076"/>
            </a:xfrm>
            <a:custGeom>
              <a:rect b="b" l="l" r="r" t="t"/>
              <a:pathLst>
                <a:path extrusionOk="0" h="184076" w="1618413">
                  <a:moveTo>
                    <a:pt x="1478513" y="177499"/>
                  </a:moveTo>
                  <a:lnTo>
                    <a:pt x="1485084" y="177499"/>
                  </a:lnTo>
                  <a:lnTo>
                    <a:pt x="1502686" y="178122"/>
                  </a:lnTo>
                  <a:lnTo>
                    <a:pt x="1499879" y="178526"/>
                  </a:lnTo>
                  <a:cubicBezTo>
                    <a:pt x="1487142" y="179142"/>
                    <a:pt x="1478513" y="177499"/>
                    <a:pt x="1478513" y="177499"/>
                  </a:cubicBezTo>
                  <a:close/>
                  <a:moveTo>
                    <a:pt x="84799" y="170928"/>
                  </a:moveTo>
                  <a:cubicBezTo>
                    <a:pt x="97947" y="177499"/>
                    <a:pt x="104518" y="177499"/>
                    <a:pt x="117666" y="177499"/>
                  </a:cubicBezTo>
                  <a:lnTo>
                    <a:pt x="104518" y="177499"/>
                  </a:lnTo>
                  <a:cubicBezTo>
                    <a:pt x="97947" y="177499"/>
                    <a:pt x="91370" y="177499"/>
                    <a:pt x="84799" y="170928"/>
                  </a:cubicBezTo>
                  <a:close/>
                  <a:moveTo>
                    <a:pt x="1603418" y="0"/>
                  </a:moveTo>
                  <a:lnTo>
                    <a:pt x="1616567" y="0"/>
                  </a:lnTo>
                  <a:cubicBezTo>
                    <a:pt x="1631361" y="152847"/>
                    <a:pt x="1553705" y="176266"/>
                    <a:pt x="1511177" y="178423"/>
                  </a:cubicBezTo>
                  <a:lnTo>
                    <a:pt x="1502686" y="178122"/>
                  </a:lnTo>
                  <a:lnTo>
                    <a:pt x="1521501" y="175419"/>
                  </a:lnTo>
                  <a:cubicBezTo>
                    <a:pt x="1560791" y="165788"/>
                    <a:pt x="1611636" y="129836"/>
                    <a:pt x="1603418" y="6571"/>
                  </a:cubicBezTo>
                  <a:close/>
                  <a:moveTo>
                    <a:pt x="5911" y="0"/>
                  </a:moveTo>
                  <a:lnTo>
                    <a:pt x="19060" y="6571"/>
                  </a:lnTo>
                  <a:cubicBezTo>
                    <a:pt x="19060" y="6571"/>
                    <a:pt x="-20385" y="144631"/>
                    <a:pt x="91379" y="184076"/>
                  </a:cubicBezTo>
                  <a:cubicBezTo>
                    <a:pt x="-33534" y="151202"/>
                    <a:pt x="5911" y="0"/>
                    <a:pt x="5911" y="0"/>
                  </a:cubicBezTo>
                  <a:close/>
                </a:path>
              </a:pathLst>
            </a:custGeom>
            <a:solidFill>
              <a:srgbClr val="4D4D4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nvGrpSpPr>
            <p:cNvPr id="68" name="Google Shape;68;p27"/>
            <p:cNvGrpSpPr/>
            <p:nvPr/>
          </p:nvGrpSpPr>
          <p:grpSpPr>
            <a:xfrm>
              <a:off x="1606" y="6382978"/>
              <a:ext cx="413937" cy="115242"/>
              <a:chOff x="5955" y="6353672"/>
              <a:chExt cx="413937" cy="115242"/>
            </a:xfrm>
          </p:grpSpPr>
          <p:sp>
            <p:nvSpPr>
              <p:cNvPr id="69" name="Google Shape;69;p27"/>
              <p:cNvSpPr/>
              <p:nvPr/>
            </p:nvSpPr>
            <p:spPr>
              <a:xfrm>
                <a:off x="5955" y="6353672"/>
                <a:ext cx="413937" cy="115242"/>
              </a:xfrm>
              <a:prstGeom prst="roundRect">
                <a:avLst>
                  <a:gd fmla="val 28154" name="adj"/>
                </a:avLst>
              </a:prstGeom>
              <a:solidFill>
                <a:srgbClr val="BFBFB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70" name="Google Shape;70;p27"/>
              <p:cNvSpPr/>
              <p:nvPr/>
            </p:nvSpPr>
            <p:spPr>
              <a:xfrm>
                <a:off x="99417" y="6382279"/>
                <a:ext cx="227012" cy="55272"/>
              </a:xfrm>
              <a:prstGeom prst="roundRect">
                <a:avLst>
                  <a:gd fmla="val 28154" name="adj"/>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71" name="Google Shape;71;p27"/>
            <p:cNvGrpSpPr/>
            <p:nvPr/>
          </p:nvGrpSpPr>
          <p:grpSpPr>
            <a:xfrm>
              <a:off x="9855291" y="6381600"/>
              <a:ext cx="885989" cy="115242"/>
              <a:chOff x="5955" y="6353672"/>
              <a:chExt cx="413937" cy="115242"/>
            </a:xfrm>
          </p:grpSpPr>
          <p:sp>
            <p:nvSpPr>
              <p:cNvPr id="72" name="Google Shape;72;p27"/>
              <p:cNvSpPr/>
              <p:nvPr/>
            </p:nvSpPr>
            <p:spPr>
              <a:xfrm>
                <a:off x="5955" y="6353672"/>
                <a:ext cx="413937" cy="115242"/>
              </a:xfrm>
              <a:prstGeom prst="roundRect">
                <a:avLst>
                  <a:gd fmla="val 28154" name="adj"/>
                </a:avLst>
              </a:prstGeom>
              <a:solidFill>
                <a:srgbClr val="BFBFB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73" name="Google Shape;73;p27"/>
              <p:cNvSpPr/>
              <p:nvPr/>
            </p:nvSpPr>
            <p:spPr>
              <a:xfrm>
                <a:off x="84761" y="6382279"/>
                <a:ext cx="256326" cy="55272"/>
              </a:xfrm>
              <a:prstGeom prst="roundRect">
                <a:avLst>
                  <a:gd fmla="val 28154" name="adj"/>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sp>
          <p:nvSpPr>
            <p:cNvPr id="74" name="Google Shape;74;p27"/>
            <p:cNvSpPr/>
            <p:nvPr/>
          </p:nvSpPr>
          <p:spPr>
            <a:xfrm>
              <a:off x="3892805" y="496953"/>
              <a:ext cx="5479036" cy="5431217"/>
            </a:xfrm>
            <a:custGeom>
              <a:rect b="b" l="l" r="r" t="t"/>
              <a:pathLst>
                <a:path extrusionOk="0" h="4035268" w="3976489">
                  <a:moveTo>
                    <a:pt x="2473335" y="0"/>
                  </a:moveTo>
                  <a:lnTo>
                    <a:pt x="3976489" y="10635"/>
                  </a:lnTo>
                  <a:cubicBezTo>
                    <a:pt x="3973762" y="1342950"/>
                    <a:pt x="3971034" y="2702953"/>
                    <a:pt x="3968307" y="4035268"/>
                  </a:cubicBezTo>
                  <a:lnTo>
                    <a:pt x="0" y="4035268"/>
                  </a:lnTo>
                </a:path>
              </a:pathLst>
            </a:custGeom>
            <a:solidFill>
              <a:srgbClr val="999999">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grpSp>
        <p:nvGrpSpPr>
          <p:cNvPr id="75" name="Google Shape;75;p27"/>
          <p:cNvGrpSpPr/>
          <p:nvPr/>
        </p:nvGrpSpPr>
        <p:grpSpPr>
          <a:xfrm>
            <a:off x="7317552" y="831188"/>
            <a:ext cx="4332943" cy="2380659"/>
            <a:chOff x="-548507" y="477868"/>
            <a:chExt cx="11570449" cy="6357177"/>
          </a:xfrm>
        </p:grpSpPr>
        <p:sp>
          <p:nvSpPr>
            <p:cNvPr id="76" name="Google Shape;76;p27"/>
            <p:cNvSpPr/>
            <p:nvPr/>
          </p:nvSpPr>
          <p:spPr>
            <a:xfrm>
              <a:off x="-482765" y="6440599"/>
              <a:ext cx="11438966" cy="394446"/>
            </a:xfrm>
            <a:custGeom>
              <a:rect b="b" l="l" r="r" t="t"/>
              <a:pathLst>
                <a:path extrusionOk="0" h="57150" w="1657350">
                  <a:moveTo>
                    <a:pt x="1605439" y="54769"/>
                  </a:moveTo>
                  <a:cubicBezTo>
                    <a:pt x="1605439" y="54769"/>
                    <a:pt x="1638776" y="50959"/>
                    <a:pt x="1652111" y="22384"/>
                  </a:cubicBezTo>
                  <a:lnTo>
                    <a:pt x="1652111" y="22384"/>
                  </a:lnTo>
                  <a:cubicBezTo>
                    <a:pt x="1652111" y="13811"/>
                    <a:pt x="1645444" y="7144"/>
                    <a:pt x="1636871" y="7144"/>
                  </a:cubicBezTo>
                  <a:lnTo>
                    <a:pt x="44291" y="12859"/>
                  </a:lnTo>
                  <a:lnTo>
                    <a:pt x="23336" y="12859"/>
                  </a:lnTo>
                  <a:cubicBezTo>
                    <a:pt x="14764" y="12859"/>
                    <a:pt x="7144" y="18574"/>
                    <a:pt x="7144" y="26194"/>
                  </a:cubicBezTo>
                  <a:lnTo>
                    <a:pt x="7144" y="26194"/>
                  </a:lnTo>
                  <a:cubicBezTo>
                    <a:pt x="17621" y="45244"/>
                    <a:pt x="40481" y="51911"/>
                    <a:pt x="50959" y="53816"/>
                  </a:cubicBezTo>
                  <a:lnTo>
                    <a:pt x="51911" y="54769"/>
                  </a:lnTo>
                  <a:cubicBezTo>
                    <a:pt x="51911" y="54769"/>
                    <a:pt x="51911" y="54769"/>
                    <a:pt x="51911" y="54769"/>
                  </a:cubicBezTo>
                  <a:lnTo>
                    <a:pt x="56674" y="54769"/>
                  </a:lnTo>
                </a:path>
              </a:pathLst>
            </a:custGeom>
            <a:solidFill>
              <a:srgbClr val="5F6767"/>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77" name="Google Shape;77;p27"/>
            <p:cNvSpPr/>
            <p:nvPr/>
          </p:nvSpPr>
          <p:spPr>
            <a:xfrm>
              <a:off x="700575" y="477868"/>
              <a:ext cx="9072285" cy="5916709"/>
            </a:xfrm>
            <a:custGeom>
              <a:rect b="b" l="l" r="r" t="t"/>
              <a:pathLst>
                <a:path extrusionOk="0" h="857250" w="1314450">
                  <a:moveTo>
                    <a:pt x="1311116" y="813911"/>
                  </a:moveTo>
                  <a:cubicBezTo>
                    <a:pt x="1311116" y="834866"/>
                    <a:pt x="1297781" y="852964"/>
                    <a:pt x="1281589" y="852964"/>
                  </a:cubicBezTo>
                  <a:lnTo>
                    <a:pt x="36671" y="852964"/>
                  </a:lnTo>
                  <a:cubicBezTo>
                    <a:pt x="20479" y="852964"/>
                    <a:pt x="7144" y="835819"/>
                    <a:pt x="7144" y="813911"/>
                  </a:cubicBezTo>
                  <a:lnTo>
                    <a:pt x="7144" y="46196"/>
                  </a:lnTo>
                  <a:cubicBezTo>
                    <a:pt x="7144" y="25241"/>
                    <a:pt x="20479" y="7144"/>
                    <a:pt x="36671" y="7144"/>
                  </a:cubicBezTo>
                  <a:lnTo>
                    <a:pt x="1281589" y="7144"/>
                  </a:lnTo>
                  <a:cubicBezTo>
                    <a:pt x="1297781" y="7144"/>
                    <a:pt x="1311116" y="24289"/>
                    <a:pt x="1311116" y="46196"/>
                  </a:cubicBezTo>
                  <a:lnTo>
                    <a:pt x="1311116" y="813911"/>
                  </a:ln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78" name="Google Shape;78;p27"/>
            <p:cNvSpPr/>
            <p:nvPr/>
          </p:nvSpPr>
          <p:spPr>
            <a:xfrm>
              <a:off x="1088451" y="839448"/>
              <a:ext cx="8283390" cy="5062073"/>
            </a:xfrm>
            <a:custGeom>
              <a:rect b="b" l="l" r="r" t="t"/>
              <a:pathLst>
                <a:path extrusionOk="0" h="733425" w="1200150">
                  <a:moveTo>
                    <a:pt x="7144" y="7144"/>
                  </a:moveTo>
                  <a:lnTo>
                    <a:pt x="1196816" y="7144"/>
                  </a:lnTo>
                  <a:lnTo>
                    <a:pt x="1196816" y="730091"/>
                  </a:lnTo>
                  <a:lnTo>
                    <a:pt x="7144" y="730091"/>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79" name="Google Shape;79;p27"/>
            <p:cNvSpPr/>
            <p:nvPr/>
          </p:nvSpPr>
          <p:spPr>
            <a:xfrm>
              <a:off x="-548507" y="6164484"/>
              <a:ext cx="11570449" cy="460187"/>
            </a:xfrm>
            <a:custGeom>
              <a:rect b="b" l="l" r="r" t="t"/>
              <a:pathLst>
                <a:path extrusionOk="0" h="66675" w="1676400">
                  <a:moveTo>
                    <a:pt x="50006" y="7144"/>
                  </a:moveTo>
                  <a:lnTo>
                    <a:pt x="1630204" y="7144"/>
                  </a:lnTo>
                  <a:cubicBezTo>
                    <a:pt x="1653064" y="7144"/>
                    <a:pt x="1672114" y="26194"/>
                    <a:pt x="1672114" y="49054"/>
                  </a:cubicBezTo>
                  <a:lnTo>
                    <a:pt x="1672114" y="57626"/>
                  </a:lnTo>
                  <a:cubicBezTo>
                    <a:pt x="1672114" y="57626"/>
                    <a:pt x="1674019" y="64294"/>
                    <a:pt x="1656874" y="62389"/>
                  </a:cubicBezTo>
                  <a:cubicBezTo>
                    <a:pt x="1655921" y="62389"/>
                    <a:pt x="1654969" y="62389"/>
                    <a:pt x="1654016" y="62389"/>
                  </a:cubicBezTo>
                  <a:lnTo>
                    <a:pt x="29051" y="62389"/>
                  </a:lnTo>
                  <a:cubicBezTo>
                    <a:pt x="26194" y="62389"/>
                    <a:pt x="24289" y="62389"/>
                    <a:pt x="21431" y="63341"/>
                  </a:cubicBezTo>
                  <a:cubicBezTo>
                    <a:pt x="16669" y="64294"/>
                    <a:pt x="8096" y="64294"/>
                    <a:pt x="7144" y="55721"/>
                  </a:cubicBezTo>
                  <a:lnTo>
                    <a:pt x="7144" y="48101"/>
                  </a:lnTo>
                  <a:cubicBezTo>
                    <a:pt x="8096" y="25241"/>
                    <a:pt x="26194" y="7144"/>
                    <a:pt x="50006" y="7144"/>
                  </a:cubicBezTo>
                  <a:close/>
                </a:path>
              </a:pathLst>
            </a:custGeom>
            <a:solidFill>
              <a:srgbClr val="CCCCC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80" name="Google Shape;80;p27"/>
            <p:cNvSpPr/>
            <p:nvPr/>
          </p:nvSpPr>
          <p:spPr>
            <a:xfrm>
              <a:off x="4438629" y="6215033"/>
              <a:ext cx="1618413" cy="184076"/>
            </a:xfrm>
            <a:custGeom>
              <a:rect b="b" l="l" r="r" t="t"/>
              <a:pathLst>
                <a:path extrusionOk="0" h="184076" w="1618413">
                  <a:moveTo>
                    <a:pt x="1478513" y="177499"/>
                  </a:moveTo>
                  <a:lnTo>
                    <a:pt x="1485084" y="177499"/>
                  </a:lnTo>
                  <a:lnTo>
                    <a:pt x="1502686" y="178122"/>
                  </a:lnTo>
                  <a:lnTo>
                    <a:pt x="1499879" y="178526"/>
                  </a:lnTo>
                  <a:cubicBezTo>
                    <a:pt x="1487142" y="179142"/>
                    <a:pt x="1478513" y="177499"/>
                    <a:pt x="1478513" y="177499"/>
                  </a:cubicBezTo>
                  <a:close/>
                  <a:moveTo>
                    <a:pt x="84799" y="170928"/>
                  </a:moveTo>
                  <a:cubicBezTo>
                    <a:pt x="97947" y="177499"/>
                    <a:pt x="104518" y="177499"/>
                    <a:pt x="117666" y="177499"/>
                  </a:cubicBezTo>
                  <a:lnTo>
                    <a:pt x="104518" y="177499"/>
                  </a:lnTo>
                  <a:cubicBezTo>
                    <a:pt x="97947" y="177499"/>
                    <a:pt x="91370" y="177499"/>
                    <a:pt x="84799" y="170928"/>
                  </a:cubicBezTo>
                  <a:close/>
                  <a:moveTo>
                    <a:pt x="1603418" y="0"/>
                  </a:moveTo>
                  <a:lnTo>
                    <a:pt x="1616567" y="0"/>
                  </a:lnTo>
                  <a:cubicBezTo>
                    <a:pt x="1631361" y="152847"/>
                    <a:pt x="1553705" y="176266"/>
                    <a:pt x="1511177" y="178423"/>
                  </a:cubicBezTo>
                  <a:lnTo>
                    <a:pt x="1502686" y="178122"/>
                  </a:lnTo>
                  <a:lnTo>
                    <a:pt x="1521501" y="175419"/>
                  </a:lnTo>
                  <a:cubicBezTo>
                    <a:pt x="1560791" y="165788"/>
                    <a:pt x="1611636" y="129836"/>
                    <a:pt x="1603418" y="6571"/>
                  </a:cubicBezTo>
                  <a:close/>
                  <a:moveTo>
                    <a:pt x="5911" y="0"/>
                  </a:moveTo>
                  <a:lnTo>
                    <a:pt x="19060" y="6571"/>
                  </a:lnTo>
                  <a:cubicBezTo>
                    <a:pt x="19060" y="6571"/>
                    <a:pt x="-20385" y="144631"/>
                    <a:pt x="91379" y="184076"/>
                  </a:cubicBezTo>
                  <a:cubicBezTo>
                    <a:pt x="-33534" y="151202"/>
                    <a:pt x="5911" y="0"/>
                    <a:pt x="5911" y="0"/>
                  </a:cubicBezTo>
                  <a:close/>
                </a:path>
              </a:pathLst>
            </a:custGeom>
            <a:solidFill>
              <a:srgbClr val="4D4D4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nvGrpSpPr>
            <p:cNvPr id="81" name="Google Shape;81;p27"/>
            <p:cNvGrpSpPr/>
            <p:nvPr/>
          </p:nvGrpSpPr>
          <p:grpSpPr>
            <a:xfrm>
              <a:off x="1606" y="6382978"/>
              <a:ext cx="413937" cy="115242"/>
              <a:chOff x="5955" y="6353672"/>
              <a:chExt cx="413937" cy="115242"/>
            </a:xfrm>
          </p:grpSpPr>
          <p:sp>
            <p:nvSpPr>
              <p:cNvPr id="82" name="Google Shape;82;p27"/>
              <p:cNvSpPr/>
              <p:nvPr/>
            </p:nvSpPr>
            <p:spPr>
              <a:xfrm>
                <a:off x="5955" y="6353672"/>
                <a:ext cx="413937" cy="115242"/>
              </a:xfrm>
              <a:prstGeom prst="roundRect">
                <a:avLst>
                  <a:gd fmla="val 28154" name="adj"/>
                </a:avLst>
              </a:prstGeom>
              <a:solidFill>
                <a:srgbClr val="BFBFB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83" name="Google Shape;83;p27"/>
              <p:cNvSpPr/>
              <p:nvPr/>
            </p:nvSpPr>
            <p:spPr>
              <a:xfrm>
                <a:off x="99417" y="6382279"/>
                <a:ext cx="227012" cy="55272"/>
              </a:xfrm>
              <a:prstGeom prst="roundRect">
                <a:avLst>
                  <a:gd fmla="val 28154" name="adj"/>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84" name="Google Shape;84;p27"/>
            <p:cNvGrpSpPr/>
            <p:nvPr/>
          </p:nvGrpSpPr>
          <p:grpSpPr>
            <a:xfrm>
              <a:off x="9855291" y="6381600"/>
              <a:ext cx="885989" cy="115242"/>
              <a:chOff x="5955" y="6353672"/>
              <a:chExt cx="413937" cy="115242"/>
            </a:xfrm>
          </p:grpSpPr>
          <p:sp>
            <p:nvSpPr>
              <p:cNvPr id="85" name="Google Shape;85;p27"/>
              <p:cNvSpPr/>
              <p:nvPr/>
            </p:nvSpPr>
            <p:spPr>
              <a:xfrm>
                <a:off x="5955" y="6353672"/>
                <a:ext cx="413937" cy="115242"/>
              </a:xfrm>
              <a:prstGeom prst="roundRect">
                <a:avLst>
                  <a:gd fmla="val 28154" name="adj"/>
                </a:avLst>
              </a:prstGeom>
              <a:solidFill>
                <a:srgbClr val="BFBFB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86" name="Google Shape;86;p27"/>
              <p:cNvSpPr/>
              <p:nvPr/>
            </p:nvSpPr>
            <p:spPr>
              <a:xfrm>
                <a:off x="84761" y="6382279"/>
                <a:ext cx="256326" cy="55272"/>
              </a:xfrm>
              <a:prstGeom prst="roundRect">
                <a:avLst>
                  <a:gd fmla="val 28154" name="adj"/>
                </a:avLst>
              </a:prstGeom>
              <a:solidFill>
                <a:srgbClr val="595959"/>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sp>
          <p:nvSpPr>
            <p:cNvPr id="87" name="Google Shape;87;p27"/>
            <p:cNvSpPr/>
            <p:nvPr/>
          </p:nvSpPr>
          <p:spPr>
            <a:xfrm>
              <a:off x="3892805" y="496953"/>
              <a:ext cx="5479036" cy="5431217"/>
            </a:xfrm>
            <a:custGeom>
              <a:rect b="b" l="l" r="r" t="t"/>
              <a:pathLst>
                <a:path extrusionOk="0" h="4035268" w="3976489">
                  <a:moveTo>
                    <a:pt x="2473335" y="0"/>
                  </a:moveTo>
                  <a:lnTo>
                    <a:pt x="3976489" y="10635"/>
                  </a:lnTo>
                  <a:cubicBezTo>
                    <a:pt x="3973762" y="1342950"/>
                    <a:pt x="3971034" y="2702953"/>
                    <a:pt x="3968307" y="4035268"/>
                  </a:cubicBezTo>
                  <a:lnTo>
                    <a:pt x="0" y="4035268"/>
                  </a:lnTo>
                </a:path>
              </a:pathLst>
            </a:custGeom>
            <a:solidFill>
              <a:srgbClr val="999999">
                <a:alpha val="9411"/>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sp>
        <p:nvSpPr>
          <p:cNvPr id="88" name="Google Shape;88;p27"/>
          <p:cNvSpPr/>
          <p:nvPr/>
        </p:nvSpPr>
        <p:spPr>
          <a:xfrm>
            <a:off x="0" y="0"/>
            <a:ext cx="12192000" cy="403200"/>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89" name="Google Shape;89;p27"/>
          <p:cNvSpPr/>
          <p:nvPr/>
        </p:nvSpPr>
        <p:spPr>
          <a:xfrm>
            <a:off x="0" y="6453336"/>
            <a:ext cx="12192000" cy="404664"/>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0" name="Google Shape;90;p27"/>
          <p:cNvSpPr/>
          <p:nvPr>
            <p:ph idx="2" type="pic"/>
          </p:nvPr>
        </p:nvSpPr>
        <p:spPr>
          <a:xfrm>
            <a:off x="7930565" y="966594"/>
            <a:ext cx="3101993" cy="1912790"/>
          </a:xfrm>
          <a:prstGeom prst="rect">
            <a:avLst/>
          </a:prstGeom>
          <a:solidFill>
            <a:srgbClr val="F2F2F2"/>
          </a:solidFill>
          <a:ln>
            <a:noFill/>
          </a:ln>
        </p:spPr>
      </p:sp>
      <p:sp>
        <p:nvSpPr>
          <p:cNvPr id="91" name="Google Shape;91;p27"/>
          <p:cNvSpPr/>
          <p:nvPr>
            <p:ph idx="3" type="pic"/>
          </p:nvPr>
        </p:nvSpPr>
        <p:spPr>
          <a:xfrm>
            <a:off x="7930565" y="3800562"/>
            <a:ext cx="3101993" cy="1912790"/>
          </a:xfrm>
          <a:prstGeom prst="rect">
            <a:avLst/>
          </a:prstGeom>
          <a:solidFill>
            <a:srgbClr val="F2F2F2"/>
          </a:solidFill>
          <a:ln>
            <a:noFill/>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4_Contents slide layout">
  <p:cSld name="14_Contents slide layout">
    <p:bg>
      <p:bgPr>
        <a:blipFill>
          <a:blip r:embed="rId2">
            <a:alphaModFix/>
          </a:blip>
          <a:stretch>
            <a:fillRect/>
          </a:stretch>
        </a:blipFill>
      </p:bgPr>
    </p:bg>
    <p:spTree>
      <p:nvGrpSpPr>
        <p:cNvPr id="92" name="Shape 92"/>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6_Contents slide layout">
  <p:cSld name="16_Contents slide layout">
    <p:bg>
      <p:bgPr>
        <a:blipFill>
          <a:blip r:embed="rId2">
            <a:alphaModFix/>
          </a:blip>
          <a:stretch>
            <a:fillRect/>
          </a:stretch>
        </a:blipFill>
      </p:bgPr>
    </p:bg>
    <p:spTree>
      <p:nvGrpSpPr>
        <p:cNvPr id="93" name="Shape 93"/>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7_Contents slide layout">
  <p:cSld name="17_Contents slide layout">
    <p:bg>
      <p:bgPr>
        <a:blipFill>
          <a:blip r:embed="rId2">
            <a:alphaModFix/>
          </a:blip>
          <a:stretch>
            <a:fillRect/>
          </a:stretch>
        </a:blipFill>
      </p:bgPr>
    </p:bg>
    <p:spTree>
      <p:nvGrpSpPr>
        <p:cNvPr id="94" name="Shape 94"/>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NG sets layout">
  <p:cSld name="PNG sets layout">
    <p:bg>
      <p:bgPr>
        <a:blipFill>
          <a:blip r:embed="rId2">
            <a:alphaModFix/>
          </a:blip>
          <a:stretch>
            <a:fillRect/>
          </a:stretch>
        </a:blipFill>
      </p:bgPr>
    </p:bg>
    <p:spTree>
      <p:nvGrpSpPr>
        <p:cNvPr id="95" name="Shape 95"/>
        <p:cNvGrpSpPr/>
        <p:nvPr/>
      </p:nvGrpSpPr>
      <p:grpSpPr>
        <a:xfrm>
          <a:off x="0" y="0"/>
          <a:ext cx="0" cy="0"/>
          <a:chOff x="0" y="0"/>
          <a:chExt cx="0" cy="0"/>
        </a:xfrm>
      </p:grpSpPr>
      <p:sp>
        <p:nvSpPr>
          <p:cNvPr id="96" name="Google Shape;96;p31"/>
          <p:cNvSpPr txBox="1"/>
          <p:nvPr>
            <p:ph idx="1" type="body"/>
          </p:nvPr>
        </p:nvSpPr>
        <p:spPr>
          <a:xfrm>
            <a:off x="323529" y="332482"/>
            <a:ext cx="11573197" cy="724247"/>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90000"/>
              </a:lnSpc>
              <a:spcBef>
                <a:spcPts val="1000"/>
              </a:spcBef>
              <a:spcAft>
                <a:spcPts val="0"/>
              </a:spcAft>
              <a:buClr>
                <a:srgbClr val="262626"/>
              </a:buClr>
              <a:buSzPts val="5400"/>
              <a:buFont typeface="Arial"/>
              <a:buNone/>
              <a:defRPr b="0" i="0" sz="5400" u="none" cap="none" strike="noStrike">
                <a:solidFill>
                  <a:srgbClr val="262626"/>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Icon sets layout">
  <p:cSld name="1_Icon sets layout">
    <p:spTree>
      <p:nvGrpSpPr>
        <p:cNvPr id="97" name="Shape 97"/>
        <p:cNvGrpSpPr/>
        <p:nvPr/>
      </p:nvGrpSpPr>
      <p:grpSpPr>
        <a:xfrm>
          <a:off x="0" y="0"/>
          <a:ext cx="0" cy="0"/>
          <a:chOff x="0" y="0"/>
          <a:chExt cx="0" cy="0"/>
        </a:xfrm>
      </p:grpSpPr>
      <p:sp>
        <p:nvSpPr>
          <p:cNvPr id="98" name="Google Shape;98;p32"/>
          <p:cNvSpPr txBox="1"/>
          <p:nvPr>
            <p:ph idx="1" type="body"/>
          </p:nvPr>
        </p:nvSpPr>
        <p:spPr>
          <a:xfrm>
            <a:off x="323529" y="123478"/>
            <a:ext cx="11573197" cy="724247"/>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90000"/>
              </a:lnSpc>
              <a:spcBef>
                <a:spcPts val="1000"/>
              </a:spcBef>
              <a:spcAft>
                <a:spcPts val="0"/>
              </a:spcAft>
              <a:buClr>
                <a:srgbClr val="262626"/>
              </a:buClr>
              <a:buSzPts val="5400"/>
              <a:buFont typeface="Arial"/>
              <a:buNone/>
              <a:defRPr b="0" i="0" sz="5400" u="none" cap="none" strike="noStrike">
                <a:solidFill>
                  <a:srgbClr val="262626"/>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99" name="Google Shape;99;p32"/>
          <p:cNvSpPr/>
          <p:nvPr/>
        </p:nvSpPr>
        <p:spPr>
          <a:xfrm>
            <a:off x="354010" y="1131591"/>
            <a:ext cx="3560767" cy="5402561"/>
          </a:xfrm>
          <a:prstGeom prst="roundRect">
            <a:avLst>
              <a:gd fmla="val 3968"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351"/>
              <a:buFont typeface="Arial"/>
              <a:buNone/>
            </a:pPr>
            <a:r>
              <a:t/>
            </a:r>
            <a:endParaRPr b="0" i="0" sz="1351" u="none" cap="none" strike="noStrike">
              <a:solidFill>
                <a:schemeClr val="lt1"/>
              </a:solidFill>
              <a:latin typeface="Arial"/>
              <a:ea typeface="Arial"/>
              <a:cs typeface="Arial"/>
              <a:sym typeface="Arial"/>
            </a:endParaRPr>
          </a:p>
        </p:txBody>
      </p:sp>
      <p:sp>
        <p:nvSpPr>
          <p:cNvPr id="100" name="Google Shape;100;p32"/>
          <p:cNvSpPr/>
          <p:nvPr/>
        </p:nvSpPr>
        <p:spPr>
          <a:xfrm>
            <a:off x="531933" y="1347500"/>
            <a:ext cx="153868" cy="5015200"/>
          </a:xfrm>
          <a:prstGeom prst="roundRect">
            <a:avLst>
              <a:gd fmla="val 50000" name="adj"/>
            </a:avLst>
          </a:prstGeom>
          <a:solidFill>
            <a:schemeClr val="lt1">
              <a:alpha val="40392"/>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351"/>
              <a:buFont typeface="Arial"/>
              <a:buNone/>
            </a:pPr>
            <a:r>
              <a:t/>
            </a:r>
            <a:endParaRPr b="0" i="0" sz="1351" u="none" cap="none" strike="noStrike">
              <a:solidFill>
                <a:schemeClr val="lt1"/>
              </a:solidFill>
              <a:latin typeface="Arial"/>
              <a:ea typeface="Arial"/>
              <a:cs typeface="Arial"/>
              <a:sym typeface="Arial"/>
            </a:endParaRPr>
          </a:p>
        </p:txBody>
      </p:sp>
      <p:sp>
        <p:nvSpPr>
          <p:cNvPr id="101" name="Google Shape;101;p32"/>
          <p:cNvSpPr/>
          <p:nvPr/>
        </p:nvSpPr>
        <p:spPr>
          <a:xfrm rot="5400000">
            <a:off x="3057177" y="1276653"/>
            <a:ext cx="685849" cy="685148"/>
          </a:xfrm>
          <a:prstGeom prst="halfFrame">
            <a:avLst>
              <a:gd fmla="val 23728" name="adj1"/>
              <a:gd fmla="val 24642" name="adj2"/>
            </a:avLst>
          </a:prstGeom>
          <a:solidFill>
            <a:schemeClr val="lt1">
              <a:alpha val="22352"/>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351"/>
              <a:buFont typeface="Arial"/>
              <a:buNone/>
            </a:pPr>
            <a:r>
              <a:t/>
            </a:r>
            <a:endParaRPr b="0" i="0" sz="1351" u="none" cap="none" strike="noStrike">
              <a:solidFill>
                <a:srgbClr val="262626"/>
              </a:solidFill>
              <a:latin typeface="Arial"/>
              <a:ea typeface="Arial"/>
              <a:cs typeface="Arial"/>
              <a:sym typeface="Arial"/>
            </a:endParaRPr>
          </a:p>
        </p:txBody>
      </p:sp>
      <p:sp>
        <p:nvSpPr>
          <p:cNvPr id="102" name="Google Shape;102;p32"/>
          <p:cNvSpPr txBox="1"/>
          <p:nvPr/>
        </p:nvSpPr>
        <p:spPr>
          <a:xfrm>
            <a:off x="711704" y="1637214"/>
            <a:ext cx="2232248" cy="52322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You can Resize without losing quality</a:t>
            </a:r>
            <a:endParaRPr b="1" i="0" sz="1400" u="none" cap="none" strike="noStrike">
              <a:solidFill>
                <a:schemeClr val="lt1"/>
              </a:solidFill>
              <a:latin typeface="Arial"/>
              <a:ea typeface="Arial"/>
              <a:cs typeface="Arial"/>
              <a:sym typeface="Arial"/>
            </a:endParaRPr>
          </a:p>
        </p:txBody>
      </p:sp>
      <p:sp>
        <p:nvSpPr>
          <p:cNvPr id="103" name="Google Shape;103;p32"/>
          <p:cNvSpPr txBox="1"/>
          <p:nvPr/>
        </p:nvSpPr>
        <p:spPr>
          <a:xfrm>
            <a:off x="711704" y="2127463"/>
            <a:ext cx="2232248" cy="738664"/>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You can Change Fill Color &amp;</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Line Color</a:t>
            </a:r>
            <a:endParaRPr b="1" i="0" sz="1400" u="none" cap="none" strike="noStrike">
              <a:solidFill>
                <a:schemeClr val="lt1"/>
              </a:solidFill>
              <a:latin typeface="Arial"/>
              <a:ea typeface="Arial"/>
              <a:cs typeface="Arial"/>
              <a:sym typeface="Arial"/>
            </a:endParaRPr>
          </a:p>
        </p:txBody>
      </p:sp>
      <p:sp>
        <p:nvSpPr>
          <p:cNvPr id="104" name="Google Shape;104;p32"/>
          <p:cNvSpPr txBox="1"/>
          <p:nvPr/>
        </p:nvSpPr>
        <p:spPr>
          <a:xfrm>
            <a:off x="721229" y="5808438"/>
            <a:ext cx="2232000" cy="307777"/>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www.allppt.com</a:t>
            </a:r>
            <a:endParaRPr b="0" i="0" sz="1400" u="none" cap="none" strike="noStrike">
              <a:solidFill>
                <a:schemeClr val="lt1"/>
              </a:solidFill>
              <a:latin typeface="Arial"/>
              <a:ea typeface="Arial"/>
              <a:cs typeface="Arial"/>
              <a:sym typeface="Arial"/>
            </a:endParaRPr>
          </a:p>
        </p:txBody>
      </p:sp>
      <p:sp>
        <p:nvSpPr>
          <p:cNvPr id="105" name="Google Shape;105;p32"/>
          <p:cNvSpPr txBox="1"/>
          <p:nvPr/>
        </p:nvSpPr>
        <p:spPr>
          <a:xfrm>
            <a:off x="721229" y="4450324"/>
            <a:ext cx="2717296" cy="1384995"/>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lt1"/>
                </a:solidFill>
                <a:latin typeface="Arial"/>
                <a:ea typeface="Arial"/>
                <a:cs typeface="Arial"/>
                <a:sym typeface="Arial"/>
              </a:rPr>
              <a:t>FREE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lt1"/>
                </a:solidFill>
                <a:latin typeface="Arial"/>
                <a:ea typeface="Arial"/>
                <a:cs typeface="Arial"/>
                <a:sym typeface="Arial"/>
              </a:rPr>
              <a:t>PPT TEMPLATES</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Slide layout">
  <p:cSld name="Section Break Slide layout">
    <p:bg>
      <p:bgPr>
        <a:blipFill>
          <a:blip r:embed="rId2">
            <a:alphaModFix/>
          </a:blip>
          <a:stretch>
            <a:fillRect/>
          </a:stretch>
        </a:blipFill>
      </p:bgPr>
    </p:bg>
    <p:spTree>
      <p:nvGrpSpPr>
        <p:cNvPr id="107" name="Shape 10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slide layout">
  <p:cSld name="End slide layout">
    <p:bg>
      <p:bgPr>
        <a:blipFill>
          <a:blip r:embed="rId2">
            <a:alphaModFix/>
          </a:blip>
          <a:stretch>
            <a:fillRect/>
          </a:stretch>
        </a:blipFill>
      </p:bgPr>
    </p:bg>
    <p:spTree>
      <p:nvGrpSpPr>
        <p:cNvPr id="7" name="Shape 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s slide layout">
  <p:cSld name="1_Contents slide layout">
    <p:spTree>
      <p:nvGrpSpPr>
        <p:cNvPr id="9" name="Shape 9"/>
        <p:cNvGrpSpPr/>
        <p:nvPr/>
      </p:nvGrpSpPr>
      <p:grpSpPr>
        <a:xfrm>
          <a:off x="0" y="0"/>
          <a:ext cx="0" cy="0"/>
          <a:chOff x="0" y="0"/>
          <a:chExt cx="0" cy="0"/>
        </a:xfrm>
      </p:grpSpPr>
      <p:sp>
        <p:nvSpPr>
          <p:cNvPr id="10" name="Google Shape;10;p16"/>
          <p:cNvSpPr txBox="1"/>
          <p:nvPr>
            <p:ph idx="1" type="body"/>
          </p:nvPr>
        </p:nvSpPr>
        <p:spPr>
          <a:xfrm>
            <a:off x="323529" y="339509"/>
            <a:ext cx="11573197" cy="724247"/>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90000"/>
              </a:lnSpc>
              <a:spcBef>
                <a:spcPts val="1000"/>
              </a:spcBef>
              <a:spcAft>
                <a:spcPts val="0"/>
              </a:spcAft>
              <a:buClr>
                <a:srgbClr val="262626"/>
              </a:buClr>
              <a:buSzPts val="5400"/>
              <a:buFont typeface="Arial"/>
              <a:buNone/>
              <a:defRPr b="0" i="0" sz="5400" u="none" cap="none" strike="noStrike">
                <a:solidFill>
                  <a:srgbClr val="262626"/>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1" name="Google Shape;11;p16"/>
          <p:cNvSpPr/>
          <p:nvPr/>
        </p:nvSpPr>
        <p:spPr>
          <a:xfrm>
            <a:off x="0" y="5949226"/>
            <a:ext cx="12198495" cy="910624"/>
          </a:xfrm>
          <a:custGeom>
            <a:rect b="b" l="l" r="r" t="t"/>
            <a:pathLst>
              <a:path extrusionOk="0" h="910624" w="12198495">
                <a:moveTo>
                  <a:pt x="11634616" y="695510"/>
                </a:moveTo>
                <a:cubicBezTo>
                  <a:pt x="11632139" y="695346"/>
                  <a:pt x="11629896" y="696047"/>
                  <a:pt x="11628681" y="699880"/>
                </a:cubicBezTo>
                <a:cubicBezTo>
                  <a:pt x="11626064" y="708293"/>
                  <a:pt x="11623634" y="717640"/>
                  <a:pt x="11627185" y="725492"/>
                </a:cubicBezTo>
                <a:cubicBezTo>
                  <a:pt x="11629616" y="730913"/>
                  <a:pt x="11638402" y="728857"/>
                  <a:pt x="11644384" y="729979"/>
                </a:cubicBezTo>
                <a:cubicBezTo>
                  <a:pt x="11646815" y="730539"/>
                  <a:pt x="11649432" y="730539"/>
                  <a:pt x="11651863" y="730913"/>
                </a:cubicBezTo>
                <a:cubicBezTo>
                  <a:pt x="11663267" y="732409"/>
                  <a:pt x="11664014" y="731848"/>
                  <a:pt x="11663080" y="719883"/>
                </a:cubicBezTo>
                <a:cubicBezTo>
                  <a:pt x="11662893" y="718388"/>
                  <a:pt x="11662706" y="716705"/>
                  <a:pt x="11662519" y="715209"/>
                </a:cubicBezTo>
                <a:cubicBezTo>
                  <a:pt x="11659154" y="695954"/>
                  <a:pt x="11663267" y="698197"/>
                  <a:pt x="11641954" y="696328"/>
                </a:cubicBezTo>
                <a:cubicBezTo>
                  <a:pt x="11639804" y="696702"/>
                  <a:pt x="11637093" y="695673"/>
                  <a:pt x="11634616" y="695510"/>
                </a:cubicBezTo>
                <a:close/>
                <a:moveTo>
                  <a:pt x="11559135" y="473903"/>
                </a:moveTo>
                <a:cubicBezTo>
                  <a:pt x="11557873" y="474511"/>
                  <a:pt x="11556611" y="475539"/>
                  <a:pt x="11555396" y="476100"/>
                </a:cubicBezTo>
                <a:cubicBezTo>
                  <a:pt x="11551096" y="477970"/>
                  <a:pt x="11547170" y="480961"/>
                  <a:pt x="11542684" y="481895"/>
                </a:cubicBezTo>
                <a:cubicBezTo>
                  <a:pt x="11529784" y="484513"/>
                  <a:pt x="11526606" y="494047"/>
                  <a:pt x="11525110" y="505078"/>
                </a:cubicBezTo>
                <a:cubicBezTo>
                  <a:pt x="11524736" y="508443"/>
                  <a:pt x="11524363" y="511994"/>
                  <a:pt x="11524736" y="515360"/>
                </a:cubicBezTo>
                <a:cubicBezTo>
                  <a:pt x="11526045" y="529194"/>
                  <a:pt x="11523428" y="542654"/>
                  <a:pt x="11519876" y="555928"/>
                </a:cubicBezTo>
                <a:cubicBezTo>
                  <a:pt x="11515576" y="572005"/>
                  <a:pt x="11511276" y="587896"/>
                  <a:pt x="11506976" y="603787"/>
                </a:cubicBezTo>
                <a:cubicBezTo>
                  <a:pt x="11504920" y="612013"/>
                  <a:pt x="11501742" y="620426"/>
                  <a:pt x="11503611" y="628652"/>
                </a:cubicBezTo>
                <a:cubicBezTo>
                  <a:pt x="11507537" y="645664"/>
                  <a:pt x="11503611" y="661368"/>
                  <a:pt x="11498190" y="677072"/>
                </a:cubicBezTo>
                <a:cubicBezTo>
                  <a:pt x="11495386" y="684924"/>
                  <a:pt x="11494076" y="693336"/>
                  <a:pt x="11491646" y="701375"/>
                </a:cubicBezTo>
                <a:cubicBezTo>
                  <a:pt x="11488842" y="709788"/>
                  <a:pt x="11490525" y="713527"/>
                  <a:pt x="11500246" y="714275"/>
                </a:cubicBezTo>
                <a:cubicBezTo>
                  <a:pt x="11526606" y="716518"/>
                  <a:pt x="11552779" y="719696"/>
                  <a:pt x="11579139" y="722314"/>
                </a:cubicBezTo>
                <a:cubicBezTo>
                  <a:pt x="11601199" y="724557"/>
                  <a:pt x="11601012" y="724370"/>
                  <a:pt x="11601573" y="701188"/>
                </a:cubicBezTo>
                <a:cubicBezTo>
                  <a:pt x="11601760" y="693336"/>
                  <a:pt x="11599330" y="688476"/>
                  <a:pt x="11592039" y="685298"/>
                </a:cubicBezTo>
                <a:cubicBezTo>
                  <a:pt x="11576896" y="678567"/>
                  <a:pt x="11570540" y="667163"/>
                  <a:pt x="11574652" y="650525"/>
                </a:cubicBezTo>
                <a:cubicBezTo>
                  <a:pt x="11575213" y="648468"/>
                  <a:pt x="11575026" y="646225"/>
                  <a:pt x="11575400" y="643234"/>
                </a:cubicBezTo>
                <a:cubicBezTo>
                  <a:pt x="11574278" y="640990"/>
                  <a:pt x="11578204" y="635756"/>
                  <a:pt x="11572035" y="635008"/>
                </a:cubicBezTo>
                <a:cubicBezTo>
                  <a:pt x="11567174" y="634447"/>
                  <a:pt x="11561566" y="634073"/>
                  <a:pt x="11560257" y="640990"/>
                </a:cubicBezTo>
                <a:cubicBezTo>
                  <a:pt x="11558948" y="647347"/>
                  <a:pt x="11555396" y="645477"/>
                  <a:pt x="11552218" y="643047"/>
                </a:cubicBezTo>
                <a:cubicBezTo>
                  <a:pt x="11548292" y="640055"/>
                  <a:pt x="11546610" y="635756"/>
                  <a:pt x="11546797" y="630708"/>
                </a:cubicBezTo>
                <a:cubicBezTo>
                  <a:pt x="11547170" y="621921"/>
                  <a:pt x="11546984" y="613135"/>
                  <a:pt x="11548105" y="604535"/>
                </a:cubicBezTo>
                <a:cubicBezTo>
                  <a:pt x="11552966" y="563780"/>
                  <a:pt x="11558200" y="523025"/>
                  <a:pt x="11563248" y="482269"/>
                </a:cubicBezTo>
                <a:cubicBezTo>
                  <a:pt x="11563622" y="479465"/>
                  <a:pt x="11564931" y="476100"/>
                  <a:pt x="11562874" y="474230"/>
                </a:cubicBezTo>
                <a:cubicBezTo>
                  <a:pt x="11561659" y="473109"/>
                  <a:pt x="11560397" y="473296"/>
                  <a:pt x="11559135" y="473903"/>
                </a:cubicBezTo>
                <a:close/>
                <a:moveTo>
                  <a:pt x="11566614" y="432915"/>
                </a:moveTo>
                <a:cubicBezTo>
                  <a:pt x="11549788" y="443384"/>
                  <a:pt x="11530345" y="452170"/>
                  <a:pt x="11534832" y="477783"/>
                </a:cubicBezTo>
                <a:cubicBezTo>
                  <a:pt x="11561192" y="472361"/>
                  <a:pt x="11572222" y="456657"/>
                  <a:pt x="11566614" y="432915"/>
                </a:cubicBezTo>
                <a:close/>
                <a:moveTo>
                  <a:pt x="11397236" y="427493"/>
                </a:moveTo>
                <a:cubicBezTo>
                  <a:pt x="11402097" y="437214"/>
                  <a:pt x="11408454" y="445066"/>
                  <a:pt x="11415558" y="452544"/>
                </a:cubicBezTo>
                <a:cubicBezTo>
                  <a:pt x="11439300" y="477222"/>
                  <a:pt x="11467904" y="490121"/>
                  <a:pt x="11502676" y="486756"/>
                </a:cubicBezTo>
                <a:cubicBezTo>
                  <a:pt x="11506790" y="486383"/>
                  <a:pt x="11511276" y="486756"/>
                  <a:pt x="11513333" y="482269"/>
                </a:cubicBezTo>
                <a:cubicBezTo>
                  <a:pt x="11516324" y="475539"/>
                  <a:pt x="11518941" y="468622"/>
                  <a:pt x="11520063" y="459835"/>
                </a:cubicBezTo>
                <a:cubicBezTo>
                  <a:pt x="11471456" y="476287"/>
                  <a:pt x="11431448" y="463014"/>
                  <a:pt x="11397236" y="427493"/>
                </a:cubicBezTo>
                <a:close/>
                <a:moveTo>
                  <a:pt x="10946687" y="423941"/>
                </a:moveTo>
                <a:cubicBezTo>
                  <a:pt x="10944069" y="423754"/>
                  <a:pt x="10943508" y="426558"/>
                  <a:pt x="10942386" y="428241"/>
                </a:cubicBezTo>
                <a:cubicBezTo>
                  <a:pt x="10927430" y="452358"/>
                  <a:pt x="10912661" y="476474"/>
                  <a:pt x="10897893" y="500778"/>
                </a:cubicBezTo>
                <a:cubicBezTo>
                  <a:pt x="10892284" y="509938"/>
                  <a:pt x="10888919" y="520034"/>
                  <a:pt x="10888732" y="530876"/>
                </a:cubicBezTo>
                <a:cubicBezTo>
                  <a:pt x="10888545" y="543963"/>
                  <a:pt x="10884245" y="554806"/>
                  <a:pt x="10876394" y="565275"/>
                </a:cubicBezTo>
                <a:cubicBezTo>
                  <a:pt x="10855268" y="592944"/>
                  <a:pt x="10844612" y="624913"/>
                  <a:pt x="10840686" y="659311"/>
                </a:cubicBezTo>
                <a:cubicBezTo>
                  <a:pt x="10842742" y="666042"/>
                  <a:pt x="10839938" y="672772"/>
                  <a:pt x="10840312" y="679689"/>
                </a:cubicBezTo>
                <a:cubicBezTo>
                  <a:pt x="10840499" y="685298"/>
                  <a:pt x="10842555" y="687541"/>
                  <a:pt x="10848164" y="687167"/>
                </a:cubicBezTo>
                <a:cubicBezTo>
                  <a:pt x="10854333" y="686606"/>
                  <a:pt x="10860690" y="686793"/>
                  <a:pt x="10866859" y="686606"/>
                </a:cubicBezTo>
                <a:cubicBezTo>
                  <a:pt x="10914531" y="685672"/>
                  <a:pt x="10962016" y="685484"/>
                  <a:pt x="11009689" y="686606"/>
                </a:cubicBezTo>
                <a:cubicBezTo>
                  <a:pt x="11022775" y="686980"/>
                  <a:pt x="11035862" y="686606"/>
                  <a:pt x="11048948" y="686980"/>
                </a:cubicBezTo>
                <a:cubicBezTo>
                  <a:pt x="11052874" y="686980"/>
                  <a:pt x="11054557" y="684924"/>
                  <a:pt x="11054931" y="681559"/>
                </a:cubicBezTo>
                <a:cubicBezTo>
                  <a:pt x="11044274" y="642486"/>
                  <a:pt x="11025954" y="607339"/>
                  <a:pt x="10998846" y="577240"/>
                </a:cubicBezTo>
                <a:cubicBezTo>
                  <a:pt x="10990433" y="568080"/>
                  <a:pt x="10984824" y="557984"/>
                  <a:pt x="10985572" y="545459"/>
                </a:cubicBezTo>
                <a:cubicBezTo>
                  <a:pt x="10986133" y="534615"/>
                  <a:pt x="10984077" y="524333"/>
                  <a:pt x="10981272" y="514051"/>
                </a:cubicBezTo>
                <a:cubicBezTo>
                  <a:pt x="10973420" y="484700"/>
                  <a:pt x="10962203" y="456844"/>
                  <a:pt x="10950238" y="428989"/>
                </a:cubicBezTo>
                <a:cubicBezTo>
                  <a:pt x="10949491" y="427119"/>
                  <a:pt x="10949117" y="424315"/>
                  <a:pt x="10946687" y="423941"/>
                </a:cubicBezTo>
                <a:close/>
                <a:moveTo>
                  <a:pt x="11552779" y="389729"/>
                </a:moveTo>
                <a:cubicBezTo>
                  <a:pt x="11549414" y="389168"/>
                  <a:pt x="11549227" y="391411"/>
                  <a:pt x="11548853" y="393468"/>
                </a:cubicBezTo>
                <a:cubicBezTo>
                  <a:pt x="11546236" y="407863"/>
                  <a:pt x="11543806" y="422259"/>
                  <a:pt x="11541375" y="436654"/>
                </a:cubicBezTo>
                <a:cubicBezTo>
                  <a:pt x="11541001" y="438523"/>
                  <a:pt x="11540254" y="441327"/>
                  <a:pt x="11544180" y="440579"/>
                </a:cubicBezTo>
                <a:cubicBezTo>
                  <a:pt x="11554462" y="438710"/>
                  <a:pt x="11569604" y="421137"/>
                  <a:pt x="11569604" y="410854"/>
                </a:cubicBezTo>
                <a:cubicBezTo>
                  <a:pt x="11569604" y="401507"/>
                  <a:pt x="11561566" y="391599"/>
                  <a:pt x="11552779" y="389729"/>
                </a:cubicBezTo>
                <a:close/>
                <a:moveTo>
                  <a:pt x="10553296" y="389238"/>
                </a:moveTo>
                <a:cubicBezTo>
                  <a:pt x="10551707" y="388701"/>
                  <a:pt x="10549604" y="389729"/>
                  <a:pt x="10546613" y="392159"/>
                </a:cubicBezTo>
                <a:cubicBezTo>
                  <a:pt x="10529601" y="405807"/>
                  <a:pt x="10511840" y="418706"/>
                  <a:pt x="10495015" y="432540"/>
                </a:cubicBezTo>
                <a:cubicBezTo>
                  <a:pt x="10466224" y="456283"/>
                  <a:pt x="10439678" y="482083"/>
                  <a:pt x="10419487" y="513677"/>
                </a:cubicBezTo>
                <a:cubicBezTo>
                  <a:pt x="10412757" y="524520"/>
                  <a:pt x="10407709" y="535737"/>
                  <a:pt x="10408831" y="548824"/>
                </a:cubicBezTo>
                <a:cubicBezTo>
                  <a:pt x="10409204" y="554058"/>
                  <a:pt x="10408270" y="559480"/>
                  <a:pt x="10406027" y="564341"/>
                </a:cubicBezTo>
                <a:cubicBezTo>
                  <a:pt x="10392566" y="594066"/>
                  <a:pt x="10391818" y="625286"/>
                  <a:pt x="10395183" y="656881"/>
                </a:cubicBezTo>
                <a:cubicBezTo>
                  <a:pt x="10396679" y="671837"/>
                  <a:pt x="10400792" y="686606"/>
                  <a:pt x="10400605" y="701375"/>
                </a:cubicBezTo>
                <a:cubicBezTo>
                  <a:pt x="10400605" y="711470"/>
                  <a:pt x="10403970" y="711470"/>
                  <a:pt x="10411448" y="710910"/>
                </a:cubicBezTo>
                <a:lnTo>
                  <a:pt x="10487911" y="705488"/>
                </a:lnTo>
                <a:cubicBezTo>
                  <a:pt x="10552408" y="700254"/>
                  <a:pt x="10617093" y="696328"/>
                  <a:pt x="10681778" y="693336"/>
                </a:cubicBezTo>
                <a:cubicBezTo>
                  <a:pt x="10690191" y="692963"/>
                  <a:pt x="10694864" y="689598"/>
                  <a:pt x="10697669" y="681933"/>
                </a:cubicBezTo>
                <a:cubicBezTo>
                  <a:pt x="10683835" y="679315"/>
                  <a:pt x="10683461" y="679128"/>
                  <a:pt x="10679348" y="672585"/>
                </a:cubicBezTo>
                <a:cubicBezTo>
                  <a:pt x="10652614" y="629586"/>
                  <a:pt x="10622702" y="588831"/>
                  <a:pt x="10589238" y="551067"/>
                </a:cubicBezTo>
                <a:cubicBezTo>
                  <a:pt x="10570730" y="530129"/>
                  <a:pt x="10561195" y="508629"/>
                  <a:pt x="10563812" y="480213"/>
                </a:cubicBezTo>
                <a:cubicBezTo>
                  <a:pt x="10566430" y="451984"/>
                  <a:pt x="10563252" y="423567"/>
                  <a:pt x="10556895" y="395711"/>
                </a:cubicBezTo>
                <a:cubicBezTo>
                  <a:pt x="10555961" y="391879"/>
                  <a:pt x="10554886" y="389776"/>
                  <a:pt x="10553296" y="389238"/>
                </a:cubicBezTo>
                <a:close/>
                <a:moveTo>
                  <a:pt x="10641210" y="347478"/>
                </a:moveTo>
                <a:cubicBezTo>
                  <a:pt x="10635788" y="344487"/>
                  <a:pt x="10634293" y="346356"/>
                  <a:pt x="10632984" y="351404"/>
                </a:cubicBezTo>
                <a:cubicBezTo>
                  <a:pt x="10631302" y="357948"/>
                  <a:pt x="10630741" y="364678"/>
                  <a:pt x="10627562" y="370847"/>
                </a:cubicBezTo>
                <a:cubicBezTo>
                  <a:pt x="10626441" y="375521"/>
                  <a:pt x="10625319" y="380008"/>
                  <a:pt x="10624197" y="384494"/>
                </a:cubicBezTo>
                <a:cubicBezTo>
                  <a:pt x="10624197" y="392720"/>
                  <a:pt x="10622328" y="400572"/>
                  <a:pt x="10619897" y="408237"/>
                </a:cubicBezTo>
                <a:cubicBezTo>
                  <a:pt x="10619337" y="410854"/>
                  <a:pt x="10618962" y="413659"/>
                  <a:pt x="10618402" y="416276"/>
                </a:cubicBezTo>
                <a:cubicBezTo>
                  <a:pt x="10613915" y="441140"/>
                  <a:pt x="10613167" y="466379"/>
                  <a:pt x="10614850" y="491617"/>
                </a:cubicBezTo>
                <a:cubicBezTo>
                  <a:pt x="10615785" y="505078"/>
                  <a:pt x="10618776" y="517977"/>
                  <a:pt x="10628684" y="528446"/>
                </a:cubicBezTo>
                <a:cubicBezTo>
                  <a:pt x="10632423" y="532559"/>
                  <a:pt x="10635040" y="537607"/>
                  <a:pt x="10636349" y="543215"/>
                </a:cubicBezTo>
                <a:cubicBezTo>
                  <a:pt x="10640649" y="561349"/>
                  <a:pt x="10649809" y="577240"/>
                  <a:pt x="10660466" y="592383"/>
                </a:cubicBezTo>
                <a:cubicBezTo>
                  <a:pt x="10675422" y="613509"/>
                  <a:pt x="10694117" y="631643"/>
                  <a:pt x="10713372" y="648842"/>
                </a:cubicBezTo>
                <a:cubicBezTo>
                  <a:pt x="10720664" y="655199"/>
                  <a:pt x="10727394" y="662116"/>
                  <a:pt x="10729824" y="672024"/>
                </a:cubicBezTo>
                <a:cubicBezTo>
                  <a:pt x="10730385" y="674828"/>
                  <a:pt x="10732068" y="677072"/>
                  <a:pt x="10734685" y="678567"/>
                </a:cubicBezTo>
                <a:cubicBezTo>
                  <a:pt x="10748706" y="685858"/>
                  <a:pt x="10762166" y="691654"/>
                  <a:pt x="10779366" y="690719"/>
                </a:cubicBezTo>
                <a:cubicBezTo>
                  <a:pt x="10795257" y="689784"/>
                  <a:pt x="10804043" y="685110"/>
                  <a:pt x="10807409" y="669781"/>
                </a:cubicBezTo>
                <a:cubicBezTo>
                  <a:pt x="10808530" y="664733"/>
                  <a:pt x="10811334" y="659872"/>
                  <a:pt x="10813204" y="655012"/>
                </a:cubicBezTo>
                <a:cubicBezTo>
                  <a:pt x="10828721" y="615378"/>
                  <a:pt x="10837507" y="574810"/>
                  <a:pt x="10833956" y="531811"/>
                </a:cubicBezTo>
                <a:cubicBezTo>
                  <a:pt x="10833020" y="521155"/>
                  <a:pt x="10835825" y="510873"/>
                  <a:pt x="10842742" y="502086"/>
                </a:cubicBezTo>
                <a:cubicBezTo>
                  <a:pt x="10851529" y="494795"/>
                  <a:pt x="10855642" y="484513"/>
                  <a:pt x="10859754" y="474604"/>
                </a:cubicBezTo>
                <a:cubicBezTo>
                  <a:pt x="10873963" y="440393"/>
                  <a:pt x="10883684" y="404685"/>
                  <a:pt x="10892658" y="368790"/>
                </a:cubicBezTo>
                <a:cubicBezTo>
                  <a:pt x="10894527" y="360752"/>
                  <a:pt x="10891536" y="360565"/>
                  <a:pt x="10885180" y="362621"/>
                </a:cubicBezTo>
                <a:cubicBezTo>
                  <a:pt x="10869102" y="367856"/>
                  <a:pt x="10852837" y="371595"/>
                  <a:pt x="10836199" y="374025"/>
                </a:cubicBezTo>
                <a:cubicBezTo>
                  <a:pt x="10821243" y="376269"/>
                  <a:pt x="10806287" y="380008"/>
                  <a:pt x="10791518" y="379634"/>
                </a:cubicBezTo>
                <a:cubicBezTo>
                  <a:pt x="10776188" y="379260"/>
                  <a:pt x="10760484" y="378699"/>
                  <a:pt x="10745154" y="377016"/>
                </a:cubicBezTo>
                <a:cubicBezTo>
                  <a:pt x="10738798" y="378512"/>
                  <a:pt x="10733002" y="376455"/>
                  <a:pt x="10727020" y="374586"/>
                </a:cubicBezTo>
                <a:cubicBezTo>
                  <a:pt x="10721786" y="373651"/>
                  <a:pt x="10716738" y="372530"/>
                  <a:pt x="10711503" y="371408"/>
                </a:cubicBezTo>
                <a:cubicBezTo>
                  <a:pt x="10704960" y="371969"/>
                  <a:pt x="10699164" y="369912"/>
                  <a:pt x="10693369" y="367108"/>
                </a:cubicBezTo>
                <a:cubicBezTo>
                  <a:pt x="10680469" y="361313"/>
                  <a:pt x="10666074" y="360004"/>
                  <a:pt x="10653735" y="352713"/>
                </a:cubicBezTo>
                <a:cubicBezTo>
                  <a:pt x="10648875" y="352713"/>
                  <a:pt x="10645136" y="349722"/>
                  <a:pt x="10641210" y="347478"/>
                </a:cubicBezTo>
                <a:close/>
                <a:moveTo>
                  <a:pt x="10369758" y="338879"/>
                </a:moveTo>
                <a:cubicBezTo>
                  <a:pt x="10365271" y="344674"/>
                  <a:pt x="10362280" y="350844"/>
                  <a:pt x="10362654" y="357948"/>
                </a:cubicBezTo>
                <a:cubicBezTo>
                  <a:pt x="10363402" y="358321"/>
                  <a:pt x="10364150" y="358508"/>
                  <a:pt x="10364898" y="358695"/>
                </a:cubicBezTo>
                <a:cubicBezTo>
                  <a:pt x="10366580" y="352152"/>
                  <a:pt x="10368075" y="345609"/>
                  <a:pt x="10369758" y="338879"/>
                </a:cubicBezTo>
                <a:close/>
                <a:moveTo>
                  <a:pt x="11346424" y="288619"/>
                </a:moveTo>
                <a:lnTo>
                  <a:pt x="11350474" y="306943"/>
                </a:lnTo>
                <a:cubicBezTo>
                  <a:pt x="11350669" y="311980"/>
                  <a:pt x="11350865" y="317016"/>
                  <a:pt x="11351060" y="322053"/>
                </a:cubicBezTo>
                <a:lnTo>
                  <a:pt x="11346424" y="288619"/>
                </a:lnTo>
                <a:close/>
                <a:moveTo>
                  <a:pt x="11349751" y="159406"/>
                </a:moveTo>
                <a:cubicBezTo>
                  <a:pt x="11340030" y="160528"/>
                  <a:pt x="11338160" y="163332"/>
                  <a:pt x="11338160" y="178288"/>
                </a:cubicBezTo>
                <a:cubicBezTo>
                  <a:pt x="11336291" y="190253"/>
                  <a:pt x="11335543" y="202218"/>
                  <a:pt x="11336104" y="214183"/>
                </a:cubicBezTo>
                <a:lnTo>
                  <a:pt x="11346424" y="288619"/>
                </a:lnTo>
                <a:lnTo>
                  <a:pt x="11329934" y="213996"/>
                </a:lnTo>
                <a:cubicBezTo>
                  <a:pt x="11330495" y="201283"/>
                  <a:pt x="11331056" y="188757"/>
                  <a:pt x="11331617" y="176232"/>
                </a:cubicBezTo>
                <a:cubicBezTo>
                  <a:pt x="11331804" y="172866"/>
                  <a:pt x="11333673" y="168754"/>
                  <a:pt x="11330682" y="166697"/>
                </a:cubicBezTo>
                <a:cubicBezTo>
                  <a:pt x="11327130" y="164454"/>
                  <a:pt x="11323765" y="167819"/>
                  <a:pt x="11320587" y="169315"/>
                </a:cubicBezTo>
                <a:cubicBezTo>
                  <a:pt x="11318718" y="170249"/>
                  <a:pt x="11317035" y="171558"/>
                  <a:pt x="11315166" y="172680"/>
                </a:cubicBezTo>
                <a:cubicBezTo>
                  <a:pt x="11301144" y="181279"/>
                  <a:pt x="11288806" y="192122"/>
                  <a:pt x="11277776" y="204461"/>
                </a:cubicBezTo>
                <a:cubicBezTo>
                  <a:pt x="11273662" y="208761"/>
                  <a:pt x="11269549" y="212874"/>
                  <a:pt x="11265436" y="217174"/>
                </a:cubicBezTo>
                <a:cubicBezTo>
                  <a:pt x="11243563" y="240730"/>
                  <a:pt x="11222438" y="265033"/>
                  <a:pt x="11199630" y="287467"/>
                </a:cubicBezTo>
                <a:cubicBezTo>
                  <a:pt x="11156632" y="329531"/>
                  <a:pt x="11105220" y="337383"/>
                  <a:pt x="11051004" y="311958"/>
                </a:cubicBezTo>
                <a:cubicBezTo>
                  <a:pt x="11049696" y="311397"/>
                  <a:pt x="11048200" y="311023"/>
                  <a:pt x="11045770" y="310088"/>
                </a:cubicBezTo>
                <a:cubicBezTo>
                  <a:pt x="11046518" y="325979"/>
                  <a:pt x="11037918" y="336635"/>
                  <a:pt x="11027636" y="345983"/>
                </a:cubicBezTo>
                <a:cubicBezTo>
                  <a:pt x="11018662" y="354209"/>
                  <a:pt x="11014175" y="364678"/>
                  <a:pt x="11014175" y="376643"/>
                </a:cubicBezTo>
                <a:cubicBezTo>
                  <a:pt x="11014362" y="394777"/>
                  <a:pt x="11016232" y="412724"/>
                  <a:pt x="11019036" y="430484"/>
                </a:cubicBezTo>
                <a:lnTo>
                  <a:pt x="11019036" y="430671"/>
                </a:lnTo>
                <a:cubicBezTo>
                  <a:pt x="11018849" y="432167"/>
                  <a:pt x="11019036" y="433662"/>
                  <a:pt x="11019784" y="435158"/>
                </a:cubicBezTo>
                <a:cubicBezTo>
                  <a:pt x="11020719" y="461518"/>
                  <a:pt x="11024644" y="487504"/>
                  <a:pt x="11028197" y="513490"/>
                </a:cubicBezTo>
                <a:cubicBezTo>
                  <a:pt x="11030628" y="530129"/>
                  <a:pt x="11042031" y="542468"/>
                  <a:pt x="11049322" y="556676"/>
                </a:cubicBezTo>
                <a:cubicBezTo>
                  <a:pt x="11049509" y="559854"/>
                  <a:pt x="11049883" y="562845"/>
                  <a:pt x="11049883" y="566023"/>
                </a:cubicBezTo>
                <a:cubicBezTo>
                  <a:pt x="11049509" y="607713"/>
                  <a:pt x="11063718" y="644543"/>
                  <a:pt x="11085590" y="679128"/>
                </a:cubicBezTo>
                <a:cubicBezTo>
                  <a:pt x="11090077" y="686232"/>
                  <a:pt x="11095499" y="689784"/>
                  <a:pt x="11104472" y="689971"/>
                </a:cubicBezTo>
                <a:cubicBezTo>
                  <a:pt x="11175327" y="692028"/>
                  <a:pt x="11246181" y="694645"/>
                  <a:pt x="11317035" y="699880"/>
                </a:cubicBezTo>
                <a:cubicBezTo>
                  <a:pt x="11365081" y="703245"/>
                  <a:pt x="11413127" y="706049"/>
                  <a:pt x="11460986" y="711097"/>
                </a:cubicBezTo>
                <a:cubicBezTo>
                  <a:pt x="11466782" y="711844"/>
                  <a:pt x="11471269" y="710723"/>
                  <a:pt x="11472764" y="703993"/>
                </a:cubicBezTo>
                <a:cubicBezTo>
                  <a:pt x="11476690" y="687354"/>
                  <a:pt x="11481177" y="670715"/>
                  <a:pt x="11480056" y="653703"/>
                </a:cubicBezTo>
                <a:cubicBezTo>
                  <a:pt x="11479120" y="632764"/>
                  <a:pt x="11483047" y="613135"/>
                  <a:pt x="11491272" y="594066"/>
                </a:cubicBezTo>
                <a:cubicBezTo>
                  <a:pt x="11495572" y="584905"/>
                  <a:pt x="11498376" y="575371"/>
                  <a:pt x="11500620" y="565649"/>
                </a:cubicBezTo>
                <a:cubicBezTo>
                  <a:pt x="11505481" y="545272"/>
                  <a:pt x="11506042" y="524333"/>
                  <a:pt x="11508659" y="503582"/>
                </a:cubicBezTo>
                <a:cubicBezTo>
                  <a:pt x="11510154" y="492552"/>
                  <a:pt x="11510154" y="492178"/>
                  <a:pt x="11499124" y="492925"/>
                </a:cubicBezTo>
                <a:cubicBezTo>
                  <a:pt x="11464352" y="495169"/>
                  <a:pt x="11435935" y="481895"/>
                  <a:pt x="11412193" y="457405"/>
                </a:cubicBezTo>
                <a:cubicBezTo>
                  <a:pt x="11405088" y="449927"/>
                  <a:pt x="11398919" y="441888"/>
                  <a:pt x="11392189" y="434036"/>
                </a:cubicBezTo>
                <a:cubicBezTo>
                  <a:pt x="11392002" y="434036"/>
                  <a:pt x="11392002" y="434223"/>
                  <a:pt x="11392002" y="434223"/>
                </a:cubicBezTo>
                <a:cubicBezTo>
                  <a:pt x="11387702" y="427680"/>
                  <a:pt x="11383216" y="421324"/>
                  <a:pt x="11380785" y="413845"/>
                </a:cubicBezTo>
                <a:cubicBezTo>
                  <a:pt x="11376298" y="403189"/>
                  <a:pt x="11372186" y="391973"/>
                  <a:pt x="11366950" y="381503"/>
                </a:cubicBezTo>
                <a:lnTo>
                  <a:pt x="11350474" y="306943"/>
                </a:lnTo>
                <a:lnTo>
                  <a:pt x="11346947" y="216052"/>
                </a:lnTo>
                <a:cubicBezTo>
                  <a:pt x="11348816" y="203526"/>
                  <a:pt x="11350499" y="191001"/>
                  <a:pt x="11352369" y="178475"/>
                </a:cubicBezTo>
                <a:cubicBezTo>
                  <a:pt x="11353303" y="173801"/>
                  <a:pt x="11354051" y="169315"/>
                  <a:pt x="11354986" y="164828"/>
                </a:cubicBezTo>
                <a:cubicBezTo>
                  <a:pt x="11356108" y="160154"/>
                  <a:pt x="11354425" y="158845"/>
                  <a:pt x="11349751" y="159406"/>
                </a:cubicBezTo>
                <a:close/>
                <a:moveTo>
                  <a:pt x="10931520" y="265"/>
                </a:moveTo>
                <a:cubicBezTo>
                  <a:pt x="10934208" y="-249"/>
                  <a:pt x="10937059" y="499"/>
                  <a:pt x="10940144" y="2929"/>
                </a:cubicBezTo>
                <a:cubicBezTo>
                  <a:pt x="10941265" y="4237"/>
                  <a:pt x="10942386" y="5359"/>
                  <a:pt x="10943321" y="6668"/>
                </a:cubicBezTo>
                <a:cubicBezTo>
                  <a:pt x="10949304" y="14520"/>
                  <a:pt x="10947621" y="22371"/>
                  <a:pt x="10943695" y="30224"/>
                </a:cubicBezTo>
                <a:cubicBezTo>
                  <a:pt x="10939208" y="35645"/>
                  <a:pt x="10935844" y="41254"/>
                  <a:pt x="10937526" y="48731"/>
                </a:cubicBezTo>
                <a:cubicBezTo>
                  <a:pt x="10937900" y="50975"/>
                  <a:pt x="10936965" y="52845"/>
                  <a:pt x="10936218" y="54901"/>
                </a:cubicBezTo>
                <a:cubicBezTo>
                  <a:pt x="10934160" y="53405"/>
                  <a:pt x="10932291" y="51349"/>
                  <a:pt x="10930983" y="47797"/>
                </a:cubicBezTo>
                <a:cubicBezTo>
                  <a:pt x="10931730" y="54527"/>
                  <a:pt x="10932104" y="61444"/>
                  <a:pt x="10930422" y="68175"/>
                </a:cubicBezTo>
                <a:cubicBezTo>
                  <a:pt x="10928926" y="74531"/>
                  <a:pt x="10929674" y="78270"/>
                  <a:pt x="10937713" y="79765"/>
                </a:cubicBezTo>
                <a:cubicBezTo>
                  <a:pt x="10953417" y="82570"/>
                  <a:pt x="10967064" y="89674"/>
                  <a:pt x="10973794" y="105751"/>
                </a:cubicBezTo>
                <a:cubicBezTo>
                  <a:pt x="10974542" y="107247"/>
                  <a:pt x="10975851" y="109116"/>
                  <a:pt x="10977346" y="109864"/>
                </a:cubicBezTo>
                <a:cubicBezTo>
                  <a:pt x="10991180" y="116781"/>
                  <a:pt x="11002024" y="127625"/>
                  <a:pt x="11013802" y="137159"/>
                </a:cubicBezTo>
                <a:cubicBezTo>
                  <a:pt x="11021840" y="146320"/>
                  <a:pt x="11030440" y="155293"/>
                  <a:pt x="11039975" y="163145"/>
                </a:cubicBezTo>
                <a:cubicBezTo>
                  <a:pt x="11053435" y="178101"/>
                  <a:pt x="11069326" y="190066"/>
                  <a:pt x="11087834" y="197731"/>
                </a:cubicBezTo>
                <a:cubicBezTo>
                  <a:pt x="11120363" y="211005"/>
                  <a:pt x="11152145" y="209135"/>
                  <a:pt x="11181870" y="189131"/>
                </a:cubicBezTo>
                <a:cubicBezTo>
                  <a:pt x="11193648" y="179971"/>
                  <a:pt x="11203930" y="169501"/>
                  <a:pt x="11210660" y="156041"/>
                </a:cubicBezTo>
                <a:cubicBezTo>
                  <a:pt x="11212717" y="152489"/>
                  <a:pt x="11215334" y="148937"/>
                  <a:pt x="11217204" y="145011"/>
                </a:cubicBezTo>
                <a:cubicBezTo>
                  <a:pt x="11223560" y="132485"/>
                  <a:pt x="11227672" y="119025"/>
                  <a:pt x="11235712" y="107621"/>
                </a:cubicBezTo>
                <a:cubicBezTo>
                  <a:pt x="11242442" y="98086"/>
                  <a:pt x="11245807" y="89487"/>
                  <a:pt x="11240946" y="77335"/>
                </a:cubicBezTo>
                <a:cubicBezTo>
                  <a:pt x="11236085" y="64996"/>
                  <a:pt x="11240198" y="61631"/>
                  <a:pt x="11252911" y="63875"/>
                </a:cubicBezTo>
                <a:cubicBezTo>
                  <a:pt x="11251789" y="61818"/>
                  <a:pt x="11250481" y="60136"/>
                  <a:pt x="11248798" y="58827"/>
                </a:cubicBezTo>
                <a:cubicBezTo>
                  <a:pt x="11250481" y="58640"/>
                  <a:pt x="11252350" y="58640"/>
                  <a:pt x="11254220" y="58453"/>
                </a:cubicBezTo>
                <a:cubicBezTo>
                  <a:pt x="11255154" y="58827"/>
                  <a:pt x="11255902" y="59388"/>
                  <a:pt x="11256650" y="60136"/>
                </a:cubicBezTo>
                <a:cubicBezTo>
                  <a:pt x="11263754" y="64996"/>
                  <a:pt x="11270858" y="64809"/>
                  <a:pt x="11279458" y="63501"/>
                </a:cubicBezTo>
                <a:cubicBezTo>
                  <a:pt x="11291796" y="61631"/>
                  <a:pt x="11304883" y="59949"/>
                  <a:pt x="11317035" y="66305"/>
                </a:cubicBezTo>
                <a:cubicBezTo>
                  <a:pt x="11320961" y="68361"/>
                  <a:pt x="11325448" y="68548"/>
                  <a:pt x="11329186" y="70605"/>
                </a:cubicBezTo>
                <a:cubicBezTo>
                  <a:pt x="11331430" y="72100"/>
                  <a:pt x="11333486" y="73970"/>
                  <a:pt x="11336665" y="72848"/>
                </a:cubicBezTo>
                <a:cubicBezTo>
                  <a:pt x="11349377" y="68548"/>
                  <a:pt x="11361903" y="71726"/>
                  <a:pt x="11374428" y="73222"/>
                </a:cubicBezTo>
                <a:cubicBezTo>
                  <a:pt x="11382094" y="74157"/>
                  <a:pt x="11389759" y="74718"/>
                  <a:pt x="11397236" y="74157"/>
                </a:cubicBezTo>
                <a:cubicBezTo>
                  <a:pt x="11403780" y="73596"/>
                  <a:pt x="11408454" y="76026"/>
                  <a:pt x="11411632" y="80887"/>
                </a:cubicBezTo>
                <a:cubicBezTo>
                  <a:pt x="11419296" y="92291"/>
                  <a:pt x="11427336" y="103508"/>
                  <a:pt x="11431822" y="116595"/>
                </a:cubicBezTo>
                <a:cubicBezTo>
                  <a:pt x="11434252" y="123699"/>
                  <a:pt x="11434626" y="130616"/>
                  <a:pt x="11428457" y="136037"/>
                </a:cubicBezTo>
                <a:cubicBezTo>
                  <a:pt x="11427336" y="135850"/>
                  <a:pt x="11426214" y="135476"/>
                  <a:pt x="11425092" y="135103"/>
                </a:cubicBezTo>
                <a:cubicBezTo>
                  <a:pt x="11423783" y="136411"/>
                  <a:pt x="11421727" y="137533"/>
                  <a:pt x="11421353" y="139029"/>
                </a:cubicBezTo>
                <a:cubicBezTo>
                  <a:pt x="11418549" y="149498"/>
                  <a:pt x="11410510" y="151554"/>
                  <a:pt x="11401350" y="152489"/>
                </a:cubicBezTo>
                <a:cubicBezTo>
                  <a:pt x="11394432" y="153237"/>
                  <a:pt x="11387328" y="154359"/>
                  <a:pt x="11380224" y="155293"/>
                </a:cubicBezTo>
                <a:cubicBezTo>
                  <a:pt x="11362090" y="156602"/>
                  <a:pt x="11362090" y="156602"/>
                  <a:pt x="11358912" y="174549"/>
                </a:cubicBezTo>
                <a:cubicBezTo>
                  <a:pt x="11358351" y="176980"/>
                  <a:pt x="11358351" y="179410"/>
                  <a:pt x="11358164" y="181840"/>
                </a:cubicBezTo>
                <a:cubicBezTo>
                  <a:pt x="11354799" y="194553"/>
                  <a:pt x="11353864" y="207826"/>
                  <a:pt x="11352742" y="221100"/>
                </a:cubicBezTo>
                <a:cubicBezTo>
                  <a:pt x="11352556" y="233065"/>
                  <a:pt x="11351995" y="244843"/>
                  <a:pt x="11351995" y="256620"/>
                </a:cubicBezTo>
                <a:cubicBezTo>
                  <a:pt x="11351995" y="287280"/>
                  <a:pt x="11354986" y="317566"/>
                  <a:pt x="11363399" y="347104"/>
                </a:cubicBezTo>
                <a:cubicBezTo>
                  <a:pt x="11367512" y="375708"/>
                  <a:pt x="11381533" y="399264"/>
                  <a:pt x="11399854" y="420389"/>
                </a:cubicBezTo>
                <a:cubicBezTo>
                  <a:pt x="11429766" y="454601"/>
                  <a:pt x="11469212" y="470492"/>
                  <a:pt x="11514454" y="454975"/>
                </a:cubicBezTo>
                <a:cubicBezTo>
                  <a:pt x="11520250" y="453105"/>
                  <a:pt x="11523802" y="450114"/>
                  <a:pt x="11525298" y="443758"/>
                </a:cubicBezTo>
                <a:cubicBezTo>
                  <a:pt x="11529971" y="425063"/>
                  <a:pt x="11534271" y="406368"/>
                  <a:pt x="11537449" y="387299"/>
                </a:cubicBezTo>
                <a:cubicBezTo>
                  <a:pt x="11538197" y="382625"/>
                  <a:pt x="11540254" y="377764"/>
                  <a:pt x="11538010" y="373464"/>
                </a:cubicBezTo>
                <a:cubicBezTo>
                  <a:pt x="11529036" y="357200"/>
                  <a:pt x="11529784" y="340000"/>
                  <a:pt x="11532402" y="322614"/>
                </a:cubicBezTo>
                <a:lnTo>
                  <a:pt x="11533150" y="320184"/>
                </a:lnTo>
                <a:cubicBezTo>
                  <a:pt x="11533524" y="318501"/>
                  <a:pt x="11533897" y="316631"/>
                  <a:pt x="11534271" y="314949"/>
                </a:cubicBezTo>
                <a:cubicBezTo>
                  <a:pt x="11536328" y="301862"/>
                  <a:pt x="11542684" y="290832"/>
                  <a:pt x="11551844" y="281298"/>
                </a:cubicBezTo>
                <a:cubicBezTo>
                  <a:pt x="11555958" y="276063"/>
                  <a:pt x="11562126" y="274381"/>
                  <a:pt x="11568109" y="272137"/>
                </a:cubicBezTo>
                <a:cubicBezTo>
                  <a:pt x="11574091" y="267837"/>
                  <a:pt x="11575026" y="262042"/>
                  <a:pt x="11574465" y="255873"/>
                </a:cubicBezTo>
                <a:cubicBezTo>
                  <a:pt x="11575213" y="256246"/>
                  <a:pt x="11575961" y="256060"/>
                  <a:pt x="11576709" y="255312"/>
                </a:cubicBezTo>
                <a:cubicBezTo>
                  <a:pt x="11577457" y="250077"/>
                  <a:pt x="11578391" y="244843"/>
                  <a:pt x="11578765" y="239608"/>
                </a:cubicBezTo>
                <a:cubicBezTo>
                  <a:pt x="11578952" y="236617"/>
                  <a:pt x="11579513" y="232878"/>
                  <a:pt x="11575587" y="231756"/>
                </a:cubicBezTo>
                <a:cubicBezTo>
                  <a:pt x="11571848" y="230634"/>
                  <a:pt x="11569044" y="232878"/>
                  <a:pt x="11567735" y="236430"/>
                </a:cubicBezTo>
                <a:cubicBezTo>
                  <a:pt x="11566800" y="239047"/>
                  <a:pt x="11565679" y="241664"/>
                  <a:pt x="11562688" y="238486"/>
                </a:cubicBezTo>
                <a:cubicBezTo>
                  <a:pt x="11554088" y="229513"/>
                  <a:pt x="11552218" y="216052"/>
                  <a:pt x="11563248" y="208948"/>
                </a:cubicBezTo>
                <a:cubicBezTo>
                  <a:pt x="11567922" y="205770"/>
                  <a:pt x="11572409" y="202405"/>
                  <a:pt x="11576522" y="198666"/>
                </a:cubicBezTo>
                <a:cubicBezTo>
                  <a:pt x="11580448" y="195301"/>
                  <a:pt x="11582130" y="190814"/>
                  <a:pt x="11578952" y="186140"/>
                </a:cubicBezTo>
                <a:cubicBezTo>
                  <a:pt x="11575587" y="181279"/>
                  <a:pt x="11574091" y="174362"/>
                  <a:pt x="11571100" y="171184"/>
                </a:cubicBezTo>
                <a:cubicBezTo>
                  <a:pt x="11562688" y="162024"/>
                  <a:pt x="11569231" y="157911"/>
                  <a:pt x="11574465" y="153050"/>
                </a:cubicBezTo>
                <a:cubicBezTo>
                  <a:pt x="11581943" y="146320"/>
                  <a:pt x="11583439" y="138841"/>
                  <a:pt x="11578578" y="129868"/>
                </a:cubicBezTo>
                <a:cubicBezTo>
                  <a:pt x="11577457" y="127811"/>
                  <a:pt x="11576522" y="125942"/>
                  <a:pt x="11575400" y="124073"/>
                </a:cubicBezTo>
                <a:lnTo>
                  <a:pt x="11572409" y="124073"/>
                </a:lnTo>
                <a:lnTo>
                  <a:pt x="11572409" y="122390"/>
                </a:lnTo>
                <a:cubicBezTo>
                  <a:pt x="11575026" y="116034"/>
                  <a:pt x="11579139" y="110612"/>
                  <a:pt x="11582878" y="105004"/>
                </a:cubicBezTo>
                <a:cubicBezTo>
                  <a:pt x="11585682" y="100704"/>
                  <a:pt x="11590356" y="97900"/>
                  <a:pt x="11595591" y="97339"/>
                </a:cubicBezTo>
                <a:cubicBezTo>
                  <a:pt x="11623260" y="94347"/>
                  <a:pt x="11652984" y="110051"/>
                  <a:pt x="11666258" y="134916"/>
                </a:cubicBezTo>
                <a:cubicBezTo>
                  <a:pt x="11666632" y="135664"/>
                  <a:pt x="11667193" y="136411"/>
                  <a:pt x="11667754" y="137159"/>
                </a:cubicBezTo>
                <a:cubicBezTo>
                  <a:pt x="11673175" y="145946"/>
                  <a:pt x="11672801" y="154919"/>
                  <a:pt x="11668875" y="163893"/>
                </a:cubicBezTo>
                <a:cubicBezTo>
                  <a:pt x="11664575" y="173801"/>
                  <a:pt x="11665510" y="176980"/>
                  <a:pt x="11675231" y="182588"/>
                </a:cubicBezTo>
                <a:cubicBezTo>
                  <a:pt x="11681962" y="186514"/>
                  <a:pt x="11688879" y="189879"/>
                  <a:pt x="11694861" y="195114"/>
                </a:cubicBezTo>
                <a:cubicBezTo>
                  <a:pt x="11704583" y="203714"/>
                  <a:pt x="11711500" y="214183"/>
                  <a:pt x="11716174" y="226334"/>
                </a:cubicBezTo>
                <a:cubicBezTo>
                  <a:pt x="11723091" y="245029"/>
                  <a:pt x="11731878" y="262977"/>
                  <a:pt x="11733747" y="283167"/>
                </a:cubicBezTo>
                <a:cubicBezTo>
                  <a:pt x="11741038" y="300741"/>
                  <a:pt x="11740477" y="319436"/>
                  <a:pt x="11737673" y="337383"/>
                </a:cubicBezTo>
                <a:cubicBezTo>
                  <a:pt x="11734121" y="361500"/>
                  <a:pt x="11734682" y="385242"/>
                  <a:pt x="11735804" y="409172"/>
                </a:cubicBezTo>
                <a:cubicBezTo>
                  <a:pt x="11737299" y="440205"/>
                  <a:pt x="11739356" y="471239"/>
                  <a:pt x="11742534" y="502273"/>
                </a:cubicBezTo>
                <a:cubicBezTo>
                  <a:pt x="11744964" y="526203"/>
                  <a:pt x="11747208" y="549945"/>
                  <a:pt x="11749451" y="573875"/>
                </a:cubicBezTo>
                <a:cubicBezTo>
                  <a:pt x="11750572" y="587896"/>
                  <a:pt x="11751134" y="601544"/>
                  <a:pt x="11743094" y="614069"/>
                </a:cubicBezTo>
                <a:cubicBezTo>
                  <a:pt x="11740851" y="617248"/>
                  <a:pt x="11740290" y="620613"/>
                  <a:pt x="11740477" y="624539"/>
                </a:cubicBezTo>
                <a:cubicBezTo>
                  <a:pt x="11741412" y="638373"/>
                  <a:pt x="11741225" y="652020"/>
                  <a:pt x="11732625" y="663798"/>
                </a:cubicBezTo>
                <a:cubicBezTo>
                  <a:pt x="11730756" y="666229"/>
                  <a:pt x="11729447" y="670903"/>
                  <a:pt x="11729634" y="674080"/>
                </a:cubicBezTo>
                <a:cubicBezTo>
                  <a:pt x="11730382" y="686980"/>
                  <a:pt x="11723278" y="693710"/>
                  <a:pt x="11712248" y="697823"/>
                </a:cubicBezTo>
                <a:cubicBezTo>
                  <a:pt x="11701404" y="701936"/>
                  <a:pt x="11695983" y="715397"/>
                  <a:pt x="11700283" y="726240"/>
                </a:cubicBezTo>
                <a:cubicBezTo>
                  <a:pt x="11701031" y="728483"/>
                  <a:pt x="11702900" y="729605"/>
                  <a:pt x="11704957" y="730353"/>
                </a:cubicBezTo>
                <a:lnTo>
                  <a:pt x="11717330" y="732929"/>
                </a:lnTo>
                <a:lnTo>
                  <a:pt x="12192000" y="732929"/>
                </a:lnTo>
                <a:cubicBezTo>
                  <a:pt x="12191620" y="792161"/>
                  <a:pt x="12198861" y="851392"/>
                  <a:pt x="12198481" y="910624"/>
                </a:cubicBezTo>
                <a:lnTo>
                  <a:pt x="0" y="908775"/>
                </a:lnTo>
                <a:lnTo>
                  <a:pt x="0" y="732929"/>
                </a:lnTo>
                <a:lnTo>
                  <a:pt x="10184483" y="732929"/>
                </a:lnTo>
                <a:lnTo>
                  <a:pt x="10336481" y="714462"/>
                </a:lnTo>
                <a:cubicBezTo>
                  <a:pt x="10340781" y="713901"/>
                  <a:pt x="10345268" y="714462"/>
                  <a:pt x="10349568" y="713901"/>
                </a:cubicBezTo>
                <a:cubicBezTo>
                  <a:pt x="10352372" y="713714"/>
                  <a:pt x="10355924" y="713901"/>
                  <a:pt x="10356111" y="709414"/>
                </a:cubicBezTo>
                <a:cubicBezTo>
                  <a:pt x="10351437" y="699506"/>
                  <a:pt x="10353494" y="689224"/>
                  <a:pt x="10354615" y="679128"/>
                </a:cubicBezTo>
                <a:cubicBezTo>
                  <a:pt x="10360410" y="626408"/>
                  <a:pt x="10358167" y="573501"/>
                  <a:pt x="10358167" y="520594"/>
                </a:cubicBezTo>
                <a:cubicBezTo>
                  <a:pt x="10358167" y="506573"/>
                  <a:pt x="10363028" y="492925"/>
                  <a:pt x="10372188" y="482269"/>
                </a:cubicBezTo>
                <a:cubicBezTo>
                  <a:pt x="10380788" y="472548"/>
                  <a:pt x="10388079" y="461705"/>
                  <a:pt x="10396679" y="451984"/>
                </a:cubicBezTo>
                <a:cubicBezTo>
                  <a:pt x="10422478" y="416837"/>
                  <a:pt x="10442294" y="378886"/>
                  <a:pt x="10447903" y="334765"/>
                </a:cubicBezTo>
                <a:cubicBezTo>
                  <a:pt x="10450894" y="310275"/>
                  <a:pt x="10450894" y="285598"/>
                  <a:pt x="10448464" y="261107"/>
                </a:cubicBezTo>
                <a:cubicBezTo>
                  <a:pt x="10447342" y="249329"/>
                  <a:pt x="10446968" y="238486"/>
                  <a:pt x="10446408" y="225774"/>
                </a:cubicBezTo>
                <a:cubicBezTo>
                  <a:pt x="10446221" y="222409"/>
                  <a:pt x="10448090" y="216613"/>
                  <a:pt x="10448464" y="215678"/>
                </a:cubicBezTo>
                <a:cubicBezTo>
                  <a:pt x="10449960" y="211191"/>
                  <a:pt x="10451081" y="209322"/>
                  <a:pt x="10453512" y="201096"/>
                </a:cubicBezTo>
                <a:cubicBezTo>
                  <a:pt x="10452390" y="203340"/>
                  <a:pt x="10444351" y="223343"/>
                  <a:pt x="10442856" y="229139"/>
                </a:cubicBezTo>
                <a:cubicBezTo>
                  <a:pt x="10435938" y="255685"/>
                  <a:pt x="10423226" y="280363"/>
                  <a:pt x="10417991" y="307471"/>
                </a:cubicBezTo>
                <a:cubicBezTo>
                  <a:pt x="10417618" y="310088"/>
                  <a:pt x="10416495" y="312519"/>
                  <a:pt x="10413318" y="312331"/>
                </a:cubicBezTo>
                <a:cubicBezTo>
                  <a:pt x="10411635" y="312331"/>
                  <a:pt x="10410887" y="311584"/>
                  <a:pt x="10410513" y="310649"/>
                </a:cubicBezTo>
                <a:cubicBezTo>
                  <a:pt x="10410326" y="344300"/>
                  <a:pt x="10410887" y="378138"/>
                  <a:pt x="10388266" y="406929"/>
                </a:cubicBezTo>
                <a:cubicBezTo>
                  <a:pt x="10382284" y="413098"/>
                  <a:pt x="10376862" y="420015"/>
                  <a:pt x="10366767" y="418706"/>
                </a:cubicBezTo>
                <a:cubicBezTo>
                  <a:pt x="10365832" y="418519"/>
                  <a:pt x="10365084" y="418145"/>
                  <a:pt x="10364337" y="417398"/>
                </a:cubicBezTo>
                <a:cubicBezTo>
                  <a:pt x="10364150" y="417024"/>
                  <a:pt x="10363963" y="416837"/>
                  <a:pt x="10363963" y="416650"/>
                </a:cubicBezTo>
                <a:cubicBezTo>
                  <a:pt x="10364337" y="416276"/>
                  <a:pt x="10364898" y="415902"/>
                  <a:pt x="10365458" y="415528"/>
                </a:cubicBezTo>
                <a:cubicBezTo>
                  <a:pt x="10368075" y="410668"/>
                  <a:pt x="10369945" y="405433"/>
                  <a:pt x="10368263" y="397768"/>
                </a:cubicBezTo>
                <a:cubicBezTo>
                  <a:pt x="10365832" y="404498"/>
                  <a:pt x="10365832" y="410107"/>
                  <a:pt x="10360784" y="413472"/>
                </a:cubicBezTo>
                <a:cubicBezTo>
                  <a:pt x="10362467" y="406741"/>
                  <a:pt x="10363776" y="400198"/>
                  <a:pt x="10362841" y="393468"/>
                </a:cubicBezTo>
                <a:cubicBezTo>
                  <a:pt x="10359476" y="399638"/>
                  <a:pt x="10360037" y="407302"/>
                  <a:pt x="10356298" y="413659"/>
                </a:cubicBezTo>
                <a:cubicBezTo>
                  <a:pt x="10356111" y="412724"/>
                  <a:pt x="10355924" y="411789"/>
                  <a:pt x="10355737" y="411041"/>
                </a:cubicBezTo>
                <a:cubicBezTo>
                  <a:pt x="10354428" y="405246"/>
                  <a:pt x="10356858" y="399450"/>
                  <a:pt x="10356671" y="393468"/>
                </a:cubicBezTo>
                <a:cubicBezTo>
                  <a:pt x="10356484" y="382251"/>
                  <a:pt x="10356671" y="371221"/>
                  <a:pt x="10355176" y="360004"/>
                </a:cubicBezTo>
                <a:cubicBezTo>
                  <a:pt x="10352745" y="341870"/>
                  <a:pt x="10358541" y="325418"/>
                  <a:pt x="10369010" y="311023"/>
                </a:cubicBezTo>
                <a:cubicBezTo>
                  <a:pt x="10377984" y="298684"/>
                  <a:pt x="10388079" y="287280"/>
                  <a:pt x="10397053" y="275129"/>
                </a:cubicBezTo>
                <a:cubicBezTo>
                  <a:pt x="10404344" y="263350"/>
                  <a:pt x="10409578" y="250638"/>
                  <a:pt x="10414252" y="237925"/>
                </a:cubicBezTo>
                <a:cubicBezTo>
                  <a:pt x="10419674" y="223156"/>
                  <a:pt x="10425656" y="208574"/>
                  <a:pt x="10429582" y="193244"/>
                </a:cubicBezTo>
                <a:cubicBezTo>
                  <a:pt x="10430891" y="188010"/>
                  <a:pt x="10435191" y="184270"/>
                  <a:pt x="10435751" y="178849"/>
                </a:cubicBezTo>
                <a:cubicBezTo>
                  <a:pt x="10439117" y="171558"/>
                  <a:pt x="10443978" y="165575"/>
                  <a:pt x="10450521" y="160902"/>
                </a:cubicBezTo>
                <a:cubicBezTo>
                  <a:pt x="10458559" y="149124"/>
                  <a:pt x="10469963" y="141272"/>
                  <a:pt x="10481368" y="133233"/>
                </a:cubicBezTo>
                <a:cubicBezTo>
                  <a:pt x="10486415" y="129494"/>
                  <a:pt x="10489219" y="124446"/>
                  <a:pt x="10489406" y="118277"/>
                </a:cubicBezTo>
                <a:cubicBezTo>
                  <a:pt x="10489780" y="106873"/>
                  <a:pt x="10498567" y="101451"/>
                  <a:pt x="10506232" y="95282"/>
                </a:cubicBezTo>
                <a:cubicBezTo>
                  <a:pt x="10513710" y="93600"/>
                  <a:pt x="10521375" y="93039"/>
                  <a:pt x="10529227" y="93039"/>
                </a:cubicBezTo>
                <a:cubicBezTo>
                  <a:pt x="10546426" y="92852"/>
                  <a:pt x="10561943" y="86121"/>
                  <a:pt x="10577460" y="80139"/>
                </a:cubicBezTo>
                <a:cubicBezTo>
                  <a:pt x="10582694" y="78270"/>
                  <a:pt x="10585312" y="74157"/>
                  <a:pt x="10582321" y="68361"/>
                </a:cubicBezTo>
                <a:cubicBezTo>
                  <a:pt x="10581199" y="66305"/>
                  <a:pt x="10581572" y="64249"/>
                  <a:pt x="10581947" y="62005"/>
                </a:cubicBezTo>
                <a:cubicBezTo>
                  <a:pt x="10584003" y="57144"/>
                  <a:pt x="10583816" y="52657"/>
                  <a:pt x="10581572" y="47984"/>
                </a:cubicBezTo>
                <a:cubicBezTo>
                  <a:pt x="10581199" y="42936"/>
                  <a:pt x="10579516" y="38636"/>
                  <a:pt x="10576899" y="34336"/>
                </a:cubicBezTo>
                <a:cubicBezTo>
                  <a:pt x="10573534" y="29102"/>
                  <a:pt x="10571477" y="23493"/>
                  <a:pt x="10572599" y="17137"/>
                </a:cubicBezTo>
                <a:cubicBezTo>
                  <a:pt x="10571664" y="10407"/>
                  <a:pt x="10573160" y="4424"/>
                  <a:pt x="10579329" y="1246"/>
                </a:cubicBezTo>
                <a:cubicBezTo>
                  <a:pt x="10585498" y="-1932"/>
                  <a:pt x="10590733" y="1433"/>
                  <a:pt x="10594846" y="6107"/>
                </a:cubicBezTo>
                <a:cubicBezTo>
                  <a:pt x="10604942" y="17885"/>
                  <a:pt x="10618962" y="21063"/>
                  <a:pt x="10632984" y="23867"/>
                </a:cubicBezTo>
                <a:cubicBezTo>
                  <a:pt x="10655605" y="28354"/>
                  <a:pt x="10678600" y="29850"/>
                  <a:pt x="10701595" y="30971"/>
                </a:cubicBezTo>
                <a:cubicBezTo>
                  <a:pt x="10724402" y="32093"/>
                  <a:pt x="10747398" y="34710"/>
                  <a:pt x="10770392" y="33215"/>
                </a:cubicBezTo>
                <a:cubicBezTo>
                  <a:pt x="10813017" y="30410"/>
                  <a:pt x="10856016" y="30971"/>
                  <a:pt x="10898080" y="20689"/>
                </a:cubicBezTo>
                <a:cubicBezTo>
                  <a:pt x="10908736" y="18072"/>
                  <a:pt x="10916774" y="12837"/>
                  <a:pt x="10923878" y="5172"/>
                </a:cubicBezTo>
                <a:cubicBezTo>
                  <a:pt x="10926308" y="2555"/>
                  <a:pt x="10928832" y="779"/>
                  <a:pt x="10931520" y="265"/>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nvGrpSpPr>
          <p:cNvPr id="12" name="Google Shape;12;p16"/>
          <p:cNvGrpSpPr/>
          <p:nvPr/>
        </p:nvGrpSpPr>
        <p:grpSpPr>
          <a:xfrm>
            <a:off x="295274" y="-162144"/>
            <a:ext cx="11522068" cy="1366577"/>
            <a:chOff x="295274" y="-162144"/>
            <a:chExt cx="11522068" cy="1366577"/>
          </a:xfrm>
        </p:grpSpPr>
        <p:sp>
          <p:nvSpPr>
            <p:cNvPr id="13" name="Google Shape;13;p16"/>
            <p:cNvSpPr/>
            <p:nvPr/>
          </p:nvSpPr>
          <p:spPr>
            <a:xfrm>
              <a:off x="295274"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4" name="Google Shape;14;p16"/>
            <p:cNvSpPr/>
            <p:nvPr/>
          </p:nvSpPr>
          <p:spPr>
            <a:xfrm>
              <a:off x="963231"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 name="Google Shape;15;p16"/>
            <p:cNvSpPr/>
            <p:nvPr/>
          </p:nvSpPr>
          <p:spPr>
            <a:xfrm>
              <a:off x="1710750"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 name="Google Shape;16;p16"/>
            <p:cNvSpPr/>
            <p:nvPr/>
          </p:nvSpPr>
          <p:spPr>
            <a:xfrm>
              <a:off x="2378707"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7" name="Google Shape;17;p16"/>
            <p:cNvSpPr/>
            <p:nvPr/>
          </p:nvSpPr>
          <p:spPr>
            <a:xfrm>
              <a:off x="3126226"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8" name="Google Shape;18;p16"/>
            <p:cNvSpPr/>
            <p:nvPr/>
          </p:nvSpPr>
          <p:spPr>
            <a:xfrm>
              <a:off x="8788130"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9" name="Google Shape;19;p16"/>
            <p:cNvSpPr/>
            <p:nvPr/>
          </p:nvSpPr>
          <p:spPr>
            <a:xfrm>
              <a:off x="9456087"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0" name="Google Shape;20;p16"/>
            <p:cNvSpPr/>
            <p:nvPr/>
          </p:nvSpPr>
          <p:spPr>
            <a:xfrm>
              <a:off x="10203606"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1" name="Google Shape;21;p16"/>
            <p:cNvSpPr/>
            <p:nvPr/>
          </p:nvSpPr>
          <p:spPr>
            <a:xfrm>
              <a:off x="10871563"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2" name="Google Shape;22;p16"/>
            <p:cNvSpPr/>
            <p:nvPr/>
          </p:nvSpPr>
          <p:spPr>
            <a:xfrm>
              <a:off x="11619081" y="-162144"/>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Contents slide layout">
  <p:cSld name="2_Contents slide layout">
    <p:spTree>
      <p:nvGrpSpPr>
        <p:cNvPr id="23" name="Shape 23"/>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Image slide layout">
  <p:cSld name="2_Image slide layout">
    <p:spTree>
      <p:nvGrpSpPr>
        <p:cNvPr id="24" name="Shape 24"/>
        <p:cNvGrpSpPr/>
        <p:nvPr/>
      </p:nvGrpSpPr>
      <p:grpSpPr>
        <a:xfrm>
          <a:off x="0" y="0"/>
          <a:ext cx="0" cy="0"/>
          <a:chOff x="0" y="0"/>
          <a:chExt cx="0" cy="0"/>
        </a:xfrm>
      </p:grpSpPr>
      <p:sp>
        <p:nvSpPr>
          <p:cNvPr id="25" name="Google Shape;25;p18"/>
          <p:cNvSpPr/>
          <p:nvPr>
            <p:ph idx="2" type="pic"/>
          </p:nvPr>
        </p:nvSpPr>
        <p:spPr>
          <a:xfrm>
            <a:off x="647273" y="516579"/>
            <a:ext cx="6750120" cy="4002781"/>
          </a:xfrm>
          <a:prstGeom prst="rect">
            <a:avLst/>
          </a:prstGeom>
          <a:solidFill>
            <a:srgbClr val="F2F2F2"/>
          </a:solid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s slide layout">
  <p:cSld name="Contents slide layout">
    <p:spTree>
      <p:nvGrpSpPr>
        <p:cNvPr id="26" name="Shape 26"/>
        <p:cNvGrpSpPr/>
        <p:nvPr/>
      </p:nvGrpSpPr>
      <p:grpSpPr>
        <a:xfrm>
          <a:off x="0" y="0"/>
          <a:ext cx="0" cy="0"/>
          <a:chOff x="0" y="0"/>
          <a:chExt cx="0" cy="0"/>
        </a:xfrm>
      </p:grpSpPr>
      <p:sp>
        <p:nvSpPr>
          <p:cNvPr id="27" name="Google Shape;27;p19"/>
          <p:cNvSpPr txBox="1"/>
          <p:nvPr>
            <p:ph idx="1" type="body"/>
          </p:nvPr>
        </p:nvSpPr>
        <p:spPr>
          <a:xfrm>
            <a:off x="323529" y="339509"/>
            <a:ext cx="11573197" cy="724247"/>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90000"/>
              </a:lnSpc>
              <a:spcBef>
                <a:spcPts val="1000"/>
              </a:spcBef>
              <a:spcAft>
                <a:spcPts val="0"/>
              </a:spcAft>
              <a:buClr>
                <a:srgbClr val="262626"/>
              </a:buClr>
              <a:buSzPts val="5400"/>
              <a:buFont typeface="Arial"/>
              <a:buNone/>
              <a:defRPr b="0" i="0" sz="5400" u="none" cap="none" strike="noStrike">
                <a:solidFill>
                  <a:srgbClr val="262626"/>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grpSp>
        <p:nvGrpSpPr>
          <p:cNvPr id="28" name="Google Shape;28;p19"/>
          <p:cNvGrpSpPr/>
          <p:nvPr/>
        </p:nvGrpSpPr>
        <p:grpSpPr>
          <a:xfrm>
            <a:off x="295274" y="-162144"/>
            <a:ext cx="11522068" cy="1366577"/>
            <a:chOff x="295274" y="-162144"/>
            <a:chExt cx="11522068" cy="1366577"/>
          </a:xfrm>
        </p:grpSpPr>
        <p:sp>
          <p:nvSpPr>
            <p:cNvPr id="29" name="Google Shape;29;p19"/>
            <p:cNvSpPr/>
            <p:nvPr/>
          </p:nvSpPr>
          <p:spPr>
            <a:xfrm>
              <a:off x="295274"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0" name="Google Shape;30;p19"/>
            <p:cNvSpPr/>
            <p:nvPr/>
          </p:nvSpPr>
          <p:spPr>
            <a:xfrm>
              <a:off x="963231"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1" name="Google Shape;31;p19"/>
            <p:cNvSpPr/>
            <p:nvPr/>
          </p:nvSpPr>
          <p:spPr>
            <a:xfrm>
              <a:off x="1710750"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2" name="Google Shape;32;p19"/>
            <p:cNvSpPr/>
            <p:nvPr/>
          </p:nvSpPr>
          <p:spPr>
            <a:xfrm>
              <a:off x="2378707"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3" name="Google Shape;33;p19"/>
            <p:cNvSpPr/>
            <p:nvPr/>
          </p:nvSpPr>
          <p:spPr>
            <a:xfrm>
              <a:off x="3126226"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4" name="Google Shape;34;p19"/>
            <p:cNvSpPr/>
            <p:nvPr/>
          </p:nvSpPr>
          <p:spPr>
            <a:xfrm>
              <a:off x="8788130"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5" name="Google Shape;35;p19"/>
            <p:cNvSpPr/>
            <p:nvPr/>
          </p:nvSpPr>
          <p:spPr>
            <a:xfrm>
              <a:off x="9456087"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6" name="Google Shape;36;p19"/>
            <p:cNvSpPr/>
            <p:nvPr/>
          </p:nvSpPr>
          <p:spPr>
            <a:xfrm>
              <a:off x="10203606"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7" name="Google Shape;37;p19"/>
            <p:cNvSpPr/>
            <p:nvPr/>
          </p:nvSpPr>
          <p:spPr>
            <a:xfrm>
              <a:off x="10871563"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8" name="Google Shape;38;p19"/>
            <p:cNvSpPr/>
            <p:nvPr/>
          </p:nvSpPr>
          <p:spPr>
            <a:xfrm>
              <a:off x="11619081" y="-162144"/>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_Contents slide layout">
  <p:cSld name="10_Contents slide layout">
    <p:bg>
      <p:bgPr>
        <a:blipFill>
          <a:blip r:embed="rId2">
            <a:alphaModFix/>
          </a:blip>
          <a:stretch>
            <a:fillRect/>
          </a:stretch>
        </a:blipFill>
      </p:bgPr>
    </p:bg>
    <p:spTree>
      <p:nvGrpSpPr>
        <p:cNvPr id="39" name="Shape 3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Agenda slide layout">
  <p:cSld name="3_Agenda slide layout">
    <p:bg>
      <p:bgPr>
        <a:blipFill>
          <a:blip r:embed="rId2">
            <a:alphaModFix/>
          </a:blip>
          <a:stretch>
            <a:fillRect/>
          </a:stretch>
        </a:blipFill>
      </p:bgPr>
    </p:bg>
    <p:spTree>
      <p:nvGrpSpPr>
        <p:cNvPr id="40" name="Shape 40"/>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aam slide layout">
  <p:cSld name="4_Taam slide layout">
    <p:spTree>
      <p:nvGrpSpPr>
        <p:cNvPr id="41" name="Shape 41"/>
        <p:cNvGrpSpPr/>
        <p:nvPr/>
      </p:nvGrpSpPr>
      <p:grpSpPr>
        <a:xfrm>
          <a:off x="0" y="0"/>
          <a:ext cx="0" cy="0"/>
          <a:chOff x="0" y="0"/>
          <a:chExt cx="0" cy="0"/>
        </a:xfrm>
      </p:grpSpPr>
      <p:sp>
        <p:nvSpPr>
          <p:cNvPr id="42" name="Google Shape;42;p23"/>
          <p:cNvSpPr txBox="1"/>
          <p:nvPr>
            <p:ph idx="1" type="body"/>
          </p:nvPr>
        </p:nvSpPr>
        <p:spPr>
          <a:xfrm>
            <a:off x="323529" y="339509"/>
            <a:ext cx="11573197" cy="724247"/>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90000"/>
              </a:lnSpc>
              <a:spcBef>
                <a:spcPts val="1000"/>
              </a:spcBef>
              <a:spcAft>
                <a:spcPts val="0"/>
              </a:spcAft>
              <a:buClr>
                <a:srgbClr val="262626"/>
              </a:buClr>
              <a:buSzPts val="5400"/>
              <a:buFont typeface="Arial"/>
              <a:buNone/>
              <a:defRPr b="0" i="0" sz="5400" u="none" cap="none" strike="noStrike">
                <a:solidFill>
                  <a:srgbClr val="262626"/>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grpSp>
        <p:nvGrpSpPr>
          <p:cNvPr id="43" name="Google Shape;43;p23"/>
          <p:cNvGrpSpPr/>
          <p:nvPr/>
        </p:nvGrpSpPr>
        <p:grpSpPr>
          <a:xfrm>
            <a:off x="295274" y="-162144"/>
            <a:ext cx="11522068" cy="1366577"/>
            <a:chOff x="295274" y="-162144"/>
            <a:chExt cx="11522068" cy="1366577"/>
          </a:xfrm>
        </p:grpSpPr>
        <p:sp>
          <p:nvSpPr>
            <p:cNvPr id="44" name="Google Shape;44;p23"/>
            <p:cNvSpPr/>
            <p:nvPr/>
          </p:nvSpPr>
          <p:spPr>
            <a:xfrm>
              <a:off x="295274"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45" name="Google Shape;45;p23"/>
            <p:cNvSpPr/>
            <p:nvPr/>
          </p:nvSpPr>
          <p:spPr>
            <a:xfrm>
              <a:off x="963231"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46" name="Google Shape;46;p23"/>
            <p:cNvSpPr/>
            <p:nvPr/>
          </p:nvSpPr>
          <p:spPr>
            <a:xfrm>
              <a:off x="1710750"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47" name="Google Shape;47;p23"/>
            <p:cNvSpPr/>
            <p:nvPr/>
          </p:nvSpPr>
          <p:spPr>
            <a:xfrm>
              <a:off x="2378707"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48" name="Google Shape;48;p23"/>
            <p:cNvSpPr/>
            <p:nvPr/>
          </p:nvSpPr>
          <p:spPr>
            <a:xfrm>
              <a:off x="3126226"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49" name="Google Shape;49;p23"/>
            <p:cNvSpPr/>
            <p:nvPr/>
          </p:nvSpPr>
          <p:spPr>
            <a:xfrm>
              <a:off x="8788130"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50" name="Google Shape;50;p23"/>
            <p:cNvSpPr/>
            <p:nvPr/>
          </p:nvSpPr>
          <p:spPr>
            <a:xfrm>
              <a:off x="9456087"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51" name="Google Shape;51;p23"/>
            <p:cNvSpPr/>
            <p:nvPr/>
          </p:nvSpPr>
          <p:spPr>
            <a:xfrm>
              <a:off x="10203606" y="-162143"/>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52" name="Google Shape;52;p23"/>
            <p:cNvSpPr/>
            <p:nvPr/>
          </p:nvSpPr>
          <p:spPr>
            <a:xfrm>
              <a:off x="10871563" y="-162143"/>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53" name="Google Shape;53;p23"/>
            <p:cNvSpPr/>
            <p:nvPr/>
          </p:nvSpPr>
          <p:spPr>
            <a:xfrm>
              <a:off x="11619081" y="-162144"/>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sp>
        <p:nvSpPr>
          <p:cNvPr id="54" name="Google Shape;54;p23"/>
          <p:cNvSpPr/>
          <p:nvPr/>
        </p:nvSpPr>
        <p:spPr>
          <a:xfrm>
            <a:off x="0" y="1960266"/>
            <a:ext cx="12192000" cy="1950620"/>
          </a:xfrm>
          <a:prstGeom prst="rect">
            <a:avLst/>
          </a:pr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5" name="Google Shape;55;p23"/>
          <p:cNvSpPr/>
          <p:nvPr>
            <p:ph idx="2" type="pic"/>
          </p:nvPr>
        </p:nvSpPr>
        <p:spPr>
          <a:xfrm>
            <a:off x="2952364" y="1816249"/>
            <a:ext cx="2167491" cy="2207144"/>
          </a:xfrm>
          <a:prstGeom prst="rect">
            <a:avLst/>
          </a:prstGeom>
          <a:solidFill>
            <a:srgbClr val="F2F2F2"/>
          </a:solidFill>
          <a:ln>
            <a:noFill/>
          </a:ln>
        </p:spPr>
      </p:sp>
      <p:sp>
        <p:nvSpPr>
          <p:cNvPr id="56" name="Google Shape;56;p23"/>
          <p:cNvSpPr/>
          <p:nvPr>
            <p:ph idx="3" type="pic"/>
          </p:nvPr>
        </p:nvSpPr>
        <p:spPr>
          <a:xfrm>
            <a:off x="6024704" y="1816249"/>
            <a:ext cx="2167491" cy="2207144"/>
          </a:xfrm>
          <a:prstGeom prst="rect">
            <a:avLst/>
          </a:prstGeom>
          <a:solidFill>
            <a:srgbClr val="F2F2F2"/>
          </a:solidFill>
          <a:ln>
            <a:noFill/>
          </a:ln>
        </p:spPr>
      </p:sp>
      <p:sp>
        <p:nvSpPr>
          <p:cNvPr id="57" name="Google Shape;57;p23"/>
          <p:cNvSpPr/>
          <p:nvPr>
            <p:ph idx="4" type="pic"/>
          </p:nvPr>
        </p:nvSpPr>
        <p:spPr>
          <a:xfrm>
            <a:off x="9127527" y="1816249"/>
            <a:ext cx="2167491" cy="2207144"/>
          </a:xfrm>
          <a:prstGeom prst="rect">
            <a:avLst/>
          </a:prstGeom>
          <a:solidFill>
            <a:srgbClr val="F2F2F2"/>
          </a:solidFill>
          <a:ln>
            <a:noFill/>
          </a:ln>
        </p:spPr>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3.xml"/><Relationship Id="rId10" Type="http://schemas.openxmlformats.org/officeDocument/2006/relationships/slideLayout" Target="../slideLayouts/slideLayout12.xml"/><Relationship Id="rId13" Type="http://schemas.openxmlformats.org/officeDocument/2006/relationships/slideLayout" Target="../slideLayouts/slideLayout15.xml"/><Relationship Id="rId12" Type="http://schemas.openxmlformats.org/officeDocument/2006/relationships/slideLayout" Target="../slideLayouts/slideLayout14.xml"/><Relationship Id="rId1" Type="http://schemas.openxmlformats.org/officeDocument/2006/relationships/slideLayout" Target="../slideLayouts/slideLayout3.xml"/><Relationship Id="rId2" Type="http://schemas.openxmlformats.org/officeDocument/2006/relationships/slideLayout" Target="../slideLayouts/slideLayout4.xml"/><Relationship Id="rId3" Type="http://schemas.openxmlformats.org/officeDocument/2006/relationships/slideLayout" Target="../slideLayouts/slideLayout5.xml"/><Relationship Id="rId4" Type="http://schemas.openxmlformats.org/officeDocument/2006/relationships/slideLayout" Target="../slideLayouts/slideLayout6.xml"/><Relationship Id="rId9" Type="http://schemas.openxmlformats.org/officeDocument/2006/relationships/slideLayout" Target="../slideLayouts/slideLayout11.xml"/><Relationship Id="rId15" Type="http://schemas.openxmlformats.org/officeDocument/2006/relationships/slideLayout" Target="../slideLayouts/slideLayout17.xml"/><Relationship Id="rId14" Type="http://schemas.openxmlformats.org/officeDocument/2006/relationships/slideLayout" Target="../slideLayouts/slideLayout16.xml"/><Relationship Id="rId17" Type="http://schemas.openxmlformats.org/officeDocument/2006/relationships/theme" Target="../theme/theme1.xml"/><Relationship Id="rId16" Type="http://schemas.openxmlformats.org/officeDocument/2006/relationships/slideLayout" Target="../slideLayouts/slideLayout18.xml"/><Relationship Id="rId5" Type="http://schemas.openxmlformats.org/officeDocument/2006/relationships/slideLayout" Target="../slideLayouts/slideLayout7.xml"/><Relationship Id="rId6" Type="http://schemas.openxmlformats.org/officeDocument/2006/relationships/slideLayout" Target="../slideLayouts/slideLayout8.xml"/><Relationship Id="rId7" Type="http://schemas.openxmlformats.org/officeDocument/2006/relationships/slideLayout" Target="../slideLayouts/slideLayout9.xml"/><Relationship Id="rId8"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 id="214748365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 name="Shape 8"/>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 id="2147483665" r:id="rId14"/>
    <p:sldLayoutId id="2147483666" r:id="rId15"/>
    <p:sldLayoutId id="2147483667"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6" name="Shape 106"/>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6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www.free-powerpoint-templates-design.com/" TargetMode="External"/><Relationship Id="rId4" Type="http://schemas.openxmlformats.org/officeDocument/2006/relationships/hyperlink" Target="http://www.free-powerpoint-templates-design.com/" TargetMode="External"/><Relationship Id="rId5"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
            <a:hlinkClick r:id="rId3"/>
          </p:cNvPr>
          <p:cNvSpPr txBox="1"/>
          <p:nvPr/>
        </p:nvSpPr>
        <p:spPr>
          <a:xfrm>
            <a:off x="6582440" y="6467568"/>
            <a:ext cx="5169613" cy="246221"/>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000"/>
              <a:buFont typeface="Arial"/>
              <a:buNone/>
            </a:pPr>
            <a:r>
              <a:rPr b="0" i="0" lang="en-US" sz="1000" u="sng" cap="none" strike="noStrike">
                <a:solidFill>
                  <a:schemeClr val="dk1"/>
                </a:solidFill>
                <a:latin typeface="Arial"/>
                <a:ea typeface="Arial"/>
                <a:cs typeface="Arial"/>
                <a:sym typeface="Arial"/>
                <a:hlinkClick r:id="rId4">
                  <a:extLst>
                    <a:ext uri="{A12FA001-AC4F-418D-AE19-62706E023703}">
                      <ahyp:hlinkClr val="tx"/>
                    </a:ext>
                  </a:extLst>
                </a:hlinkClick>
              </a:rPr>
              <a:t>http://www.free-powerpoint-templates-design.com</a:t>
            </a:r>
            <a:endParaRPr b="0" i="0" sz="1000" u="none" cap="none" strike="noStrike">
              <a:solidFill>
                <a:schemeClr val="dk1"/>
              </a:solidFill>
              <a:latin typeface="Arial"/>
              <a:ea typeface="Arial"/>
              <a:cs typeface="Arial"/>
              <a:sym typeface="Arial"/>
            </a:endParaRPr>
          </a:p>
        </p:txBody>
      </p:sp>
      <p:grpSp>
        <p:nvGrpSpPr>
          <p:cNvPr id="113" name="Google Shape;113;p1"/>
          <p:cNvGrpSpPr/>
          <p:nvPr/>
        </p:nvGrpSpPr>
        <p:grpSpPr>
          <a:xfrm>
            <a:off x="10045398" y="187384"/>
            <a:ext cx="1682803" cy="413563"/>
            <a:chOff x="3275856" y="1242391"/>
            <a:chExt cx="1656184" cy="407020"/>
          </a:xfrm>
        </p:grpSpPr>
        <p:sp>
          <p:nvSpPr>
            <p:cNvPr id="114" name="Google Shape;114;p1"/>
            <p:cNvSpPr/>
            <p:nvPr/>
          </p:nvSpPr>
          <p:spPr>
            <a:xfrm>
              <a:off x="3275856" y="1242391"/>
              <a:ext cx="1656184" cy="407020"/>
            </a:xfrm>
            <a:prstGeom prst="roundRect">
              <a:avLst>
                <a:gd fmla="val 50000" name="adj"/>
              </a:avLst>
            </a:prstGeom>
            <a:solidFill>
              <a:schemeClr val="lt1">
                <a:alpha val="0"/>
              </a:schemeClr>
            </a:solidFill>
            <a:ln cap="flat" cmpd="sng" w="1905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pic>
          <p:nvPicPr>
            <p:cNvPr descr="E:\002-KIMS BUSINESS\007-01-ALLPPT.com\011-ALLPPT-LOGO\allppt-logo-e.png" id="115" name="Google Shape;115;p1"/>
            <p:cNvPicPr preferRelativeResize="0"/>
            <p:nvPr/>
          </p:nvPicPr>
          <p:blipFill rotWithShape="1">
            <a:blip r:embed="rId5">
              <a:alphaModFix/>
            </a:blip>
            <a:srcRect b="0" l="0" r="0" t="0"/>
            <a:stretch/>
          </p:blipFill>
          <p:spPr>
            <a:xfrm>
              <a:off x="3516120" y="1319622"/>
              <a:ext cx="1187245" cy="247343"/>
            </a:xfrm>
            <a:prstGeom prst="rect">
              <a:avLst/>
            </a:prstGeom>
            <a:noFill/>
            <a:ln>
              <a:noFill/>
            </a:ln>
          </p:spPr>
        </p:pic>
      </p:grpSp>
      <p:sp>
        <p:nvSpPr>
          <p:cNvPr id="116" name="Google Shape;116;p1"/>
          <p:cNvSpPr txBox="1"/>
          <p:nvPr/>
        </p:nvSpPr>
        <p:spPr>
          <a:xfrm>
            <a:off x="625085" y="2424818"/>
            <a:ext cx="6153785" cy="1015663"/>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6000"/>
              <a:buFont typeface="Arial"/>
              <a:buNone/>
            </a:pPr>
            <a:r>
              <a:rPr b="0" i="0" lang="en-US" sz="6000" u="none" cap="none" strike="noStrike">
                <a:solidFill>
                  <a:schemeClr val="lt1"/>
                </a:solidFill>
                <a:latin typeface="Arial"/>
                <a:ea typeface="Arial"/>
                <a:cs typeface="Arial"/>
                <a:sym typeface="Arial"/>
              </a:rPr>
              <a:t>Potensi</a:t>
            </a:r>
            <a:endParaRPr b="0" i="0" sz="6000" u="none" cap="none" strike="noStrike">
              <a:solidFill>
                <a:schemeClr val="lt1"/>
              </a:solidFill>
              <a:latin typeface="Arial"/>
              <a:ea typeface="Arial"/>
              <a:cs typeface="Arial"/>
              <a:sym typeface="Arial"/>
            </a:endParaRPr>
          </a:p>
        </p:txBody>
      </p:sp>
      <p:sp>
        <p:nvSpPr>
          <p:cNvPr id="117" name="Google Shape;117;p1"/>
          <p:cNvSpPr txBox="1"/>
          <p:nvPr/>
        </p:nvSpPr>
        <p:spPr>
          <a:xfrm>
            <a:off x="625084" y="5232819"/>
            <a:ext cx="6153900" cy="10158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lt1"/>
                </a:solidFill>
                <a:latin typeface="Arial"/>
                <a:ea typeface="Arial"/>
                <a:cs typeface="Arial"/>
                <a:sym typeface="Arial"/>
              </a:rPr>
              <a:t>Dr. Dien Mardhiyah, S.E., M.Si</a:t>
            </a:r>
            <a:endParaRPr b="0" i="0" sz="20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sz="2000">
              <a:solidFill>
                <a:schemeClr val="lt1"/>
              </a:solidFill>
            </a:endParaRPr>
          </a:p>
          <a:p>
            <a:pPr indent="0" lvl="0" marL="0" marR="0" rtl="0" algn="l">
              <a:lnSpc>
                <a:spcPct val="100000"/>
              </a:lnSpc>
              <a:spcBef>
                <a:spcPts val="0"/>
              </a:spcBef>
              <a:spcAft>
                <a:spcPts val="0"/>
              </a:spcAft>
              <a:buClr>
                <a:srgbClr val="000000"/>
              </a:buClr>
              <a:buSzPts val="2000"/>
              <a:buFont typeface="Arial"/>
              <a:buNone/>
            </a:pPr>
            <a:r>
              <a:rPr b="1" lang="en-US" sz="2000">
                <a:solidFill>
                  <a:schemeClr val="lt1"/>
                </a:solidFill>
                <a:latin typeface="Times New Roman"/>
                <a:ea typeface="Times New Roman"/>
                <a:cs typeface="Times New Roman"/>
                <a:sym typeface="Times New Roman"/>
              </a:rPr>
              <a:t>MOOC 2022</a:t>
            </a:r>
            <a:endParaRPr b="1" sz="2000">
              <a:solidFill>
                <a:schemeClr val="lt1"/>
              </a:solidFill>
              <a:latin typeface="Times New Roman"/>
              <a:ea typeface="Times New Roman"/>
              <a:cs typeface="Times New Roman"/>
              <a:sym typeface="Times New Roman"/>
            </a:endParaRPr>
          </a:p>
        </p:txBody>
      </p:sp>
      <p:sp>
        <p:nvSpPr>
          <p:cNvPr id="118" name="Google Shape;118;p1"/>
          <p:cNvSpPr txBox="1"/>
          <p:nvPr/>
        </p:nvSpPr>
        <p:spPr>
          <a:xfrm>
            <a:off x="625085" y="3215423"/>
            <a:ext cx="6153785" cy="1015663"/>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6000"/>
              <a:buFont typeface="Arial"/>
              <a:buNone/>
            </a:pPr>
            <a:r>
              <a:rPr b="0" i="0" lang="en-US" sz="6000" u="none" cap="none" strike="noStrike">
                <a:solidFill>
                  <a:schemeClr val="lt1"/>
                </a:solidFill>
                <a:latin typeface="Arial"/>
                <a:ea typeface="Arial"/>
                <a:cs typeface="Arial"/>
                <a:sym typeface="Arial"/>
              </a:rPr>
              <a:t>Produk Halal</a:t>
            </a:r>
            <a:endParaRPr b="0" i="0" sz="6000" u="none" cap="none" strike="noStrike">
              <a:solidFill>
                <a:schemeClr val="lt1"/>
              </a:solidFill>
              <a:latin typeface="Arial"/>
              <a:ea typeface="Arial"/>
              <a:cs typeface="Arial"/>
              <a:sym typeface="Arial"/>
            </a:endParaRPr>
          </a:p>
        </p:txBody>
      </p:sp>
      <p:sp>
        <p:nvSpPr>
          <p:cNvPr id="119" name="Google Shape;119;p1"/>
          <p:cNvSpPr txBox="1"/>
          <p:nvPr/>
        </p:nvSpPr>
        <p:spPr>
          <a:xfrm>
            <a:off x="625085" y="4006029"/>
            <a:ext cx="6153785" cy="1015663"/>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6000"/>
              <a:buFont typeface="Arial"/>
              <a:buNone/>
            </a:pPr>
            <a:r>
              <a:rPr b="0" i="0" lang="en-US" sz="6000" u="none" cap="none" strike="noStrike">
                <a:solidFill>
                  <a:schemeClr val="lt1"/>
                </a:solidFill>
                <a:latin typeface="Arial"/>
                <a:ea typeface="Arial"/>
                <a:cs typeface="Arial"/>
                <a:sym typeface="Arial"/>
              </a:rPr>
              <a:t>di Indonesia</a:t>
            </a:r>
            <a:endParaRPr b="0" i="0" sz="6000" u="none" cap="none" strike="noStrike">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10"/>
          <p:cNvSpPr txBox="1"/>
          <p:nvPr>
            <p:ph idx="1" type="body"/>
          </p:nvPr>
        </p:nvSpPr>
        <p:spPr>
          <a:xfrm>
            <a:off x="323529" y="339509"/>
            <a:ext cx="11573197" cy="724247"/>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262626"/>
              </a:buClr>
              <a:buSzPts val="5400"/>
              <a:buNone/>
            </a:pPr>
            <a:r>
              <a:t/>
            </a:r>
            <a:endParaRPr/>
          </a:p>
        </p:txBody>
      </p:sp>
      <p:sp>
        <p:nvSpPr>
          <p:cNvPr id="331" name="Google Shape;331;p10"/>
          <p:cNvSpPr/>
          <p:nvPr/>
        </p:nvSpPr>
        <p:spPr>
          <a:xfrm>
            <a:off x="9000193" y="1809524"/>
            <a:ext cx="2133027" cy="1368000"/>
          </a:xfrm>
          <a:prstGeom prst="homePlate">
            <a:avLst>
              <a:gd fmla="val 30642" name="adj"/>
            </a:avLst>
          </a:prstGeom>
          <a:solidFill>
            <a:schemeClr val="lt1"/>
          </a:solidFill>
          <a:ln cap="flat" cmpd="sng" w="762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32" name="Google Shape;332;p10"/>
          <p:cNvSpPr/>
          <p:nvPr/>
        </p:nvSpPr>
        <p:spPr>
          <a:xfrm>
            <a:off x="7219600" y="1809524"/>
            <a:ext cx="1980000" cy="1728000"/>
          </a:xfrm>
          <a:prstGeom prst="rect">
            <a:avLst/>
          </a:prstGeom>
          <a:solidFill>
            <a:schemeClr val="lt1"/>
          </a:solidFill>
          <a:ln cap="flat" cmpd="sng" w="76200">
            <a:solidFill>
              <a:schemeClr val="accent4"/>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33" name="Google Shape;333;p10"/>
          <p:cNvSpPr/>
          <p:nvPr/>
        </p:nvSpPr>
        <p:spPr>
          <a:xfrm>
            <a:off x="5680674" y="1809524"/>
            <a:ext cx="1980000" cy="2088000"/>
          </a:xfrm>
          <a:prstGeom prst="rect">
            <a:avLst/>
          </a:prstGeom>
          <a:solidFill>
            <a:schemeClr val="lt1"/>
          </a:solidFill>
          <a:ln cap="flat" cmpd="sng" w="762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34" name="Google Shape;334;p10"/>
          <p:cNvSpPr/>
          <p:nvPr/>
        </p:nvSpPr>
        <p:spPr>
          <a:xfrm>
            <a:off x="4141750" y="1809524"/>
            <a:ext cx="1980000" cy="2448000"/>
          </a:xfrm>
          <a:prstGeom prst="rect">
            <a:avLst/>
          </a:prstGeom>
          <a:solidFill>
            <a:schemeClr val="lt1"/>
          </a:solidFill>
          <a:ln cap="flat" cmpd="sng" w="762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35" name="Google Shape;335;p10"/>
          <p:cNvSpPr/>
          <p:nvPr/>
        </p:nvSpPr>
        <p:spPr>
          <a:xfrm>
            <a:off x="2602826" y="1809524"/>
            <a:ext cx="1980000" cy="2808000"/>
          </a:xfrm>
          <a:prstGeom prst="rect">
            <a:avLst/>
          </a:prstGeom>
          <a:solidFill>
            <a:schemeClr val="lt1"/>
          </a:solidFill>
          <a:ln cap="flat" cmpd="sng" w="762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36" name="Google Shape;336;p10"/>
          <p:cNvSpPr txBox="1"/>
          <p:nvPr/>
        </p:nvSpPr>
        <p:spPr>
          <a:xfrm>
            <a:off x="3031164" y="2635269"/>
            <a:ext cx="1461687" cy="120032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Industri Farmasi Dan Kosmetik</a:t>
            </a:r>
            <a:endParaRPr b="0" i="0" sz="1800" u="none" cap="none" strike="noStrike">
              <a:solidFill>
                <a:schemeClr val="dk1"/>
              </a:solidFill>
              <a:latin typeface="Arial"/>
              <a:ea typeface="Arial"/>
              <a:cs typeface="Arial"/>
              <a:sym typeface="Arial"/>
            </a:endParaRPr>
          </a:p>
        </p:txBody>
      </p:sp>
      <p:sp>
        <p:nvSpPr>
          <p:cNvPr id="337" name="Google Shape;337;p10"/>
          <p:cNvSpPr txBox="1"/>
          <p:nvPr/>
        </p:nvSpPr>
        <p:spPr>
          <a:xfrm>
            <a:off x="4549729" y="2673907"/>
            <a:ext cx="1455153"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Industri Pariwisata</a:t>
            </a:r>
            <a:endParaRPr b="0" i="0" sz="1800" u="none" cap="none" strike="noStrike">
              <a:solidFill>
                <a:schemeClr val="dk1"/>
              </a:solidFill>
              <a:latin typeface="Arial"/>
              <a:ea typeface="Arial"/>
              <a:cs typeface="Arial"/>
              <a:sym typeface="Arial"/>
            </a:endParaRPr>
          </a:p>
        </p:txBody>
      </p:sp>
      <p:sp>
        <p:nvSpPr>
          <p:cNvPr id="338" name="Google Shape;338;p10"/>
          <p:cNvSpPr txBox="1"/>
          <p:nvPr/>
        </p:nvSpPr>
        <p:spPr>
          <a:xfrm>
            <a:off x="6088657" y="2557994"/>
            <a:ext cx="1482848"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Industri Fashion</a:t>
            </a:r>
            <a:endParaRPr b="0" i="0" sz="1800" u="none" cap="none" strike="noStrike">
              <a:solidFill>
                <a:schemeClr val="dk1"/>
              </a:solidFill>
              <a:latin typeface="Arial"/>
              <a:ea typeface="Arial"/>
              <a:cs typeface="Arial"/>
              <a:sym typeface="Arial"/>
            </a:endParaRPr>
          </a:p>
        </p:txBody>
      </p:sp>
      <p:sp>
        <p:nvSpPr>
          <p:cNvPr id="339" name="Google Shape;339;p10"/>
          <p:cNvSpPr txBox="1"/>
          <p:nvPr/>
        </p:nvSpPr>
        <p:spPr>
          <a:xfrm>
            <a:off x="7654095" y="2223143"/>
            <a:ext cx="1438495" cy="92333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Industri Media dan Rekreasi</a:t>
            </a:r>
            <a:endParaRPr b="0" i="0" sz="1800" u="none" cap="none" strike="noStrike">
              <a:solidFill>
                <a:schemeClr val="dk1"/>
              </a:solidFill>
              <a:latin typeface="Arial"/>
              <a:ea typeface="Arial"/>
              <a:cs typeface="Arial"/>
              <a:sym typeface="Arial"/>
            </a:endParaRPr>
          </a:p>
        </p:txBody>
      </p:sp>
      <p:sp>
        <p:nvSpPr>
          <p:cNvPr id="340" name="Google Shape;340;p10"/>
          <p:cNvSpPr txBox="1"/>
          <p:nvPr/>
        </p:nvSpPr>
        <p:spPr>
          <a:xfrm>
            <a:off x="9236912" y="2081474"/>
            <a:ext cx="1456093" cy="83099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Industri Energi Terbarukan</a:t>
            </a:r>
            <a:endParaRPr b="0" i="0" sz="1600" u="none" cap="none" strike="noStrike">
              <a:solidFill>
                <a:schemeClr val="dk1"/>
              </a:solidFill>
              <a:latin typeface="Arial"/>
              <a:ea typeface="Arial"/>
              <a:cs typeface="Arial"/>
              <a:sym typeface="Arial"/>
            </a:endParaRPr>
          </a:p>
        </p:txBody>
      </p:sp>
      <p:sp>
        <p:nvSpPr>
          <p:cNvPr id="341" name="Google Shape;341;p10"/>
          <p:cNvSpPr/>
          <p:nvPr/>
        </p:nvSpPr>
        <p:spPr>
          <a:xfrm>
            <a:off x="1207902" y="1805460"/>
            <a:ext cx="1836000" cy="3168000"/>
          </a:xfrm>
          <a:prstGeom prst="rect">
            <a:avLst/>
          </a:prstGeom>
          <a:solidFill>
            <a:schemeClr val="lt1"/>
          </a:solidFill>
          <a:ln cap="flat" cmpd="sng" w="76200">
            <a:solidFill>
              <a:schemeClr val="accent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342" name="Google Shape;342;p10"/>
          <p:cNvSpPr txBox="1"/>
          <p:nvPr/>
        </p:nvSpPr>
        <p:spPr>
          <a:xfrm>
            <a:off x="1269580" y="2815570"/>
            <a:ext cx="1633963" cy="92333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Industri Makanan Dan Minuman</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11"/>
          <p:cNvSpPr txBox="1"/>
          <p:nvPr/>
        </p:nvSpPr>
        <p:spPr>
          <a:xfrm>
            <a:off x="8300561" y="986747"/>
            <a:ext cx="3675549" cy="2492990"/>
          </a:xfrm>
          <a:prstGeom prst="rect">
            <a:avLst/>
          </a:prstGeom>
          <a:noFill/>
          <a:ln>
            <a:noFill/>
          </a:ln>
        </p:spPr>
        <p:txBody>
          <a:bodyPr anchorCtr="0" anchor="ctr" bIns="0" lIns="36000" spcFirstLastPara="1" rIns="36000" wrap="square" tIns="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Industri halal saat ini telah menjadi sumber pertumbuhan ekonomi baru. Berdasarkan data yang telah disebutkan, industry halal menjadi sesuatu yang penting untuk dikembangkan di Indonesia karena perolehan estimasi pendapatan dan potensi jumlah konsumen yang cukup tinggi.</a:t>
            </a:r>
            <a:endParaRPr b="0" i="0" sz="1800" u="none" cap="none" strike="noStrike">
              <a:solidFill>
                <a:schemeClr val="lt1"/>
              </a:solidFill>
              <a:latin typeface="Arial"/>
              <a:ea typeface="Arial"/>
              <a:cs typeface="Arial"/>
              <a:sym typeface="Arial"/>
            </a:endParaRPr>
          </a:p>
        </p:txBody>
      </p:sp>
      <p:sp>
        <p:nvSpPr>
          <p:cNvPr id="348" name="Google Shape;348;p11"/>
          <p:cNvSpPr txBox="1"/>
          <p:nvPr/>
        </p:nvSpPr>
        <p:spPr>
          <a:xfrm>
            <a:off x="8243739" y="3547813"/>
            <a:ext cx="3566188" cy="2031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 </a:t>
            </a:r>
            <a:r>
              <a:rPr b="0" i="0" lang="en-US" sz="1800" u="none" cap="none" strike="noStrike">
                <a:solidFill>
                  <a:schemeClr val="lt1"/>
                </a:solidFill>
                <a:latin typeface="Arial"/>
                <a:ea typeface="Arial"/>
                <a:cs typeface="Arial"/>
                <a:sym typeface="Arial"/>
              </a:rPr>
              <a:t>Mengingat kebermanfaatannya bagi kaum muslim maupun potensi keuntungan negara. Menjadi hal yang tepat jika semua pihak memberikan perhatian dan dukungan bagi industry halal di Indonesia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12"/>
          <p:cNvSpPr txBox="1"/>
          <p:nvPr/>
        </p:nvSpPr>
        <p:spPr>
          <a:xfrm>
            <a:off x="0" y="4720285"/>
            <a:ext cx="12192000" cy="1015663"/>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6000"/>
              <a:buFont typeface="Arial"/>
              <a:buNone/>
            </a:pPr>
            <a:r>
              <a:rPr b="0" i="0" lang="en-US" sz="6000" u="none" cap="none" strike="noStrike">
                <a:solidFill>
                  <a:schemeClr val="lt1"/>
                </a:solidFill>
                <a:latin typeface="Arial"/>
                <a:ea typeface="Arial"/>
                <a:cs typeface="Arial"/>
                <a:sym typeface="Arial"/>
              </a:rPr>
              <a:t>THANK YOU</a:t>
            </a:r>
            <a:endParaRPr b="0" i="0" sz="6000" u="none" cap="none" strike="noStrike">
              <a:solidFill>
                <a:schemeClr val="lt1"/>
              </a:solidFill>
              <a:latin typeface="Arial"/>
              <a:ea typeface="Arial"/>
              <a:cs typeface="Arial"/>
              <a:sym typeface="Arial"/>
            </a:endParaRPr>
          </a:p>
        </p:txBody>
      </p:sp>
      <p:sp>
        <p:nvSpPr>
          <p:cNvPr id="354" name="Google Shape;354;p12"/>
          <p:cNvSpPr/>
          <p:nvPr/>
        </p:nvSpPr>
        <p:spPr>
          <a:xfrm>
            <a:off x="3290596" y="4373802"/>
            <a:ext cx="1764982" cy="1989344"/>
          </a:xfrm>
          <a:custGeom>
            <a:rect b="b" l="l" r="r" t="t"/>
            <a:pathLst>
              <a:path extrusionOk="0" h="870337" w="772179">
                <a:moveTo>
                  <a:pt x="776380" y="162702"/>
                </a:moveTo>
                <a:cubicBezTo>
                  <a:pt x="611473" y="28552"/>
                  <a:pt x="400106" y="57345"/>
                  <a:pt x="275117" y="181025"/>
                </a:cubicBezTo>
                <a:cubicBezTo>
                  <a:pt x="147511" y="307322"/>
                  <a:pt x="130497" y="508219"/>
                  <a:pt x="233236" y="656111"/>
                </a:cubicBezTo>
                <a:cubicBezTo>
                  <a:pt x="326814" y="790261"/>
                  <a:pt x="536873" y="873369"/>
                  <a:pt x="733844" y="754270"/>
                </a:cubicBezTo>
                <a:cubicBezTo>
                  <a:pt x="658590" y="838686"/>
                  <a:pt x="491720" y="903470"/>
                  <a:pt x="326160" y="860281"/>
                </a:cubicBezTo>
                <a:cubicBezTo>
                  <a:pt x="141622" y="811856"/>
                  <a:pt x="6818" y="645641"/>
                  <a:pt x="274" y="453251"/>
                </a:cubicBezTo>
                <a:cubicBezTo>
                  <a:pt x="-6270" y="264132"/>
                  <a:pt x="104976" y="93336"/>
                  <a:pt x="288860" y="25934"/>
                </a:cubicBezTo>
                <a:cubicBezTo>
                  <a:pt x="464236" y="-38196"/>
                  <a:pt x="669060" y="20045"/>
                  <a:pt x="776380" y="162702"/>
                </a:cubicBezTo>
                <a:close/>
              </a:path>
            </a:pathLst>
          </a:custGeom>
          <a:solidFill>
            <a:schemeClr val="lt1">
              <a:alpha val="20000"/>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
          <p:cNvSpPr txBox="1"/>
          <p:nvPr>
            <p:ph idx="1" type="body"/>
          </p:nvPr>
        </p:nvSpPr>
        <p:spPr>
          <a:xfrm>
            <a:off x="323529" y="618189"/>
            <a:ext cx="11573197" cy="1242399"/>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262626"/>
              </a:buClr>
              <a:buSzPts val="2000"/>
              <a:buNone/>
            </a:pPr>
            <a:r>
              <a:rPr b="1" lang="en-US" sz="2000"/>
              <a:t>BESARNYA POTENSI PERMINTAAN PRODUK HALAL</a:t>
            </a:r>
            <a:endParaRPr/>
          </a:p>
        </p:txBody>
      </p:sp>
      <p:cxnSp>
        <p:nvCxnSpPr>
          <p:cNvPr id="125" name="Google Shape;125;p2"/>
          <p:cNvCxnSpPr/>
          <p:nvPr/>
        </p:nvCxnSpPr>
        <p:spPr>
          <a:xfrm>
            <a:off x="923557" y="2210470"/>
            <a:ext cx="10373139" cy="0"/>
          </a:xfrm>
          <a:prstGeom prst="straightConnector1">
            <a:avLst/>
          </a:prstGeom>
          <a:noFill/>
          <a:ln cap="flat" cmpd="sng" w="38100">
            <a:solidFill>
              <a:srgbClr val="7F7F7F"/>
            </a:solidFill>
            <a:prstDash val="solid"/>
            <a:miter lim="800000"/>
            <a:headEnd len="sm" w="sm" type="none"/>
            <a:tailEnd len="sm" w="sm" type="none"/>
          </a:ln>
        </p:spPr>
      </p:cxnSp>
      <p:sp>
        <p:nvSpPr>
          <p:cNvPr id="126" name="Google Shape;126;p2"/>
          <p:cNvSpPr/>
          <p:nvPr/>
        </p:nvSpPr>
        <p:spPr>
          <a:xfrm>
            <a:off x="10068309" y="2026593"/>
            <a:ext cx="424395" cy="424395"/>
          </a:xfrm>
          <a:prstGeom prst="diamond">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127" name="Google Shape;127;p2"/>
          <p:cNvSpPr txBox="1"/>
          <p:nvPr/>
        </p:nvSpPr>
        <p:spPr>
          <a:xfrm>
            <a:off x="9339382" y="3799990"/>
            <a:ext cx="1957314" cy="2492990"/>
          </a:xfrm>
          <a:prstGeom prst="rect">
            <a:avLst/>
          </a:prstGeom>
          <a:noFill/>
          <a:ln>
            <a:noFill/>
          </a:ln>
        </p:spPr>
        <p:txBody>
          <a:bodyPr anchorCtr="0" anchor="t" bIns="45700" lIns="91425" spcFirstLastPara="1" rIns="91425" wrap="square" tIns="45700">
            <a:spAutoFit/>
          </a:bodyPr>
          <a:lstStyle/>
          <a:p>
            <a:pPr indent="-171450" lvl="0" marL="171450" marR="0" rtl="0" algn="l">
              <a:lnSpc>
                <a:spcPct val="100000"/>
              </a:lnSpc>
              <a:spcBef>
                <a:spcPts val="0"/>
              </a:spcBef>
              <a:spcAft>
                <a:spcPts val="0"/>
              </a:spcAft>
              <a:buClr>
                <a:srgbClr val="3F3F3F"/>
              </a:buClr>
              <a:buSzPts val="1200"/>
              <a:buFont typeface="Arial"/>
              <a:buChar char="-"/>
            </a:pPr>
            <a:r>
              <a:rPr b="1" i="0" lang="en-US" sz="1200" u="none" cap="none" strike="noStrike">
                <a:solidFill>
                  <a:srgbClr val="3F3F3F"/>
                </a:solidFill>
                <a:latin typeface="Arial"/>
                <a:ea typeface="Arial"/>
                <a:cs typeface="Arial"/>
                <a:sym typeface="Arial"/>
              </a:rPr>
              <a:t>KARENA PRODUK BERSERTIFIKASI HALAL MEMBERIKAN JAMINAN KUALITAS YANG BAIK</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3F3F3F"/>
              </a:buClr>
              <a:buSzPts val="1200"/>
              <a:buFont typeface="Arial"/>
              <a:buChar char="-"/>
            </a:pPr>
            <a:r>
              <a:rPr b="1" i="0" lang="en-US" sz="1200" u="none" cap="none" strike="noStrike">
                <a:solidFill>
                  <a:srgbClr val="3F3F3F"/>
                </a:solidFill>
                <a:latin typeface="Arial"/>
                <a:ea typeface="Arial"/>
                <a:cs typeface="Arial"/>
                <a:sym typeface="Arial"/>
              </a:rPr>
              <a:t>KECENDERUNGAN KONSUMEN DALAM MENCARI PRODUK/JASA YANG BERKUALITAS TINGGI, AMAN, DAN LAYAK</a:t>
            </a:r>
            <a:endParaRPr b="0" i="0" sz="1400" u="none" cap="none" strike="noStrike">
              <a:solidFill>
                <a:srgbClr val="000000"/>
              </a:solidFill>
              <a:latin typeface="Arial"/>
              <a:ea typeface="Arial"/>
              <a:cs typeface="Arial"/>
              <a:sym typeface="Arial"/>
            </a:endParaRPr>
          </a:p>
        </p:txBody>
      </p:sp>
      <p:sp>
        <p:nvSpPr>
          <p:cNvPr id="128" name="Google Shape;128;p2"/>
          <p:cNvSpPr txBox="1"/>
          <p:nvPr/>
        </p:nvSpPr>
        <p:spPr>
          <a:xfrm>
            <a:off x="9449932" y="2402259"/>
            <a:ext cx="1728000" cy="1384995"/>
          </a:xfrm>
          <a:prstGeom prst="rect">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KONSUMEN NON MUSLIM JUGA MELIRIK PRODUK YANG TERSERTIFIKASI HALAL</a:t>
            </a:r>
            <a:endParaRPr b="1" i="0" sz="1400" u="none" cap="none" strike="noStrike">
              <a:solidFill>
                <a:schemeClr val="lt1"/>
              </a:solidFill>
              <a:latin typeface="Arial"/>
              <a:ea typeface="Arial"/>
              <a:cs typeface="Arial"/>
              <a:sym typeface="Arial"/>
            </a:endParaRPr>
          </a:p>
        </p:txBody>
      </p:sp>
      <p:cxnSp>
        <p:nvCxnSpPr>
          <p:cNvPr id="129" name="Google Shape;129;p2"/>
          <p:cNvCxnSpPr/>
          <p:nvPr/>
        </p:nvCxnSpPr>
        <p:spPr>
          <a:xfrm>
            <a:off x="9416506" y="6288961"/>
            <a:ext cx="1728000" cy="8037"/>
          </a:xfrm>
          <a:prstGeom prst="straightConnector1">
            <a:avLst/>
          </a:prstGeom>
          <a:noFill/>
          <a:ln cap="flat" cmpd="sng" w="38100">
            <a:solidFill>
              <a:schemeClr val="accent1"/>
            </a:solidFill>
            <a:prstDash val="solid"/>
            <a:miter lim="800000"/>
            <a:headEnd len="sm" w="sm" type="none"/>
            <a:tailEnd len="sm" w="sm" type="none"/>
          </a:ln>
        </p:spPr>
      </p:cxnSp>
      <p:sp>
        <p:nvSpPr>
          <p:cNvPr id="130" name="Google Shape;130;p2"/>
          <p:cNvSpPr/>
          <p:nvPr/>
        </p:nvSpPr>
        <p:spPr>
          <a:xfrm>
            <a:off x="1815354" y="2032724"/>
            <a:ext cx="318479" cy="318479"/>
          </a:xfrm>
          <a:prstGeom prst="diamond">
            <a:avLst/>
          </a:pr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131" name="Google Shape;131;p2"/>
          <p:cNvSpPr txBox="1"/>
          <p:nvPr/>
        </p:nvSpPr>
        <p:spPr>
          <a:xfrm>
            <a:off x="875765" y="3331074"/>
            <a:ext cx="2112134"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3F3F3F"/>
                </a:solidFill>
                <a:latin typeface="Arial"/>
                <a:ea typeface="Arial"/>
                <a:cs typeface="Arial"/>
                <a:sym typeface="Arial"/>
              </a:rPr>
              <a:t>SEBANYAK 271,35 JUTA JIWA PER DESEMBER 2020</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3F3F3F"/>
                </a:solidFill>
                <a:latin typeface="Arial"/>
                <a:ea typeface="Arial"/>
                <a:cs typeface="Arial"/>
                <a:sym typeface="Arial"/>
              </a:rPr>
              <a:t>(DUKCAPIL.KEMENDAGRI.GO.ID</a:t>
            </a:r>
            <a:r>
              <a:rPr b="0" i="0" lang="en-US" sz="1200" u="none" cap="none" strike="noStrike">
                <a:solidFill>
                  <a:srgbClr val="3F3F3F"/>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
        <p:nvSpPr>
          <p:cNvPr id="132" name="Google Shape;132;p2"/>
          <p:cNvSpPr txBox="1"/>
          <p:nvPr/>
        </p:nvSpPr>
        <p:spPr>
          <a:xfrm>
            <a:off x="1095194" y="2338330"/>
            <a:ext cx="1728000" cy="954107"/>
          </a:xfrm>
          <a:prstGeom prst="rect">
            <a:avLst/>
          </a:prstGeom>
          <a:solidFill>
            <a:schemeClr val="accent5"/>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JUMLAH PENDUDUK INDONESIA TAHUN 2020</a:t>
            </a:r>
            <a:endParaRPr b="1" i="0" sz="1400" u="none" cap="none" strike="noStrike">
              <a:solidFill>
                <a:schemeClr val="lt1"/>
              </a:solidFill>
              <a:latin typeface="Arial"/>
              <a:ea typeface="Arial"/>
              <a:cs typeface="Arial"/>
              <a:sym typeface="Arial"/>
            </a:endParaRPr>
          </a:p>
        </p:txBody>
      </p:sp>
      <p:cxnSp>
        <p:nvCxnSpPr>
          <p:cNvPr id="133" name="Google Shape;133;p2"/>
          <p:cNvCxnSpPr/>
          <p:nvPr/>
        </p:nvCxnSpPr>
        <p:spPr>
          <a:xfrm>
            <a:off x="1095194" y="4365685"/>
            <a:ext cx="1728000" cy="8037"/>
          </a:xfrm>
          <a:prstGeom prst="straightConnector1">
            <a:avLst/>
          </a:prstGeom>
          <a:noFill/>
          <a:ln cap="flat" cmpd="sng" w="38100">
            <a:solidFill>
              <a:schemeClr val="accent5"/>
            </a:solidFill>
            <a:prstDash val="solid"/>
            <a:miter lim="800000"/>
            <a:headEnd len="sm" w="sm" type="none"/>
            <a:tailEnd len="sm" w="sm" type="none"/>
          </a:ln>
        </p:spPr>
      </p:cxnSp>
      <p:sp>
        <p:nvSpPr>
          <p:cNvPr id="134" name="Google Shape;134;p2"/>
          <p:cNvSpPr/>
          <p:nvPr/>
        </p:nvSpPr>
        <p:spPr>
          <a:xfrm>
            <a:off x="3941852" y="2058488"/>
            <a:ext cx="318479" cy="318479"/>
          </a:xfrm>
          <a:prstGeom prst="diamond">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135" name="Google Shape;135;p2"/>
          <p:cNvSpPr txBox="1"/>
          <p:nvPr/>
        </p:nvSpPr>
        <p:spPr>
          <a:xfrm>
            <a:off x="3247394" y="3331074"/>
            <a:ext cx="1728000" cy="138499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3F3F3F"/>
                </a:solidFill>
                <a:latin typeface="Arial"/>
                <a:ea typeface="Arial"/>
                <a:cs typeface="Arial"/>
                <a:sym typeface="Arial"/>
              </a:rPr>
              <a:t>SEBANYAK 209,1 JUTA JIWA ATAU SEKITAR 77,38% DARI TOTAL PENDUDUK INDONESIA</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3F3F3F"/>
                </a:solidFill>
                <a:latin typeface="Arial"/>
                <a:ea typeface="Arial"/>
                <a:cs typeface="Arial"/>
                <a:sym typeface="Arial"/>
              </a:rPr>
              <a:t>(KEMENAG.GO.ID)</a:t>
            </a:r>
            <a:endParaRPr b="0" i="0" sz="1400" u="none" cap="none" strike="noStrike">
              <a:solidFill>
                <a:srgbClr val="000000"/>
              </a:solidFill>
              <a:latin typeface="Arial"/>
              <a:ea typeface="Arial"/>
              <a:cs typeface="Arial"/>
              <a:sym typeface="Arial"/>
            </a:endParaRPr>
          </a:p>
        </p:txBody>
      </p:sp>
      <p:sp>
        <p:nvSpPr>
          <p:cNvPr id="136" name="Google Shape;136;p2"/>
          <p:cNvSpPr txBox="1"/>
          <p:nvPr/>
        </p:nvSpPr>
        <p:spPr>
          <a:xfrm>
            <a:off x="3237091" y="2362459"/>
            <a:ext cx="1728000" cy="954107"/>
          </a:xfrm>
          <a:prstGeom prst="rect">
            <a:avLst/>
          </a:prstGeom>
          <a:solidFill>
            <a:schemeClr val="accent4"/>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JUMLAH PENDUDUK MUSLIM DI INDONESIA</a:t>
            </a:r>
            <a:endParaRPr b="1" i="0" sz="1400" u="none" cap="none" strike="noStrike">
              <a:solidFill>
                <a:schemeClr val="lt1"/>
              </a:solidFill>
              <a:latin typeface="Arial"/>
              <a:ea typeface="Arial"/>
              <a:cs typeface="Arial"/>
              <a:sym typeface="Arial"/>
            </a:endParaRPr>
          </a:p>
        </p:txBody>
      </p:sp>
      <p:cxnSp>
        <p:nvCxnSpPr>
          <p:cNvPr id="137" name="Google Shape;137;p2"/>
          <p:cNvCxnSpPr/>
          <p:nvPr/>
        </p:nvCxnSpPr>
        <p:spPr>
          <a:xfrm>
            <a:off x="3235287" y="4755074"/>
            <a:ext cx="1728000" cy="8037"/>
          </a:xfrm>
          <a:prstGeom prst="straightConnector1">
            <a:avLst/>
          </a:prstGeom>
          <a:noFill/>
          <a:ln cap="flat" cmpd="sng" w="38100">
            <a:solidFill>
              <a:schemeClr val="accent4"/>
            </a:solidFill>
            <a:prstDash val="solid"/>
            <a:miter lim="800000"/>
            <a:headEnd len="sm" w="sm" type="none"/>
            <a:tailEnd len="sm" w="sm" type="none"/>
          </a:ln>
        </p:spPr>
      </p:cxnSp>
      <p:sp>
        <p:nvSpPr>
          <p:cNvPr id="138" name="Google Shape;138;p2"/>
          <p:cNvSpPr/>
          <p:nvPr/>
        </p:nvSpPr>
        <p:spPr>
          <a:xfrm>
            <a:off x="8040567" y="2079552"/>
            <a:ext cx="318479" cy="318479"/>
          </a:xfrm>
          <a:prstGeom prst="diamond">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139" name="Google Shape;139;p2"/>
          <p:cNvSpPr txBox="1"/>
          <p:nvPr/>
        </p:nvSpPr>
        <p:spPr>
          <a:xfrm>
            <a:off x="7335806" y="4415798"/>
            <a:ext cx="1728000" cy="120032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3F3F3F"/>
                </a:solidFill>
                <a:latin typeface="Arial"/>
                <a:ea typeface="Arial"/>
                <a:cs typeface="Arial"/>
                <a:sym typeface="Arial"/>
              </a:rPr>
              <a:t>SEHINGGA DIMUNGKINKAN UNTUK MELAKUKAN KAPITALISASI ATAS PRODUK HALAL</a:t>
            </a:r>
            <a:endParaRPr b="0" i="0" sz="1400" u="none" cap="none" strike="noStrike">
              <a:solidFill>
                <a:srgbClr val="000000"/>
              </a:solidFill>
              <a:latin typeface="Arial"/>
              <a:ea typeface="Arial"/>
              <a:cs typeface="Arial"/>
              <a:sym typeface="Arial"/>
            </a:endParaRPr>
          </a:p>
        </p:txBody>
      </p:sp>
      <p:sp>
        <p:nvSpPr>
          <p:cNvPr id="140" name="Google Shape;140;p2"/>
          <p:cNvSpPr txBox="1"/>
          <p:nvPr/>
        </p:nvSpPr>
        <p:spPr>
          <a:xfrm>
            <a:off x="7335806" y="2371594"/>
            <a:ext cx="1728000" cy="2031325"/>
          </a:xfrm>
          <a:prstGeom prst="rect">
            <a:avLst/>
          </a:prstGeom>
          <a:solidFill>
            <a:schemeClr val="accent2"/>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KONDISI INI JUGA DITUNJANG OLEH PERMINTAAN KONSUMEN NON MUSLIM TERHADAP PRODUK HALAL</a:t>
            </a:r>
            <a:endParaRPr b="1" i="0" sz="1400" u="none" cap="none" strike="noStrike">
              <a:solidFill>
                <a:schemeClr val="lt1"/>
              </a:solidFill>
              <a:latin typeface="Arial"/>
              <a:ea typeface="Arial"/>
              <a:cs typeface="Arial"/>
              <a:sym typeface="Arial"/>
            </a:endParaRPr>
          </a:p>
        </p:txBody>
      </p:sp>
      <p:cxnSp>
        <p:nvCxnSpPr>
          <p:cNvPr id="141" name="Google Shape;141;p2"/>
          <p:cNvCxnSpPr/>
          <p:nvPr/>
        </p:nvCxnSpPr>
        <p:spPr>
          <a:xfrm>
            <a:off x="7335806" y="5630453"/>
            <a:ext cx="1728000" cy="8037"/>
          </a:xfrm>
          <a:prstGeom prst="straightConnector1">
            <a:avLst/>
          </a:prstGeom>
          <a:noFill/>
          <a:ln cap="flat" cmpd="sng" w="38100">
            <a:solidFill>
              <a:schemeClr val="accent2"/>
            </a:solidFill>
            <a:prstDash val="solid"/>
            <a:miter lim="800000"/>
            <a:headEnd len="sm" w="sm" type="none"/>
            <a:tailEnd len="sm" w="sm" type="none"/>
          </a:ln>
        </p:spPr>
      </p:cxnSp>
      <p:sp>
        <p:nvSpPr>
          <p:cNvPr id="142" name="Google Shape;142;p2"/>
          <p:cNvSpPr/>
          <p:nvPr/>
        </p:nvSpPr>
        <p:spPr>
          <a:xfrm>
            <a:off x="5985022" y="2069738"/>
            <a:ext cx="318479" cy="318479"/>
          </a:xfrm>
          <a:prstGeom prst="diamond">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143" name="Google Shape;143;p2"/>
          <p:cNvSpPr txBox="1"/>
          <p:nvPr/>
        </p:nvSpPr>
        <p:spPr>
          <a:xfrm>
            <a:off x="5318046" y="3747448"/>
            <a:ext cx="1728000"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3F3F3F"/>
                </a:solidFill>
                <a:latin typeface="Arial"/>
                <a:ea typeface="Arial"/>
                <a:cs typeface="Arial"/>
                <a:sym typeface="Arial"/>
              </a:rPr>
              <a:t>JUMLAH TERSEBUT SEKITAR 13,1% DARI TOTAL PENDUDUK MUSLIM DI DUNIA</a:t>
            </a:r>
            <a:endParaRPr b="1" i="0" sz="1200" u="none" cap="none" strike="noStrike">
              <a:solidFill>
                <a:srgbClr val="3F3F3F"/>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t/>
            </a:r>
            <a:endParaRPr b="0" i="0" sz="1200" u="none" cap="none" strike="noStrike">
              <a:solidFill>
                <a:srgbClr val="3F3F3F"/>
              </a:solidFill>
              <a:latin typeface="Arial"/>
              <a:ea typeface="Arial"/>
              <a:cs typeface="Arial"/>
              <a:sym typeface="Arial"/>
            </a:endParaRPr>
          </a:p>
        </p:txBody>
      </p:sp>
      <p:sp>
        <p:nvSpPr>
          <p:cNvPr id="144" name="Google Shape;144;p2"/>
          <p:cNvSpPr txBox="1"/>
          <p:nvPr/>
        </p:nvSpPr>
        <p:spPr>
          <a:xfrm>
            <a:off x="5318046" y="2362453"/>
            <a:ext cx="1728000" cy="1384995"/>
          </a:xfrm>
          <a:prstGeom prst="rect">
            <a:avLst/>
          </a:prstGeom>
          <a:solidFill>
            <a:schemeClr val="accent3"/>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PENDUDUK MUSLIM INDONESIA</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VS</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PENDUDUK MUSLIM DUNIA</a:t>
            </a:r>
            <a:endParaRPr b="1" i="0" sz="1400" u="none" cap="none" strike="noStrike">
              <a:solidFill>
                <a:schemeClr val="lt1"/>
              </a:solidFill>
              <a:latin typeface="Arial"/>
              <a:ea typeface="Arial"/>
              <a:cs typeface="Arial"/>
              <a:sym typeface="Arial"/>
            </a:endParaRPr>
          </a:p>
        </p:txBody>
      </p:sp>
      <p:cxnSp>
        <p:nvCxnSpPr>
          <p:cNvPr id="145" name="Google Shape;145;p2"/>
          <p:cNvCxnSpPr/>
          <p:nvPr/>
        </p:nvCxnSpPr>
        <p:spPr>
          <a:xfrm>
            <a:off x="5412930" y="4763111"/>
            <a:ext cx="1728000" cy="8100"/>
          </a:xfrm>
          <a:prstGeom prst="straightConnector1">
            <a:avLst/>
          </a:prstGeom>
          <a:noFill/>
          <a:ln cap="flat" cmpd="sng" w="38100">
            <a:solidFill>
              <a:schemeClr val="accent3"/>
            </a:solidFill>
            <a:prstDash val="solid"/>
            <a:miter lim="800000"/>
            <a:headEnd len="sm" w="sm" type="none"/>
            <a:tailEnd len="sm" w="sm"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3"/>
          <p:cNvSpPr/>
          <p:nvPr/>
        </p:nvSpPr>
        <p:spPr>
          <a:xfrm>
            <a:off x="592853" y="2292216"/>
            <a:ext cx="4707434" cy="3998692"/>
          </a:xfrm>
          <a:custGeom>
            <a:rect b="b" l="l" r="r" t="t"/>
            <a:pathLst>
              <a:path extrusionOk="0" h="4397057" w="5176406">
                <a:moveTo>
                  <a:pt x="5176407" y="4384896"/>
                </a:moveTo>
                <a:cubicBezTo>
                  <a:pt x="5175755" y="4353583"/>
                  <a:pt x="5175755" y="4352931"/>
                  <a:pt x="5144442" y="4352279"/>
                </a:cubicBezTo>
                <a:cubicBezTo>
                  <a:pt x="5126828" y="4352279"/>
                  <a:pt x="5126828" y="4342493"/>
                  <a:pt x="5126828" y="4330099"/>
                </a:cubicBezTo>
                <a:cubicBezTo>
                  <a:pt x="5124871" y="4147440"/>
                  <a:pt x="5122914" y="3964782"/>
                  <a:pt x="5121610" y="3782776"/>
                </a:cubicBezTo>
                <a:cubicBezTo>
                  <a:pt x="5121610" y="3774948"/>
                  <a:pt x="5123566" y="3765162"/>
                  <a:pt x="5128133" y="3759943"/>
                </a:cubicBezTo>
                <a:cubicBezTo>
                  <a:pt x="5152922" y="3732545"/>
                  <a:pt x="5159446" y="3700580"/>
                  <a:pt x="5158794" y="3664700"/>
                </a:cubicBezTo>
                <a:cubicBezTo>
                  <a:pt x="5158141" y="3650348"/>
                  <a:pt x="5153575" y="3642520"/>
                  <a:pt x="5138570" y="3644477"/>
                </a:cubicBezTo>
                <a:cubicBezTo>
                  <a:pt x="5121610" y="3646434"/>
                  <a:pt x="5115738" y="3639258"/>
                  <a:pt x="5115738" y="3622950"/>
                </a:cubicBezTo>
                <a:cubicBezTo>
                  <a:pt x="5113129" y="3504874"/>
                  <a:pt x="5110519" y="3387451"/>
                  <a:pt x="5107910" y="3269375"/>
                </a:cubicBezTo>
                <a:cubicBezTo>
                  <a:pt x="5107910" y="3260895"/>
                  <a:pt x="5109867" y="3251110"/>
                  <a:pt x="5114434" y="3243281"/>
                </a:cubicBezTo>
                <a:cubicBezTo>
                  <a:pt x="5152270" y="3181308"/>
                  <a:pt x="5167926" y="3112811"/>
                  <a:pt x="5166622" y="3041052"/>
                </a:cubicBezTo>
                <a:cubicBezTo>
                  <a:pt x="5165969" y="2992126"/>
                  <a:pt x="5165317" y="2991474"/>
                  <a:pt x="5117696" y="2993431"/>
                </a:cubicBezTo>
                <a:cubicBezTo>
                  <a:pt x="5099429" y="2994083"/>
                  <a:pt x="5092254" y="2987560"/>
                  <a:pt x="5092254" y="2968641"/>
                </a:cubicBezTo>
                <a:cubicBezTo>
                  <a:pt x="5092906" y="2878617"/>
                  <a:pt x="5092254" y="2789245"/>
                  <a:pt x="5092906" y="2699220"/>
                </a:cubicBezTo>
                <a:cubicBezTo>
                  <a:pt x="5092906" y="2689435"/>
                  <a:pt x="5096168" y="2677693"/>
                  <a:pt x="5102039" y="2669865"/>
                </a:cubicBezTo>
                <a:cubicBezTo>
                  <a:pt x="5135309" y="2621591"/>
                  <a:pt x="5147704" y="2567445"/>
                  <a:pt x="5148356" y="2510038"/>
                </a:cubicBezTo>
                <a:cubicBezTo>
                  <a:pt x="5149008" y="2460460"/>
                  <a:pt x="5148356" y="2460460"/>
                  <a:pt x="5100082" y="2458503"/>
                </a:cubicBezTo>
                <a:cubicBezTo>
                  <a:pt x="5088992" y="2457850"/>
                  <a:pt x="5081164" y="2456546"/>
                  <a:pt x="5081164" y="2442194"/>
                </a:cubicBezTo>
                <a:cubicBezTo>
                  <a:pt x="5082468" y="2391963"/>
                  <a:pt x="5082468" y="2341732"/>
                  <a:pt x="5084425" y="2291501"/>
                </a:cubicBezTo>
                <a:cubicBezTo>
                  <a:pt x="5085730" y="2263450"/>
                  <a:pt x="5092254" y="2237356"/>
                  <a:pt x="5109867" y="2212566"/>
                </a:cubicBezTo>
                <a:cubicBezTo>
                  <a:pt x="5122262" y="2194953"/>
                  <a:pt x="5126828" y="2170816"/>
                  <a:pt x="5135309" y="2149941"/>
                </a:cubicBezTo>
                <a:cubicBezTo>
                  <a:pt x="5137918" y="2143417"/>
                  <a:pt x="5141180" y="2136893"/>
                  <a:pt x="5141180" y="2136241"/>
                </a:cubicBezTo>
                <a:cubicBezTo>
                  <a:pt x="5137266" y="2126456"/>
                  <a:pt x="5132700" y="2119933"/>
                  <a:pt x="5132700" y="2113409"/>
                </a:cubicBezTo>
                <a:cubicBezTo>
                  <a:pt x="5132047" y="2091229"/>
                  <a:pt x="5131395" y="2069049"/>
                  <a:pt x="5132700" y="2047521"/>
                </a:cubicBezTo>
                <a:cubicBezTo>
                  <a:pt x="5133352" y="2027951"/>
                  <a:pt x="5126176" y="2022732"/>
                  <a:pt x="5107910" y="2029908"/>
                </a:cubicBezTo>
                <a:cubicBezTo>
                  <a:pt x="5106606" y="2047521"/>
                  <a:pt x="5105953" y="2065135"/>
                  <a:pt x="5105301" y="2082748"/>
                </a:cubicBezTo>
                <a:cubicBezTo>
                  <a:pt x="5102039" y="2082748"/>
                  <a:pt x="5098777" y="2082096"/>
                  <a:pt x="5095515" y="2082096"/>
                </a:cubicBezTo>
                <a:cubicBezTo>
                  <a:pt x="5095515" y="2064483"/>
                  <a:pt x="5095515" y="2046869"/>
                  <a:pt x="5095515" y="2028603"/>
                </a:cubicBezTo>
                <a:cubicBezTo>
                  <a:pt x="5083773" y="2028603"/>
                  <a:pt x="5075945" y="2028603"/>
                  <a:pt x="5066812" y="2028603"/>
                </a:cubicBezTo>
                <a:cubicBezTo>
                  <a:pt x="5066160" y="2048174"/>
                  <a:pt x="5064855" y="2065787"/>
                  <a:pt x="5064203" y="2083401"/>
                </a:cubicBezTo>
                <a:cubicBezTo>
                  <a:pt x="5061593" y="2083401"/>
                  <a:pt x="5058984" y="2083401"/>
                  <a:pt x="5055722" y="2083401"/>
                </a:cubicBezTo>
                <a:cubicBezTo>
                  <a:pt x="5054417" y="2065135"/>
                  <a:pt x="5053765" y="2046869"/>
                  <a:pt x="5052460" y="2029255"/>
                </a:cubicBezTo>
                <a:cubicBezTo>
                  <a:pt x="5043327" y="2027951"/>
                  <a:pt x="5035499" y="2026646"/>
                  <a:pt x="5026366" y="2024689"/>
                </a:cubicBezTo>
                <a:cubicBezTo>
                  <a:pt x="5030933" y="1982286"/>
                  <a:pt x="5012015" y="1935969"/>
                  <a:pt x="5062246" y="1902047"/>
                </a:cubicBezTo>
                <a:cubicBezTo>
                  <a:pt x="5051808" y="1896176"/>
                  <a:pt x="5044632" y="1892262"/>
                  <a:pt x="5034194" y="1886391"/>
                </a:cubicBezTo>
                <a:cubicBezTo>
                  <a:pt x="5050503" y="1876605"/>
                  <a:pt x="5061593" y="1869429"/>
                  <a:pt x="5073335" y="1862254"/>
                </a:cubicBezTo>
                <a:cubicBezTo>
                  <a:pt x="5073988" y="1858992"/>
                  <a:pt x="5073335" y="1853121"/>
                  <a:pt x="5075293" y="1847250"/>
                </a:cubicBezTo>
                <a:cubicBezTo>
                  <a:pt x="5083773" y="1818546"/>
                  <a:pt x="5075945" y="1791800"/>
                  <a:pt x="5053765" y="1775491"/>
                </a:cubicBezTo>
                <a:cubicBezTo>
                  <a:pt x="5027019" y="1755920"/>
                  <a:pt x="5007448" y="1735045"/>
                  <a:pt x="5002229" y="1701775"/>
                </a:cubicBezTo>
                <a:cubicBezTo>
                  <a:pt x="4998315" y="1678291"/>
                  <a:pt x="4993749" y="1654154"/>
                  <a:pt x="4989834" y="1630669"/>
                </a:cubicBezTo>
                <a:cubicBezTo>
                  <a:pt x="4989182" y="1628712"/>
                  <a:pt x="4992444" y="1625450"/>
                  <a:pt x="4994401" y="1622841"/>
                </a:cubicBezTo>
                <a:cubicBezTo>
                  <a:pt x="5013319" y="1604575"/>
                  <a:pt x="5008100" y="1586309"/>
                  <a:pt x="4998315" y="1564781"/>
                </a:cubicBezTo>
                <a:cubicBezTo>
                  <a:pt x="4991139" y="1549777"/>
                  <a:pt x="4984616" y="1530859"/>
                  <a:pt x="4987878" y="1515855"/>
                </a:cubicBezTo>
                <a:cubicBezTo>
                  <a:pt x="4994401" y="1486499"/>
                  <a:pt x="4995706" y="1458448"/>
                  <a:pt x="4983964" y="1431049"/>
                </a:cubicBezTo>
                <a:cubicBezTo>
                  <a:pt x="4978092" y="1417350"/>
                  <a:pt x="4980049" y="1408217"/>
                  <a:pt x="4993096" y="1400389"/>
                </a:cubicBezTo>
                <a:cubicBezTo>
                  <a:pt x="4996358" y="1398432"/>
                  <a:pt x="4998315" y="1393865"/>
                  <a:pt x="4997663" y="1393865"/>
                </a:cubicBezTo>
                <a:cubicBezTo>
                  <a:pt x="4982659" y="1388647"/>
                  <a:pt x="4961131" y="1387342"/>
                  <a:pt x="4956565" y="1378209"/>
                </a:cubicBezTo>
                <a:cubicBezTo>
                  <a:pt x="4951346" y="1367119"/>
                  <a:pt x="4960479" y="1348853"/>
                  <a:pt x="4964393" y="1331240"/>
                </a:cubicBezTo>
                <a:cubicBezTo>
                  <a:pt x="4952650" y="1328630"/>
                  <a:pt x="4943518" y="1339720"/>
                  <a:pt x="4936994" y="1352115"/>
                </a:cubicBezTo>
                <a:cubicBezTo>
                  <a:pt x="4928514" y="1369076"/>
                  <a:pt x="4931123" y="1386690"/>
                  <a:pt x="4946779" y="1397127"/>
                </a:cubicBezTo>
                <a:cubicBezTo>
                  <a:pt x="4964393" y="1408217"/>
                  <a:pt x="4961783" y="1419307"/>
                  <a:pt x="4957870" y="1436921"/>
                </a:cubicBezTo>
                <a:cubicBezTo>
                  <a:pt x="4952650" y="1458448"/>
                  <a:pt x="4950693" y="1482585"/>
                  <a:pt x="4954608" y="1503460"/>
                </a:cubicBezTo>
                <a:cubicBezTo>
                  <a:pt x="4959174" y="1526945"/>
                  <a:pt x="4957217" y="1546516"/>
                  <a:pt x="4944822" y="1566086"/>
                </a:cubicBezTo>
                <a:cubicBezTo>
                  <a:pt x="4938951" y="1575219"/>
                  <a:pt x="4931775" y="1591528"/>
                  <a:pt x="4935689" y="1597399"/>
                </a:cubicBezTo>
                <a:cubicBezTo>
                  <a:pt x="4950693" y="1619579"/>
                  <a:pt x="4950693" y="1641107"/>
                  <a:pt x="4945475" y="1665244"/>
                </a:cubicBezTo>
                <a:cubicBezTo>
                  <a:pt x="4942865" y="1676334"/>
                  <a:pt x="4943518" y="1688076"/>
                  <a:pt x="4940908" y="1699166"/>
                </a:cubicBezTo>
                <a:cubicBezTo>
                  <a:pt x="4938951" y="1708951"/>
                  <a:pt x="4932428" y="1718084"/>
                  <a:pt x="4932428" y="1727217"/>
                </a:cubicBezTo>
                <a:cubicBezTo>
                  <a:pt x="4932428" y="1740916"/>
                  <a:pt x="4925904" y="1747440"/>
                  <a:pt x="4915467" y="1753311"/>
                </a:cubicBezTo>
                <a:cubicBezTo>
                  <a:pt x="4857407" y="1788538"/>
                  <a:pt x="4852841" y="1839421"/>
                  <a:pt x="4903072" y="1885086"/>
                </a:cubicBezTo>
                <a:cubicBezTo>
                  <a:pt x="4897201" y="1891610"/>
                  <a:pt x="4891330" y="1897481"/>
                  <a:pt x="4884806" y="1904657"/>
                </a:cubicBezTo>
                <a:cubicBezTo>
                  <a:pt x="4930471" y="1937274"/>
                  <a:pt x="4911552" y="1982286"/>
                  <a:pt x="4915467" y="2023384"/>
                </a:cubicBezTo>
                <a:cubicBezTo>
                  <a:pt x="4905029" y="2025342"/>
                  <a:pt x="4897201" y="2026646"/>
                  <a:pt x="4888720" y="2028603"/>
                </a:cubicBezTo>
                <a:cubicBezTo>
                  <a:pt x="4888068" y="2047521"/>
                  <a:pt x="4886763" y="2064483"/>
                  <a:pt x="4886111" y="2082096"/>
                </a:cubicBezTo>
                <a:cubicBezTo>
                  <a:pt x="4883501" y="2082096"/>
                  <a:pt x="4880240" y="2082096"/>
                  <a:pt x="4877630" y="2082096"/>
                </a:cubicBezTo>
                <a:cubicBezTo>
                  <a:pt x="4876326" y="2064483"/>
                  <a:pt x="4875673" y="2046869"/>
                  <a:pt x="4874368" y="2027298"/>
                </a:cubicBezTo>
                <a:cubicBezTo>
                  <a:pt x="4865888" y="2027298"/>
                  <a:pt x="4858059" y="2027298"/>
                  <a:pt x="4848927" y="2027298"/>
                </a:cubicBezTo>
                <a:cubicBezTo>
                  <a:pt x="4848274" y="2046217"/>
                  <a:pt x="4846970" y="2063830"/>
                  <a:pt x="4846317" y="2080791"/>
                </a:cubicBezTo>
                <a:cubicBezTo>
                  <a:pt x="4843055" y="2080791"/>
                  <a:pt x="4840446" y="2080791"/>
                  <a:pt x="4837185" y="2080791"/>
                </a:cubicBezTo>
                <a:cubicBezTo>
                  <a:pt x="4835880" y="2063178"/>
                  <a:pt x="4835227" y="2045564"/>
                  <a:pt x="4833923" y="2027951"/>
                </a:cubicBezTo>
                <a:cubicBezTo>
                  <a:pt x="4816309" y="2021427"/>
                  <a:pt x="4809786" y="2026646"/>
                  <a:pt x="4810438" y="2044912"/>
                </a:cubicBezTo>
                <a:cubicBezTo>
                  <a:pt x="4811090" y="2059264"/>
                  <a:pt x="4808481" y="2073615"/>
                  <a:pt x="4807176" y="2087967"/>
                </a:cubicBezTo>
                <a:cubicBezTo>
                  <a:pt x="4803262" y="2136241"/>
                  <a:pt x="4807176" y="2181906"/>
                  <a:pt x="4838489" y="2222352"/>
                </a:cubicBezTo>
                <a:cubicBezTo>
                  <a:pt x="4844360" y="2230180"/>
                  <a:pt x="4851536" y="2239313"/>
                  <a:pt x="4852189" y="2247793"/>
                </a:cubicBezTo>
                <a:cubicBezTo>
                  <a:pt x="4856755" y="2316290"/>
                  <a:pt x="4860669" y="2385439"/>
                  <a:pt x="4864583" y="2456546"/>
                </a:cubicBezTo>
                <a:cubicBezTo>
                  <a:pt x="4845665" y="2456546"/>
                  <a:pt x="4832618" y="2457198"/>
                  <a:pt x="4820223" y="2456546"/>
                </a:cubicBezTo>
                <a:cubicBezTo>
                  <a:pt x="4803262" y="2455241"/>
                  <a:pt x="4796739" y="2463722"/>
                  <a:pt x="4796086" y="2478726"/>
                </a:cubicBezTo>
                <a:cubicBezTo>
                  <a:pt x="4791520" y="2545265"/>
                  <a:pt x="4803914" y="2607239"/>
                  <a:pt x="4838489" y="2664646"/>
                </a:cubicBezTo>
                <a:cubicBezTo>
                  <a:pt x="4845665" y="2676388"/>
                  <a:pt x="4850232" y="2690740"/>
                  <a:pt x="4850884" y="2704439"/>
                </a:cubicBezTo>
                <a:cubicBezTo>
                  <a:pt x="4852189" y="2783374"/>
                  <a:pt x="4851536" y="2862961"/>
                  <a:pt x="4851536" y="2941895"/>
                </a:cubicBezTo>
                <a:cubicBezTo>
                  <a:pt x="4851536" y="2991474"/>
                  <a:pt x="4851536" y="2992778"/>
                  <a:pt x="4801305" y="2991474"/>
                </a:cubicBezTo>
                <a:cubicBezTo>
                  <a:pt x="4784344" y="2990821"/>
                  <a:pt x="4779777" y="2996693"/>
                  <a:pt x="4778473" y="3011697"/>
                </a:cubicBezTo>
                <a:cubicBezTo>
                  <a:pt x="4773254" y="3090631"/>
                  <a:pt x="4784996" y="3166304"/>
                  <a:pt x="4825442" y="3236105"/>
                </a:cubicBezTo>
                <a:cubicBezTo>
                  <a:pt x="4831965" y="3247195"/>
                  <a:pt x="4835880" y="3261547"/>
                  <a:pt x="4835880" y="3274594"/>
                </a:cubicBezTo>
                <a:cubicBezTo>
                  <a:pt x="4833923" y="3390713"/>
                  <a:pt x="4830008" y="3506831"/>
                  <a:pt x="4828051" y="3623602"/>
                </a:cubicBezTo>
                <a:cubicBezTo>
                  <a:pt x="4827399" y="3640563"/>
                  <a:pt x="4820876" y="3645130"/>
                  <a:pt x="4805871" y="3643173"/>
                </a:cubicBezTo>
                <a:cubicBezTo>
                  <a:pt x="4788258" y="3641216"/>
                  <a:pt x="4783039" y="3650348"/>
                  <a:pt x="4783039" y="3666005"/>
                </a:cubicBezTo>
                <a:cubicBezTo>
                  <a:pt x="4783692" y="3695361"/>
                  <a:pt x="4786301" y="3725369"/>
                  <a:pt x="4807176" y="3747549"/>
                </a:cubicBezTo>
                <a:cubicBezTo>
                  <a:pt x="4830661" y="3771686"/>
                  <a:pt x="4820223" y="3797127"/>
                  <a:pt x="4822180" y="3823221"/>
                </a:cubicBezTo>
                <a:cubicBezTo>
                  <a:pt x="4799348" y="3814741"/>
                  <a:pt x="4779777" y="3806261"/>
                  <a:pt x="4759555" y="3799737"/>
                </a:cubicBezTo>
                <a:cubicBezTo>
                  <a:pt x="4744551" y="3794518"/>
                  <a:pt x="4739332" y="3788647"/>
                  <a:pt x="4749769" y="3773643"/>
                </a:cubicBezTo>
                <a:cubicBezTo>
                  <a:pt x="4754336" y="3767119"/>
                  <a:pt x="4754988" y="3757334"/>
                  <a:pt x="4754988" y="3748854"/>
                </a:cubicBezTo>
                <a:cubicBezTo>
                  <a:pt x="4754988" y="3736459"/>
                  <a:pt x="4749769" y="3724064"/>
                  <a:pt x="4750422" y="3711670"/>
                </a:cubicBezTo>
                <a:cubicBezTo>
                  <a:pt x="4755641" y="3625559"/>
                  <a:pt x="4729547" y="3555757"/>
                  <a:pt x="4651264" y="3511398"/>
                </a:cubicBezTo>
                <a:cubicBezTo>
                  <a:pt x="4628432" y="3498351"/>
                  <a:pt x="4602338" y="3489870"/>
                  <a:pt x="4578853" y="3478128"/>
                </a:cubicBezTo>
                <a:cubicBezTo>
                  <a:pt x="4571025" y="3474214"/>
                  <a:pt x="4559283" y="3467038"/>
                  <a:pt x="4558631" y="3459862"/>
                </a:cubicBezTo>
                <a:cubicBezTo>
                  <a:pt x="4556674" y="3439639"/>
                  <a:pt x="4545583" y="3417459"/>
                  <a:pt x="4563849" y="3401150"/>
                </a:cubicBezTo>
                <a:cubicBezTo>
                  <a:pt x="4554716" y="3395931"/>
                  <a:pt x="4541669" y="3393322"/>
                  <a:pt x="4540365" y="3387451"/>
                </a:cubicBezTo>
                <a:cubicBezTo>
                  <a:pt x="4538407" y="3379623"/>
                  <a:pt x="4546236" y="3369837"/>
                  <a:pt x="4549497" y="3360705"/>
                </a:cubicBezTo>
                <a:cubicBezTo>
                  <a:pt x="4539712" y="3361357"/>
                  <a:pt x="4528622" y="3365271"/>
                  <a:pt x="4526013" y="3372447"/>
                </a:cubicBezTo>
                <a:cubicBezTo>
                  <a:pt x="4522751" y="3380927"/>
                  <a:pt x="4524708" y="3393974"/>
                  <a:pt x="4529275" y="3401150"/>
                </a:cubicBezTo>
                <a:cubicBezTo>
                  <a:pt x="4549497" y="3431811"/>
                  <a:pt x="4539060" y="3468343"/>
                  <a:pt x="4505138" y="3480085"/>
                </a:cubicBezTo>
                <a:cubicBezTo>
                  <a:pt x="4491438" y="3484651"/>
                  <a:pt x="4477739" y="3489870"/>
                  <a:pt x="4464692" y="3495741"/>
                </a:cubicBezTo>
                <a:cubicBezTo>
                  <a:pt x="4372058" y="3534230"/>
                  <a:pt x="4327698" y="3604684"/>
                  <a:pt x="4333569" y="3705146"/>
                </a:cubicBezTo>
                <a:cubicBezTo>
                  <a:pt x="4334222" y="3720802"/>
                  <a:pt x="4340093" y="3735807"/>
                  <a:pt x="4328351" y="3750811"/>
                </a:cubicBezTo>
                <a:cubicBezTo>
                  <a:pt x="4325741" y="3754725"/>
                  <a:pt x="4328351" y="3767119"/>
                  <a:pt x="4332917" y="3771033"/>
                </a:cubicBezTo>
                <a:cubicBezTo>
                  <a:pt x="4351835" y="3789952"/>
                  <a:pt x="4338788" y="3793866"/>
                  <a:pt x="4322479" y="3797780"/>
                </a:cubicBezTo>
                <a:cubicBezTo>
                  <a:pt x="4315956" y="3799084"/>
                  <a:pt x="4310084" y="3801042"/>
                  <a:pt x="4298342" y="3803651"/>
                </a:cubicBezTo>
                <a:cubicBezTo>
                  <a:pt x="4306823" y="3747549"/>
                  <a:pt x="4283990" y="3693404"/>
                  <a:pt x="4313999" y="3642520"/>
                </a:cubicBezTo>
                <a:cubicBezTo>
                  <a:pt x="4319218" y="3633387"/>
                  <a:pt x="4321175" y="3620993"/>
                  <a:pt x="4322479" y="3609903"/>
                </a:cubicBezTo>
                <a:cubicBezTo>
                  <a:pt x="4324436" y="3597508"/>
                  <a:pt x="4321827" y="3588375"/>
                  <a:pt x="4306823" y="3583809"/>
                </a:cubicBezTo>
                <a:cubicBezTo>
                  <a:pt x="4301604" y="3582504"/>
                  <a:pt x="4295733" y="3570761"/>
                  <a:pt x="4295080" y="3563586"/>
                </a:cubicBezTo>
                <a:cubicBezTo>
                  <a:pt x="4293123" y="3497046"/>
                  <a:pt x="4291167" y="3429854"/>
                  <a:pt x="4290514" y="3362662"/>
                </a:cubicBezTo>
                <a:cubicBezTo>
                  <a:pt x="4290514" y="3350267"/>
                  <a:pt x="4294428" y="3337220"/>
                  <a:pt x="4299647" y="3326130"/>
                </a:cubicBezTo>
                <a:cubicBezTo>
                  <a:pt x="4319218" y="3286336"/>
                  <a:pt x="4327046" y="3244586"/>
                  <a:pt x="4326393" y="3200226"/>
                </a:cubicBezTo>
                <a:cubicBezTo>
                  <a:pt x="4325741" y="3185222"/>
                  <a:pt x="4321175" y="3174784"/>
                  <a:pt x="4303561" y="3176742"/>
                </a:cubicBezTo>
                <a:cubicBezTo>
                  <a:pt x="4285295" y="3179351"/>
                  <a:pt x="4279424" y="3170870"/>
                  <a:pt x="4280076" y="3153257"/>
                </a:cubicBezTo>
                <a:cubicBezTo>
                  <a:pt x="4280729" y="3102373"/>
                  <a:pt x="4280076" y="3051490"/>
                  <a:pt x="4280729" y="3000607"/>
                </a:cubicBezTo>
                <a:cubicBezTo>
                  <a:pt x="4280729" y="2991474"/>
                  <a:pt x="4283338" y="2980384"/>
                  <a:pt x="4287905" y="2972555"/>
                </a:cubicBezTo>
                <a:cubicBezTo>
                  <a:pt x="4308127" y="2939286"/>
                  <a:pt x="4315304" y="2904059"/>
                  <a:pt x="4313999" y="2865570"/>
                </a:cubicBezTo>
                <a:cubicBezTo>
                  <a:pt x="4313346" y="2848609"/>
                  <a:pt x="4308780" y="2838823"/>
                  <a:pt x="4290514" y="2840128"/>
                </a:cubicBezTo>
                <a:cubicBezTo>
                  <a:pt x="4276163" y="2840781"/>
                  <a:pt x="4272248" y="2834257"/>
                  <a:pt x="4272248" y="2820558"/>
                </a:cubicBezTo>
                <a:cubicBezTo>
                  <a:pt x="4272901" y="2800335"/>
                  <a:pt x="4270943" y="2779459"/>
                  <a:pt x="4272901" y="2759237"/>
                </a:cubicBezTo>
                <a:cubicBezTo>
                  <a:pt x="4274858" y="2739014"/>
                  <a:pt x="4275510" y="2716182"/>
                  <a:pt x="4285295" y="2699873"/>
                </a:cubicBezTo>
                <a:cubicBezTo>
                  <a:pt x="4302257" y="2672474"/>
                  <a:pt x="4308127" y="2644423"/>
                  <a:pt x="4307475" y="2613110"/>
                </a:cubicBezTo>
                <a:cubicBezTo>
                  <a:pt x="4306823" y="2567445"/>
                  <a:pt x="4307475" y="2567445"/>
                  <a:pt x="4261158" y="2568098"/>
                </a:cubicBezTo>
                <a:cubicBezTo>
                  <a:pt x="4246807" y="2568098"/>
                  <a:pt x="4238326" y="2562879"/>
                  <a:pt x="4240935" y="2548527"/>
                </a:cubicBezTo>
                <a:cubicBezTo>
                  <a:pt x="4245502" y="2523738"/>
                  <a:pt x="4248764" y="2498296"/>
                  <a:pt x="4259201" y="2476116"/>
                </a:cubicBezTo>
                <a:cubicBezTo>
                  <a:pt x="4274858" y="2442846"/>
                  <a:pt x="4272901" y="2424580"/>
                  <a:pt x="4242892" y="2401748"/>
                </a:cubicBezTo>
                <a:cubicBezTo>
                  <a:pt x="4235717" y="2395877"/>
                  <a:pt x="4231150" y="2386092"/>
                  <a:pt x="4226584" y="2377611"/>
                </a:cubicBezTo>
                <a:cubicBezTo>
                  <a:pt x="4205708" y="2339122"/>
                  <a:pt x="4234412" y="2294110"/>
                  <a:pt x="4212884" y="2254969"/>
                </a:cubicBezTo>
                <a:cubicBezTo>
                  <a:pt x="4210927" y="2251707"/>
                  <a:pt x="4214189" y="2245836"/>
                  <a:pt x="4214189" y="2241922"/>
                </a:cubicBezTo>
                <a:cubicBezTo>
                  <a:pt x="4214189" y="2230832"/>
                  <a:pt x="4213537" y="2219742"/>
                  <a:pt x="4213537" y="2208000"/>
                </a:cubicBezTo>
                <a:cubicBezTo>
                  <a:pt x="4213537" y="2196257"/>
                  <a:pt x="4213537" y="2183863"/>
                  <a:pt x="4213537" y="2172121"/>
                </a:cubicBezTo>
                <a:cubicBezTo>
                  <a:pt x="4207666" y="2169511"/>
                  <a:pt x="4195923" y="2167554"/>
                  <a:pt x="4192661" y="2161683"/>
                </a:cubicBezTo>
                <a:cubicBezTo>
                  <a:pt x="4189399" y="2155159"/>
                  <a:pt x="4193314" y="2144069"/>
                  <a:pt x="4194619" y="2134284"/>
                </a:cubicBezTo>
                <a:cubicBezTo>
                  <a:pt x="4173743" y="2145374"/>
                  <a:pt x="4171786" y="2157769"/>
                  <a:pt x="4181571" y="2174730"/>
                </a:cubicBezTo>
                <a:cubicBezTo>
                  <a:pt x="4186790" y="2183210"/>
                  <a:pt x="4187442" y="2194301"/>
                  <a:pt x="4188095" y="2204738"/>
                </a:cubicBezTo>
                <a:cubicBezTo>
                  <a:pt x="4188747" y="2212566"/>
                  <a:pt x="4184833" y="2221699"/>
                  <a:pt x="4186138" y="2229527"/>
                </a:cubicBezTo>
                <a:cubicBezTo>
                  <a:pt x="4190704" y="2251055"/>
                  <a:pt x="4190704" y="2271278"/>
                  <a:pt x="4178310" y="2290848"/>
                </a:cubicBezTo>
                <a:cubicBezTo>
                  <a:pt x="4175700" y="2294763"/>
                  <a:pt x="4177005" y="2303243"/>
                  <a:pt x="4178962" y="2308462"/>
                </a:cubicBezTo>
                <a:cubicBezTo>
                  <a:pt x="4191357" y="2343037"/>
                  <a:pt x="4180267" y="2381525"/>
                  <a:pt x="4154825" y="2405662"/>
                </a:cubicBezTo>
                <a:cubicBezTo>
                  <a:pt x="4143735" y="2416100"/>
                  <a:pt x="4132645" y="2433713"/>
                  <a:pt x="4133297" y="2447413"/>
                </a:cubicBezTo>
                <a:cubicBezTo>
                  <a:pt x="4133950" y="2466983"/>
                  <a:pt x="4146997" y="2485901"/>
                  <a:pt x="4151563" y="2506124"/>
                </a:cubicBezTo>
                <a:cubicBezTo>
                  <a:pt x="4155477" y="2524390"/>
                  <a:pt x="4156782" y="2543961"/>
                  <a:pt x="4155477" y="2562227"/>
                </a:cubicBezTo>
                <a:cubicBezTo>
                  <a:pt x="4154825" y="2570707"/>
                  <a:pt x="4147649" y="2578535"/>
                  <a:pt x="4142430" y="2586364"/>
                </a:cubicBezTo>
                <a:cubicBezTo>
                  <a:pt x="4143735" y="2583102"/>
                  <a:pt x="4143735" y="2579188"/>
                  <a:pt x="4143083" y="2575926"/>
                </a:cubicBezTo>
                <a:cubicBezTo>
                  <a:pt x="4137864" y="2557008"/>
                  <a:pt x="4122860" y="2569402"/>
                  <a:pt x="4112422" y="2566793"/>
                </a:cubicBezTo>
                <a:cubicBezTo>
                  <a:pt x="4107855" y="2565488"/>
                  <a:pt x="4096766" y="2572664"/>
                  <a:pt x="4096766" y="2576578"/>
                </a:cubicBezTo>
                <a:cubicBezTo>
                  <a:pt x="4096766" y="2616372"/>
                  <a:pt x="4087633" y="2657470"/>
                  <a:pt x="4115032" y="2693349"/>
                </a:cubicBezTo>
                <a:cubicBezTo>
                  <a:pt x="4122207" y="2703135"/>
                  <a:pt x="4126122" y="2716834"/>
                  <a:pt x="4127426" y="2729229"/>
                </a:cubicBezTo>
                <a:cubicBezTo>
                  <a:pt x="4129383" y="2758584"/>
                  <a:pt x="4128731" y="2788593"/>
                  <a:pt x="4129383" y="2817948"/>
                </a:cubicBezTo>
                <a:cubicBezTo>
                  <a:pt x="4130036" y="2832300"/>
                  <a:pt x="4124164" y="2839476"/>
                  <a:pt x="4109813" y="2838823"/>
                </a:cubicBezTo>
                <a:cubicBezTo>
                  <a:pt x="4093504" y="2838171"/>
                  <a:pt x="4086981" y="2847304"/>
                  <a:pt x="4088938" y="2861656"/>
                </a:cubicBezTo>
                <a:cubicBezTo>
                  <a:pt x="4092851" y="2889707"/>
                  <a:pt x="4091547" y="2921672"/>
                  <a:pt x="4104594" y="2945809"/>
                </a:cubicBezTo>
                <a:cubicBezTo>
                  <a:pt x="4124164" y="2980384"/>
                  <a:pt x="4124164" y="3014958"/>
                  <a:pt x="4124164" y="3050838"/>
                </a:cubicBezTo>
                <a:cubicBezTo>
                  <a:pt x="4124164" y="3084108"/>
                  <a:pt x="4123512" y="3118030"/>
                  <a:pt x="4124817" y="3151300"/>
                </a:cubicBezTo>
                <a:cubicBezTo>
                  <a:pt x="4125469" y="3168261"/>
                  <a:pt x="4121555" y="3178046"/>
                  <a:pt x="4101985" y="3175437"/>
                </a:cubicBezTo>
                <a:cubicBezTo>
                  <a:pt x="4083719" y="3172827"/>
                  <a:pt x="4078500" y="3182613"/>
                  <a:pt x="4077847" y="3199574"/>
                </a:cubicBezTo>
                <a:cubicBezTo>
                  <a:pt x="4076543" y="3246543"/>
                  <a:pt x="4084371" y="3290251"/>
                  <a:pt x="4107855" y="3331349"/>
                </a:cubicBezTo>
                <a:cubicBezTo>
                  <a:pt x="4111770" y="3338525"/>
                  <a:pt x="4114379" y="3347005"/>
                  <a:pt x="4114379" y="3354833"/>
                </a:cubicBezTo>
                <a:cubicBezTo>
                  <a:pt x="4113075" y="3425287"/>
                  <a:pt x="4111117" y="3496394"/>
                  <a:pt x="4109160" y="3566848"/>
                </a:cubicBezTo>
                <a:cubicBezTo>
                  <a:pt x="4109160" y="3572719"/>
                  <a:pt x="4102637" y="3581852"/>
                  <a:pt x="4098070" y="3582504"/>
                </a:cubicBezTo>
                <a:cubicBezTo>
                  <a:pt x="4082414" y="3585113"/>
                  <a:pt x="4079804" y="3595551"/>
                  <a:pt x="4082414" y="3607293"/>
                </a:cubicBezTo>
                <a:cubicBezTo>
                  <a:pt x="4086328" y="3622950"/>
                  <a:pt x="4092199" y="3638606"/>
                  <a:pt x="4097418" y="3654263"/>
                </a:cubicBezTo>
                <a:cubicBezTo>
                  <a:pt x="4100028" y="3662091"/>
                  <a:pt x="4105246" y="3669267"/>
                  <a:pt x="4105246" y="3677095"/>
                </a:cubicBezTo>
                <a:cubicBezTo>
                  <a:pt x="4105898" y="3714279"/>
                  <a:pt x="4104594" y="3751463"/>
                  <a:pt x="4104594" y="3788647"/>
                </a:cubicBezTo>
                <a:cubicBezTo>
                  <a:pt x="4104594" y="3801694"/>
                  <a:pt x="4099375" y="3806261"/>
                  <a:pt x="4086981" y="3806261"/>
                </a:cubicBezTo>
                <a:cubicBezTo>
                  <a:pt x="4064148" y="3805608"/>
                  <a:pt x="4041316" y="3805608"/>
                  <a:pt x="4018484" y="3806261"/>
                </a:cubicBezTo>
                <a:cubicBezTo>
                  <a:pt x="4002827" y="3806913"/>
                  <a:pt x="3997608" y="3801042"/>
                  <a:pt x="3996956" y="3785385"/>
                </a:cubicBezTo>
                <a:cubicBezTo>
                  <a:pt x="3994999" y="3694708"/>
                  <a:pt x="3991737" y="3604684"/>
                  <a:pt x="3989128" y="3514007"/>
                </a:cubicBezTo>
                <a:cubicBezTo>
                  <a:pt x="3985214" y="3347658"/>
                  <a:pt x="3981952" y="3181308"/>
                  <a:pt x="3978038" y="3014306"/>
                </a:cubicBezTo>
                <a:cubicBezTo>
                  <a:pt x="3976733" y="2957551"/>
                  <a:pt x="3974776" y="2900144"/>
                  <a:pt x="3972819" y="2843390"/>
                </a:cubicBezTo>
                <a:cubicBezTo>
                  <a:pt x="3970862" y="2795116"/>
                  <a:pt x="3961076" y="2745537"/>
                  <a:pt x="4001522" y="2705744"/>
                </a:cubicBezTo>
                <a:cubicBezTo>
                  <a:pt x="4004784" y="2702482"/>
                  <a:pt x="4007394" y="2697263"/>
                  <a:pt x="4006741" y="2693349"/>
                </a:cubicBezTo>
                <a:cubicBezTo>
                  <a:pt x="4004784" y="2684869"/>
                  <a:pt x="4002827" y="2671169"/>
                  <a:pt x="3996956" y="2669212"/>
                </a:cubicBezTo>
                <a:cubicBezTo>
                  <a:pt x="3977385" y="2662689"/>
                  <a:pt x="3978038" y="2649642"/>
                  <a:pt x="3977385" y="2633333"/>
                </a:cubicBezTo>
                <a:cubicBezTo>
                  <a:pt x="3977385" y="2626157"/>
                  <a:pt x="3970862" y="2613762"/>
                  <a:pt x="3968253" y="2613762"/>
                </a:cubicBezTo>
                <a:cubicBezTo>
                  <a:pt x="3944115" y="2615067"/>
                  <a:pt x="3948029" y="2598758"/>
                  <a:pt x="3948029" y="2585059"/>
                </a:cubicBezTo>
                <a:cubicBezTo>
                  <a:pt x="3948029" y="2175382"/>
                  <a:pt x="3948029" y="1765053"/>
                  <a:pt x="3948029" y="1355377"/>
                </a:cubicBezTo>
                <a:cubicBezTo>
                  <a:pt x="3948029" y="1324064"/>
                  <a:pt x="3958467" y="1299274"/>
                  <a:pt x="3981300" y="1278399"/>
                </a:cubicBezTo>
                <a:cubicBezTo>
                  <a:pt x="3996956" y="1264048"/>
                  <a:pt x="4012612" y="1249696"/>
                  <a:pt x="4026312" y="1233387"/>
                </a:cubicBezTo>
                <a:cubicBezTo>
                  <a:pt x="4050449" y="1204684"/>
                  <a:pt x="4051101" y="1163585"/>
                  <a:pt x="4025007" y="1142710"/>
                </a:cubicBezTo>
                <a:cubicBezTo>
                  <a:pt x="4007394" y="1128358"/>
                  <a:pt x="4004784" y="1112050"/>
                  <a:pt x="4003479" y="1093132"/>
                </a:cubicBezTo>
                <a:cubicBezTo>
                  <a:pt x="4001522" y="1061819"/>
                  <a:pt x="4001522" y="1060514"/>
                  <a:pt x="3970210" y="1061819"/>
                </a:cubicBezTo>
                <a:cubicBezTo>
                  <a:pt x="3951291" y="1062471"/>
                  <a:pt x="3946725" y="1054643"/>
                  <a:pt x="3947377" y="1037682"/>
                </a:cubicBezTo>
                <a:cubicBezTo>
                  <a:pt x="3948029" y="1001802"/>
                  <a:pt x="3948029" y="965923"/>
                  <a:pt x="3945420" y="930696"/>
                </a:cubicBezTo>
                <a:cubicBezTo>
                  <a:pt x="3944115" y="906559"/>
                  <a:pt x="3949334" y="892860"/>
                  <a:pt x="3973471" y="882422"/>
                </a:cubicBezTo>
                <a:cubicBezTo>
                  <a:pt x="4007394" y="868070"/>
                  <a:pt x="4010655" y="849152"/>
                  <a:pt x="3989128" y="819144"/>
                </a:cubicBezTo>
                <a:cubicBezTo>
                  <a:pt x="3974123" y="798921"/>
                  <a:pt x="3956510" y="781308"/>
                  <a:pt x="3940202" y="762389"/>
                </a:cubicBezTo>
                <a:cubicBezTo>
                  <a:pt x="3927807" y="748690"/>
                  <a:pt x="3918674" y="699764"/>
                  <a:pt x="3929764" y="689978"/>
                </a:cubicBezTo>
                <a:cubicBezTo>
                  <a:pt x="3951291" y="671713"/>
                  <a:pt x="3940854" y="656056"/>
                  <a:pt x="3926502" y="644966"/>
                </a:cubicBezTo>
                <a:cubicBezTo>
                  <a:pt x="3903017" y="626048"/>
                  <a:pt x="3901060" y="600606"/>
                  <a:pt x="3898451" y="573860"/>
                </a:cubicBezTo>
                <a:cubicBezTo>
                  <a:pt x="3896494" y="548418"/>
                  <a:pt x="3893884" y="522324"/>
                  <a:pt x="3890623" y="496882"/>
                </a:cubicBezTo>
                <a:cubicBezTo>
                  <a:pt x="3879533" y="417296"/>
                  <a:pt x="3868443" y="338361"/>
                  <a:pt x="3848220" y="260079"/>
                </a:cubicBezTo>
                <a:cubicBezTo>
                  <a:pt x="3847568" y="258122"/>
                  <a:pt x="3846915" y="254860"/>
                  <a:pt x="3848220" y="253555"/>
                </a:cubicBezTo>
                <a:cubicBezTo>
                  <a:pt x="3861267" y="237247"/>
                  <a:pt x="3853438" y="221590"/>
                  <a:pt x="3848872" y="204629"/>
                </a:cubicBezTo>
                <a:cubicBezTo>
                  <a:pt x="3846263" y="194844"/>
                  <a:pt x="3849525" y="183754"/>
                  <a:pt x="3848872" y="172664"/>
                </a:cubicBezTo>
                <a:cubicBezTo>
                  <a:pt x="3848220" y="162226"/>
                  <a:pt x="3848220" y="151136"/>
                  <a:pt x="3844958" y="140699"/>
                </a:cubicBezTo>
                <a:cubicBezTo>
                  <a:pt x="3839739" y="123737"/>
                  <a:pt x="3837782" y="110690"/>
                  <a:pt x="3857353" y="100905"/>
                </a:cubicBezTo>
                <a:cubicBezTo>
                  <a:pt x="3867138" y="95686"/>
                  <a:pt x="3874314" y="85249"/>
                  <a:pt x="3882794" y="76768"/>
                </a:cubicBezTo>
                <a:cubicBezTo>
                  <a:pt x="3881490" y="74159"/>
                  <a:pt x="3880185" y="71549"/>
                  <a:pt x="3878880" y="68940"/>
                </a:cubicBezTo>
                <a:cubicBezTo>
                  <a:pt x="3854091" y="91120"/>
                  <a:pt x="3828649" y="99600"/>
                  <a:pt x="3807122" y="70897"/>
                </a:cubicBezTo>
                <a:cubicBezTo>
                  <a:pt x="3782985" y="38279"/>
                  <a:pt x="3805817" y="17404"/>
                  <a:pt x="3835825" y="443"/>
                </a:cubicBezTo>
                <a:cubicBezTo>
                  <a:pt x="3806470" y="-2819"/>
                  <a:pt x="3784289" y="12185"/>
                  <a:pt x="3777114" y="36975"/>
                </a:cubicBezTo>
                <a:cubicBezTo>
                  <a:pt x="3769285" y="64374"/>
                  <a:pt x="3781680" y="92425"/>
                  <a:pt x="3810383" y="104167"/>
                </a:cubicBezTo>
                <a:cubicBezTo>
                  <a:pt x="3829954" y="111995"/>
                  <a:pt x="3829954" y="125695"/>
                  <a:pt x="3820821" y="138089"/>
                </a:cubicBezTo>
                <a:cubicBezTo>
                  <a:pt x="3811036" y="151789"/>
                  <a:pt x="3812340" y="161574"/>
                  <a:pt x="3818212" y="175273"/>
                </a:cubicBezTo>
                <a:cubicBezTo>
                  <a:pt x="3822126" y="185058"/>
                  <a:pt x="3822126" y="202020"/>
                  <a:pt x="3816255" y="209195"/>
                </a:cubicBezTo>
                <a:cubicBezTo>
                  <a:pt x="3801250" y="228114"/>
                  <a:pt x="3817559" y="241161"/>
                  <a:pt x="3818212" y="256817"/>
                </a:cubicBezTo>
                <a:cubicBezTo>
                  <a:pt x="3818864" y="271821"/>
                  <a:pt x="3796684" y="283564"/>
                  <a:pt x="3804512" y="303786"/>
                </a:cubicBezTo>
                <a:cubicBezTo>
                  <a:pt x="3807774" y="312267"/>
                  <a:pt x="3807774" y="323357"/>
                  <a:pt x="3805817" y="332490"/>
                </a:cubicBezTo>
                <a:cubicBezTo>
                  <a:pt x="3792770" y="405553"/>
                  <a:pt x="3777114" y="478617"/>
                  <a:pt x="3765371" y="551680"/>
                </a:cubicBezTo>
                <a:cubicBezTo>
                  <a:pt x="3758848" y="591473"/>
                  <a:pt x="3758848" y="631919"/>
                  <a:pt x="3723621" y="660623"/>
                </a:cubicBezTo>
                <a:cubicBezTo>
                  <a:pt x="3714488" y="667798"/>
                  <a:pt x="3713183" y="679541"/>
                  <a:pt x="3724926" y="689978"/>
                </a:cubicBezTo>
                <a:cubicBezTo>
                  <a:pt x="3742539" y="704982"/>
                  <a:pt x="3739930" y="741514"/>
                  <a:pt x="3722968" y="757823"/>
                </a:cubicBezTo>
                <a:cubicBezTo>
                  <a:pt x="3702093" y="778046"/>
                  <a:pt x="3681218" y="798269"/>
                  <a:pt x="3663604" y="820449"/>
                </a:cubicBezTo>
                <a:cubicBezTo>
                  <a:pt x="3636858" y="855023"/>
                  <a:pt x="3644034" y="875898"/>
                  <a:pt x="3686437" y="888946"/>
                </a:cubicBezTo>
                <a:cubicBezTo>
                  <a:pt x="3702093" y="893512"/>
                  <a:pt x="3704702" y="901993"/>
                  <a:pt x="3704050" y="915040"/>
                </a:cubicBezTo>
                <a:cubicBezTo>
                  <a:pt x="3703398" y="956138"/>
                  <a:pt x="3702746" y="997236"/>
                  <a:pt x="3704050" y="1038334"/>
                </a:cubicBezTo>
                <a:cubicBezTo>
                  <a:pt x="3704702" y="1060514"/>
                  <a:pt x="3697527" y="1069647"/>
                  <a:pt x="3675347" y="1065733"/>
                </a:cubicBezTo>
                <a:cubicBezTo>
                  <a:pt x="3653819" y="1061819"/>
                  <a:pt x="3644034" y="1070299"/>
                  <a:pt x="3647296" y="1092479"/>
                </a:cubicBezTo>
                <a:cubicBezTo>
                  <a:pt x="3648600" y="1100960"/>
                  <a:pt x="3648600" y="1109440"/>
                  <a:pt x="3646643" y="1117268"/>
                </a:cubicBezTo>
                <a:cubicBezTo>
                  <a:pt x="3645339" y="1123140"/>
                  <a:pt x="3642077" y="1130316"/>
                  <a:pt x="3637510" y="1133577"/>
                </a:cubicBezTo>
                <a:cubicBezTo>
                  <a:pt x="3579451" y="1172066"/>
                  <a:pt x="3580756" y="1230778"/>
                  <a:pt x="3642729" y="1263395"/>
                </a:cubicBezTo>
                <a:cubicBezTo>
                  <a:pt x="3674695" y="1280356"/>
                  <a:pt x="3692308" y="1306450"/>
                  <a:pt x="3696222" y="1340373"/>
                </a:cubicBezTo>
                <a:cubicBezTo>
                  <a:pt x="3700136" y="1372338"/>
                  <a:pt x="3698832" y="1405608"/>
                  <a:pt x="3698832" y="1437573"/>
                </a:cubicBezTo>
                <a:cubicBezTo>
                  <a:pt x="3697527" y="1566738"/>
                  <a:pt x="3696222" y="1695904"/>
                  <a:pt x="3694917" y="1825722"/>
                </a:cubicBezTo>
                <a:cubicBezTo>
                  <a:pt x="3692308" y="2078182"/>
                  <a:pt x="3689699" y="2330642"/>
                  <a:pt x="3688394" y="2583102"/>
                </a:cubicBezTo>
                <a:cubicBezTo>
                  <a:pt x="3688394" y="2609848"/>
                  <a:pt x="3655776" y="2622895"/>
                  <a:pt x="3662952" y="2651599"/>
                </a:cubicBezTo>
                <a:cubicBezTo>
                  <a:pt x="3662952" y="2651599"/>
                  <a:pt x="3656429" y="2654208"/>
                  <a:pt x="3652514" y="2654861"/>
                </a:cubicBezTo>
                <a:cubicBezTo>
                  <a:pt x="3619245" y="2663341"/>
                  <a:pt x="3615330" y="2669212"/>
                  <a:pt x="3634901" y="2699220"/>
                </a:cubicBezTo>
                <a:cubicBezTo>
                  <a:pt x="3653167" y="2727271"/>
                  <a:pt x="3659038" y="2755975"/>
                  <a:pt x="3658386" y="2789897"/>
                </a:cubicBezTo>
                <a:cubicBezTo>
                  <a:pt x="3653167" y="2971251"/>
                  <a:pt x="3649253" y="3153257"/>
                  <a:pt x="3644686" y="3334610"/>
                </a:cubicBezTo>
                <a:cubicBezTo>
                  <a:pt x="3641424" y="3483347"/>
                  <a:pt x="3638163" y="3632735"/>
                  <a:pt x="3633596" y="3781471"/>
                </a:cubicBezTo>
                <a:cubicBezTo>
                  <a:pt x="3633596" y="3788647"/>
                  <a:pt x="3626420" y="3801694"/>
                  <a:pt x="3621854" y="3802346"/>
                </a:cubicBezTo>
                <a:cubicBezTo>
                  <a:pt x="3606198" y="3804956"/>
                  <a:pt x="3609459" y="3790604"/>
                  <a:pt x="3609459" y="3781471"/>
                </a:cubicBezTo>
                <a:cubicBezTo>
                  <a:pt x="3609459" y="3709060"/>
                  <a:pt x="3608155" y="3636649"/>
                  <a:pt x="3610112" y="3564891"/>
                </a:cubicBezTo>
                <a:cubicBezTo>
                  <a:pt x="3610764" y="3526402"/>
                  <a:pt x="3595760" y="3497698"/>
                  <a:pt x="3565100" y="3475518"/>
                </a:cubicBezTo>
                <a:cubicBezTo>
                  <a:pt x="3544876" y="3460514"/>
                  <a:pt x="3542919" y="3443553"/>
                  <a:pt x="3559880" y="3424635"/>
                </a:cubicBezTo>
                <a:cubicBezTo>
                  <a:pt x="3574885" y="3408326"/>
                  <a:pt x="3576189" y="3392017"/>
                  <a:pt x="3562490" y="3373752"/>
                </a:cubicBezTo>
                <a:cubicBezTo>
                  <a:pt x="3557923" y="3367880"/>
                  <a:pt x="3556619" y="3358747"/>
                  <a:pt x="3556619" y="3351572"/>
                </a:cubicBezTo>
                <a:cubicBezTo>
                  <a:pt x="3556619" y="3313083"/>
                  <a:pt x="3562490" y="3273942"/>
                  <a:pt x="3557923" y="3236105"/>
                </a:cubicBezTo>
                <a:cubicBezTo>
                  <a:pt x="3545529" y="3136948"/>
                  <a:pt x="3499212" y="3057361"/>
                  <a:pt x="3410492" y="3007782"/>
                </a:cubicBezTo>
                <a:cubicBezTo>
                  <a:pt x="3367437" y="2983646"/>
                  <a:pt x="3321772" y="2964727"/>
                  <a:pt x="3275455" y="2947766"/>
                </a:cubicBezTo>
                <a:cubicBezTo>
                  <a:pt x="3253928" y="2939938"/>
                  <a:pt x="3249361" y="2924282"/>
                  <a:pt x="3245447" y="2907320"/>
                </a:cubicBezTo>
                <a:cubicBezTo>
                  <a:pt x="3242838" y="2895578"/>
                  <a:pt x="3244795" y="2883183"/>
                  <a:pt x="3243490" y="2871441"/>
                </a:cubicBezTo>
                <a:cubicBezTo>
                  <a:pt x="3241533" y="2852523"/>
                  <a:pt x="3236314" y="2833605"/>
                  <a:pt x="3261756" y="2825124"/>
                </a:cubicBezTo>
                <a:cubicBezTo>
                  <a:pt x="3264365" y="2824472"/>
                  <a:pt x="3265670" y="2818601"/>
                  <a:pt x="3265018" y="2820558"/>
                </a:cubicBezTo>
                <a:cubicBezTo>
                  <a:pt x="3249361" y="2815991"/>
                  <a:pt x="3229139" y="2815339"/>
                  <a:pt x="3220658" y="2805554"/>
                </a:cubicBezTo>
                <a:cubicBezTo>
                  <a:pt x="3202392" y="2783374"/>
                  <a:pt x="3227834" y="2771631"/>
                  <a:pt x="3244795" y="2756627"/>
                </a:cubicBezTo>
                <a:cubicBezTo>
                  <a:pt x="3221310" y="2754018"/>
                  <a:pt x="3208263" y="2761194"/>
                  <a:pt x="3199783" y="2778155"/>
                </a:cubicBezTo>
                <a:cubicBezTo>
                  <a:pt x="3191955" y="2794464"/>
                  <a:pt x="3192607" y="2812729"/>
                  <a:pt x="3206959" y="2821862"/>
                </a:cubicBezTo>
                <a:cubicBezTo>
                  <a:pt x="3227834" y="2834909"/>
                  <a:pt x="3227182" y="2850566"/>
                  <a:pt x="3223920" y="2870136"/>
                </a:cubicBezTo>
                <a:cubicBezTo>
                  <a:pt x="3221963" y="2881879"/>
                  <a:pt x="3224572" y="2894273"/>
                  <a:pt x="3221310" y="2906016"/>
                </a:cubicBezTo>
                <a:cubicBezTo>
                  <a:pt x="3216744" y="2923629"/>
                  <a:pt x="3212830" y="2941243"/>
                  <a:pt x="3189345" y="2947766"/>
                </a:cubicBezTo>
                <a:cubicBezTo>
                  <a:pt x="3153466" y="2958204"/>
                  <a:pt x="3118891" y="2971903"/>
                  <a:pt x="3084969" y="2986907"/>
                </a:cubicBezTo>
                <a:cubicBezTo>
                  <a:pt x="2939495" y="3051490"/>
                  <a:pt x="2867736" y="3188484"/>
                  <a:pt x="2895787" y="3345700"/>
                </a:cubicBezTo>
                <a:cubicBezTo>
                  <a:pt x="2897092" y="3353529"/>
                  <a:pt x="2896439" y="3364619"/>
                  <a:pt x="2891873" y="3371142"/>
                </a:cubicBezTo>
                <a:cubicBezTo>
                  <a:pt x="2873607" y="3400498"/>
                  <a:pt x="2873607" y="3406369"/>
                  <a:pt x="2899701" y="3430506"/>
                </a:cubicBezTo>
                <a:cubicBezTo>
                  <a:pt x="2907529" y="3438334"/>
                  <a:pt x="2909486" y="3447467"/>
                  <a:pt x="2897744" y="3448120"/>
                </a:cubicBezTo>
                <a:cubicBezTo>
                  <a:pt x="2868388" y="3450076"/>
                  <a:pt x="2838380" y="3448772"/>
                  <a:pt x="2814243" y="3448772"/>
                </a:cubicBezTo>
                <a:cubicBezTo>
                  <a:pt x="2820767" y="3422025"/>
                  <a:pt x="2833814" y="3397236"/>
                  <a:pt x="2830552" y="3373752"/>
                </a:cubicBezTo>
                <a:cubicBezTo>
                  <a:pt x="2827943" y="3349615"/>
                  <a:pt x="2809677" y="3328087"/>
                  <a:pt x="2797934" y="3305255"/>
                </a:cubicBezTo>
                <a:cubicBezTo>
                  <a:pt x="2796630" y="3301340"/>
                  <a:pt x="2801196" y="3295469"/>
                  <a:pt x="2806415" y="3290251"/>
                </a:cubicBezTo>
                <a:cubicBezTo>
                  <a:pt x="2871650" y="3217840"/>
                  <a:pt x="2919272" y="3136948"/>
                  <a:pt x="2929709" y="3036486"/>
                </a:cubicBezTo>
                <a:cubicBezTo>
                  <a:pt x="2945366" y="2881879"/>
                  <a:pt x="2901006" y="2753365"/>
                  <a:pt x="2775102" y="2659427"/>
                </a:cubicBezTo>
                <a:cubicBezTo>
                  <a:pt x="2715086" y="2614415"/>
                  <a:pt x="2650503" y="2574621"/>
                  <a:pt x="2587877" y="2533523"/>
                </a:cubicBezTo>
                <a:cubicBezTo>
                  <a:pt x="2515466" y="2485901"/>
                  <a:pt x="2448926" y="2432409"/>
                  <a:pt x="2407828" y="2353474"/>
                </a:cubicBezTo>
                <a:cubicBezTo>
                  <a:pt x="2404567" y="2347603"/>
                  <a:pt x="2401957" y="2339122"/>
                  <a:pt x="2403914" y="2333251"/>
                </a:cubicBezTo>
                <a:cubicBezTo>
                  <a:pt x="2409785" y="2314333"/>
                  <a:pt x="2421528" y="2296720"/>
                  <a:pt x="2424137" y="2277801"/>
                </a:cubicBezTo>
                <a:cubicBezTo>
                  <a:pt x="2426094" y="2265407"/>
                  <a:pt x="2420875" y="2247141"/>
                  <a:pt x="2411743" y="2239313"/>
                </a:cubicBezTo>
                <a:cubicBezTo>
                  <a:pt x="2391520" y="2222352"/>
                  <a:pt x="2388910" y="2201476"/>
                  <a:pt x="2388258" y="2179296"/>
                </a:cubicBezTo>
                <a:cubicBezTo>
                  <a:pt x="2386953" y="2147984"/>
                  <a:pt x="2388258" y="2116671"/>
                  <a:pt x="2387605" y="2086010"/>
                </a:cubicBezTo>
                <a:cubicBezTo>
                  <a:pt x="2387605" y="2044912"/>
                  <a:pt x="2387605" y="2044912"/>
                  <a:pt x="2425442" y="2031213"/>
                </a:cubicBezTo>
                <a:cubicBezTo>
                  <a:pt x="2445012" y="2024037"/>
                  <a:pt x="2462626" y="2015556"/>
                  <a:pt x="2475020" y="1997290"/>
                </a:cubicBezTo>
                <a:cubicBezTo>
                  <a:pt x="2437184" y="2012295"/>
                  <a:pt x="2400000" y="2022732"/>
                  <a:pt x="2359554" y="2007076"/>
                </a:cubicBezTo>
                <a:cubicBezTo>
                  <a:pt x="2319761" y="1991419"/>
                  <a:pt x="2293015" y="1963368"/>
                  <a:pt x="2281272" y="1923575"/>
                </a:cubicBezTo>
                <a:cubicBezTo>
                  <a:pt x="2272139" y="1892914"/>
                  <a:pt x="2274096" y="1861601"/>
                  <a:pt x="2289753" y="1832898"/>
                </a:cubicBezTo>
                <a:cubicBezTo>
                  <a:pt x="2315194" y="1784624"/>
                  <a:pt x="2356293" y="1763096"/>
                  <a:pt x="2411090" y="1761139"/>
                </a:cubicBezTo>
                <a:cubicBezTo>
                  <a:pt x="2403914" y="1755268"/>
                  <a:pt x="2397391" y="1752006"/>
                  <a:pt x="2390867" y="1751354"/>
                </a:cubicBezTo>
                <a:cubicBezTo>
                  <a:pt x="2312585" y="1743526"/>
                  <a:pt x="2237565" y="1808761"/>
                  <a:pt x="2235608" y="1887695"/>
                </a:cubicBezTo>
                <a:cubicBezTo>
                  <a:pt x="2233651" y="1960106"/>
                  <a:pt x="2278663" y="2018818"/>
                  <a:pt x="2349117" y="2035779"/>
                </a:cubicBezTo>
                <a:cubicBezTo>
                  <a:pt x="2361511" y="2039041"/>
                  <a:pt x="2371949" y="2039693"/>
                  <a:pt x="2371297" y="2057959"/>
                </a:cubicBezTo>
                <a:cubicBezTo>
                  <a:pt x="2369992" y="2100362"/>
                  <a:pt x="2371297" y="2143417"/>
                  <a:pt x="2369340" y="2185820"/>
                </a:cubicBezTo>
                <a:cubicBezTo>
                  <a:pt x="2368687" y="2200824"/>
                  <a:pt x="2363469" y="2219742"/>
                  <a:pt x="2353031" y="2230180"/>
                </a:cubicBezTo>
                <a:cubicBezTo>
                  <a:pt x="2328241" y="2255622"/>
                  <a:pt x="2324328" y="2273887"/>
                  <a:pt x="2343246" y="2304548"/>
                </a:cubicBezTo>
                <a:cubicBezTo>
                  <a:pt x="2354988" y="2323466"/>
                  <a:pt x="2358902" y="2341732"/>
                  <a:pt x="2344550" y="2363259"/>
                </a:cubicBezTo>
                <a:cubicBezTo>
                  <a:pt x="2309976" y="2414795"/>
                  <a:pt x="2269530" y="2459155"/>
                  <a:pt x="2219299" y="2494382"/>
                </a:cubicBezTo>
                <a:cubicBezTo>
                  <a:pt x="2150150" y="2542656"/>
                  <a:pt x="2079043" y="2588321"/>
                  <a:pt x="2009894" y="2635942"/>
                </a:cubicBezTo>
                <a:cubicBezTo>
                  <a:pt x="1955097" y="2673779"/>
                  <a:pt x="1904213" y="2717486"/>
                  <a:pt x="1874857" y="2778807"/>
                </a:cubicBezTo>
                <a:cubicBezTo>
                  <a:pt x="1795923" y="2943852"/>
                  <a:pt x="1816798" y="3099764"/>
                  <a:pt x="1921827" y="3247195"/>
                </a:cubicBezTo>
                <a:cubicBezTo>
                  <a:pt x="1936831" y="3268723"/>
                  <a:pt x="1954444" y="3288946"/>
                  <a:pt x="1971405" y="3310474"/>
                </a:cubicBezTo>
                <a:cubicBezTo>
                  <a:pt x="1948573" y="3328739"/>
                  <a:pt x="1932264" y="3348962"/>
                  <a:pt x="1930960" y="3378318"/>
                </a:cubicBezTo>
                <a:cubicBezTo>
                  <a:pt x="1929003" y="3407674"/>
                  <a:pt x="1942702" y="3429854"/>
                  <a:pt x="1964230" y="3450076"/>
                </a:cubicBezTo>
                <a:cubicBezTo>
                  <a:pt x="1939440" y="3450076"/>
                  <a:pt x="1917260" y="3450729"/>
                  <a:pt x="1895733" y="3449424"/>
                </a:cubicBezTo>
                <a:cubicBezTo>
                  <a:pt x="1889209" y="3449424"/>
                  <a:pt x="1882686" y="3444858"/>
                  <a:pt x="1876162" y="3442249"/>
                </a:cubicBezTo>
                <a:cubicBezTo>
                  <a:pt x="1878771" y="3436377"/>
                  <a:pt x="1880729" y="3429854"/>
                  <a:pt x="1885295" y="3425287"/>
                </a:cubicBezTo>
                <a:cubicBezTo>
                  <a:pt x="1900299" y="3408326"/>
                  <a:pt x="1901604" y="3392670"/>
                  <a:pt x="1887904" y="3373752"/>
                </a:cubicBezTo>
                <a:cubicBezTo>
                  <a:pt x="1883338" y="3367880"/>
                  <a:pt x="1882033" y="3358747"/>
                  <a:pt x="1882033" y="3351572"/>
                </a:cubicBezTo>
                <a:cubicBezTo>
                  <a:pt x="1882686" y="3337872"/>
                  <a:pt x="1886600" y="3324173"/>
                  <a:pt x="1886600" y="3311126"/>
                </a:cubicBezTo>
                <a:cubicBezTo>
                  <a:pt x="1891166" y="3178046"/>
                  <a:pt x="1846806" y="3069104"/>
                  <a:pt x="1725469" y="3001911"/>
                </a:cubicBezTo>
                <a:cubicBezTo>
                  <a:pt x="1685023" y="2979731"/>
                  <a:pt x="1640663" y="2964727"/>
                  <a:pt x="1598260" y="2945809"/>
                </a:cubicBezTo>
                <a:cubicBezTo>
                  <a:pt x="1589780" y="2941895"/>
                  <a:pt x="1580647" y="2934067"/>
                  <a:pt x="1578038" y="2925586"/>
                </a:cubicBezTo>
                <a:cubicBezTo>
                  <a:pt x="1572819" y="2909930"/>
                  <a:pt x="1571514" y="2892316"/>
                  <a:pt x="1569557" y="2875355"/>
                </a:cubicBezTo>
                <a:cubicBezTo>
                  <a:pt x="1566948" y="2855132"/>
                  <a:pt x="1560424" y="2832952"/>
                  <a:pt x="1589128" y="2823819"/>
                </a:cubicBezTo>
                <a:cubicBezTo>
                  <a:pt x="1591737" y="2823167"/>
                  <a:pt x="1593042" y="2817948"/>
                  <a:pt x="1598913" y="2809468"/>
                </a:cubicBezTo>
                <a:cubicBezTo>
                  <a:pt x="1576733" y="2817948"/>
                  <a:pt x="1557815" y="2825776"/>
                  <a:pt x="1545420" y="2806206"/>
                </a:cubicBezTo>
                <a:cubicBezTo>
                  <a:pt x="1530416" y="2782721"/>
                  <a:pt x="1553248" y="2772284"/>
                  <a:pt x="1567600" y="2756627"/>
                </a:cubicBezTo>
                <a:cubicBezTo>
                  <a:pt x="1545420" y="2754670"/>
                  <a:pt x="1530416" y="2763151"/>
                  <a:pt x="1527154" y="2778807"/>
                </a:cubicBezTo>
                <a:cubicBezTo>
                  <a:pt x="1524545" y="2792507"/>
                  <a:pt x="1526502" y="2815339"/>
                  <a:pt x="1534982" y="2821862"/>
                </a:cubicBezTo>
                <a:cubicBezTo>
                  <a:pt x="1552596" y="2834909"/>
                  <a:pt x="1552596" y="2849261"/>
                  <a:pt x="1550639" y="2866875"/>
                </a:cubicBezTo>
                <a:cubicBezTo>
                  <a:pt x="1549334" y="2876008"/>
                  <a:pt x="1546725" y="2884488"/>
                  <a:pt x="1546725" y="2893621"/>
                </a:cubicBezTo>
                <a:cubicBezTo>
                  <a:pt x="1546072" y="2930805"/>
                  <a:pt x="1540854" y="2936024"/>
                  <a:pt x="1508236" y="2949723"/>
                </a:cubicBezTo>
                <a:cubicBezTo>
                  <a:pt x="1456700" y="2970599"/>
                  <a:pt x="1403207" y="2988212"/>
                  <a:pt x="1356238" y="3016263"/>
                </a:cubicBezTo>
                <a:cubicBezTo>
                  <a:pt x="1251210" y="3078889"/>
                  <a:pt x="1199674" y="3213273"/>
                  <a:pt x="1221854" y="3347005"/>
                </a:cubicBezTo>
                <a:cubicBezTo>
                  <a:pt x="1223159" y="3356138"/>
                  <a:pt x="1219897" y="3367228"/>
                  <a:pt x="1215330" y="3375709"/>
                </a:cubicBezTo>
                <a:cubicBezTo>
                  <a:pt x="1203588" y="3395279"/>
                  <a:pt x="1204240" y="3411588"/>
                  <a:pt x="1220549" y="3426592"/>
                </a:cubicBezTo>
                <a:cubicBezTo>
                  <a:pt x="1240120" y="3444858"/>
                  <a:pt x="1240120" y="3459862"/>
                  <a:pt x="1219244" y="3476171"/>
                </a:cubicBezTo>
                <a:cubicBezTo>
                  <a:pt x="1188584" y="3499655"/>
                  <a:pt x="1173580" y="3529011"/>
                  <a:pt x="1174885" y="3568152"/>
                </a:cubicBezTo>
                <a:cubicBezTo>
                  <a:pt x="1176189" y="3652305"/>
                  <a:pt x="1175537" y="3737111"/>
                  <a:pt x="1175537" y="3821265"/>
                </a:cubicBezTo>
                <a:cubicBezTo>
                  <a:pt x="1175537" y="3829093"/>
                  <a:pt x="1175537" y="3836921"/>
                  <a:pt x="1175537" y="3844097"/>
                </a:cubicBezTo>
                <a:cubicBezTo>
                  <a:pt x="1173580" y="3844097"/>
                  <a:pt x="1171623" y="3844097"/>
                  <a:pt x="1169666" y="3844097"/>
                </a:cubicBezTo>
                <a:cubicBezTo>
                  <a:pt x="1169013" y="3838878"/>
                  <a:pt x="1167709" y="3834312"/>
                  <a:pt x="1167709" y="3829093"/>
                </a:cubicBezTo>
                <a:cubicBezTo>
                  <a:pt x="1165099" y="3733197"/>
                  <a:pt x="1161838" y="3637301"/>
                  <a:pt x="1159228" y="3542058"/>
                </a:cubicBezTo>
                <a:cubicBezTo>
                  <a:pt x="1155314" y="3379623"/>
                  <a:pt x="1152052" y="3216535"/>
                  <a:pt x="1148138" y="3054099"/>
                </a:cubicBezTo>
                <a:cubicBezTo>
                  <a:pt x="1146181" y="2973860"/>
                  <a:pt x="1144224" y="2892969"/>
                  <a:pt x="1140962" y="2812729"/>
                </a:cubicBezTo>
                <a:cubicBezTo>
                  <a:pt x="1139658" y="2774241"/>
                  <a:pt x="1138353" y="2736404"/>
                  <a:pt x="1169013" y="2706396"/>
                </a:cubicBezTo>
                <a:cubicBezTo>
                  <a:pt x="1170318" y="2705091"/>
                  <a:pt x="1170970" y="2702482"/>
                  <a:pt x="1172275" y="2700525"/>
                </a:cubicBezTo>
                <a:cubicBezTo>
                  <a:pt x="1182060" y="2684216"/>
                  <a:pt x="1178799" y="2673126"/>
                  <a:pt x="1161185" y="2663341"/>
                </a:cubicBezTo>
                <a:cubicBezTo>
                  <a:pt x="1154009" y="2659427"/>
                  <a:pt x="1146181" y="2647685"/>
                  <a:pt x="1146833" y="2639856"/>
                </a:cubicBezTo>
                <a:cubicBezTo>
                  <a:pt x="1147486" y="2619633"/>
                  <a:pt x="1142267" y="2607239"/>
                  <a:pt x="1118130" y="2608544"/>
                </a:cubicBezTo>
                <a:cubicBezTo>
                  <a:pt x="1118130" y="2598758"/>
                  <a:pt x="1118130" y="2590278"/>
                  <a:pt x="1118130" y="2582450"/>
                </a:cubicBezTo>
                <a:cubicBezTo>
                  <a:pt x="1118130" y="2249750"/>
                  <a:pt x="1111607" y="1438878"/>
                  <a:pt x="1111607" y="1366467"/>
                </a:cubicBezTo>
                <a:cubicBezTo>
                  <a:pt x="1111607" y="1335154"/>
                  <a:pt x="1122044" y="1310365"/>
                  <a:pt x="1144876" y="1289489"/>
                </a:cubicBezTo>
                <a:cubicBezTo>
                  <a:pt x="1160533" y="1275137"/>
                  <a:pt x="1176189" y="1260786"/>
                  <a:pt x="1189889" y="1244477"/>
                </a:cubicBezTo>
                <a:cubicBezTo>
                  <a:pt x="1214026" y="1215774"/>
                  <a:pt x="1214678" y="1174675"/>
                  <a:pt x="1188584" y="1153800"/>
                </a:cubicBezTo>
                <a:cubicBezTo>
                  <a:pt x="1170970" y="1139448"/>
                  <a:pt x="1168361" y="1123140"/>
                  <a:pt x="1167056" y="1104221"/>
                </a:cubicBezTo>
                <a:cubicBezTo>
                  <a:pt x="1165099" y="1072909"/>
                  <a:pt x="1165099" y="1071604"/>
                  <a:pt x="1133786" y="1072909"/>
                </a:cubicBezTo>
                <a:cubicBezTo>
                  <a:pt x="1114868" y="1073561"/>
                  <a:pt x="1110302" y="1065733"/>
                  <a:pt x="1110954" y="1048772"/>
                </a:cubicBezTo>
                <a:cubicBezTo>
                  <a:pt x="1111607" y="1012892"/>
                  <a:pt x="1111607" y="977013"/>
                  <a:pt x="1108997" y="941786"/>
                </a:cubicBezTo>
                <a:cubicBezTo>
                  <a:pt x="1107692" y="917649"/>
                  <a:pt x="1112911" y="903950"/>
                  <a:pt x="1137048" y="893512"/>
                </a:cubicBezTo>
                <a:cubicBezTo>
                  <a:pt x="1170970" y="879160"/>
                  <a:pt x="1174232" y="860242"/>
                  <a:pt x="1152705" y="830234"/>
                </a:cubicBezTo>
                <a:cubicBezTo>
                  <a:pt x="1137701" y="810011"/>
                  <a:pt x="1120087" y="792398"/>
                  <a:pt x="1103778" y="773479"/>
                </a:cubicBezTo>
                <a:cubicBezTo>
                  <a:pt x="1091384" y="759780"/>
                  <a:pt x="1082251" y="710854"/>
                  <a:pt x="1093341" y="701068"/>
                </a:cubicBezTo>
                <a:cubicBezTo>
                  <a:pt x="1114868" y="682803"/>
                  <a:pt x="1104431" y="667146"/>
                  <a:pt x="1090079" y="656056"/>
                </a:cubicBezTo>
                <a:cubicBezTo>
                  <a:pt x="1066594" y="637138"/>
                  <a:pt x="1064637" y="611696"/>
                  <a:pt x="1062028" y="584950"/>
                </a:cubicBezTo>
                <a:cubicBezTo>
                  <a:pt x="1060071" y="559508"/>
                  <a:pt x="1057461" y="533414"/>
                  <a:pt x="1054200" y="507972"/>
                </a:cubicBezTo>
                <a:cubicBezTo>
                  <a:pt x="1043110" y="428386"/>
                  <a:pt x="1032020" y="349451"/>
                  <a:pt x="1011797" y="271169"/>
                </a:cubicBezTo>
                <a:cubicBezTo>
                  <a:pt x="1011144" y="269212"/>
                  <a:pt x="1010492" y="265950"/>
                  <a:pt x="1011797" y="264645"/>
                </a:cubicBezTo>
                <a:cubicBezTo>
                  <a:pt x="1024844" y="248337"/>
                  <a:pt x="1017016" y="232680"/>
                  <a:pt x="1012449" y="215719"/>
                </a:cubicBezTo>
                <a:cubicBezTo>
                  <a:pt x="1009840" y="205934"/>
                  <a:pt x="1013101" y="194844"/>
                  <a:pt x="1012449" y="183754"/>
                </a:cubicBezTo>
                <a:cubicBezTo>
                  <a:pt x="1011797" y="173316"/>
                  <a:pt x="1011797" y="162226"/>
                  <a:pt x="1008535" y="151789"/>
                </a:cubicBezTo>
                <a:cubicBezTo>
                  <a:pt x="1003316" y="134827"/>
                  <a:pt x="1001359" y="121780"/>
                  <a:pt x="1020930" y="111995"/>
                </a:cubicBezTo>
                <a:cubicBezTo>
                  <a:pt x="1030715" y="106776"/>
                  <a:pt x="1037891" y="96339"/>
                  <a:pt x="1046371" y="87858"/>
                </a:cubicBezTo>
                <a:cubicBezTo>
                  <a:pt x="1045067" y="85249"/>
                  <a:pt x="1043762" y="82639"/>
                  <a:pt x="1042457" y="80030"/>
                </a:cubicBezTo>
                <a:cubicBezTo>
                  <a:pt x="1017668" y="102210"/>
                  <a:pt x="992226" y="110690"/>
                  <a:pt x="970699" y="81987"/>
                </a:cubicBezTo>
                <a:cubicBezTo>
                  <a:pt x="946562" y="49369"/>
                  <a:pt x="969394" y="28494"/>
                  <a:pt x="999402" y="11533"/>
                </a:cubicBezTo>
                <a:cubicBezTo>
                  <a:pt x="970046" y="8271"/>
                  <a:pt x="947866" y="23275"/>
                  <a:pt x="940690" y="48065"/>
                </a:cubicBezTo>
                <a:cubicBezTo>
                  <a:pt x="932862" y="75463"/>
                  <a:pt x="945257" y="103515"/>
                  <a:pt x="973960" y="115257"/>
                </a:cubicBezTo>
                <a:cubicBezTo>
                  <a:pt x="993531" y="123085"/>
                  <a:pt x="993531" y="136785"/>
                  <a:pt x="984398" y="149179"/>
                </a:cubicBezTo>
                <a:cubicBezTo>
                  <a:pt x="974613" y="162879"/>
                  <a:pt x="975917" y="172664"/>
                  <a:pt x="981789" y="186363"/>
                </a:cubicBezTo>
                <a:cubicBezTo>
                  <a:pt x="985703" y="196148"/>
                  <a:pt x="985703" y="213110"/>
                  <a:pt x="979832" y="220285"/>
                </a:cubicBezTo>
                <a:cubicBezTo>
                  <a:pt x="964827" y="239204"/>
                  <a:pt x="981136" y="252251"/>
                  <a:pt x="981789" y="267907"/>
                </a:cubicBezTo>
                <a:cubicBezTo>
                  <a:pt x="982441" y="282911"/>
                  <a:pt x="960261" y="294654"/>
                  <a:pt x="968089" y="314876"/>
                </a:cubicBezTo>
                <a:cubicBezTo>
                  <a:pt x="971351" y="323357"/>
                  <a:pt x="971351" y="334447"/>
                  <a:pt x="969394" y="343580"/>
                </a:cubicBezTo>
                <a:cubicBezTo>
                  <a:pt x="956347" y="416643"/>
                  <a:pt x="940690" y="489707"/>
                  <a:pt x="928948" y="562770"/>
                </a:cubicBezTo>
                <a:cubicBezTo>
                  <a:pt x="922425" y="602563"/>
                  <a:pt x="922425" y="643009"/>
                  <a:pt x="887198" y="671713"/>
                </a:cubicBezTo>
                <a:cubicBezTo>
                  <a:pt x="878065" y="678888"/>
                  <a:pt x="876760" y="690631"/>
                  <a:pt x="888502" y="701068"/>
                </a:cubicBezTo>
                <a:cubicBezTo>
                  <a:pt x="906116" y="716072"/>
                  <a:pt x="903506" y="752604"/>
                  <a:pt x="886545" y="768913"/>
                </a:cubicBezTo>
                <a:cubicBezTo>
                  <a:pt x="865670" y="789136"/>
                  <a:pt x="844795" y="809359"/>
                  <a:pt x="827181" y="831539"/>
                </a:cubicBezTo>
                <a:cubicBezTo>
                  <a:pt x="800435" y="866113"/>
                  <a:pt x="807611" y="886988"/>
                  <a:pt x="850014" y="900035"/>
                </a:cubicBezTo>
                <a:cubicBezTo>
                  <a:pt x="865670" y="904602"/>
                  <a:pt x="868279" y="913082"/>
                  <a:pt x="867627" y="926130"/>
                </a:cubicBezTo>
                <a:cubicBezTo>
                  <a:pt x="866975" y="967228"/>
                  <a:pt x="866322" y="1008326"/>
                  <a:pt x="867627" y="1049424"/>
                </a:cubicBezTo>
                <a:cubicBezTo>
                  <a:pt x="868279" y="1071604"/>
                  <a:pt x="861104" y="1080737"/>
                  <a:pt x="838924" y="1076823"/>
                </a:cubicBezTo>
                <a:cubicBezTo>
                  <a:pt x="817396" y="1072909"/>
                  <a:pt x="807611" y="1081389"/>
                  <a:pt x="810873" y="1103569"/>
                </a:cubicBezTo>
                <a:cubicBezTo>
                  <a:pt x="812177" y="1112050"/>
                  <a:pt x="812177" y="1120530"/>
                  <a:pt x="810220" y="1128358"/>
                </a:cubicBezTo>
                <a:cubicBezTo>
                  <a:pt x="808916" y="1134230"/>
                  <a:pt x="805654" y="1141405"/>
                  <a:pt x="801087" y="1144667"/>
                </a:cubicBezTo>
                <a:cubicBezTo>
                  <a:pt x="743028" y="1183156"/>
                  <a:pt x="744333" y="1241868"/>
                  <a:pt x="806306" y="1274485"/>
                </a:cubicBezTo>
                <a:cubicBezTo>
                  <a:pt x="838271" y="1291446"/>
                  <a:pt x="855885" y="1317540"/>
                  <a:pt x="859799" y="1351463"/>
                </a:cubicBezTo>
                <a:cubicBezTo>
                  <a:pt x="863713" y="1383428"/>
                  <a:pt x="862408" y="1416698"/>
                  <a:pt x="862408" y="1448663"/>
                </a:cubicBezTo>
                <a:cubicBezTo>
                  <a:pt x="861756" y="1497589"/>
                  <a:pt x="862408" y="1920313"/>
                  <a:pt x="860451" y="2083401"/>
                </a:cubicBezTo>
                <a:cubicBezTo>
                  <a:pt x="858494" y="2245184"/>
                  <a:pt x="855232" y="2407619"/>
                  <a:pt x="856537" y="2569402"/>
                </a:cubicBezTo>
                <a:cubicBezTo>
                  <a:pt x="856537" y="2600063"/>
                  <a:pt x="827181" y="2617676"/>
                  <a:pt x="833053" y="2647685"/>
                </a:cubicBezTo>
                <a:cubicBezTo>
                  <a:pt x="833053" y="2648989"/>
                  <a:pt x="825877" y="2652251"/>
                  <a:pt x="821963" y="2652903"/>
                </a:cubicBezTo>
                <a:cubicBezTo>
                  <a:pt x="787388" y="2662036"/>
                  <a:pt x="783474" y="2667908"/>
                  <a:pt x="804349" y="2698568"/>
                </a:cubicBezTo>
                <a:cubicBezTo>
                  <a:pt x="823267" y="2726619"/>
                  <a:pt x="829138" y="2755975"/>
                  <a:pt x="827834" y="2788593"/>
                </a:cubicBezTo>
                <a:cubicBezTo>
                  <a:pt x="824572" y="2852523"/>
                  <a:pt x="823920" y="2916453"/>
                  <a:pt x="822615" y="2979731"/>
                </a:cubicBezTo>
                <a:cubicBezTo>
                  <a:pt x="820005" y="3084108"/>
                  <a:pt x="817396" y="3187831"/>
                  <a:pt x="814787" y="3292208"/>
                </a:cubicBezTo>
                <a:cubicBezTo>
                  <a:pt x="810873" y="3459210"/>
                  <a:pt x="806958" y="3626864"/>
                  <a:pt x="803697" y="3793866"/>
                </a:cubicBezTo>
                <a:cubicBezTo>
                  <a:pt x="802392" y="3849316"/>
                  <a:pt x="803044" y="3848663"/>
                  <a:pt x="747595" y="3848663"/>
                </a:cubicBezTo>
                <a:cubicBezTo>
                  <a:pt x="727372" y="3848663"/>
                  <a:pt x="719543" y="3843445"/>
                  <a:pt x="720196" y="3821917"/>
                </a:cubicBezTo>
                <a:cubicBezTo>
                  <a:pt x="721500" y="3720150"/>
                  <a:pt x="720848" y="3618383"/>
                  <a:pt x="720848" y="3515964"/>
                </a:cubicBezTo>
                <a:cubicBezTo>
                  <a:pt x="720848" y="3495741"/>
                  <a:pt x="718239" y="3478780"/>
                  <a:pt x="701278" y="3465081"/>
                </a:cubicBezTo>
                <a:cubicBezTo>
                  <a:pt x="697363" y="3461819"/>
                  <a:pt x="693449" y="3453338"/>
                  <a:pt x="695406" y="3450076"/>
                </a:cubicBezTo>
                <a:cubicBezTo>
                  <a:pt x="709758" y="3422025"/>
                  <a:pt x="699973" y="3392670"/>
                  <a:pt x="698668" y="3364619"/>
                </a:cubicBezTo>
                <a:cubicBezTo>
                  <a:pt x="694102" y="3291555"/>
                  <a:pt x="648437" y="3249805"/>
                  <a:pt x="581897" y="3228930"/>
                </a:cubicBezTo>
                <a:cubicBezTo>
                  <a:pt x="559717" y="3221754"/>
                  <a:pt x="553194" y="3208707"/>
                  <a:pt x="555803" y="3187831"/>
                </a:cubicBezTo>
                <a:cubicBezTo>
                  <a:pt x="556456" y="3180656"/>
                  <a:pt x="559065" y="3173480"/>
                  <a:pt x="560370" y="3166304"/>
                </a:cubicBezTo>
                <a:cubicBezTo>
                  <a:pt x="558413" y="3166956"/>
                  <a:pt x="555803" y="3167608"/>
                  <a:pt x="553846" y="3168261"/>
                </a:cubicBezTo>
                <a:cubicBezTo>
                  <a:pt x="549932" y="3158476"/>
                  <a:pt x="546018" y="3148690"/>
                  <a:pt x="542104" y="3138253"/>
                </a:cubicBezTo>
                <a:cubicBezTo>
                  <a:pt x="530362" y="3143472"/>
                  <a:pt x="526447" y="3153257"/>
                  <a:pt x="532971" y="3166304"/>
                </a:cubicBezTo>
                <a:cubicBezTo>
                  <a:pt x="550584" y="3200878"/>
                  <a:pt x="544713" y="3216535"/>
                  <a:pt x="508834" y="3228930"/>
                </a:cubicBezTo>
                <a:cubicBezTo>
                  <a:pt x="454689" y="3247195"/>
                  <a:pt x="411634" y="3276551"/>
                  <a:pt x="396630" y="3335263"/>
                </a:cubicBezTo>
                <a:cubicBezTo>
                  <a:pt x="386844" y="3373099"/>
                  <a:pt x="387497" y="3410935"/>
                  <a:pt x="395977" y="3449424"/>
                </a:cubicBezTo>
                <a:cubicBezTo>
                  <a:pt x="396630" y="3453338"/>
                  <a:pt x="394673" y="3460514"/>
                  <a:pt x="392063" y="3463124"/>
                </a:cubicBezTo>
                <a:cubicBezTo>
                  <a:pt x="371840" y="3479432"/>
                  <a:pt x="370536" y="3501612"/>
                  <a:pt x="370536" y="3525097"/>
                </a:cubicBezTo>
                <a:cubicBezTo>
                  <a:pt x="371188" y="3786037"/>
                  <a:pt x="371188" y="4046978"/>
                  <a:pt x="371188" y="4307919"/>
                </a:cubicBezTo>
                <a:cubicBezTo>
                  <a:pt x="371188" y="4313790"/>
                  <a:pt x="372493" y="4320966"/>
                  <a:pt x="370536" y="4326185"/>
                </a:cubicBezTo>
                <a:cubicBezTo>
                  <a:pt x="367926" y="4332708"/>
                  <a:pt x="362055" y="4337927"/>
                  <a:pt x="358141" y="4343146"/>
                </a:cubicBezTo>
                <a:cubicBezTo>
                  <a:pt x="353574" y="4337927"/>
                  <a:pt x="345094" y="4332708"/>
                  <a:pt x="345094" y="4326837"/>
                </a:cubicBezTo>
                <a:cubicBezTo>
                  <a:pt x="342484" y="4303352"/>
                  <a:pt x="342484" y="4279868"/>
                  <a:pt x="341832" y="4256383"/>
                </a:cubicBezTo>
                <a:cubicBezTo>
                  <a:pt x="339875" y="4154616"/>
                  <a:pt x="338570" y="4052849"/>
                  <a:pt x="337918" y="3950430"/>
                </a:cubicBezTo>
                <a:cubicBezTo>
                  <a:pt x="337918" y="3941950"/>
                  <a:pt x="343137" y="3934121"/>
                  <a:pt x="346399" y="3925641"/>
                </a:cubicBezTo>
                <a:cubicBezTo>
                  <a:pt x="353574" y="3905418"/>
                  <a:pt x="360750" y="3884543"/>
                  <a:pt x="366621" y="3863667"/>
                </a:cubicBezTo>
                <a:cubicBezTo>
                  <a:pt x="367926" y="3859101"/>
                  <a:pt x="362055" y="3846706"/>
                  <a:pt x="359446" y="3846706"/>
                </a:cubicBezTo>
                <a:cubicBezTo>
                  <a:pt x="327480" y="3848011"/>
                  <a:pt x="334656" y="3823874"/>
                  <a:pt x="334004" y="3806913"/>
                </a:cubicBezTo>
                <a:cubicBezTo>
                  <a:pt x="331394" y="3733849"/>
                  <a:pt x="330090" y="3660786"/>
                  <a:pt x="329437" y="3587723"/>
                </a:cubicBezTo>
                <a:cubicBezTo>
                  <a:pt x="329437" y="3573371"/>
                  <a:pt x="334004" y="3557714"/>
                  <a:pt x="340527" y="3544667"/>
                </a:cubicBezTo>
                <a:cubicBezTo>
                  <a:pt x="363360" y="3499655"/>
                  <a:pt x="373797" y="3452034"/>
                  <a:pt x="371840" y="3401803"/>
                </a:cubicBezTo>
                <a:cubicBezTo>
                  <a:pt x="371188" y="3380275"/>
                  <a:pt x="364012" y="3368533"/>
                  <a:pt x="340527" y="3371794"/>
                </a:cubicBezTo>
                <a:cubicBezTo>
                  <a:pt x="323566" y="3374404"/>
                  <a:pt x="317695" y="3366576"/>
                  <a:pt x="317695" y="3349615"/>
                </a:cubicBezTo>
                <a:cubicBezTo>
                  <a:pt x="318347" y="3288293"/>
                  <a:pt x="317695" y="3226320"/>
                  <a:pt x="318347" y="3164999"/>
                </a:cubicBezTo>
                <a:cubicBezTo>
                  <a:pt x="318347" y="3155866"/>
                  <a:pt x="322262" y="3145429"/>
                  <a:pt x="326828" y="3137600"/>
                </a:cubicBezTo>
                <a:cubicBezTo>
                  <a:pt x="350313" y="3099112"/>
                  <a:pt x="358793" y="3058014"/>
                  <a:pt x="358793" y="3013654"/>
                </a:cubicBezTo>
                <a:cubicBezTo>
                  <a:pt x="358793" y="2994083"/>
                  <a:pt x="352922" y="2982993"/>
                  <a:pt x="330742" y="2986255"/>
                </a:cubicBezTo>
                <a:cubicBezTo>
                  <a:pt x="319000" y="2988212"/>
                  <a:pt x="309867" y="2984950"/>
                  <a:pt x="309867" y="2969294"/>
                </a:cubicBezTo>
                <a:cubicBezTo>
                  <a:pt x="310519" y="2937981"/>
                  <a:pt x="309214" y="2906668"/>
                  <a:pt x="311172" y="2876008"/>
                </a:cubicBezTo>
                <a:cubicBezTo>
                  <a:pt x="312476" y="2859046"/>
                  <a:pt x="313129" y="2837519"/>
                  <a:pt x="322914" y="2825776"/>
                </a:cubicBezTo>
                <a:cubicBezTo>
                  <a:pt x="357488" y="2784026"/>
                  <a:pt x="350313" y="2735752"/>
                  <a:pt x="349660" y="2688130"/>
                </a:cubicBezTo>
                <a:cubicBezTo>
                  <a:pt x="349660" y="2682912"/>
                  <a:pt x="345746" y="2675736"/>
                  <a:pt x="341832" y="2673126"/>
                </a:cubicBezTo>
                <a:cubicBezTo>
                  <a:pt x="316390" y="2660732"/>
                  <a:pt x="294210" y="2674431"/>
                  <a:pt x="295515" y="2701830"/>
                </a:cubicBezTo>
                <a:cubicBezTo>
                  <a:pt x="290949" y="2689435"/>
                  <a:pt x="283773" y="2679650"/>
                  <a:pt x="277249" y="2668560"/>
                </a:cubicBezTo>
                <a:cubicBezTo>
                  <a:pt x="275292" y="2664646"/>
                  <a:pt x="273988" y="2660079"/>
                  <a:pt x="273988" y="2655513"/>
                </a:cubicBezTo>
                <a:cubicBezTo>
                  <a:pt x="273988" y="2633985"/>
                  <a:pt x="269421" y="2611153"/>
                  <a:pt x="290296" y="2594192"/>
                </a:cubicBezTo>
                <a:cubicBezTo>
                  <a:pt x="292906" y="2592235"/>
                  <a:pt x="290949" y="2585059"/>
                  <a:pt x="291601" y="2579840"/>
                </a:cubicBezTo>
                <a:cubicBezTo>
                  <a:pt x="292253" y="2575274"/>
                  <a:pt x="290949" y="2568750"/>
                  <a:pt x="293558" y="2566141"/>
                </a:cubicBezTo>
                <a:cubicBezTo>
                  <a:pt x="320304" y="2537437"/>
                  <a:pt x="307257" y="2501558"/>
                  <a:pt x="276597" y="2481335"/>
                </a:cubicBezTo>
                <a:cubicBezTo>
                  <a:pt x="270726" y="2477421"/>
                  <a:pt x="262898" y="2472202"/>
                  <a:pt x="260940" y="2465679"/>
                </a:cubicBezTo>
                <a:cubicBezTo>
                  <a:pt x="253112" y="2434366"/>
                  <a:pt x="234846" y="2403053"/>
                  <a:pt x="255069" y="2369131"/>
                </a:cubicBezTo>
                <a:cubicBezTo>
                  <a:pt x="257679" y="2365216"/>
                  <a:pt x="257026" y="2357388"/>
                  <a:pt x="254417" y="2353474"/>
                </a:cubicBezTo>
                <a:cubicBezTo>
                  <a:pt x="239413" y="2330642"/>
                  <a:pt x="240718" y="2306505"/>
                  <a:pt x="245936" y="2281063"/>
                </a:cubicBezTo>
                <a:cubicBezTo>
                  <a:pt x="247241" y="2273887"/>
                  <a:pt x="245284" y="2266059"/>
                  <a:pt x="244632" y="2258231"/>
                </a:cubicBezTo>
                <a:cubicBezTo>
                  <a:pt x="243327" y="2243879"/>
                  <a:pt x="242022" y="2229527"/>
                  <a:pt x="241370" y="2215828"/>
                </a:cubicBezTo>
                <a:cubicBezTo>
                  <a:pt x="235499" y="2212566"/>
                  <a:pt x="221147" y="2209957"/>
                  <a:pt x="217885" y="2202781"/>
                </a:cubicBezTo>
                <a:cubicBezTo>
                  <a:pt x="214624" y="2195605"/>
                  <a:pt x="222452" y="2183210"/>
                  <a:pt x="225061" y="2173425"/>
                </a:cubicBezTo>
                <a:cubicBezTo>
                  <a:pt x="215928" y="2176035"/>
                  <a:pt x="205491" y="2181906"/>
                  <a:pt x="203534" y="2189734"/>
                </a:cubicBezTo>
                <a:cubicBezTo>
                  <a:pt x="201577" y="2198215"/>
                  <a:pt x="206143" y="2209305"/>
                  <a:pt x="209405" y="2219090"/>
                </a:cubicBezTo>
                <a:cubicBezTo>
                  <a:pt x="212014" y="2226918"/>
                  <a:pt x="219190" y="2234094"/>
                  <a:pt x="219842" y="2241922"/>
                </a:cubicBezTo>
                <a:cubicBezTo>
                  <a:pt x="220495" y="2264102"/>
                  <a:pt x="219190" y="2286282"/>
                  <a:pt x="217233" y="2309114"/>
                </a:cubicBezTo>
                <a:cubicBezTo>
                  <a:pt x="216581" y="2320204"/>
                  <a:pt x="212666" y="2330642"/>
                  <a:pt x="210057" y="2341732"/>
                </a:cubicBezTo>
                <a:cubicBezTo>
                  <a:pt x="208100" y="2350212"/>
                  <a:pt x="200924" y="2363259"/>
                  <a:pt x="204186" y="2367174"/>
                </a:cubicBezTo>
                <a:cubicBezTo>
                  <a:pt x="217885" y="2383482"/>
                  <a:pt x="212666" y="2401096"/>
                  <a:pt x="210709" y="2417405"/>
                </a:cubicBezTo>
                <a:cubicBezTo>
                  <a:pt x="208100" y="2441542"/>
                  <a:pt x="206143" y="2466331"/>
                  <a:pt x="182658" y="2482640"/>
                </a:cubicBezTo>
                <a:cubicBezTo>
                  <a:pt x="145474" y="2508734"/>
                  <a:pt x="142865" y="2536785"/>
                  <a:pt x="169611" y="2573969"/>
                </a:cubicBezTo>
                <a:cubicBezTo>
                  <a:pt x="169611" y="2583754"/>
                  <a:pt x="171568" y="2593539"/>
                  <a:pt x="176135" y="2600715"/>
                </a:cubicBezTo>
                <a:cubicBezTo>
                  <a:pt x="184615" y="2614415"/>
                  <a:pt x="189834" y="2659427"/>
                  <a:pt x="182658" y="2668560"/>
                </a:cubicBezTo>
                <a:cubicBezTo>
                  <a:pt x="176787" y="2676388"/>
                  <a:pt x="171568" y="2684869"/>
                  <a:pt x="166350" y="2692697"/>
                </a:cubicBezTo>
                <a:cubicBezTo>
                  <a:pt x="167002" y="2690087"/>
                  <a:pt x="167002" y="2686826"/>
                  <a:pt x="165697" y="2684869"/>
                </a:cubicBezTo>
                <a:cubicBezTo>
                  <a:pt x="161131" y="2678997"/>
                  <a:pt x="152650" y="2671822"/>
                  <a:pt x="146127" y="2672474"/>
                </a:cubicBezTo>
                <a:cubicBezTo>
                  <a:pt x="134384" y="2673126"/>
                  <a:pt x="112857" y="2662689"/>
                  <a:pt x="111552" y="2682259"/>
                </a:cubicBezTo>
                <a:cubicBezTo>
                  <a:pt x="108290" y="2724010"/>
                  <a:pt x="101114" y="2769022"/>
                  <a:pt x="127208" y="2806206"/>
                </a:cubicBezTo>
                <a:cubicBezTo>
                  <a:pt x="144170" y="2830343"/>
                  <a:pt x="148084" y="2856437"/>
                  <a:pt x="149388" y="2883836"/>
                </a:cubicBezTo>
                <a:cubicBezTo>
                  <a:pt x="150693" y="2909930"/>
                  <a:pt x="148736" y="2935372"/>
                  <a:pt x="150041" y="2961466"/>
                </a:cubicBezTo>
                <a:cubicBezTo>
                  <a:pt x="151345" y="2980384"/>
                  <a:pt x="144822" y="2988212"/>
                  <a:pt x="125904" y="2986255"/>
                </a:cubicBezTo>
                <a:cubicBezTo>
                  <a:pt x="112857" y="2984950"/>
                  <a:pt x="104376" y="2988864"/>
                  <a:pt x="103724" y="3004521"/>
                </a:cubicBezTo>
                <a:cubicBezTo>
                  <a:pt x="101114" y="3050185"/>
                  <a:pt x="108290" y="3093893"/>
                  <a:pt x="131123" y="3133686"/>
                </a:cubicBezTo>
                <a:cubicBezTo>
                  <a:pt x="136994" y="3144124"/>
                  <a:pt x="140908" y="3157823"/>
                  <a:pt x="141560" y="3169566"/>
                </a:cubicBezTo>
                <a:cubicBezTo>
                  <a:pt x="142865" y="3225016"/>
                  <a:pt x="142213" y="3280465"/>
                  <a:pt x="142213" y="3335915"/>
                </a:cubicBezTo>
                <a:cubicBezTo>
                  <a:pt x="142213" y="3368533"/>
                  <a:pt x="142213" y="3369837"/>
                  <a:pt x="109595" y="3371794"/>
                </a:cubicBezTo>
                <a:cubicBezTo>
                  <a:pt x="95896" y="3372447"/>
                  <a:pt x="91329" y="3377666"/>
                  <a:pt x="90024" y="3390713"/>
                </a:cubicBezTo>
                <a:cubicBezTo>
                  <a:pt x="86763" y="3444206"/>
                  <a:pt x="95243" y="3495089"/>
                  <a:pt x="120033" y="3543363"/>
                </a:cubicBezTo>
                <a:cubicBezTo>
                  <a:pt x="126556" y="3557062"/>
                  <a:pt x="131123" y="3573371"/>
                  <a:pt x="131123" y="3588375"/>
                </a:cubicBezTo>
                <a:cubicBezTo>
                  <a:pt x="130470" y="3667962"/>
                  <a:pt x="128513" y="3748201"/>
                  <a:pt x="126556" y="3827788"/>
                </a:cubicBezTo>
                <a:cubicBezTo>
                  <a:pt x="126556" y="3832355"/>
                  <a:pt x="125251" y="3836269"/>
                  <a:pt x="124599" y="3840183"/>
                </a:cubicBezTo>
                <a:cubicBezTo>
                  <a:pt x="93939" y="3846706"/>
                  <a:pt x="88720" y="3853882"/>
                  <a:pt x="95896" y="3885195"/>
                </a:cubicBezTo>
                <a:cubicBezTo>
                  <a:pt x="98505" y="3896937"/>
                  <a:pt x="105681" y="3907375"/>
                  <a:pt x="109595" y="3918465"/>
                </a:cubicBezTo>
                <a:cubicBezTo>
                  <a:pt x="114161" y="3930859"/>
                  <a:pt x="120685" y="3943254"/>
                  <a:pt x="120685" y="3956301"/>
                </a:cubicBezTo>
                <a:cubicBezTo>
                  <a:pt x="120033" y="4063287"/>
                  <a:pt x="118076" y="4170925"/>
                  <a:pt x="116771" y="4277911"/>
                </a:cubicBezTo>
                <a:cubicBezTo>
                  <a:pt x="116119" y="4341189"/>
                  <a:pt x="116119" y="4341189"/>
                  <a:pt x="53493" y="4341189"/>
                </a:cubicBezTo>
                <a:cubicBezTo>
                  <a:pt x="7828" y="4341189"/>
                  <a:pt x="7828" y="4341189"/>
                  <a:pt x="3262" y="4386853"/>
                </a:cubicBezTo>
                <a:cubicBezTo>
                  <a:pt x="3262" y="4388158"/>
                  <a:pt x="1957" y="4389462"/>
                  <a:pt x="0" y="4393377"/>
                </a:cubicBezTo>
                <a:cubicBezTo>
                  <a:pt x="0" y="4393377"/>
                  <a:pt x="3205002" y="4401205"/>
                  <a:pt x="5175755" y="4394029"/>
                </a:cubicBezTo>
                <a:cubicBezTo>
                  <a:pt x="5176407" y="4403814"/>
                  <a:pt x="5176407" y="4386201"/>
                  <a:pt x="5176407" y="4384896"/>
                </a:cubicBezTo>
                <a:close/>
                <a:moveTo>
                  <a:pt x="3969557" y="1112702"/>
                </a:moveTo>
                <a:cubicBezTo>
                  <a:pt x="3971514" y="1112702"/>
                  <a:pt x="3973471" y="1112702"/>
                  <a:pt x="3975428" y="1112702"/>
                </a:cubicBezTo>
                <a:cubicBezTo>
                  <a:pt x="3975428" y="1137491"/>
                  <a:pt x="3975428" y="1162281"/>
                  <a:pt x="3975428" y="1187722"/>
                </a:cubicBezTo>
                <a:cubicBezTo>
                  <a:pt x="3973471" y="1187722"/>
                  <a:pt x="3971514" y="1187722"/>
                  <a:pt x="3969557" y="1187722"/>
                </a:cubicBezTo>
                <a:cubicBezTo>
                  <a:pt x="3969557" y="1162933"/>
                  <a:pt x="3969557" y="1137491"/>
                  <a:pt x="3969557" y="1112702"/>
                </a:cubicBezTo>
                <a:close/>
                <a:moveTo>
                  <a:pt x="3691003" y="1189027"/>
                </a:moveTo>
                <a:cubicBezTo>
                  <a:pt x="3688394" y="1189027"/>
                  <a:pt x="3686437" y="1189027"/>
                  <a:pt x="3683827" y="1189027"/>
                </a:cubicBezTo>
                <a:cubicBezTo>
                  <a:pt x="3683827" y="1162933"/>
                  <a:pt x="3683827" y="1136839"/>
                  <a:pt x="3683827" y="1110745"/>
                </a:cubicBezTo>
                <a:cubicBezTo>
                  <a:pt x="3686437" y="1110745"/>
                  <a:pt x="3688394" y="1110745"/>
                  <a:pt x="3691003" y="1110745"/>
                </a:cubicBezTo>
                <a:cubicBezTo>
                  <a:pt x="3691003" y="1136839"/>
                  <a:pt x="3691003" y="1162933"/>
                  <a:pt x="3691003" y="1189027"/>
                </a:cubicBezTo>
                <a:close/>
                <a:moveTo>
                  <a:pt x="1133134" y="1125749"/>
                </a:moveTo>
                <a:cubicBezTo>
                  <a:pt x="1135091" y="1125749"/>
                  <a:pt x="1137048" y="1125749"/>
                  <a:pt x="1139005" y="1125749"/>
                </a:cubicBezTo>
                <a:cubicBezTo>
                  <a:pt x="1139005" y="1150538"/>
                  <a:pt x="1139005" y="1175328"/>
                  <a:pt x="1139005" y="1200769"/>
                </a:cubicBezTo>
                <a:cubicBezTo>
                  <a:pt x="1137048" y="1200769"/>
                  <a:pt x="1135091" y="1200769"/>
                  <a:pt x="1133134" y="1200769"/>
                </a:cubicBezTo>
                <a:cubicBezTo>
                  <a:pt x="1133134" y="1175980"/>
                  <a:pt x="1133134" y="1150538"/>
                  <a:pt x="1133134" y="1125749"/>
                </a:cubicBezTo>
                <a:close/>
                <a:moveTo>
                  <a:pt x="854580" y="1202074"/>
                </a:moveTo>
                <a:cubicBezTo>
                  <a:pt x="851971" y="1202074"/>
                  <a:pt x="850014" y="1202074"/>
                  <a:pt x="847404" y="1202074"/>
                </a:cubicBezTo>
                <a:cubicBezTo>
                  <a:pt x="847404" y="1175980"/>
                  <a:pt x="847404" y="1149886"/>
                  <a:pt x="847404" y="1123792"/>
                </a:cubicBezTo>
                <a:cubicBezTo>
                  <a:pt x="850014" y="1123792"/>
                  <a:pt x="851971" y="1123792"/>
                  <a:pt x="854580" y="1123792"/>
                </a:cubicBezTo>
                <a:cubicBezTo>
                  <a:pt x="854580" y="1149886"/>
                  <a:pt x="854580" y="1175980"/>
                  <a:pt x="854580" y="1202074"/>
                </a:cubicBezTo>
                <a:close/>
                <a:moveTo>
                  <a:pt x="187877" y="2990821"/>
                </a:moveTo>
                <a:cubicBezTo>
                  <a:pt x="185920" y="2990821"/>
                  <a:pt x="183963" y="2990821"/>
                  <a:pt x="182006" y="2990821"/>
                </a:cubicBezTo>
                <a:cubicBezTo>
                  <a:pt x="182006" y="2947766"/>
                  <a:pt x="182006" y="2904711"/>
                  <a:pt x="182006" y="2861656"/>
                </a:cubicBezTo>
                <a:cubicBezTo>
                  <a:pt x="183963" y="2861656"/>
                  <a:pt x="185920" y="2861656"/>
                  <a:pt x="187877" y="2861656"/>
                </a:cubicBezTo>
                <a:cubicBezTo>
                  <a:pt x="187877" y="2904711"/>
                  <a:pt x="187877" y="2947766"/>
                  <a:pt x="187877" y="2990821"/>
                </a:cubicBezTo>
                <a:close/>
                <a:moveTo>
                  <a:pt x="234846" y="2855785"/>
                </a:moveTo>
                <a:cubicBezTo>
                  <a:pt x="234846" y="2900797"/>
                  <a:pt x="234846" y="2946461"/>
                  <a:pt x="234846" y="2995388"/>
                </a:cubicBezTo>
                <a:cubicBezTo>
                  <a:pt x="220495" y="2978427"/>
                  <a:pt x="219190" y="2889707"/>
                  <a:pt x="234846" y="2855785"/>
                </a:cubicBezTo>
                <a:close/>
                <a:moveTo>
                  <a:pt x="251808" y="3379623"/>
                </a:moveTo>
                <a:cubicBezTo>
                  <a:pt x="213319" y="3386146"/>
                  <a:pt x="210057" y="3383537"/>
                  <a:pt x="210057" y="3347005"/>
                </a:cubicBezTo>
                <a:cubicBezTo>
                  <a:pt x="210057" y="3332001"/>
                  <a:pt x="208100" y="3316345"/>
                  <a:pt x="211362" y="3301993"/>
                </a:cubicBezTo>
                <a:cubicBezTo>
                  <a:pt x="213319" y="3292860"/>
                  <a:pt x="223104" y="3286336"/>
                  <a:pt x="229628" y="3278508"/>
                </a:cubicBezTo>
                <a:cubicBezTo>
                  <a:pt x="236803" y="3285684"/>
                  <a:pt x="249851" y="3291555"/>
                  <a:pt x="250503" y="3299384"/>
                </a:cubicBezTo>
                <a:cubicBezTo>
                  <a:pt x="253112" y="3326130"/>
                  <a:pt x="251808" y="3353529"/>
                  <a:pt x="251808" y="3379623"/>
                </a:cubicBezTo>
                <a:close/>
                <a:moveTo>
                  <a:pt x="279206" y="2990821"/>
                </a:moveTo>
                <a:cubicBezTo>
                  <a:pt x="277249" y="2990821"/>
                  <a:pt x="275292" y="2990821"/>
                  <a:pt x="273335" y="2990169"/>
                </a:cubicBezTo>
                <a:cubicBezTo>
                  <a:pt x="273335" y="2947766"/>
                  <a:pt x="273335" y="2904711"/>
                  <a:pt x="273335" y="2862308"/>
                </a:cubicBezTo>
                <a:cubicBezTo>
                  <a:pt x="275292" y="2862308"/>
                  <a:pt x="277249" y="2862308"/>
                  <a:pt x="279206" y="2862308"/>
                </a:cubicBezTo>
                <a:cubicBezTo>
                  <a:pt x="279206" y="2905363"/>
                  <a:pt x="279206" y="2947766"/>
                  <a:pt x="279206" y="2990821"/>
                </a:cubicBezTo>
                <a:close/>
                <a:moveTo>
                  <a:pt x="639957" y="3712322"/>
                </a:moveTo>
                <a:cubicBezTo>
                  <a:pt x="636695" y="3752768"/>
                  <a:pt x="639304" y="3794518"/>
                  <a:pt x="639304" y="3834964"/>
                </a:cubicBezTo>
                <a:cubicBezTo>
                  <a:pt x="639304" y="3845402"/>
                  <a:pt x="639304" y="3855839"/>
                  <a:pt x="624952" y="3855839"/>
                </a:cubicBezTo>
                <a:cubicBezTo>
                  <a:pt x="572764" y="3855839"/>
                  <a:pt x="520576" y="3855839"/>
                  <a:pt x="466431" y="3855839"/>
                </a:cubicBezTo>
                <a:cubicBezTo>
                  <a:pt x="466431" y="3792561"/>
                  <a:pt x="463169" y="3733197"/>
                  <a:pt x="467083" y="3674485"/>
                </a:cubicBezTo>
                <a:cubicBezTo>
                  <a:pt x="470345" y="3622950"/>
                  <a:pt x="507529" y="3589680"/>
                  <a:pt x="546018" y="3560324"/>
                </a:cubicBezTo>
                <a:cubicBezTo>
                  <a:pt x="549280" y="3557714"/>
                  <a:pt x="561022" y="3560324"/>
                  <a:pt x="565589" y="3564238"/>
                </a:cubicBezTo>
                <a:cubicBezTo>
                  <a:pt x="611253" y="3602727"/>
                  <a:pt x="644523" y="3647087"/>
                  <a:pt x="639957" y="3712322"/>
                </a:cubicBezTo>
                <a:close/>
                <a:moveTo>
                  <a:pt x="1092036" y="1125749"/>
                </a:moveTo>
                <a:cubicBezTo>
                  <a:pt x="1093993" y="1125749"/>
                  <a:pt x="1095950" y="1125749"/>
                  <a:pt x="1097907" y="1125749"/>
                </a:cubicBezTo>
                <a:cubicBezTo>
                  <a:pt x="1097907" y="1150538"/>
                  <a:pt x="1097907" y="1175980"/>
                  <a:pt x="1097907" y="1200769"/>
                </a:cubicBezTo>
                <a:cubicBezTo>
                  <a:pt x="1095950" y="1200769"/>
                  <a:pt x="1093993" y="1200769"/>
                  <a:pt x="1092036" y="1200769"/>
                </a:cubicBezTo>
                <a:cubicBezTo>
                  <a:pt x="1092036" y="1175328"/>
                  <a:pt x="1092036" y="1150538"/>
                  <a:pt x="1092036" y="1125749"/>
                </a:cubicBezTo>
                <a:close/>
                <a:moveTo>
                  <a:pt x="1059418" y="710854"/>
                </a:moveTo>
                <a:cubicBezTo>
                  <a:pt x="1060071" y="710854"/>
                  <a:pt x="1061376" y="710854"/>
                  <a:pt x="1062028" y="710854"/>
                </a:cubicBezTo>
                <a:cubicBezTo>
                  <a:pt x="1062028" y="727162"/>
                  <a:pt x="1062028" y="743471"/>
                  <a:pt x="1062028" y="759780"/>
                </a:cubicBezTo>
                <a:cubicBezTo>
                  <a:pt x="1061376" y="759780"/>
                  <a:pt x="1060071" y="759780"/>
                  <a:pt x="1059418" y="759780"/>
                </a:cubicBezTo>
                <a:cubicBezTo>
                  <a:pt x="1059418" y="743471"/>
                  <a:pt x="1059418" y="727162"/>
                  <a:pt x="1059418" y="710854"/>
                </a:cubicBezTo>
                <a:close/>
                <a:moveTo>
                  <a:pt x="1047024" y="1125749"/>
                </a:moveTo>
                <a:cubicBezTo>
                  <a:pt x="1048981" y="1125749"/>
                  <a:pt x="1050938" y="1125749"/>
                  <a:pt x="1052895" y="1125749"/>
                </a:cubicBezTo>
                <a:cubicBezTo>
                  <a:pt x="1052895" y="1150538"/>
                  <a:pt x="1052895" y="1175328"/>
                  <a:pt x="1052895" y="1200769"/>
                </a:cubicBezTo>
                <a:cubicBezTo>
                  <a:pt x="1050938" y="1200769"/>
                  <a:pt x="1048981" y="1200769"/>
                  <a:pt x="1047024" y="1200769"/>
                </a:cubicBezTo>
                <a:cubicBezTo>
                  <a:pt x="1047024" y="1175328"/>
                  <a:pt x="1047024" y="1150538"/>
                  <a:pt x="1047024" y="1125749"/>
                </a:cubicBezTo>
                <a:close/>
                <a:moveTo>
                  <a:pt x="1027453" y="708897"/>
                </a:moveTo>
                <a:cubicBezTo>
                  <a:pt x="1028758" y="708897"/>
                  <a:pt x="1029410" y="708897"/>
                  <a:pt x="1030715" y="708897"/>
                </a:cubicBezTo>
                <a:cubicBezTo>
                  <a:pt x="1030715" y="725858"/>
                  <a:pt x="1030715" y="742819"/>
                  <a:pt x="1030715" y="759780"/>
                </a:cubicBezTo>
                <a:cubicBezTo>
                  <a:pt x="1029410" y="759780"/>
                  <a:pt x="1028758" y="759780"/>
                  <a:pt x="1027453" y="759780"/>
                </a:cubicBezTo>
                <a:cubicBezTo>
                  <a:pt x="1027453" y="742819"/>
                  <a:pt x="1027453" y="725858"/>
                  <a:pt x="1027453" y="708897"/>
                </a:cubicBezTo>
                <a:close/>
                <a:moveTo>
                  <a:pt x="1000707" y="1125749"/>
                </a:moveTo>
                <a:cubicBezTo>
                  <a:pt x="1002664" y="1125749"/>
                  <a:pt x="1004621" y="1125749"/>
                  <a:pt x="1006578" y="1125749"/>
                </a:cubicBezTo>
                <a:cubicBezTo>
                  <a:pt x="1006578" y="1150538"/>
                  <a:pt x="1006578" y="1175328"/>
                  <a:pt x="1006578" y="1200117"/>
                </a:cubicBezTo>
                <a:cubicBezTo>
                  <a:pt x="1004621" y="1200117"/>
                  <a:pt x="1002664" y="1200117"/>
                  <a:pt x="1000707" y="1200117"/>
                </a:cubicBezTo>
                <a:cubicBezTo>
                  <a:pt x="1000707" y="1175328"/>
                  <a:pt x="1000707" y="1150538"/>
                  <a:pt x="1000707" y="1125749"/>
                </a:cubicBezTo>
                <a:close/>
                <a:moveTo>
                  <a:pt x="955042" y="1125749"/>
                </a:moveTo>
                <a:cubicBezTo>
                  <a:pt x="956999" y="1125749"/>
                  <a:pt x="958956" y="1125749"/>
                  <a:pt x="960913" y="1125749"/>
                </a:cubicBezTo>
                <a:cubicBezTo>
                  <a:pt x="960913" y="1150538"/>
                  <a:pt x="960913" y="1175980"/>
                  <a:pt x="960913" y="1200769"/>
                </a:cubicBezTo>
                <a:cubicBezTo>
                  <a:pt x="958956" y="1200769"/>
                  <a:pt x="956999" y="1200769"/>
                  <a:pt x="955042" y="1200117"/>
                </a:cubicBezTo>
                <a:cubicBezTo>
                  <a:pt x="955042" y="1175328"/>
                  <a:pt x="955042" y="1150538"/>
                  <a:pt x="955042" y="1125749"/>
                </a:cubicBezTo>
                <a:close/>
                <a:moveTo>
                  <a:pt x="947866" y="1404303"/>
                </a:moveTo>
                <a:cubicBezTo>
                  <a:pt x="948519" y="1372990"/>
                  <a:pt x="964175" y="1356029"/>
                  <a:pt x="990269" y="1356029"/>
                </a:cubicBezTo>
                <a:cubicBezTo>
                  <a:pt x="1016363" y="1356029"/>
                  <a:pt x="1031367" y="1373643"/>
                  <a:pt x="1032020" y="1404955"/>
                </a:cubicBezTo>
                <a:cubicBezTo>
                  <a:pt x="1032672" y="1429745"/>
                  <a:pt x="1032020" y="1455186"/>
                  <a:pt x="1032020" y="1479976"/>
                </a:cubicBezTo>
                <a:cubicBezTo>
                  <a:pt x="1032020" y="1504113"/>
                  <a:pt x="1031367" y="1528902"/>
                  <a:pt x="1032020" y="1553039"/>
                </a:cubicBezTo>
                <a:cubicBezTo>
                  <a:pt x="1032672" y="1568043"/>
                  <a:pt x="1026148" y="1572610"/>
                  <a:pt x="1011797" y="1572610"/>
                </a:cubicBezTo>
                <a:cubicBezTo>
                  <a:pt x="947214" y="1574567"/>
                  <a:pt x="947214" y="1575219"/>
                  <a:pt x="947214" y="1510636"/>
                </a:cubicBezTo>
                <a:cubicBezTo>
                  <a:pt x="947214" y="1476062"/>
                  <a:pt x="947214" y="1440182"/>
                  <a:pt x="947866" y="1404303"/>
                </a:cubicBezTo>
                <a:close/>
                <a:moveTo>
                  <a:pt x="907421" y="1126401"/>
                </a:moveTo>
                <a:cubicBezTo>
                  <a:pt x="907421" y="1151191"/>
                  <a:pt x="907421" y="1175328"/>
                  <a:pt x="907421" y="1202727"/>
                </a:cubicBezTo>
                <a:cubicBezTo>
                  <a:pt x="895678" y="1187722"/>
                  <a:pt x="894374" y="1144667"/>
                  <a:pt x="907421" y="1126401"/>
                </a:cubicBezTo>
                <a:close/>
                <a:moveTo>
                  <a:pt x="888502" y="2729881"/>
                </a:moveTo>
                <a:cubicBezTo>
                  <a:pt x="888502" y="2733795"/>
                  <a:pt x="884588" y="2737057"/>
                  <a:pt x="882631" y="2740318"/>
                </a:cubicBezTo>
                <a:cubicBezTo>
                  <a:pt x="879369" y="2737709"/>
                  <a:pt x="873498" y="2735100"/>
                  <a:pt x="873498" y="2732490"/>
                </a:cubicBezTo>
                <a:cubicBezTo>
                  <a:pt x="871541" y="2707701"/>
                  <a:pt x="870237" y="2682912"/>
                  <a:pt x="870237" y="2658122"/>
                </a:cubicBezTo>
                <a:cubicBezTo>
                  <a:pt x="870237" y="2655513"/>
                  <a:pt x="875455" y="2652251"/>
                  <a:pt x="878717" y="2649642"/>
                </a:cubicBezTo>
                <a:cubicBezTo>
                  <a:pt x="881979" y="2652903"/>
                  <a:pt x="887850" y="2656165"/>
                  <a:pt x="888502" y="2660079"/>
                </a:cubicBezTo>
                <a:cubicBezTo>
                  <a:pt x="889807" y="2671822"/>
                  <a:pt x="889155" y="2684216"/>
                  <a:pt x="889155" y="2695959"/>
                </a:cubicBezTo>
                <a:cubicBezTo>
                  <a:pt x="889155" y="2695959"/>
                  <a:pt x="889155" y="2695959"/>
                  <a:pt x="889807" y="2695959"/>
                </a:cubicBezTo>
                <a:cubicBezTo>
                  <a:pt x="889155" y="2707701"/>
                  <a:pt x="889155" y="2718791"/>
                  <a:pt x="888502" y="2729881"/>
                </a:cubicBezTo>
                <a:close/>
                <a:moveTo>
                  <a:pt x="947866" y="2731838"/>
                </a:moveTo>
                <a:cubicBezTo>
                  <a:pt x="947866" y="2734447"/>
                  <a:pt x="942647" y="2737709"/>
                  <a:pt x="939386" y="2740318"/>
                </a:cubicBezTo>
                <a:cubicBezTo>
                  <a:pt x="936776" y="2737709"/>
                  <a:pt x="932862" y="2735100"/>
                  <a:pt x="932862" y="2732490"/>
                </a:cubicBezTo>
                <a:cubicBezTo>
                  <a:pt x="932210" y="2705091"/>
                  <a:pt x="932862" y="2677693"/>
                  <a:pt x="932862" y="2650294"/>
                </a:cubicBezTo>
                <a:cubicBezTo>
                  <a:pt x="934819" y="2649642"/>
                  <a:pt x="936776" y="2648989"/>
                  <a:pt x="938733" y="2648989"/>
                </a:cubicBezTo>
                <a:cubicBezTo>
                  <a:pt x="941995" y="2652251"/>
                  <a:pt x="947214" y="2655513"/>
                  <a:pt x="947214" y="2659427"/>
                </a:cubicBezTo>
                <a:cubicBezTo>
                  <a:pt x="947866" y="2683564"/>
                  <a:pt x="947866" y="2707701"/>
                  <a:pt x="947866" y="2731838"/>
                </a:cubicBezTo>
                <a:close/>
                <a:moveTo>
                  <a:pt x="1002664" y="2729881"/>
                </a:moveTo>
                <a:cubicBezTo>
                  <a:pt x="1002011" y="2733795"/>
                  <a:pt x="997445" y="2737057"/>
                  <a:pt x="994836" y="2740318"/>
                </a:cubicBezTo>
                <a:cubicBezTo>
                  <a:pt x="992226" y="2737057"/>
                  <a:pt x="987660" y="2734447"/>
                  <a:pt x="987007" y="2731186"/>
                </a:cubicBezTo>
                <a:cubicBezTo>
                  <a:pt x="985703" y="2707049"/>
                  <a:pt x="985050" y="2682912"/>
                  <a:pt x="985050" y="2658775"/>
                </a:cubicBezTo>
                <a:cubicBezTo>
                  <a:pt x="985050" y="2655513"/>
                  <a:pt x="990269" y="2652903"/>
                  <a:pt x="992879" y="2649642"/>
                </a:cubicBezTo>
                <a:cubicBezTo>
                  <a:pt x="996140" y="2652903"/>
                  <a:pt x="1002011" y="2656165"/>
                  <a:pt x="1002664" y="2659427"/>
                </a:cubicBezTo>
                <a:cubicBezTo>
                  <a:pt x="1003969" y="2671169"/>
                  <a:pt x="1003316" y="2683564"/>
                  <a:pt x="1003316" y="2695306"/>
                </a:cubicBezTo>
                <a:cubicBezTo>
                  <a:pt x="1003316" y="2695306"/>
                  <a:pt x="1003316" y="2695306"/>
                  <a:pt x="1003316" y="2695306"/>
                </a:cubicBezTo>
                <a:cubicBezTo>
                  <a:pt x="1003316" y="2707049"/>
                  <a:pt x="1003969" y="2718791"/>
                  <a:pt x="1002664" y="2729881"/>
                </a:cubicBezTo>
                <a:close/>
                <a:moveTo>
                  <a:pt x="1036586" y="2341732"/>
                </a:moveTo>
                <a:cubicBezTo>
                  <a:pt x="1012449" y="2341732"/>
                  <a:pt x="988964" y="2342384"/>
                  <a:pt x="965480" y="2341080"/>
                </a:cubicBezTo>
                <a:cubicBezTo>
                  <a:pt x="960261" y="2340427"/>
                  <a:pt x="951780" y="2330642"/>
                  <a:pt x="951780" y="2325423"/>
                </a:cubicBezTo>
                <a:cubicBezTo>
                  <a:pt x="951128" y="2272583"/>
                  <a:pt x="951780" y="2219090"/>
                  <a:pt x="953738" y="2166249"/>
                </a:cubicBezTo>
                <a:cubicBezTo>
                  <a:pt x="955042" y="2140155"/>
                  <a:pt x="973308" y="2123846"/>
                  <a:pt x="996140" y="2124499"/>
                </a:cubicBezTo>
                <a:cubicBezTo>
                  <a:pt x="1018973" y="2125151"/>
                  <a:pt x="1035934" y="2141460"/>
                  <a:pt x="1035934" y="2168206"/>
                </a:cubicBezTo>
                <a:cubicBezTo>
                  <a:pt x="1037238" y="2224961"/>
                  <a:pt x="1036586" y="2282368"/>
                  <a:pt x="1036586" y="2341732"/>
                </a:cubicBezTo>
                <a:close/>
                <a:moveTo>
                  <a:pt x="976570" y="1938579"/>
                </a:moveTo>
                <a:cubicBezTo>
                  <a:pt x="956347" y="1938579"/>
                  <a:pt x="949171" y="1933360"/>
                  <a:pt x="951128" y="1913137"/>
                </a:cubicBezTo>
                <a:cubicBezTo>
                  <a:pt x="952433" y="1890305"/>
                  <a:pt x="951780" y="1867472"/>
                  <a:pt x="951780" y="1845293"/>
                </a:cubicBezTo>
                <a:cubicBezTo>
                  <a:pt x="951780" y="1821808"/>
                  <a:pt x="951128" y="1798323"/>
                  <a:pt x="951780" y="1774838"/>
                </a:cubicBezTo>
                <a:cubicBezTo>
                  <a:pt x="952433" y="1763749"/>
                  <a:pt x="953738" y="1752006"/>
                  <a:pt x="958304" y="1741569"/>
                </a:cubicBezTo>
                <a:cubicBezTo>
                  <a:pt x="966132" y="1723955"/>
                  <a:pt x="981136" y="1714822"/>
                  <a:pt x="1000707" y="1718084"/>
                </a:cubicBezTo>
                <a:cubicBezTo>
                  <a:pt x="1019625" y="1720693"/>
                  <a:pt x="1033977" y="1732436"/>
                  <a:pt x="1035281" y="1752006"/>
                </a:cubicBezTo>
                <a:cubicBezTo>
                  <a:pt x="1037891" y="1793757"/>
                  <a:pt x="1037891" y="1834855"/>
                  <a:pt x="1038543" y="1876605"/>
                </a:cubicBezTo>
                <a:cubicBezTo>
                  <a:pt x="1039195" y="1938579"/>
                  <a:pt x="1038543" y="1937274"/>
                  <a:pt x="976570" y="1938579"/>
                </a:cubicBezTo>
                <a:close/>
                <a:moveTo>
                  <a:pt x="1057461" y="2729229"/>
                </a:moveTo>
                <a:cubicBezTo>
                  <a:pt x="1057461" y="2733143"/>
                  <a:pt x="1052243" y="2737057"/>
                  <a:pt x="1049633" y="2740971"/>
                </a:cubicBezTo>
                <a:cubicBezTo>
                  <a:pt x="1047024" y="2737709"/>
                  <a:pt x="1041805" y="2735100"/>
                  <a:pt x="1041805" y="2731838"/>
                </a:cubicBezTo>
                <a:cubicBezTo>
                  <a:pt x="1041153" y="2705091"/>
                  <a:pt x="1041153" y="2678345"/>
                  <a:pt x="1041153" y="2651599"/>
                </a:cubicBezTo>
                <a:cubicBezTo>
                  <a:pt x="1043762" y="2650946"/>
                  <a:pt x="1046371" y="2649642"/>
                  <a:pt x="1049633" y="2648989"/>
                </a:cubicBezTo>
                <a:cubicBezTo>
                  <a:pt x="1052243" y="2654208"/>
                  <a:pt x="1056809" y="2658775"/>
                  <a:pt x="1057461" y="2663993"/>
                </a:cubicBezTo>
                <a:cubicBezTo>
                  <a:pt x="1058114" y="2685521"/>
                  <a:pt x="1058114" y="2707049"/>
                  <a:pt x="1057461" y="2729229"/>
                </a:cubicBezTo>
                <a:close/>
                <a:moveTo>
                  <a:pt x="1116825" y="2730533"/>
                </a:moveTo>
                <a:cubicBezTo>
                  <a:pt x="1116825" y="2733795"/>
                  <a:pt x="1112911" y="2737709"/>
                  <a:pt x="1110302" y="2740971"/>
                </a:cubicBezTo>
                <a:cubicBezTo>
                  <a:pt x="1107040" y="2737709"/>
                  <a:pt x="1101169" y="2734447"/>
                  <a:pt x="1101169" y="2731186"/>
                </a:cubicBezTo>
                <a:cubicBezTo>
                  <a:pt x="1099864" y="2719443"/>
                  <a:pt x="1100517" y="2707049"/>
                  <a:pt x="1100517" y="2692044"/>
                </a:cubicBezTo>
                <a:cubicBezTo>
                  <a:pt x="1099864" y="2684869"/>
                  <a:pt x="1097907" y="2675083"/>
                  <a:pt x="1098559" y="2665950"/>
                </a:cubicBezTo>
                <a:cubicBezTo>
                  <a:pt x="1099212" y="2660732"/>
                  <a:pt x="1103778" y="2655513"/>
                  <a:pt x="1107040" y="2650294"/>
                </a:cubicBezTo>
                <a:cubicBezTo>
                  <a:pt x="1110302" y="2654861"/>
                  <a:pt x="1116173" y="2658775"/>
                  <a:pt x="1116825" y="2663341"/>
                </a:cubicBezTo>
                <a:cubicBezTo>
                  <a:pt x="1117478" y="2684869"/>
                  <a:pt x="1117478" y="2707701"/>
                  <a:pt x="1116825" y="2730533"/>
                </a:cubicBezTo>
                <a:close/>
                <a:moveTo>
                  <a:pt x="1327535" y="3330696"/>
                </a:moveTo>
                <a:cubicBezTo>
                  <a:pt x="1313835" y="3332653"/>
                  <a:pt x="1299484" y="3331349"/>
                  <a:pt x="1277304" y="3331349"/>
                </a:cubicBezTo>
                <a:cubicBezTo>
                  <a:pt x="1287741" y="3303298"/>
                  <a:pt x="1296222" y="3279813"/>
                  <a:pt x="1304702" y="3256328"/>
                </a:cubicBezTo>
                <a:cubicBezTo>
                  <a:pt x="1309269" y="3256328"/>
                  <a:pt x="1313835" y="3256328"/>
                  <a:pt x="1318402" y="3256328"/>
                </a:cubicBezTo>
                <a:cubicBezTo>
                  <a:pt x="1325578" y="3276551"/>
                  <a:pt x="1333406" y="3296122"/>
                  <a:pt x="1338625" y="3316345"/>
                </a:cubicBezTo>
                <a:cubicBezTo>
                  <a:pt x="1339929" y="3320259"/>
                  <a:pt x="1332101" y="3330044"/>
                  <a:pt x="1327535" y="3330696"/>
                </a:cubicBezTo>
                <a:close/>
                <a:moveTo>
                  <a:pt x="1678500" y="3256328"/>
                </a:moveTo>
                <a:cubicBezTo>
                  <a:pt x="1682414" y="3256328"/>
                  <a:pt x="1686980" y="3256981"/>
                  <a:pt x="1690894" y="3256981"/>
                </a:cubicBezTo>
                <a:cubicBezTo>
                  <a:pt x="1697418" y="3275899"/>
                  <a:pt x="1705246" y="3294165"/>
                  <a:pt x="1710465" y="3313083"/>
                </a:cubicBezTo>
                <a:cubicBezTo>
                  <a:pt x="1715031" y="3328087"/>
                  <a:pt x="1707856" y="3335915"/>
                  <a:pt x="1691547" y="3334610"/>
                </a:cubicBezTo>
                <a:cubicBezTo>
                  <a:pt x="1679804" y="3333958"/>
                  <a:pt x="1668062" y="3334610"/>
                  <a:pt x="1649144" y="3334610"/>
                </a:cubicBezTo>
                <a:cubicBezTo>
                  <a:pt x="1660234" y="3304602"/>
                  <a:pt x="1669367" y="3280465"/>
                  <a:pt x="1678500" y="3256328"/>
                </a:cubicBezTo>
                <a:close/>
                <a:moveTo>
                  <a:pt x="1555205" y="3251110"/>
                </a:moveTo>
                <a:cubicBezTo>
                  <a:pt x="1576733" y="3275899"/>
                  <a:pt x="1586518" y="3296774"/>
                  <a:pt x="1585866" y="3322216"/>
                </a:cubicBezTo>
                <a:cubicBezTo>
                  <a:pt x="1585866" y="3326130"/>
                  <a:pt x="1578038" y="3333306"/>
                  <a:pt x="1573471" y="3333958"/>
                </a:cubicBezTo>
                <a:cubicBezTo>
                  <a:pt x="1559119" y="3335263"/>
                  <a:pt x="1544768" y="3334610"/>
                  <a:pt x="1523240" y="3334610"/>
                </a:cubicBezTo>
                <a:cubicBezTo>
                  <a:pt x="1534982" y="3304602"/>
                  <a:pt x="1544115" y="3280465"/>
                  <a:pt x="1555205" y="3251110"/>
                </a:cubicBezTo>
                <a:close/>
                <a:moveTo>
                  <a:pt x="1411036" y="3286989"/>
                </a:moveTo>
                <a:cubicBezTo>
                  <a:pt x="1414950" y="3276551"/>
                  <a:pt x="1422126" y="3266766"/>
                  <a:pt x="1428649" y="3254371"/>
                </a:cubicBezTo>
                <a:cubicBezTo>
                  <a:pt x="1449524" y="3273942"/>
                  <a:pt x="1457353" y="3294817"/>
                  <a:pt x="1458657" y="3317649"/>
                </a:cubicBezTo>
                <a:cubicBezTo>
                  <a:pt x="1458657" y="3322216"/>
                  <a:pt x="1450829" y="3330044"/>
                  <a:pt x="1445610" y="3331349"/>
                </a:cubicBezTo>
                <a:cubicBezTo>
                  <a:pt x="1402555" y="3338525"/>
                  <a:pt x="1394727" y="3328087"/>
                  <a:pt x="1411036" y="3286989"/>
                </a:cubicBezTo>
                <a:close/>
                <a:moveTo>
                  <a:pt x="1762001" y="4326837"/>
                </a:moveTo>
                <a:cubicBezTo>
                  <a:pt x="1762001" y="4346407"/>
                  <a:pt x="1756130" y="4352931"/>
                  <a:pt x="1735907" y="4352931"/>
                </a:cubicBezTo>
                <a:cubicBezTo>
                  <a:pt x="1621745" y="4352279"/>
                  <a:pt x="1507584" y="4352279"/>
                  <a:pt x="1393422" y="4352931"/>
                </a:cubicBezTo>
                <a:cubicBezTo>
                  <a:pt x="1371895" y="4352931"/>
                  <a:pt x="1364719" y="4347712"/>
                  <a:pt x="1364719" y="4324880"/>
                </a:cubicBezTo>
                <a:cubicBezTo>
                  <a:pt x="1366023" y="4207457"/>
                  <a:pt x="1367328" y="4090686"/>
                  <a:pt x="1364719" y="3973262"/>
                </a:cubicBezTo>
                <a:cubicBezTo>
                  <a:pt x="1362762" y="3896937"/>
                  <a:pt x="1386899" y="3830398"/>
                  <a:pt x="1435825" y="3774295"/>
                </a:cubicBezTo>
                <a:cubicBezTo>
                  <a:pt x="1470400" y="3734502"/>
                  <a:pt x="1510193" y="3698623"/>
                  <a:pt x="1548029" y="3661438"/>
                </a:cubicBezTo>
                <a:cubicBezTo>
                  <a:pt x="1557162" y="3652305"/>
                  <a:pt x="1566295" y="3649696"/>
                  <a:pt x="1578038" y="3658829"/>
                </a:cubicBezTo>
                <a:cubicBezTo>
                  <a:pt x="1643925" y="3711670"/>
                  <a:pt x="1703941" y="3769729"/>
                  <a:pt x="1737864" y="3848663"/>
                </a:cubicBezTo>
                <a:cubicBezTo>
                  <a:pt x="1750911" y="3879324"/>
                  <a:pt x="1758087" y="3913898"/>
                  <a:pt x="1760044" y="3947821"/>
                </a:cubicBezTo>
                <a:cubicBezTo>
                  <a:pt x="1763305" y="4007837"/>
                  <a:pt x="1761348" y="4067853"/>
                  <a:pt x="1761348" y="4127870"/>
                </a:cubicBezTo>
                <a:cubicBezTo>
                  <a:pt x="1761348" y="4127870"/>
                  <a:pt x="1761348" y="4127870"/>
                  <a:pt x="1761348" y="4127870"/>
                </a:cubicBezTo>
                <a:cubicBezTo>
                  <a:pt x="1761348" y="4194410"/>
                  <a:pt x="1760696" y="4260297"/>
                  <a:pt x="1762001" y="4326837"/>
                </a:cubicBezTo>
                <a:close/>
                <a:moveTo>
                  <a:pt x="1769177" y="3336568"/>
                </a:moveTo>
                <a:cubicBezTo>
                  <a:pt x="1780919" y="3305255"/>
                  <a:pt x="1789399" y="3281118"/>
                  <a:pt x="1798532" y="3256981"/>
                </a:cubicBezTo>
                <a:cubicBezTo>
                  <a:pt x="1801794" y="3257633"/>
                  <a:pt x="1804403" y="3257633"/>
                  <a:pt x="1807665" y="3258285"/>
                </a:cubicBezTo>
                <a:cubicBezTo>
                  <a:pt x="1811579" y="3263504"/>
                  <a:pt x="1817451" y="3268723"/>
                  <a:pt x="1818755" y="3274594"/>
                </a:cubicBezTo>
                <a:cubicBezTo>
                  <a:pt x="1823974" y="3292860"/>
                  <a:pt x="1827236" y="3311778"/>
                  <a:pt x="1831150" y="3330696"/>
                </a:cubicBezTo>
                <a:cubicBezTo>
                  <a:pt x="1812884" y="3332001"/>
                  <a:pt x="1794618" y="3333958"/>
                  <a:pt x="1769177" y="3336568"/>
                </a:cubicBezTo>
                <a:close/>
                <a:moveTo>
                  <a:pt x="2115575" y="4289653"/>
                </a:moveTo>
                <a:cubicBezTo>
                  <a:pt x="2084914" y="4289001"/>
                  <a:pt x="2054906" y="4289001"/>
                  <a:pt x="2024246" y="4289653"/>
                </a:cubicBezTo>
                <a:cubicBezTo>
                  <a:pt x="2009242" y="4290305"/>
                  <a:pt x="2004675" y="4283782"/>
                  <a:pt x="2004675" y="4269430"/>
                </a:cubicBezTo>
                <a:cubicBezTo>
                  <a:pt x="2005328" y="4209414"/>
                  <a:pt x="2004675" y="4149397"/>
                  <a:pt x="2004675" y="4089381"/>
                </a:cubicBezTo>
                <a:cubicBezTo>
                  <a:pt x="2004675" y="4032626"/>
                  <a:pt x="2004675" y="3975219"/>
                  <a:pt x="2004675" y="3918465"/>
                </a:cubicBezTo>
                <a:cubicBezTo>
                  <a:pt x="2004675" y="3878019"/>
                  <a:pt x="2032726" y="3849316"/>
                  <a:pt x="2070563" y="3849316"/>
                </a:cubicBezTo>
                <a:cubicBezTo>
                  <a:pt x="2106442" y="3849316"/>
                  <a:pt x="2133189" y="3876062"/>
                  <a:pt x="2133841" y="3915855"/>
                </a:cubicBezTo>
                <a:cubicBezTo>
                  <a:pt x="2134493" y="4033931"/>
                  <a:pt x="2133841" y="4151354"/>
                  <a:pt x="2134493" y="4269430"/>
                </a:cubicBezTo>
                <a:cubicBezTo>
                  <a:pt x="2135146" y="4283129"/>
                  <a:pt x="2131232" y="4290305"/>
                  <a:pt x="2115575" y="4289653"/>
                </a:cubicBezTo>
                <a:close/>
                <a:moveTo>
                  <a:pt x="2336070" y="4287044"/>
                </a:moveTo>
                <a:cubicBezTo>
                  <a:pt x="2305409" y="4286391"/>
                  <a:pt x="2275401" y="4286391"/>
                  <a:pt x="2244741" y="4286391"/>
                </a:cubicBezTo>
                <a:cubicBezTo>
                  <a:pt x="2229084" y="4286391"/>
                  <a:pt x="2223213" y="4280520"/>
                  <a:pt x="2223865" y="4264864"/>
                </a:cubicBezTo>
                <a:cubicBezTo>
                  <a:pt x="2224518" y="4205500"/>
                  <a:pt x="2223865" y="4146135"/>
                  <a:pt x="2223865" y="4087424"/>
                </a:cubicBezTo>
                <a:cubicBezTo>
                  <a:pt x="2223865" y="4030017"/>
                  <a:pt x="2223865" y="3971958"/>
                  <a:pt x="2223865" y="3914551"/>
                </a:cubicBezTo>
                <a:cubicBezTo>
                  <a:pt x="2223865" y="3874757"/>
                  <a:pt x="2248655" y="3848663"/>
                  <a:pt x="2285839" y="3848011"/>
                </a:cubicBezTo>
                <a:cubicBezTo>
                  <a:pt x="2323675" y="3847359"/>
                  <a:pt x="2351726" y="3871496"/>
                  <a:pt x="2352379" y="3910637"/>
                </a:cubicBezTo>
                <a:cubicBezTo>
                  <a:pt x="2353683" y="4030669"/>
                  <a:pt x="2353031" y="4150702"/>
                  <a:pt x="2353031" y="4270735"/>
                </a:cubicBezTo>
                <a:cubicBezTo>
                  <a:pt x="2353683" y="4282477"/>
                  <a:pt x="2348464" y="4287044"/>
                  <a:pt x="2336070" y="4287044"/>
                </a:cubicBezTo>
                <a:close/>
                <a:moveTo>
                  <a:pt x="2550693" y="4289653"/>
                </a:moveTo>
                <a:cubicBezTo>
                  <a:pt x="2521337" y="4288348"/>
                  <a:pt x="2491329" y="4289001"/>
                  <a:pt x="2461973" y="4289653"/>
                </a:cubicBezTo>
                <a:cubicBezTo>
                  <a:pt x="2448274" y="4289653"/>
                  <a:pt x="2443055" y="4285086"/>
                  <a:pt x="2443055" y="4271387"/>
                </a:cubicBezTo>
                <a:cubicBezTo>
                  <a:pt x="2443708" y="4152007"/>
                  <a:pt x="2443055" y="4032626"/>
                  <a:pt x="2443708" y="3913246"/>
                </a:cubicBezTo>
                <a:cubicBezTo>
                  <a:pt x="2443708" y="3875410"/>
                  <a:pt x="2471107" y="3849316"/>
                  <a:pt x="2506333" y="3848663"/>
                </a:cubicBezTo>
                <a:cubicBezTo>
                  <a:pt x="2542213" y="3848663"/>
                  <a:pt x="2570916" y="3875410"/>
                  <a:pt x="2572221" y="3913246"/>
                </a:cubicBezTo>
                <a:cubicBezTo>
                  <a:pt x="2573526" y="3972610"/>
                  <a:pt x="2572221" y="4031974"/>
                  <a:pt x="2572221" y="4091338"/>
                </a:cubicBezTo>
                <a:cubicBezTo>
                  <a:pt x="2572221" y="4091338"/>
                  <a:pt x="2572221" y="4091338"/>
                  <a:pt x="2572221" y="4091338"/>
                </a:cubicBezTo>
                <a:cubicBezTo>
                  <a:pt x="2572221" y="4150050"/>
                  <a:pt x="2571569" y="4208109"/>
                  <a:pt x="2572221" y="4266820"/>
                </a:cubicBezTo>
                <a:cubicBezTo>
                  <a:pt x="2572873" y="4283782"/>
                  <a:pt x="2568307" y="4290305"/>
                  <a:pt x="2550693" y="4289653"/>
                </a:cubicBezTo>
                <a:close/>
                <a:moveTo>
                  <a:pt x="2759446" y="4281824"/>
                </a:moveTo>
                <a:cubicBezTo>
                  <a:pt x="2731395" y="4281172"/>
                  <a:pt x="2703343" y="4281172"/>
                  <a:pt x="2675292" y="4281824"/>
                </a:cubicBezTo>
                <a:cubicBezTo>
                  <a:pt x="2660288" y="4281824"/>
                  <a:pt x="2653112" y="4277911"/>
                  <a:pt x="2653112" y="4260950"/>
                </a:cubicBezTo>
                <a:cubicBezTo>
                  <a:pt x="2653765" y="4142874"/>
                  <a:pt x="2653112" y="4025450"/>
                  <a:pt x="2653765" y="3907375"/>
                </a:cubicBezTo>
                <a:cubicBezTo>
                  <a:pt x="2653765" y="3868234"/>
                  <a:pt x="2680511" y="3842792"/>
                  <a:pt x="2717695" y="3842792"/>
                </a:cubicBezTo>
                <a:cubicBezTo>
                  <a:pt x="2756184" y="3842792"/>
                  <a:pt x="2782278" y="3868886"/>
                  <a:pt x="2782930" y="3909332"/>
                </a:cubicBezTo>
                <a:cubicBezTo>
                  <a:pt x="2783583" y="3967391"/>
                  <a:pt x="2782930" y="4024798"/>
                  <a:pt x="2782930" y="4082857"/>
                </a:cubicBezTo>
                <a:cubicBezTo>
                  <a:pt x="2782930" y="4141569"/>
                  <a:pt x="2782278" y="4199628"/>
                  <a:pt x="2783583" y="4258340"/>
                </a:cubicBezTo>
                <a:cubicBezTo>
                  <a:pt x="2783583" y="4275954"/>
                  <a:pt x="2777059" y="4282477"/>
                  <a:pt x="2759446" y="4281824"/>
                </a:cubicBezTo>
                <a:close/>
                <a:moveTo>
                  <a:pt x="3338081" y="3290903"/>
                </a:moveTo>
                <a:cubicBezTo>
                  <a:pt x="3341343" y="3279813"/>
                  <a:pt x="3349171" y="3270028"/>
                  <a:pt x="3356999" y="3255024"/>
                </a:cubicBezTo>
                <a:cubicBezTo>
                  <a:pt x="3377875" y="3276551"/>
                  <a:pt x="3385703" y="3297427"/>
                  <a:pt x="3385703" y="3320911"/>
                </a:cubicBezTo>
                <a:cubicBezTo>
                  <a:pt x="3385703" y="3325478"/>
                  <a:pt x="3377222" y="3333958"/>
                  <a:pt x="3372656" y="3333958"/>
                </a:cubicBezTo>
                <a:cubicBezTo>
                  <a:pt x="3324382" y="3334610"/>
                  <a:pt x="3321772" y="3340482"/>
                  <a:pt x="3338081" y="3290903"/>
                </a:cubicBezTo>
                <a:close/>
                <a:moveTo>
                  <a:pt x="3213482" y="3291555"/>
                </a:moveTo>
                <a:cubicBezTo>
                  <a:pt x="3217396" y="3279161"/>
                  <a:pt x="3225224" y="3268723"/>
                  <a:pt x="3233053" y="3253719"/>
                </a:cubicBezTo>
                <a:cubicBezTo>
                  <a:pt x="3252623" y="3275899"/>
                  <a:pt x="3260451" y="3296774"/>
                  <a:pt x="3261104" y="3320911"/>
                </a:cubicBezTo>
                <a:cubicBezTo>
                  <a:pt x="3261104" y="3325478"/>
                  <a:pt x="3253276" y="3333958"/>
                  <a:pt x="3248709" y="3333958"/>
                </a:cubicBezTo>
                <a:cubicBezTo>
                  <a:pt x="3203697" y="3334610"/>
                  <a:pt x="3195869" y="3340482"/>
                  <a:pt x="3213482" y="3291555"/>
                </a:cubicBezTo>
                <a:close/>
                <a:moveTo>
                  <a:pt x="3078445" y="3307864"/>
                </a:moveTo>
                <a:cubicBezTo>
                  <a:pt x="3084317" y="3290251"/>
                  <a:pt x="3092145" y="3273942"/>
                  <a:pt x="3098668" y="3256328"/>
                </a:cubicBezTo>
                <a:cubicBezTo>
                  <a:pt x="3101930" y="3256328"/>
                  <a:pt x="3105192" y="3256328"/>
                  <a:pt x="3108454" y="3256328"/>
                </a:cubicBezTo>
                <a:cubicBezTo>
                  <a:pt x="3114325" y="3267418"/>
                  <a:pt x="3122153" y="3277856"/>
                  <a:pt x="3126719" y="3288946"/>
                </a:cubicBezTo>
                <a:cubicBezTo>
                  <a:pt x="3141071" y="3326130"/>
                  <a:pt x="3135852" y="3332001"/>
                  <a:pt x="3096711" y="3331349"/>
                </a:cubicBezTo>
                <a:cubicBezTo>
                  <a:pt x="3078445" y="3331349"/>
                  <a:pt x="3073227" y="3322868"/>
                  <a:pt x="3078445" y="3307864"/>
                </a:cubicBezTo>
                <a:close/>
                <a:moveTo>
                  <a:pt x="3003425" y="3330696"/>
                </a:moveTo>
                <a:cubicBezTo>
                  <a:pt x="2989073" y="3332001"/>
                  <a:pt x="2974069" y="3331349"/>
                  <a:pt x="2951889" y="3331349"/>
                </a:cubicBezTo>
                <a:cubicBezTo>
                  <a:pt x="2962327" y="3302645"/>
                  <a:pt x="2970807" y="3279161"/>
                  <a:pt x="2979940" y="3255676"/>
                </a:cubicBezTo>
                <a:cubicBezTo>
                  <a:pt x="2984507" y="3255676"/>
                  <a:pt x="2989073" y="3255676"/>
                  <a:pt x="2993640" y="3255676"/>
                </a:cubicBezTo>
                <a:cubicBezTo>
                  <a:pt x="3000816" y="3276551"/>
                  <a:pt x="3008644" y="3296774"/>
                  <a:pt x="3014515" y="3318302"/>
                </a:cubicBezTo>
                <a:cubicBezTo>
                  <a:pt x="3014515" y="3321563"/>
                  <a:pt x="3007339" y="3330044"/>
                  <a:pt x="3003425" y="3330696"/>
                </a:cubicBezTo>
                <a:close/>
                <a:moveTo>
                  <a:pt x="3435934" y="4018927"/>
                </a:moveTo>
                <a:cubicBezTo>
                  <a:pt x="3436586" y="4055459"/>
                  <a:pt x="3435934" y="4091990"/>
                  <a:pt x="3435934" y="4128522"/>
                </a:cubicBezTo>
                <a:cubicBezTo>
                  <a:pt x="3435934" y="4128522"/>
                  <a:pt x="3435934" y="4128522"/>
                  <a:pt x="3435934" y="4128522"/>
                </a:cubicBezTo>
                <a:cubicBezTo>
                  <a:pt x="3435934" y="4195714"/>
                  <a:pt x="3435282" y="4262254"/>
                  <a:pt x="3435934" y="4329446"/>
                </a:cubicBezTo>
                <a:cubicBezTo>
                  <a:pt x="3435934" y="4347060"/>
                  <a:pt x="3431368" y="4353583"/>
                  <a:pt x="3412449" y="4352931"/>
                </a:cubicBezTo>
                <a:cubicBezTo>
                  <a:pt x="3296331" y="4352279"/>
                  <a:pt x="3179560" y="4352279"/>
                  <a:pt x="3063441" y="4352931"/>
                </a:cubicBezTo>
                <a:cubicBezTo>
                  <a:pt x="3045828" y="4352931"/>
                  <a:pt x="3039304" y="4348364"/>
                  <a:pt x="3039304" y="4330099"/>
                </a:cubicBezTo>
                <a:cubicBezTo>
                  <a:pt x="3039957" y="4200933"/>
                  <a:pt x="3039304" y="4071768"/>
                  <a:pt x="3039957" y="3942602"/>
                </a:cubicBezTo>
                <a:cubicBezTo>
                  <a:pt x="3039957" y="3879324"/>
                  <a:pt x="3066703" y="3825178"/>
                  <a:pt x="3106497" y="3778862"/>
                </a:cubicBezTo>
                <a:cubicBezTo>
                  <a:pt x="3142376" y="3737111"/>
                  <a:pt x="3184126" y="3699927"/>
                  <a:pt x="3224572" y="3662091"/>
                </a:cubicBezTo>
                <a:cubicBezTo>
                  <a:pt x="3229139" y="3657525"/>
                  <a:pt x="3243490" y="3655567"/>
                  <a:pt x="3248057" y="3658829"/>
                </a:cubicBezTo>
                <a:cubicBezTo>
                  <a:pt x="3332862" y="3724717"/>
                  <a:pt x="3408535" y="3798432"/>
                  <a:pt x="3431368" y="3908680"/>
                </a:cubicBezTo>
                <a:cubicBezTo>
                  <a:pt x="3439195" y="3943254"/>
                  <a:pt x="3435282" y="3981743"/>
                  <a:pt x="3435934" y="4018927"/>
                </a:cubicBezTo>
                <a:close/>
                <a:moveTo>
                  <a:pt x="3495950" y="3333306"/>
                </a:moveTo>
                <a:cubicBezTo>
                  <a:pt x="3481598" y="3333958"/>
                  <a:pt x="3467899" y="3332001"/>
                  <a:pt x="3453547" y="3330696"/>
                </a:cubicBezTo>
                <a:cubicBezTo>
                  <a:pt x="3454852" y="3317649"/>
                  <a:pt x="3454852" y="3303950"/>
                  <a:pt x="3458766" y="3291555"/>
                </a:cubicBezTo>
                <a:cubicBezTo>
                  <a:pt x="3462680" y="3279161"/>
                  <a:pt x="3470509" y="3268071"/>
                  <a:pt x="3476380" y="3256328"/>
                </a:cubicBezTo>
                <a:cubicBezTo>
                  <a:pt x="3479641" y="3256328"/>
                  <a:pt x="3482903" y="3256328"/>
                  <a:pt x="3486165" y="3255676"/>
                </a:cubicBezTo>
                <a:cubicBezTo>
                  <a:pt x="3493341" y="3277204"/>
                  <a:pt x="3500517" y="3298731"/>
                  <a:pt x="3506388" y="3320259"/>
                </a:cubicBezTo>
                <a:cubicBezTo>
                  <a:pt x="3507692" y="3324173"/>
                  <a:pt x="3499864" y="3333306"/>
                  <a:pt x="3495950" y="3333306"/>
                </a:cubicBezTo>
                <a:close/>
                <a:moveTo>
                  <a:pt x="3718402" y="2731186"/>
                </a:moveTo>
                <a:cubicBezTo>
                  <a:pt x="3718402" y="2734447"/>
                  <a:pt x="3713836" y="2737709"/>
                  <a:pt x="3710574" y="2740318"/>
                </a:cubicBezTo>
                <a:cubicBezTo>
                  <a:pt x="3709921" y="2740971"/>
                  <a:pt x="3704050" y="2737709"/>
                  <a:pt x="3704050" y="2736404"/>
                </a:cubicBezTo>
                <a:cubicBezTo>
                  <a:pt x="3703398" y="2707701"/>
                  <a:pt x="3704050" y="2679650"/>
                  <a:pt x="3704050" y="2650946"/>
                </a:cubicBezTo>
                <a:cubicBezTo>
                  <a:pt x="3708617" y="2650946"/>
                  <a:pt x="3712531" y="2650946"/>
                  <a:pt x="3717097" y="2650946"/>
                </a:cubicBezTo>
                <a:cubicBezTo>
                  <a:pt x="3717750" y="2662689"/>
                  <a:pt x="3719706" y="2675083"/>
                  <a:pt x="3719706" y="2686826"/>
                </a:cubicBezTo>
                <a:cubicBezTo>
                  <a:pt x="3719706" y="2701177"/>
                  <a:pt x="3719706" y="2716182"/>
                  <a:pt x="3718402" y="2731186"/>
                </a:cubicBezTo>
                <a:close/>
                <a:moveTo>
                  <a:pt x="3863876" y="695850"/>
                </a:moveTo>
                <a:cubicBezTo>
                  <a:pt x="3865181" y="695850"/>
                  <a:pt x="3865833" y="695850"/>
                  <a:pt x="3867138" y="695850"/>
                </a:cubicBezTo>
                <a:cubicBezTo>
                  <a:pt x="3867138" y="712811"/>
                  <a:pt x="3867138" y="729772"/>
                  <a:pt x="3867138" y="746733"/>
                </a:cubicBezTo>
                <a:cubicBezTo>
                  <a:pt x="3865833" y="746733"/>
                  <a:pt x="3865181" y="746733"/>
                  <a:pt x="3863876" y="746733"/>
                </a:cubicBezTo>
                <a:cubicBezTo>
                  <a:pt x="3863876" y="729772"/>
                  <a:pt x="3863876" y="712811"/>
                  <a:pt x="3863876" y="695850"/>
                </a:cubicBezTo>
                <a:close/>
                <a:moveTo>
                  <a:pt x="3837130" y="1112702"/>
                </a:moveTo>
                <a:cubicBezTo>
                  <a:pt x="3839087" y="1112702"/>
                  <a:pt x="3841044" y="1112702"/>
                  <a:pt x="3843001" y="1112702"/>
                </a:cubicBezTo>
                <a:cubicBezTo>
                  <a:pt x="3843001" y="1137491"/>
                  <a:pt x="3843001" y="1162281"/>
                  <a:pt x="3843001" y="1187070"/>
                </a:cubicBezTo>
                <a:cubicBezTo>
                  <a:pt x="3841044" y="1187070"/>
                  <a:pt x="3839087" y="1187070"/>
                  <a:pt x="3837130" y="1187070"/>
                </a:cubicBezTo>
                <a:cubicBezTo>
                  <a:pt x="3837130" y="1162281"/>
                  <a:pt x="3837130" y="1137491"/>
                  <a:pt x="3837130" y="1112702"/>
                </a:cubicBezTo>
                <a:close/>
                <a:moveTo>
                  <a:pt x="3791465" y="1112702"/>
                </a:moveTo>
                <a:cubicBezTo>
                  <a:pt x="3793423" y="1112702"/>
                  <a:pt x="3795379" y="1112702"/>
                  <a:pt x="3797336" y="1112702"/>
                </a:cubicBezTo>
                <a:cubicBezTo>
                  <a:pt x="3797336" y="1137491"/>
                  <a:pt x="3797336" y="1162933"/>
                  <a:pt x="3797336" y="1187722"/>
                </a:cubicBezTo>
                <a:cubicBezTo>
                  <a:pt x="3795379" y="1187722"/>
                  <a:pt x="3793423" y="1187722"/>
                  <a:pt x="3791465" y="1187070"/>
                </a:cubicBezTo>
                <a:cubicBezTo>
                  <a:pt x="3791465" y="1162281"/>
                  <a:pt x="3791465" y="1137491"/>
                  <a:pt x="3791465" y="1112702"/>
                </a:cubicBezTo>
                <a:close/>
                <a:moveTo>
                  <a:pt x="3784289" y="1391256"/>
                </a:moveTo>
                <a:cubicBezTo>
                  <a:pt x="3784942" y="1359943"/>
                  <a:pt x="3800598" y="1342982"/>
                  <a:pt x="3826692" y="1342982"/>
                </a:cubicBezTo>
                <a:cubicBezTo>
                  <a:pt x="3852786" y="1342982"/>
                  <a:pt x="3867790" y="1360596"/>
                  <a:pt x="3868443" y="1391908"/>
                </a:cubicBezTo>
                <a:cubicBezTo>
                  <a:pt x="3869095" y="1416698"/>
                  <a:pt x="3868443" y="1442139"/>
                  <a:pt x="3868443" y="1466929"/>
                </a:cubicBezTo>
                <a:cubicBezTo>
                  <a:pt x="3868443" y="1491066"/>
                  <a:pt x="3867790" y="1515855"/>
                  <a:pt x="3868443" y="1539992"/>
                </a:cubicBezTo>
                <a:cubicBezTo>
                  <a:pt x="3869095" y="1554996"/>
                  <a:pt x="3862572" y="1559563"/>
                  <a:pt x="3848220" y="1559563"/>
                </a:cubicBezTo>
                <a:cubicBezTo>
                  <a:pt x="3783637" y="1561520"/>
                  <a:pt x="3783637" y="1562172"/>
                  <a:pt x="3783637" y="1497589"/>
                </a:cubicBezTo>
                <a:cubicBezTo>
                  <a:pt x="3783637" y="1463015"/>
                  <a:pt x="3783637" y="1427135"/>
                  <a:pt x="3784289" y="1391256"/>
                </a:cubicBezTo>
                <a:close/>
                <a:moveTo>
                  <a:pt x="3783637" y="1770272"/>
                </a:moveTo>
                <a:cubicBezTo>
                  <a:pt x="3783637" y="1737002"/>
                  <a:pt x="3799293" y="1718084"/>
                  <a:pt x="3824735" y="1717432"/>
                </a:cubicBezTo>
                <a:cubicBezTo>
                  <a:pt x="3852134" y="1716779"/>
                  <a:pt x="3867790" y="1735697"/>
                  <a:pt x="3868443" y="1769620"/>
                </a:cubicBezTo>
                <a:cubicBezTo>
                  <a:pt x="3868443" y="1793104"/>
                  <a:pt x="3868443" y="1816589"/>
                  <a:pt x="3868443" y="1840074"/>
                </a:cubicBezTo>
                <a:cubicBezTo>
                  <a:pt x="3868443" y="1866168"/>
                  <a:pt x="3867790" y="1891610"/>
                  <a:pt x="3868443" y="1917704"/>
                </a:cubicBezTo>
                <a:cubicBezTo>
                  <a:pt x="3869095" y="1932055"/>
                  <a:pt x="3864529" y="1937926"/>
                  <a:pt x="3849525" y="1938579"/>
                </a:cubicBezTo>
                <a:cubicBezTo>
                  <a:pt x="3784289" y="1940536"/>
                  <a:pt x="3784289" y="1941188"/>
                  <a:pt x="3783637" y="1875301"/>
                </a:cubicBezTo>
                <a:cubicBezTo>
                  <a:pt x="3783637" y="1840074"/>
                  <a:pt x="3783637" y="1804847"/>
                  <a:pt x="3783637" y="1770272"/>
                </a:cubicBezTo>
                <a:close/>
                <a:moveTo>
                  <a:pt x="3743844" y="1189680"/>
                </a:moveTo>
                <a:cubicBezTo>
                  <a:pt x="3732101" y="1174675"/>
                  <a:pt x="3731449" y="1131620"/>
                  <a:pt x="3743844" y="1113354"/>
                </a:cubicBezTo>
                <a:cubicBezTo>
                  <a:pt x="3743844" y="1138144"/>
                  <a:pt x="3743844" y="1162281"/>
                  <a:pt x="3743844" y="1189680"/>
                </a:cubicBezTo>
                <a:close/>
                <a:moveTo>
                  <a:pt x="3777766" y="2730533"/>
                </a:moveTo>
                <a:cubicBezTo>
                  <a:pt x="3777766" y="2733795"/>
                  <a:pt x="3773199" y="2737057"/>
                  <a:pt x="3771242" y="2740971"/>
                </a:cubicBezTo>
                <a:cubicBezTo>
                  <a:pt x="3768633" y="2739014"/>
                  <a:pt x="3763414" y="2737057"/>
                  <a:pt x="3763414" y="2735100"/>
                </a:cubicBezTo>
                <a:cubicBezTo>
                  <a:pt x="3762762" y="2707049"/>
                  <a:pt x="3762762" y="2678997"/>
                  <a:pt x="3762762" y="2650946"/>
                </a:cubicBezTo>
                <a:cubicBezTo>
                  <a:pt x="3766676" y="2650946"/>
                  <a:pt x="3769938" y="2650294"/>
                  <a:pt x="3773852" y="2650294"/>
                </a:cubicBezTo>
                <a:cubicBezTo>
                  <a:pt x="3775156" y="2658122"/>
                  <a:pt x="3777766" y="2665950"/>
                  <a:pt x="3778418" y="2674431"/>
                </a:cubicBezTo>
                <a:cubicBezTo>
                  <a:pt x="3778418" y="2692697"/>
                  <a:pt x="3778418" y="2711615"/>
                  <a:pt x="3777766" y="2730533"/>
                </a:cubicBezTo>
                <a:close/>
                <a:moveTo>
                  <a:pt x="3833216" y="2729881"/>
                </a:moveTo>
                <a:cubicBezTo>
                  <a:pt x="3832564" y="2733795"/>
                  <a:pt x="3827997" y="2737057"/>
                  <a:pt x="3824735" y="2740318"/>
                </a:cubicBezTo>
                <a:cubicBezTo>
                  <a:pt x="3822126" y="2737057"/>
                  <a:pt x="3817559" y="2733795"/>
                  <a:pt x="3817559" y="2730533"/>
                </a:cubicBezTo>
                <a:cubicBezTo>
                  <a:pt x="3816907" y="2707049"/>
                  <a:pt x="3816255" y="2683564"/>
                  <a:pt x="3816907" y="2660079"/>
                </a:cubicBezTo>
                <a:cubicBezTo>
                  <a:pt x="3816907" y="2656818"/>
                  <a:pt x="3821474" y="2653556"/>
                  <a:pt x="3824083" y="2650294"/>
                </a:cubicBezTo>
                <a:cubicBezTo>
                  <a:pt x="3826692" y="2652903"/>
                  <a:pt x="3831911" y="2656165"/>
                  <a:pt x="3832564" y="2658775"/>
                </a:cubicBezTo>
                <a:cubicBezTo>
                  <a:pt x="3833216" y="2671822"/>
                  <a:pt x="3833216" y="2684216"/>
                  <a:pt x="3833216" y="2697263"/>
                </a:cubicBezTo>
                <a:cubicBezTo>
                  <a:pt x="3833216" y="2697263"/>
                  <a:pt x="3833868" y="2697263"/>
                  <a:pt x="3833868" y="2697263"/>
                </a:cubicBezTo>
                <a:cubicBezTo>
                  <a:pt x="3833216" y="2709006"/>
                  <a:pt x="3833868" y="2719443"/>
                  <a:pt x="3833216" y="2729881"/>
                </a:cubicBezTo>
                <a:close/>
                <a:moveTo>
                  <a:pt x="3869095" y="2319552"/>
                </a:moveTo>
                <a:cubicBezTo>
                  <a:pt x="3869747" y="2336513"/>
                  <a:pt x="3862572" y="2342384"/>
                  <a:pt x="3846263" y="2341732"/>
                </a:cubicBezTo>
                <a:cubicBezTo>
                  <a:pt x="3772547" y="2340427"/>
                  <a:pt x="3784942" y="2351517"/>
                  <a:pt x="3784289" y="2281063"/>
                </a:cubicBezTo>
                <a:cubicBezTo>
                  <a:pt x="3783637" y="2243227"/>
                  <a:pt x="3784289" y="2205390"/>
                  <a:pt x="3784942" y="2166902"/>
                </a:cubicBezTo>
                <a:cubicBezTo>
                  <a:pt x="3784942" y="2147984"/>
                  <a:pt x="3793423" y="2131022"/>
                  <a:pt x="3812340" y="2127108"/>
                </a:cubicBezTo>
                <a:cubicBezTo>
                  <a:pt x="3825387" y="2124499"/>
                  <a:pt x="3843653" y="2127108"/>
                  <a:pt x="3853438" y="2134937"/>
                </a:cubicBezTo>
                <a:cubicBezTo>
                  <a:pt x="3862572" y="2142765"/>
                  <a:pt x="3867138" y="2159726"/>
                  <a:pt x="3868443" y="2173425"/>
                </a:cubicBezTo>
                <a:cubicBezTo>
                  <a:pt x="3870400" y="2197562"/>
                  <a:pt x="3869095" y="2221699"/>
                  <a:pt x="3869095" y="2246489"/>
                </a:cubicBezTo>
                <a:cubicBezTo>
                  <a:pt x="3868443" y="2271278"/>
                  <a:pt x="3867790" y="2295415"/>
                  <a:pt x="3869095" y="2319552"/>
                </a:cubicBezTo>
                <a:close/>
                <a:moveTo>
                  <a:pt x="3887361" y="2730533"/>
                </a:moveTo>
                <a:cubicBezTo>
                  <a:pt x="3887361" y="2733795"/>
                  <a:pt x="3883447" y="2737709"/>
                  <a:pt x="3880185" y="2740318"/>
                </a:cubicBezTo>
                <a:cubicBezTo>
                  <a:pt x="3879533" y="2740971"/>
                  <a:pt x="3873009" y="2737709"/>
                  <a:pt x="3873009" y="2736404"/>
                </a:cubicBezTo>
                <a:cubicBezTo>
                  <a:pt x="3872357" y="2707701"/>
                  <a:pt x="3873009" y="2678997"/>
                  <a:pt x="3873009" y="2649642"/>
                </a:cubicBezTo>
                <a:cubicBezTo>
                  <a:pt x="3876923" y="2649642"/>
                  <a:pt x="3880185" y="2649642"/>
                  <a:pt x="3884099" y="2648989"/>
                </a:cubicBezTo>
                <a:cubicBezTo>
                  <a:pt x="3885404" y="2658122"/>
                  <a:pt x="3887361" y="2666603"/>
                  <a:pt x="3888013" y="2675736"/>
                </a:cubicBezTo>
                <a:cubicBezTo>
                  <a:pt x="3888013" y="2694002"/>
                  <a:pt x="3888013" y="2712267"/>
                  <a:pt x="3887361" y="2730533"/>
                </a:cubicBezTo>
                <a:close/>
                <a:moveTo>
                  <a:pt x="3889318" y="1187722"/>
                </a:moveTo>
                <a:cubicBezTo>
                  <a:pt x="3887361" y="1187722"/>
                  <a:pt x="3885404" y="1187722"/>
                  <a:pt x="3883447" y="1187722"/>
                </a:cubicBezTo>
                <a:cubicBezTo>
                  <a:pt x="3883447" y="1162933"/>
                  <a:pt x="3883447" y="1138144"/>
                  <a:pt x="3883447" y="1112702"/>
                </a:cubicBezTo>
                <a:cubicBezTo>
                  <a:pt x="3885404" y="1112702"/>
                  <a:pt x="3887361" y="1112702"/>
                  <a:pt x="3889318" y="1112702"/>
                </a:cubicBezTo>
                <a:cubicBezTo>
                  <a:pt x="3889318" y="1137491"/>
                  <a:pt x="3889318" y="1162281"/>
                  <a:pt x="3889318" y="1187722"/>
                </a:cubicBezTo>
                <a:close/>
                <a:moveTo>
                  <a:pt x="3898451" y="746081"/>
                </a:moveTo>
                <a:cubicBezTo>
                  <a:pt x="3897799" y="746081"/>
                  <a:pt x="3896494" y="746081"/>
                  <a:pt x="3895841" y="746081"/>
                </a:cubicBezTo>
                <a:cubicBezTo>
                  <a:pt x="3895841" y="729772"/>
                  <a:pt x="3895841" y="713463"/>
                  <a:pt x="3895841" y="697807"/>
                </a:cubicBezTo>
                <a:cubicBezTo>
                  <a:pt x="3896494" y="697807"/>
                  <a:pt x="3897799" y="697807"/>
                  <a:pt x="3898451" y="697807"/>
                </a:cubicBezTo>
                <a:cubicBezTo>
                  <a:pt x="3898451" y="714115"/>
                  <a:pt x="3898451" y="730424"/>
                  <a:pt x="3898451" y="746081"/>
                </a:cubicBezTo>
                <a:close/>
                <a:moveTo>
                  <a:pt x="3928459" y="1112702"/>
                </a:moveTo>
                <a:cubicBezTo>
                  <a:pt x="3930416" y="1112702"/>
                  <a:pt x="3932373" y="1112702"/>
                  <a:pt x="3934330" y="1112702"/>
                </a:cubicBezTo>
                <a:cubicBezTo>
                  <a:pt x="3934330" y="1137491"/>
                  <a:pt x="3934330" y="1162933"/>
                  <a:pt x="3934330" y="1187722"/>
                </a:cubicBezTo>
                <a:cubicBezTo>
                  <a:pt x="3932373" y="1187722"/>
                  <a:pt x="3930416" y="1187722"/>
                  <a:pt x="3928459" y="1187722"/>
                </a:cubicBezTo>
                <a:cubicBezTo>
                  <a:pt x="3928459" y="1162281"/>
                  <a:pt x="3928459" y="1137491"/>
                  <a:pt x="3928459" y="1112702"/>
                </a:cubicBezTo>
                <a:close/>
                <a:moveTo>
                  <a:pt x="3947377" y="2732490"/>
                </a:moveTo>
                <a:cubicBezTo>
                  <a:pt x="3947377" y="2735100"/>
                  <a:pt x="3941506" y="2737709"/>
                  <a:pt x="3938897" y="2740971"/>
                </a:cubicBezTo>
                <a:cubicBezTo>
                  <a:pt x="3936287" y="2737709"/>
                  <a:pt x="3931721" y="2735100"/>
                  <a:pt x="3931721" y="2731838"/>
                </a:cubicBezTo>
                <a:cubicBezTo>
                  <a:pt x="3931068" y="2720096"/>
                  <a:pt x="3931068" y="2707701"/>
                  <a:pt x="3931068" y="2695959"/>
                </a:cubicBezTo>
                <a:cubicBezTo>
                  <a:pt x="3931068" y="2695959"/>
                  <a:pt x="3931068" y="2695959"/>
                  <a:pt x="3931068" y="2695959"/>
                </a:cubicBezTo>
                <a:cubicBezTo>
                  <a:pt x="3931068" y="2684216"/>
                  <a:pt x="3930416" y="2671822"/>
                  <a:pt x="3931068" y="2660079"/>
                </a:cubicBezTo>
                <a:cubicBezTo>
                  <a:pt x="3931068" y="2657470"/>
                  <a:pt x="3935635" y="2651599"/>
                  <a:pt x="3936940" y="2652251"/>
                </a:cubicBezTo>
                <a:cubicBezTo>
                  <a:pt x="3940854" y="2653556"/>
                  <a:pt x="3946725" y="2656818"/>
                  <a:pt x="3946725" y="2659427"/>
                </a:cubicBezTo>
                <a:cubicBezTo>
                  <a:pt x="3947377" y="2682912"/>
                  <a:pt x="3948029" y="2707701"/>
                  <a:pt x="3947377" y="2732490"/>
                </a:cubicBezTo>
                <a:close/>
                <a:moveTo>
                  <a:pt x="4198533" y="2724010"/>
                </a:moveTo>
                <a:cubicBezTo>
                  <a:pt x="4200490" y="2724010"/>
                  <a:pt x="4202447" y="2724010"/>
                  <a:pt x="4204404" y="2724010"/>
                </a:cubicBezTo>
                <a:cubicBezTo>
                  <a:pt x="4204404" y="2762499"/>
                  <a:pt x="4204404" y="2801640"/>
                  <a:pt x="4204404" y="2840128"/>
                </a:cubicBezTo>
                <a:cubicBezTo>
                  <a:pt x="4202447" y="2840128"/>
                  <a:pt x="4200490" y="2840128"/>
                  <a:pt x="4198533" y="2840128"/>
                </a:cubicBezTo>
                <a:cubicBezTo>
                  <a:pt x="4198533" y="2800987"/>
                  <a:pt x="4198533" y="2762499"/>
                  <a:pt x="4198533" y="2724010"/>
                </a:cubicBezTo>
                <a:close/>
                <a:moveTo>
                  <a:pt x="4164610" y="2836867"/>
                </a:moveTo>
                <a:cubicBezTo>
                  <a:pt x="4163305" y="2836867"/>
                  <a:pt x="4162001" y="2836867"/>
                  <a:pt x="4160696" y="2836867"/>
                </a:cubicBezTo>
                <a:cubicBezTo>
                  <a:pt x="4160696" y="2802944"/>
                  <a:pt x="4160696" y="2768370"/>
                  <a:pt x="4160696" y="2734447"/>
                </a:cubicBezTo>
                <a:cubicBezTo>
                  <a:pt x="4162001" y="2734447"/>
                  <a:pt x="4163305" y="2734447"/>
                  <a:pt x="4164610" y="2734447"/>
                </a:cubicBezTo>
                <a:cubicBezTo>
                  <a:pt x="4164610" y="2768370"/>
                  <a:pt x="4164610" y="2802292"/>
                  <a:pt x="4164610" y="2836867"/>
                </a:cubicBezTo>
                <a:close/>
                <a:moveTo>
                  <a:pt x="4220060" y="3138905"/>
                </a:moveTo>
                <a:cubicBezTo>
                  <a:pt x="4220060" y="3146733"/>
                  <a:pt x="4219408" y="3153909"/>
                  <a:pt x="4220060" y="3161737"/>
                </a:cubicBezTo>
                <a:cubicBezTo>
                  <a:pt x="4221365" y="3175437"/>
                  <a:pt x="4215494" y="3180656"/>
                  <a:pt x="4201794" y="3180003"/>
                </a:cubicBezTo>
                <a:cubicBezTo>
                  <a:pt x="4188747" y="3180003"/>
                  <a:pt x="4181571" y="3176089"/>
                  <a:pt x="4182224" y="3161737"/>
                </a:cubicBezTo>
                <a:cubicBezTo>
                  <a:pt x="4183528" y="3144124"/>
                  <a:pt x="4182224" y="3126510"/>
                  <a:pt x="4185485" y="3109549"/>
                </a:cubicBezTo>
                <a:cubicBezTo>
                  <a:pt x="4186790" y="3102373"/>
                  <a:pt x="4196576" y="3097155"/>
                  <a:pt x="4203099" y="3090631"/>
                </a:cubicBezTo>
                <a:cubicBezTo>
                  <a:pt x="4208318" y="3097807"/>
                  <a:pt x="4216146" y="3103678"/>
                  <a:pt x="4218755" y="3111506"/>
                </a:cubicBezTo>
                <a:cubicBezTo>
                  <a:pt x="4222017" y="3119987"/>
                  <a:pt x="4220060" y="3129772"/>
                  <a:pt x="4220060" y="3138905"/>
                </a:cubicBezTo>
                <a:cubicBezTo>
                  <a:pt x="4220060" y="3138905"/>
                  <a:pt x="4220060" y="3138905"/>
                  <a:pt x="4220060" y="3138905"/>
                </a:cubicBezTo>
                <a:close/>
                <a:moveTo>
                  <a:pt x="4244849" y="2839476"/>
                </a:moveTo>
                <a:cubicBezTo>
                  <a:pt x="4242892" y="2839476"/>
                  <a:pt x="4241588" y="2839476"/>
                  <a:pt x="4239631" y="2839476"/>
                </a:cubicBezTo>
                <a:cubicBezTo>
                  <a:pt x="4239631" y="2802944"/>
                  <a:pt x="4239631" y="2766412"/>
                  <a:pt x="4239631" y="2729881"/>
                </a:cubicBezTo>
                <a:cubicBezTo>
                  <a:pt x="4241588" y="2729881"/>
                  <a:pt x="4242892" y="2729881"/>
                  <a:pt x="4244849" y="2729881"/>
                </a:cubicBezTo>
                <a:cubicBezTo>
                  <a:pt x="4244849" y="2765760"/>
                  <a:pt x="4244849" y="2802944"/>
                  <a:pt x="4244849" y="2839476"/>
                </a:cubicBezTo>
                <a:close/>
                <a:moveTo>
                  <a:pt x="4617994" y="3673181"/>
                </a:moveTo>
                <a:cubicBezTo>
                  <a:pt x="4620604" y="3673181"/>
                  <a:pt x="4623866" y="3672529"/>
                  <a:pt x="4626475" y="3672529"/>
                </a:cubicBezTo>
                <a:cubicBezTo>
                  <a:pt x="4631041" y="3684923"/>
                  <a:pt x="4634956" y="3697970"/>
                  <a:pt x="4640174" y="3712974"/>
                </a:cubicBezTo>
                <a:cubicBezTo>
                  <a:pt x="4626475" y="3712974"/>
                  <a:pt x="4617342" y="3712974"/>
                  <a:pt x="4603642" y="3712974"/>
                </a:cubicBezTo>
                <a:cubicBezTo>
                  <a:pt x="4609514" y="3697318"/>
                  <a:pt x="4614080" y="3684923"/>
                  <a:pt x="4617994" y="3673181"/>
                </a:cubicBezTo>
                <a:close/>
                <a:moveTo>
                  <a:pt x="4541669" y="3672529"/>
                </a:moveTo>
                <a:cubicBezTo>
                  <a:pt x="4544279" y="3672529"/>
                  <a:pt x="4546888" y="3672529"/>
                  <a:pt x="4550150" y="3673181"/>
                </a:cubicBezTo>
                <a:cubicBezTo>
                  <a:pt x="4554064" y="3685576"/>
                  <a:pt x="4558631" y="3697318"/>
                  <a:pt x="4563849" y="3712322"/>
                </a:cubicBezTo>
                <a:cubicBezTo>
                  <a:pt x="4550150" y="3712322"/>
                  <a:pt x="4541017" y="3712322"/>
                  <a:pt x="4527318" y="3712322"/>
                </a:cubicBezTo>
                <a:cubicBezTo>
                  <a:pt x="4532536" y="3697318"/>
                  <a:pt x="4537103" y="3684923"/>
                  <a:pt x="4541669" y="3672529"/>
                </a:cubicBezTo>
                <a:close/>
                <a:moveTo>
                  <a:pt x="4459473" y="3672529"/>
                </a:moveTo>
                <a:cubicBezTo>
                  <a:pt x="4464040" y="3672529"/>
                  <a:pt x="4468606" y="3673181"/>
                  <a:pt x="4473825" y="3673181"/>
                </a:cubicBezTo>
                <a:cubicBezTo>
                  <a:pt x="4474477" y="3684923"/>
                  <a:pt x="4475782" y="3696666"/>
                  <a:pt x="4476434" y="3708408"/>
                </a:cubicBezTo>
                <a:cubicBezTo>
                  <a:pt x="4469258" y="3708408"/>
                  <a:pt x="4462083" y="3707755"/>
                  <a:pt x="4454907" y="3707755"/>
                </a:cubicBezTo>
                <a:cubicBezTo>
                  <a:pt x="4456211" y="3696013"/>
                  <a:pt x="4458168" y="3684271"/>
                  <a:pt x="4459473" y="3672529"/>
                </a:cubicBezTo>
                <a:close/>
                <a:moveTo>
                  <a:pt x="4379886" y="3706451"/>
                </a:moveTo>
                <a:cubicBezTo>
                  <a:pt x="4381843" y="3694708"/>
                  <a:pt x="4384453" y="3682966"/>
                  <a:pt x="4386410" y="3671876"/>
                </a:cubicBezTo>
                <a:cubicBezTo>
                  <a:pt x="4389671" y="3671876"/>
                  <a:pt x="4392933" y="3671876"/>
                  <a:pt x="4395543" y="3671224"/>
                </a:cubicBezTo>
                <a:cubicBezTo>
                  <a:pt x="4399457" y="3682966"/>
                  <a:pt x="4403371" y="3694056"/>
                  <a:pt x="4409895" y="3711670"/>
                </a:cubicBezTo>
                <a:cubicBezTo>
                  <a:pt x="4395543" y="3709060"/>
                  <a:pt x="4387714" y="3707755"/>
                  <a:pt x="4379886" y="3706451"/>
                </a:cubicBezTo>
                <a:close/>
                <a:moveTo>
                  <a:pt x="4668878" y="4328794"/>
                </a:moveTo>
                <a:cubicBezTo>
                  <a:pt x="4668878" y="4346407"/>
                  <a:pt x="4664311" y="4352931"/>
                  <a:pt x="4645393" y="4352931"/>
                </a:cubicBezTo>
                <a:cubicBezTo>
                  <a:pt x="4580158" y="4351626"/>
                  <a:pt x="4514923" y="4352279"/>
                  <a:pt x="4449036" y="4352931"/>
                </a:cubicBezTo>
                <a:cubicBezTo>
                  <a:pt x="4432074" y="4352931"/>
                  <a:pt x="4426855" y="4347060"/>
                  <a:pt x="4426855" y="4330099"/>
                </a:cubicBezTo>
                <a:cubicBezTo>
                  <a:pt x="4427508" y="4289001"/>
                  <a:pt x="4426855" y="4247903"/>
                  <a:pt x="4426855" y="4206804"/>
                </a:cubicBezTo>
                <a:cubicBezTo>
                  <a:pt x="4426855" y="4206804"/>
                  <a:pt x="4426855" y="4206804"/>
                  <a:pt x="4426855" y="4206804"/>
                </a:cubicBezTo>
                <a:cubicBezTo>
                  <a:pt x="4426855" y="4174839"/>
                  <a:pt x="4428160" y="4142874"/>
                  <a:pt x="4426855" y="4110909"/>
                </a:cubicBezTo>
                <a:cubicBezTo>
                  <a:pt x="4424899" y="4065896"/>
                  <a:pt x="4438598" y="4026755"/>
                  <a:pt x="4466649" y="3992833"/>
                </a:cubicBezTo>
                <a:cubicBezTo>
                  <a:pt x="4486872" y="3968696"/>
                  <a:pt x="4510356" y="3946516"/>
                  <a:pt x="4532536" y="3923684"/>
                </a:cubicBezTo>
                <a:cubicBezTo>
                  <a:pt x="4541669" y="3914551"/>
                  <a:pt x="4552107" y="3911942"/>
                  <a:pt x="4561892" y="3923031"/>
                </a:cubicBezTo>
                <a:cubicBezTo>
                  <a:pt x="4591248" y="3956301"/>
                  <a:pt x="4623213" y="3988266"/>
                  <a:pt x="4648003" y="4024798"/>
                </a:cubicBezTo>
                <a:cubicBezTo>
                  <a:pt x="4661050" y="4044369"/>
                  <a:pt x="4666268" y="4071768"/>
                  <a:pt x="4666921" y="4095904"/>
                </a:cubicBezTo>
                <a:cubicBezTo>
                  <a:pt x="4670182" y="4173534"/>
                  <a:pt x="4668225" y="4251164"/>
                  <a:pt x="4668878" y="4328794"/>
                </a:cubicBezTo>
                <a:close/>
                <a:moveTo>
                  <a:pt x="4676054" y="3716236"/>
                </a:moveTo>
                <a:cubicBezTo>
                  <a:pt x="4683882" y="3696666"/>
                  <a:pt x="4688448" y="3684271"/>
                  <a:pt x="4693667" y="3672529"/>
                </a:cubicBezTo>
                <a:cubicBezTo>
                  <a:pt x="4696276" y="3672529"/>
                  <a:pt x="4699538" y="3671876"/>
                  <a:pt x="4702148" y="3671876"/>
                </a:cubicBezTo>
                <a:cubicBezTo>
                  <a:pt x="4705410" y="3684271"/>
                  <a:pt x="4708019" y="3696666"/>
                  <a:pt x="4711280" y="3709713"/>
                </a:cubicBezTo>
                <a:cubicBezTo>
                  <a:pt x="4701495" y="3711017"/>
                  <a:pt x="4692362" y="3712974"/>
                  <a:pt x="4676054" y="3716236"/>
                </a:cubicBezTo>
                <a:close/>
                <a:moveTo>
                  <a:pt x="4918076" y="2443499"/>
                </a:moveTo>
                <a:cubicBezTo>
                  <a:pt x="4918076" y="2448718"/>
                  <a:pt x="4911552" y="2453284"/>
                  <a:pt x="4908291" y="2457850"/>
                </a:cubicBezTo>
                <a:cubicBezTo>
                  <a:pt x="4905029" y="2453284"/>
                  <a:pt x="4898505" y="2448065"/>
                  <a:pt x="4898505" y="2443499"/>
                </a:cubicBezTo>
                <a:cubicBezTo>
                  <a:pt x="4898505" y="2394572"/>
                  <a:pt x="4899158" y="2344994"/>
                  <a:pt x="4900462" y="2296067"/>
                </a:cubicBezTo>
                <a:cubicBezTo>
                  <a:pt x="4901115" y="2283673"/>
                  <a:pt x="4904377" y="2270626"/>
                  <a:pt x="4905681" y="2258231"/>
                </a:cubicBezTo>
                <a:cubicBezTo>
                  <a:pt x="4907638" y="2258231"/>
                  <a:pt x="4909595" y="2258231"/>
                  <a:pt x="4911552" y="2258231"/>
                </a:cubicBezTo>
                <a:cubicBezTo>
                  <a:pt x="4913509" y="2294763"/>
                  <a:pt x="4916119" y="2331947"/>
                  <a:pt x="4917424" y="2368478"/>
                </a:cubicBezTo>
                <a:cubicBezTo>
                  <a:pt x="4919381" y="2393268"/>
                  <a:pt x="4919381" y="2418709"/>
                  <a:pt x="4918076" y="2443499"/>
                </a:cubicBezTo>
                <a:close/>
                <a:moveTo>
                  <a:pt x="4972221" y="2243879"/>
                </a:moveTo>
                <a:cubicBezTo>
                  <a:pt x="4991139" y="2314333"/>
                  <a:pt x="4982659" y="2379568"/>
                  <a:pt x="4983311" y="2444151"/>
                </a:cubicBezTo>
                <a:cubicBezTo>
                  <a:pt x="4983311" y="2448718"/>
                  <a:pt x="4974830" y="2453284"/>
                  <a:pt x="4970264" y="2457850"/>
                </a:cubicBezTo>
                <a:cubicBezTo>
                  <a:pt x="4966350" y="2453284"/>
                  <a:pt x="4958522" y="2448718"/>
                  <a:pt x="4958522" y="2444151"/>
                </a:cubicBezTo>
                <a:cubicBezTo>
                  <a:pt x="4958522" y="2379568"/>
                  <a:pt x="4953303" y="2314333"/>
                  <a:pt x="4972221" y="2243879"/>
                </a:cubicBezTo>
                <a:close/>
                <a:moveTo>
                  <a:pt x="5002229" y="2977774"/>
                </a:moveTo>
                <a:cubicBezTo>
                  <a:pt x="5002229" y="2990169"/>
                  <a:pt x="4997663" y="2994735"/>
                  <a:pt x="4983964" y="2994083"/>
                </a:cubicBezTo>
                <a:cubicBezTo>
                  <a:pt x="4939603" y="2992126"/>
                  <a:pt x="4939603" y="2992778"/>
                  <a:pt x="4939603" y="2948419"/>
                </a:cubicBezTo>
                <a:cubicBezTo>
                  <a:pt x="4939603" y="2926239"/>
                  <a:pt x="4938951" y="2904059"/>
                  <a:pt x="4939603" y="2882531"/>
                </a:cubicBezTo>
                <a:cubicBezTo>
                  <a:pt x="4940256" y="2859699"/>
                  <a:pt x="4953955" y="2845347"/>
                  <a:pt x="4972221" y="2845999"/>
                </a:cubicBezTo>
                <a:cubicBezTo>
                  <a:pt x="4989834" y="2846652"/>
                  <a:pt x="5000925" y="2859699"/>
                  <a:pt x="5001577" y="2882531"/>
                </a:cubicBezTo>
                <a:cubicBezTo>
                  <a:pt x="5001577" y="2883836"/>
                  <a:pt x="5001577" y="2885793"/>
                  <a:pt x="5001577" y="2887097"/>
                </a:cubicBezTo>
                <a:cubicBezTo>
                  <a:pt x="5001577" y="2900797"/>
                  <a:pt x="5001577" y="2914496"/>
                  <a:pt x="5001577" y="2928196"/>
                </a:cubicBezTo>
                <a:cubicBezTo>
                  <a:pt x="5001577" y="2928196"/>
                  <a:pt x="5001577" y="2928196"/>
                  <a:pt x="5001577" y="2928196"/>
                </a:cubicBezTo>
                <a:cubicBezTo>
                  <a:pt x="5002229" y="2944504"/>
                  <a:pt x="5002229" y="2960813"/>
                  <a:pt x="5002229" y="2977774"/>
                </a:cubicBezTo>
                <a:close/>
                <a:moveTo>
                  <a:pt x="5045284" y="2444151"/>
                </a:moveTo>
                <a:cubicBezTo>
                  <a:pt x="5045284" y="2448718"/>
                  <a:pt x="5040066" y="2453284"/>
                  <a:pt x="5036804" y="2457850"/>
                </a:cubicBezTo>
                <a:cubicBezTo>
                  <a:pt x="5032890" y="2453936"/>
                  <a:pt x="5026366" y="2450674"/>
                  <a:pt x="5026366" y="2446760"/>
                </a:cubicBezTo>
                <a:cubicBezTo>
                  <a:pt x="5026366" y="2385439"/>
                  <a:pt x="5027019" y="2324118"/>
                  <a:pt x="5027671" y="2263450"/>
                </a:cubicBezTo>
                <a:cubicBezTo>
                  <a:pt x="5031585" y="2263450"/>
                  <a:pt x="5035499" y="2263450"/>
                  <a:pt x="5039413" y="2262797"/>
                </a:cubicBezTo>
                <a:cubicBezTo>
                  <a:pt x="5041370" y="2291501"/>
                  <a:pt x="5044632" y="2320204"/>
                  <a:pt x="5045284" y="2348908"/>
                </a:cubicBezTo>
                <a:cubicBezTo>
                  <a:pt x="5046589" y="2380221"/>
                  <a:pt x="5046589" y="2412186"/>
                  <a:pt x="5045284" y="2444151"/>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1" name="Google Shape;151;p3"/>
          <p:cNvSpPr/>
          <p:nvPr/>
        </p:nvSpPr>
        <p:spPr>
          <a:xfrm>
            <a:off x="0" y="6290268"/>
            <a:ext cx="12192000" cy="567732"/>
          </a:xfrm>
          <a:prstGeom prst="rect">
            <a:avLst/>
          </a:pr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52" name="Google Shape;152;p3"/>
          <p:cNvSpPr txBox="1"/>
          <p:nvPr/>
        </p:nvSpPr>
        <p:spPr>
          <a:xfrm>
            <a:off x="7017168" y="1303447"/>
            <a:ext cx="4431061" cy="1262012"/>
          </a:xfrm>
          <a:prstGeom prst="rect">
            <a:avLst/>
          </a:prstGeom>
          <a:noFill/>
          <a:ln>
            <a:noFill/>
          </a:ln>
        </p:spPr>
        <p:txBody>
          <a:bodyPr anchorCtr="0" anchor="ctr" bIns="45700" lIns="108000" spcFirstLastPara="1" rIns="108000" wrap="square" tIns="45700">
            <a:spAutoFit/>
          </a:bodyPr>
          <a:lstStyle/>
          <a:p>
            <a:pPr indent="0" lvl="0" marL="0" marR="0" rtl="0" algn="ctr">
              <a:lnSpc>
                <a:spcPct val="204166"/>
              </a:lnSpc>
              <a:spcBef>
                <a:spcPts val="0"/>
              </a:spcBef>
              <a:spcAft>
                <a:spcPts val="0"/>
              </a:spcAft>
              <a:buClr>
                <a:srgbClr val="000000"/>
              </a:buClr>
              <a:buSzPts val="2400"/>
              <a:buFont typeface="Arial"/>
              <a:buNone/>
            </a:pPr>
            <a:r>
              <a:rPr b="1" i="0" lang="en-US" sz="2400" u="none" cap="none" strike="noStrike">
                <a:solidFill>
                  <a:schemeClr val="dk1"/>
                </a:solidFill>
                <a:latin typeface="Arial"/>
                <a:ea typeface="Arial"/>
                <a:cs typeface="Arial"/>
                <a:sym typeface="Arial"/>
              </a:rPr>
              <a:t>PRODUK HALAL WAJIB BAGI KAUM MUSLIM</a:t>
            </a:r>
            <a:endParaRPr b="0" i="0" sz="1400" u="none" cap="none" strike="noStrike">
              <a:solidFill>
                <a:srgbClr val="000000"/>
              </a:solidFill>
              <a:latin typeface="Arial"/>
              <a:ea typeface="Arial"/>
              <a:cs typeface="Arial"/>
              <a:sym typeface="Arial"/>
            </a:endParaRPr>
          </a:p>
        </p:txBody>
      </p:sp>
      <p:cxnSp>
        <p:nvCxnSpPr>
          <p:cNvPr id="153" name="Google Shape;153;p3"/>
          <p:cNvCxnSpPr/>
          <p:nvPr/>
        </p:nvCxnSpPr>
        <p:spPr>
          <a:xfrm>
            <a:off x="6317638" y="2639254"/>
            <a:ext cx="5138125" cy="1"/>
          </a:xfrm>
          <a:prstGeom prst="straightConnector1">
            <a:avLst/>
          </a:prstGeom>
          <a:noFill/>
          <a:ln cap="rnd" cmpd="sng" w="22225">
            <a:solidFill>
              <a:srgbClr val="3F3F3F"/>
            </a:solidFill>
            <a:prstDash val="dash"/>
            <a:miter lim="800000"/>
            <a:headEnd len="sm" w="sm" type="none"/>
            <a:tailEnd len="sm" w="sm" type="none"/>
          </a:ln>
        </p:spPr>
      </p:cxnSp>
      <p:sp>
        <p:nvSpPr>
          <p:cNvPr id="154" name="Google Shape;154;p3"/>
          <p:cNvSpPr/>
          <p:nvPr/>
        </p:nvSpPr>
        <p:spPr>
          <a:xfrm>
            <a:off x="5893140" y="2669798"/>
            <a:ext cx="5840446" cy="3693319"/>
          </a:xfrm>
          <a:prstGeom prst="rect">
            <a:avLst/>
          </a:prstGeom>
          <a:noFill/>
          <a:ln>
            <a:noFill/>
          </a:ln>
        </p:spPr>
        <p:txBody>
          <a:bodyPr anchorCtr="0" anchor="t" bIns="45700" lIns="91425" spcFirstLastPara="1" rIns="91425" wrap="square" tIns="45700">
            <a:spAutoFit/>
          </a:bodyPr>
          <a:lstStyle/>
          <a:p>
            <a:pPr indent="-171450" lvl="0" marL="171450" marR="0" rtl="0" algn="l">
              <a:lnSpc>
                <a:spcPct val="100000"/>
              </a:lnSpc>
              <a:spcBef>
                <a:spcPts val="0"/>
              </a:spcBef>
              <a:spcAft>
                <a:spcPts val="0"/>
              </a:spcAft>
              <a:buClr>
                <a:schemeClr val="dk1"/>
              </a:buClr>
              <a:buSzPts val="1800"/>
              <a:buFont typeface="Calibri"/>
              <a:buChar char="-"/>
            </a:pPr>
            <a:r>
              <a:rPr b="0" i="0" lang="en-US" sz="1800" u="none" cap="none" strike="noStrike">
                <a:solidFill>
                  <a:schemeClr val="dk1"/>
                </a:solidFill>
                <a:latin typeface="Calibri"/>
                <a:ea typeface="Calibri"/>
                <a:cs typeface="Calibri"/>
                <a:sym typeface="Calibri"/>
              </a:rPr>
              <a:t>Produk Halal adalah produk yang dibutuhkan bagi kaum Muslim dan sesuatu yang sifatnya wajib pada saat akan dikonsumsi</a:t>
            </a:r>
            <a:endParaRPr b="0" i="0" sz="1800" u="none" cap="none" strike="noStrike">
              <a:solidFill>
                <a:schemeClr val="dk1"/>
              </a:solidFill>
              <a:latin typeface="Calibri"/>
              <a:ea typeface="Calibri"/>
              <a:cs typeface="Calibri"/>
              <a:sym typeface="Calibri"/>
            </a:endParaRPr>
          </a:p>
          <a:p>
            <a:pPr indent="-171450" lvl="0" marL="171450" marR="0" rtl="0" algn="l">
              <a:lnSpc>
                <a:spcPct val="100000"/>
              </a:lnSpc>
              <a:spcBef>
                <a:spcPts val="0"/>
              </a:spcBef>
              <a:spcAft>
                <a:spcPts val="0"/>
              </a:spcAft>
              <a:buClr>
                <a:schemeClr val="dk1"/>
              </a:buClr>
              <a:buSzPts val="1800"/>
              <a:buFont typeface="Calibri"/>
              <a:buChar char="-"/>
            </a:pPr>
            <a:r>
              <a:rPr b="0" i="0" lang="en-US" sz="1800" u="none" cap="none" strike="noStrike">
                <a:solidFill>
                  <a:schemeClr val="dk1"/>
                </a:solidFill>
                <a:latin typeface="Calibri"/>
                <a:ea typeface="Calibri"/>
                <a:cs typeface="Calibri"/>
                <a:sym typeface="Calibri"/>
              </a:rPr>
              <a:t>Sertifikat Halal merupakan jaminan kepastian kehalalan produk</a:t>
            </a:r>
            <a:endParaRPr b="0" i="0" sz="1800" u="none" cap="none" strike="noStrike">
              <a:solidFill>
                <a:schemeClr val="dk1"/>
              </a:solidFill>
              <a:latin typeface="Calibri"/>
              <a:ea typeface="Calibri"/>
              <a:cs typeface="Calibri"/>
              <a:sym typeface="Calibri"/>
            </a:endParaRPr>
          </a:p>
          <a:p>
            <a:pPr indent="-171450" lvl="0" marL="171450" marR="0" rtl="0" algn="l">
              <a:lnSpc>
                <a:spcPct val="100000"/>
              </a:lnSpc>
              <a:spcBef>
                <a:spcPts val="0"/>
              </a:spcBef>
              <a:spcAft>
                <a:spcPts val="0"/>
              </a:spcAft>
              <a:buClr>
                <a:schemeClr val="dk1"/>
              </a:buClr>
              <a:buSzPts val="1800"/>
              <a:buFont typeface="Calibri"/>
              <a:buChar char="-"/>
            </a:pPr>
            <a:r>
              <a:rPr b="0" i="0" lang="en-US" sz="1800" u="none" cap="none" strike="noStrike">
                <a:solidFill>
                  <a:schemeClr val="dk1"/>
                </a:solidFill>
                <a:latin typeface="Calibri"/>
                <a:ea typeface="Calibri"/>
                <a:cs typeface="Calibri"/>
                <a:sym typeface="Calibri"/>
              </a:rPr>
              <a:t>Masyarakat perlu diedukasi mengenai produk halal dan diingatkan bahwa mengonsumsi produk halal adalah hal yang wajib</a:t>
            </a:r>
            <a:endParaRPr b="0" i="0" sz="1800" u="none" cap="none" strike="noStrike">
              <a:solidFill>
                <a:schemeClr val="dk1"/>
              </a:solidFill>
              <a:latin typeface="Calibri"/>
              <a:ea typeface="Calibri"/>
              <a:cs typeface="Calibri"/>
              <a:sym typeface="Calibri"/>
            </a:endParaRPr>
          </a:p>
          <a:p>
            <a:pPr indent="-171450" lvl="0" marL="171450" marR="0" rtl="0" algn="l">
              <a:lnSpc>
                <a:spcPct val="100000"/>
              </a:lnSpc>
              <a:spcBef>
                <a:spcPts val="0"/>
              </a:spcBef>
              <a:spcAft>
                <a:spcPts val="0"/>
              </a:spcAft>
              <a:buClr>
                <a:srgbClr val="000000"/>
              </a:buClr>
              <a:buSzPts val="1800"/>
              <a:buFont typeface="Calibri"/>
              <a:buChar char="-"/>
            </a:pPr>
            <a:r>
              <a:rPr b="0" i="0" lang="en-US" sz="1800" u="none" cap="none" strike="noStrike">
                <a:solidFill>
                  <a:srgbClr val="000000"/>
                </a:solidFill>
                <a:latin typeface="Calibri"/>
                <a:ea typeface="Calibri"/>
                <a:cs typeface="Calibri"/>
                <a:sym typeface="Calibri"/>
              </a:rPr>
              <a:t>Penelitian menyebutkan bahwa pemerintah di negara dengan mayoritas penduduk muslim kurang optimal dalam mengeluarkan sertifikasi halal karena menganggap bahwa setiap produk yang diproduksi adalah halal (Gillani et al., 2016 dalam Waharini dan Purwantini, 2018)</a:t>
            </a:r>
            <a:endParaRPr b="1" i="0" sz="1200" u="none" cap="none" strike="noStrike">
              <a:solidFill>
                <a:schemeClr val="dk1"/>
              </a:solidFill>
              <a:latin typeface="Arial"/>
              <a:ea typeface="Arial"/>
              <a:cs typeface="Arial"/>
              <a:sym typeface="Arial"/>
            </a:endParaRPr>
          </a:p>
        </p:txBody>
      </p:sp>
      <p:grpSp>
        <p:nvGrpSpPr>
          <p:cNvPr id="155" name="Google Shape;155;p3"/>
          <p:cNvGrpSpPr/>
          <p:nvPr/>
        </p:nvGrpSpPr>
        <p:grpSpPr>
          <a:xfrm>
            <a:off x="399064" y="0"/>
            <a:ext cx="11334522" cy="1366576"/>
            <a:chOff x="399064" y="0"/>
            <a:chExt cx="11334522" cy="1366576"/>
          </a:xfrm>
        </p:grpSpPr>
        <p:sp>
          <p:nvSpPr>
            <p:cNvPr id="156" name="Google Shape;156;p3"/>
            <p:cNvSpPr/>
            <p:nvPr/>
          </p:nvSpPr>
          <p:spPr>
            <a:xfrm>
              <a:off x="399064" y="0"/>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7" name="Google Shape;157;p3"/>
            <p:cNvSpPr/>
            <p:nvPr/>
          </p:nvSpPr>
          <p:spPr>
            <a:xfrm>
              <a:off x="1099048" y="0"/>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8" name="Google Shape;158;p3"/>
            <p:cNvSpPr/>
            <p:nvPr/>
          </p:nvSpPr>
          <p:spPr>
            <a:xfrm>
              <a:off x="1878594" y="0"/>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59" name="Google Shape;159;p3"/>
            <p:cNvSpPr/>
            <p:nvPr/>
          </p:nvSpPr>
          <p:spPr>
            <a:xfrm>
              <a:off x="2578578" y="0"/>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0" name="Google Shape;160;p3"/>
            <p:cNvSpPr/>
            <p:nvPr/>
          </p:nvSpPr>
          <p:spPr>
            <a:xfrm>
              <a:off x="3358124" y="0"/>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1" name="Google Shape;161;p3"/>
            <p:cNvSpPr/>
            <p:nvPr/>
          </p:nvSpPr>
          <p:spPr>
            <a:xfrm>
              <a:off x="4058108" y="0"/>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2" name="Google Shape;162;p3"/>
            <p:cNvSpPr/>
            <p:nvPr/>
          </p:nvSpPr>
          <p:spPr>
            <a:xfrm>
              <a:off x="4837654" y="0"/>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3" name="Google Shape;163;p3"/>
            <p:cNvSpPr/>
            <p:nvPr/>
          </p:nvSpPr>
          <p:spPr>
            <a:xfrm>
              <a:off x="5537638" y="0"/>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4" name="Google Shape;164;p3"/>
            <p:cNvSpPr/>
            <p:nvPr/>
          </p:nvSpPr>
          <p:spPr>
            <a:xfrm>
              <a:off x="6317184" y="0"/>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5" name="Google Shape;165;p3"/>
            <p:cNvSpPr/>
            <p:nvPr/>
          </p:nvSpPr>
          <p:spPr>
            <a:xfrm>
              <a:off x="7017168" y="0"/>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6" name="Google Shape;166;p3"/>
            <p:cNvSpPr/>
            <p:nvPr/>
          </p:nvSpPr>
          <p:spPr>
            <a:xfrm>
              <a:off x="7796714" y="0"/>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7" name="Google Shape;167;p3"/>
            <p:cNvSpPr/>
            <p:nvPr/>
          </p:nvSpPr>
          <p:spPr>
            <a:xfrm>
              <a:off x="8496698" y="0"/>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8" name="Google Shape;168;p3"/>
            <p:cNvSpPr/>
            <p:nvPr/>
          </p:nvSpPr>
          <p:spPr>
            <a:xfrm>
              <a:off x="9276244" y="0"/>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69" name="Google Shape;169;p3"/>
            <p:cNvSpPr/>
            <p:nvPr/>
          </p:nvSpPr>
          <p:spPr>
            <a:xfrm>
              <a:off x="9976228" y="0"/>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70" name="Google Shape;170;p3"/>
            <p:cNvSpPr/>
            <p:nvPr/>
          </p:nvSpPr>
          <p:spPr>
            <a:xfrm>
              <a:off x="10755774" y="0"/>
              <a:ext cx="198261" cy="970821"/>
            </a:xfrm>
            <a:custGeom>
              <a:rect b="b" l="l" r="r" t="t"/>
              <a:pathLst>
                <a:path extrusionOk="0" h="2076688" w="424101">
                  <a:moveTo>
                    <a:pt x="225380" y="0"/>
                  </a:moveTo>
                  <a:cubicBezTo>
                    <a:pt x="223475" y="139065"/>
                    <a:pt x="220617" y="277178"/>
                    <a:pt x="220617" y="416243"/>
                  </a:cubicBezTo>
                  <a:cubicBezTo>
                    <a:pt x="219665" y="704850"/>
                    <a:pt x="220617" y="993458"/>
                    <a:pt x="222522" y="1282065"/>
                  </a:cubicBezTo>
                  <a:cubicBezTo>
                    <a:pt x="222522" y="1303973"/>
                    <a:pt x="233952" y="1328738"/>
                    <a:pt x="246335" y="1347788"/>
                  </a:cubicBezTo>
                  <a:cubicBezTo>
                    <a:pt x="264432" y="1373505"/>
                    <a:pt x="287292" y="1395413"/>
                    <a:pt x="309200" y="1418273"/>
                  </a:cubicBezTo>
                  <a:cubicBezTo>
                    <a:pt x="340632" y="1450658"/>
                    <a:pt x="366350" y="1482090"/>
                    <a:pt x="360635" y="1532573"/>
                  </a:cubicBezTo>
                  <a:cubicBezTo>
                    <a:pt x="358730" y="1551623"/>
                    <a:pt x="373017" y="1573530"/>
                    <a:pt x="382542" y="1592580"/>
                  </a:cubicBezTo>
                  <a:cubicBezTo>
                    <a:pt x="435882" y="1701165"/>
                    <a:pt x="440645" y="1808798"/>
                    <a:pt x="380637" y="1915478"/>
                  </a:cubicBezTo>
                  <a:cubicBezTo>
                    <a:pt x="365397" y="1942148"/>
                    <a:pt x="370160" y="1959293"/>
                    <a:pt x="384447" y="1982153"/>
                  </a:cubicBezTo>
                  <a:cubicBezTo>
                    <a:pt x="412070" y="2025015"/>
                    <a:pt x="407307" y="2042160"/>
                    <a:pt x="357777" y="2055495"/>
                  </a:cubicBezTo>
                  <a:cubicBezTo>
                    <a:pt x="259670" y="2083118"/>
                    <a:pt x="159657" y="2085023"/>
                    <a:pt x="61550" y="2053590"/>
                  </a:cubicBezTo>
                  <a:cubicBezTo>
                    <a:pt x="15830" y="2039303"/>
                    <a:pt x="11067" y="2023110"/>
                    <a:pt x="37737" y="1985010"/>
                  </a:cubicBezTo>
                  <a:cubicBezTo>
                    <a:pt x="56787" y="1957388"/>
                    <a:pt x="55835" y="1937385"/>
                    <a:pt x="39642" y="1907858"/>
                  </a:cubicBezTo>
                  <a:cubicBezTo>
                    <a:pt x="-20365" y="1798320"/>
                    <a:pt x="-7983" y="1688783"/>
                    <a:pt x="48215" y="1581150"/>
                  </a:cubicBezTo>
                  <a:cubicBezTo>
                    <a:pt x="55835" y="1566863"/>
                    <a:pt x="66312" y="1549718"/>
                    <a:pt x="64407" y="1536383"/>
                  </a:cubicBezTo>
                  <a:cubicBezTo>
                    <a:pt x="57740" y="1486853"/>
                    <a:pt x="77742" y="1449705"/>
                    <a:pt x="113937" y="1422083"/>
                  </a:cubicBezTo>
                  <a:cubicBezTo>
                    <a:pt x="193947" y="1359218"/>
                    <a:pt x="209187" y="1278255"/>
                    <a:pt x="207282" y="1180148"/>
                  </a:cubicBezTo>
                  <a:cubicBezTo>
                    <a:pt x="204425" y="795338"/>
                    <a:pt x="207282" y="412433"/>
                    <a:pt x="207282" y="28575"/>
                  </a:cubicBezTo>
                  <a:cubicBezTo>
                    <a:pt x="207282" y="19050"/>
                    <a:pt x="208235" y="9525"/>
                    <a:pt x="208235" y="0"/>
                  </a:cubicBezTo>
                  <a:cubicBezTo>
                    <a:pt x="213950" y="0"/>
                    <a:pt x="219665" y="0"/>
                    <a:pt x="225380" y="0"/>
                  </a:cubicBezTo>
                  <a:close/>
                  <a:moveTo>
                    <a:pt x="279672" y="1647825"/>
                  </a:moveTo>
                  <a:cubicBezTo>
                    <a:pt x="217760" y="1743075"/>
                    <a:pt x="235857" y="1848803"/>
                    <a:pt x="230142" y="1952625"/>
                  </a:cubicBezTo>
                  <a:cubicBezTo>
                    <a:pt x="304437" y="1954530"/>
                    <a:pt x="314915" y="1950720"/>
                    <a:pt x="328250" y="1921193"/>
                  </a:cubicBezTo>
                  <a:cubicBezTo>
                    <a:pt x="370160" y="1824038"/>
                    <a:pt x="353015" y="1723073"/>
                    <a:pt x="279672" y="1647825"/>
                  </a:cubicBezTo>
                  <a:close/>
                  <a:moveTo>
                    <a:pt x="152990" y="1647825"/>
                  </a:moveTo>
                  <a:cubicBezTo>
                    <a:pt x="135845" y="1671638"/>
                    <a:pt x="112985" y="1692593"/>
                    <a:pt x="103460" y="1719263"/>
                  </a:cubicBezTo>
                  <a:cubicBezTo>
                    <a:pt x="80600" y="1781175"/>
                    <a:pt x="82505" y="1844993"/>
                    <a:pt x="102507" y="1907858"/>
                  </a:cubicBezTo>
                  <a:cubicBezTo>
                    <a:pt x="114890" y="1945005"/>
                    <a:pt x="155847" y="1967865"/>
                    <a:pt x="192042" y="1953578"/>
                  </a:cubicBezTo>
                  <a:cubicBezTo>
                    <a:pt x="198710" y="1950720"/>
                    <a:pt x="206330" y="1939290"/>
                    <a:pt x="205377" y="1932623"/>
                  </a:cubicBezTo>
                  <a:cubicBezTo>
                    <a:pt x="195852" y="1837373"/>
                    <a:pt x="220617" y="1735455"/>
                    <a:pt x="152990" y="1647825"/>
                  </a:cubicBezTo>
                  <a:close/>
                  <a:moveTo>
                    <a:pt x="57740" y="1646873"/>
                  </a:moveTo>
                  <a:cubicBezTo>
                    <a:pt x="4400" y="1713548"/>
                    <a:pt x="20592" y="1884045"/>
                    <a:pt x="73932" y="1920240"/>
                  </a:cubicBezTo>
                  <a:cubicBezTo>
                    <a:pt x="68217" y="1834515"/>
                    <a:pt x="62502" y="1740218"/>
                    <a:pt x="57740" y="1646873"/>
                  </a:cubicBezTo>
                  <a:close/>
                  <a:moveTo>
                    <a:pt x="354920" y="1921193"/>
                  </a:moveTo>
                  <a:cubicBezTo>
                    <a:pt x="417785" y="1832610"/>
                    <a:pt x="424452" y="1695450"/>
                    <a:pt x="370160" y="1636395"/>
                  </a:cubicBezTo>
                  <a:cubicBezTo>
                    <a:pt x="378732" y="1732598"/>
                    <a:pt x="391115" y="1828800"/>
                    <a:pt x="354920" y="1921193"/>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71" name="Google Shape;171;p3"/>
            <p:cNvSpPr/>
            <p:nvPr/>
          </p:nvSpPr>
          <p:spPr>
            <a:xfrm>
              <a:off x="11455763" y="0"/>
              <a:ext cx="277823" cy="1366576"/>
            </a:xfrm>
            <a:custGeom>
              <a:rect b="b" l="l" r="r" t="t"/>
              <a:pathLst>
                <a:path extrusionOk="0" h="2923250" w="594292">
                  <a:moveTo>
                    <a:pt x="308149" y="0"/>
                  </a:moveTo>
                  <a:cubicBezTo>
                    <a:pt x="308149" y="13335"/>
                    <a:pt x="308149" y="25718"/>
                    <a:pt x="308149" y="39053"/>
                  </a:cubicBezTo>
                  <a:cubicBezTo>
                    <a:pt x="308149" y="632460"/>
                    <a:pt x="308149" y="1225868"/>
                    <a:pt x="308149" y="1819275"/>
                  </a:cubicBezTo>
                  <a:cubicBezTo>
                    <a:pt x="308149" y="1847850"/>
                    <a:pt x="315769" y="1868805"/>
                    <a:pt x="334819" y="1888808"/>
                  </a:cubicBezTo>
                  <a:cubicBezTo>
                    <a:pt x="382444" y="1938338"/>
                    <a:pt x="427211" y="1990725"/>
                    <a:pt x="473884" y="2040255"/>
                  </a:cubicBezTo>
                  <a:cubicBezTo>
                    <a:pt x="497697" y="2065020"/>
                    <a:pt x="505317" y="2091690"/>
                    <a:pt x="505317" y="2125980"/>
                  </a:cubicBezTo>
                  <a:cubicBezTo>
                    <a:pt x="505317" y="2156460"/>
                    <a:pt x="510079" y="2189798"/>
                    <a:pt x="524367" y="2216468"/>
                  </a:cubicBezTo>
                  <a:cubicBezTo>
                    <a:pt x="612949" y="2384108"/>
                    <a:pt x="622474" y="2550795"/>
                    <a:pt x="523414" y="2718435"/>
                  </a:cubicBezTo>
                  <a:cubicBezTo>
                    <a:pt x="516747" y="2729865"/>
                    <a:pt x="522461" y="2747963"/>
                    <a:pt x="523414" y="2763203"/>
                  </a:cubicBezTo>
                  <a:cubicBezTo>
                    <a:pt x="523414" y="2767965"/>
                    <a:pt x="529129" y="2772728"/>
                    <a:pt x="531986" y="2777490"/>
                  </a:cubicBezTo>
                  <a:cubicBezTo>
                    <a:pt x="580564" y="2858453"/>
                    <a:pt x="571992" y="2880360"/>
                    <a:pt x="479599" y="2902268"/>
                  </a:cubicBezTo>
                  <a:cubicBezTo>
                    <a:pt x="364347" y="2929890"/>
                    <a:pt x="248141" y="2928938"/>
                    <a:pt x="131936" y="2907030"/>
                  </a:cubicBezTo>
                  <a:cubicBezTo>
                    <a:pt x="115744" y="2904173"/>
                    <a:pt x="99551" y="2898458"/>
                    <a:pt x="84311" y="2892743"/>
                  </a:cubicBezTo>
                  <a:cubicBezTo>
                    <a:pt x="23351" y="2868930"/>
                    <a:pt x="13826" y="2847975"/>
                    <a:pt x="51926" y="2796540"/>
                  </a:cubicBezTo>
                  <a:cubicBezTo>
                    <a:pt x="80501" y="2758440"/>
                    <a:pt x="80501" y="2729865"/>
                    <a:pt x="56689" y="2687003"/>
                  </a:cubicBezTo>
                  <a:cubicBezTo>
                    <a:pt x="-26179" y="2536508"/>
                    <a:pt x="-13796" y="2384108"/>
                    <a:pt x="65261" y="2234565"/>
                  </a:cubicBezTo>
                  <a:cubicBezTo>
                    <a:pt x="84311" y="2198370"/>
                    <a:pt x="93836" y="2162175"/>
                    <a:pt x="93836" y="2121218"/>
                  </a:cubicBezTo>
                  <a:cubicBezTo>
                    <a:pt x="93836" y="2096453"/>
                    <a:pt x="105266" y="2066925"/>
                    <a:pt x="120506" y="2047875"/>
                  </a:cubicBezTo>
                  <a:cubicBezTo>
                    <a:pt x="166226" y="1991678"/>
                    <a:pt x="218614" y="1940243"/>
                    <a:pt x="265286" y="1884045"/>
                  </a:cubicBezTo>
                  <a:cubicBezTo>
                    <a:pt x="278622" y="1867853"/>
                    <a:pt x="289099" y="1844040"/>
                    <a:pt x="289099" y="1823085"/>
                  </a:cubicBezTo>
                  <a:cubicBezTo>
                    <a:pt x="290051" y="1339215"/>
                    <a:pt x="290051" y="856298"/>
                    <a:pt x="290051" y="372428"/>
                  </a:cubicBezTo>
                  <a:cubicBezTo>
                    <a:pt x="290051" y="260033"/>
                    <a:pt x="290051" y="146685"/>
                    <a:pt x="290051" y="34290"/>
                  </a:cubicBezTo>
                  <a:cubicBezTo>
                    <a:pt x="290051" y="22860"/>
                    <a:pt x="291956" y="11430"/>
                    <a:pt x="292909" y="0"/>
                  </a:cubicBezTo>
                  <a:cubicBezTo>
                    <a:pt x="298624" y="0"/>
                    <a:pt x="303386" y="0"/>
                    <a:pt x="308149" y="0"/>
                  </a:cubicBezTo>
                  <a:close/>
                  <a:moveTo>
                    <a:pt x="215756" y="2315528"/>
                  </a:moveTo>
                  <a:cubicBezTo>
                    <a:pt x="190039" y="2350770"/>
                    <a:pt x="154797" y="2384108"/>
                    <a:pt x="140509" y="2424113"/>
                  </a:cubicBezTo>
                  <a:cubicBezTo>
                    <a:pt x="112886" y="2502218"/>
                    <a:pt x="114791" y="2584133"/>
                    <a:pt x="135747" y="2666048"/>
                  </a:cubicBezTo>
                  <a:cubicBezTo>
                    <a:pt x="154797" y="2739390"/>
                    <a:pt x="157654" y="2742248"/>
                    <a:pt x="231949" y="2754630"/>
                  </a:cubicBezTo>
                  <a:cubicBezTo>
                    <a:pt x="283384" y="2763203"/>
                    <a:pt x="290051" y="2757488"/>
                    <a:pt x="288147" y="2706053"/>
                  </a:cubicBezTo>
                  <a:cubicBezTo>
                    <a:pt x="284336" y="2616518"/>
                    <a:pt x="279574" y="2526983"/>
                    <a:pt x="273859" y="2437448"/>
                  </a:cubicBezTo>
                  <a:cubicBezTo>
                    <a:pt x="272906" y="2423160"/>
                    <a:pt x="265286" y="2408873"/>
                    <a:pt x="258619" y="2395538"/>
                  </a:cubicBezTo>
                  <a:cubicBezTo>
                    <a:pt x="245284" y="2368868"/>
                    <a:pt x="230997" y="2343150"/>
                    <a:pt x="215756" y="2315528"/>
                  </a:cubicBezTo>
                  <a:close/>
                  <a:moveTo>
                    <a:pt x="324342" y="2751773"/>
                  </a:moveTo>
                  <a:cubicBezTo>
                    <a:pt x="418639" y="2766060"/>
                    <a:pt x="456739" y="2745105"/>
                    <a:pt x="475789" y="2661285"/>
                  </a:cubicBezTo>
                  <a:cubicBezTo>
                    <a:pt x="486267" y="2614613"/>
                    <a:pt x="494839" y="2566035"/>
                    <a:pt x="491029" y="2518410"/>
                  </a:cubicBezTo>
                  <a:cubicBezTo>
                    <a:pt x="487219" y="2472690"/>
                    <a:pt x="471026" y="2426018"/>
                    <a:pt x="451976" y="2383155"/>
                  </a:cubicBezTo>
                  <a:cubicBezTo>
                    <a:pt x="439594" y="2356485"/>
                    <a:pt x="412924" y="2336483"/>
                    <a:pt x="391969" y="2314575"/>
                  </a:cubicBezTo>
                  <a:cubicBezTo>
                    <a:pt x="384349" y="2332673"/>
                    <a:pt x="376729" y="2349818"/>
                    <a:pt x="369109" y="2367915"/>
                  </a:cubicBezTo>
                  <a:cubicBezTo>
                    <a:pt x="357679" y="2392680"/>
                    <a:pt x="338629" y="2416493"/>
                    <a:pt x="335772" y="2441258"/>
                  </a:cubicBezTo>
                  <a:cubicBezTo>
                    <a:pt x="328151" y="2506980"/>
                    <a:pt x="327199" y="2572703"/>
                    <a:pt x="324342" y="2638425"/>
                  </a:cubicBezTo>
                  <a:cubicBezTo>
                    <a:pt x="322436" y="2676525"/>
                    <a:pt x="324342" y="2714625"/>
                    <a:pt x="324342" y="2751773"/>
                  </a:cubicBezTo>
                  <a:close/>
                  <a:moveTo>
                    <a:pt x="112886" y="2720340"/>
                  </a:moveTo>
                  <a:cubicBezTo>
                    <a:pt x="103361" y="2653665"/>
                    <a:pt x="89074" y="2585085"/>
                    <a:pt x="84311" y="2516505"/>
                  </a:cubicBezTo>
                  <a:cubicBezTo>
                    <a:pt x="79549" y="2446973"/>
                    <a:pt x="83359" y="2377440"/>
                    <a:pt x="83359" y="2301240"/>
                  </a:cubicBezTo>
                  <a:cubicBezTo>
                    <a:pt x="2396" y="2419350"/>
                    <a:pt x="22399" y="2644140"/>
                    <a:pt x="112886" y="2720340"/>
                  </a:cubicBezTo>
                  <a:close/>
                  <a:moveTo>
                    <a:pt x="519604" y="2296478"/>
                  </a:moveTo>
                  <a:cubicBezTo>
                    <a:pt x="523414" y="2369820"/>
                    <a:pt x="532939" y="2441258"/>
                    <a:pt x="529129" y="2511743"/>
                  </a:cubicBezTo>
                  <a:cubicBezTo>
                    <a:pt x="525319" y="2581275"/>
                    <a:pt x="509126" y="2649855"/>
                    <a:pt x="499601" y="2709863"/>
                  </a:cubicBezTo>
                  <a:cubicBezTo>
                    <a:pt x="587231" y="2614613"/>
                    <a:pt x="597709" y="2370773"/>
                    <a:pt x="519604" y="2296478"/>
                  </a:cubicBezTo>
                  <a:close/>
                  <a:moveTo>
                    <a:pt x="269097" y="2815590"/>
                  </a:moveTo>
                  <a:cubicBezTo>
                    <a:pt x="245284" y="2830830"/>
                    <a:pt x="238616" y="2849880"/>
                    <a:pt x="250999" y="2873693"/>
                  </a:cubicBezTo>
                  <a:cubicBezTo>
                    <a:pt x="258619" y="2896553"/>
                    <a:pt x="258619" y="2896553"/>
                    <a:pt x="276717" y="2875598"/>
                  </a:cubicBezTo>
                  <a:cubicBezTo>
                    <a:pt x="294814" y="2854643"/>
                    <a:pt x="291004" y="2833688"/>
                    <a:pt x="269097" y="2815590"/>
                  </a:cubicBezTo>
                  <a:close/>
                  <a:moveTo>
                    <a:pt x="335772" y="2817495"/>
                  </a:moveTo>
                  <a:cubicBezTo>
                    <a:pt x="311006" y="2844165"/>
                    <a:pt x="315769" y="2869883"/>
                    <a:pt x="339581" y="2890838"/>
                  </a:cubicBezTo>
                  <a:cubicBezTo>
                    <a:pt x="358631" y="2867025"/>
                    <a:pt x="362442" y="2838450"/>
                    <a:pt x="335772" y="2817495"/>
                  </a:cubicBezTo>
                  <a:close/>
                  <a:moveTo>
                    <a:pt x="203374" y="2810828"/>
                  </a:moveTo>
                  <a:cubicBezTo>
                    <a:pt x="184324" y="2830830"/>
                    <a:pt x="159559" y="2851785"/>
                    <a:pt x="192897" y="2881313"/>
                  </a:cubicBezTo>
                  <a:cubicBezTo>
                    <a:pt x="215756" y="2873693"/>
                    <a:pt x="227186" y="2844165"/>
                    <a:pt x="203374" y="2810828"/>
                  </a:cubicBezTo>
                  <a:close/>
                  <a:moveTo>
                    <a:pt x="413876" y="2880360"/>
                  </a:moveTo>
                  <a:cubicBezTo>
                    <a:pt x="430069" y="2848928"/>
                    <a:pt x="422449" y="2827020"/>
                    <a:pt x="391969" y="2807970"/>
                  </a:cubicBezTo>
                  <a:cubicBezTo>
                    <a:pt x="373872" y="2841308"/>
                    <a:pt x="379586" y="2863215"/>
                    <a:pt x="413876" y="2880360"/>
                  </a:cubicBezTo>
                  <a:close/>
                </a:path>
              </a:pathLst>
            </a:custGeom>
            <a:solidFill>
              <a:schemeClr val="accent4">
                <a:alpha val="69411"/>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4"/>
          <p:cNvSpPr txBox="1"/>
          <p:nvPr>
            <p:ph idx="1" type="body"/>
          </p:nvPr>
        </p:nvSpPr>
        <p:spPr>
          <a:xfrm>
            <a:off x="323529" y="648602"/>
            <a:ext cx="11573197" cy="724247"/>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262626"/>
              </a:buClr>
              <a:buSzPts val="2800"/>
              <a:buNone/>
            </a:pPr>
            <a:r>
              <a:rPr b="1" lang="en-US" sz="2800"/>
              <a:t>DATA SEDIKITNYA PRODUK HALAL</a:t>
            </a:r>
            <a:endParaRPr/>
          </a:p>
        </p:txBody>
      </p:sp>
      <p:cxnSp>
        <p:nvCxnSpPr>
          <p:cNvPr id="177" name="Google Shape;177;p4"/>
          <p:cNvCxnSpPr/>
          <p:nvPr/>
        </p:nvCxnSpPr>
        <p:spPr>
          <a:xfrm>
            <a:off x="956391" y="1992204"/>
            <a:ext cx="10410825" cy="0"/>
          </a:xfrm>
          <a:prstGeom prst="straightConnector1">
            <a:avLst/>
          </a:prstGeom>
          <a:noFill/>
          <a:ln cap="flat" cmpd="sng" w="28575">
            <a:solidFill>
              <a:srgbClr val="595959"/>
            </a:solidFill>
            <a:prstDash val="solid"/>
            <a:miter lim="800000"/>
            <a:headEnd len="med" w="med" type="stealth"/>
            <a:tailEnd len="med" w="med" type="stealth"/>
          </a:ln>
        </p:spPr>
      </p:cxnSp>
      <p:sp>
        <p:nvSpPr>
          <p:cNvPr id="178" name="Google Shape;178;p4"/>
          <p:cNvSpPr/>
          <p:nvPr/>
        </p:nvSpPr>
        <p:spPr>
          <a:xfrm>
            <a:off x="1853121" y="1478776"/>
            <a:ext cx="1080000" cy="1080000"/>
          </a:xfrm>
          <a:prstGeom prst="roundRect">
            <a:avLst>
              <a:gd fmla="val 10715" name="adj"/>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179" name="Google Shape;179;p4"/>
          <p:cNvSpPr/>
          <p:nvPr/>
        </p:nvSpPr>
        <p:spPr>
          <a:xfrm>
            <a:off x="4210217" y="1362861"/>
            <a:ext cx="1258686" cy="1258686"/>
          </a:xfrm>
          <a:prstGeom prst="roundRect">
            <a:avLst>
              <a:gd fmla="val 10715" name="adj"/>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180" name="Google Shape;180;p4"/>
          <p:cNvSpPr/>
          <p:nvPr/>
        </p:nvSpPr>
        <p:spPr>
          <a:xfrm>
            <a:off x="6756850" y="1492976"/>
            <a:ext cx="1192763" cy="1051603"/>
          </a:xfrm>
          <a:prstGeom prst="roundRect">
            <a:avLst>
              <a:gd fmla="val 10715" name="adj"/>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181" name="Google Shape;181;p4"/>
          <p:cNvSpPr/>
          <p:nvPr/>
        </p:nvSpPr>
        <p:spPr>
          <a:xfrm>
            <a:off x="9131336" y="1448783"/>
            <a:ext cx="1258686" cy="1258686"/>
          </a:xfrm>
          <a:prstGeom prst="roundRect">
            <a:avLst>
              <a:gd fmla="val 10715" name="adj"/>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182" name="Google Shape;182;p4"/>
          <p:cNvSpPr txBox="1"/>
          <p:nvPr/>
        </p:nvSpPr>
        <p:spPr>
          <a:xfrm>
            <a:off x="6504672" y="3669957"/>
            <a:ext cx="1629902" cy="156966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Calibri"/>
                <a:ea typeface="Calibri"/>
                <a:cs typeface="Calibri"/>
                <a:sym typeface="Calibri"/>
              </a:rPr>
              <a:t>Bukan berarti haram, namun bisa jadi produk tersebut belum diajukan untuk sertifikasi halal</a:t>
            </a:r>
            <a:r>
              <a:rPr b="0" i="0" lang="en-US" sz="1200" u="none" cap="none" strike="noStrike">
                <a:solidFill>
                  <a:srgbClr val="3F3F3F"/>
                </a:solidFill>
                <a:latin typeface="Arial"/>
                <a:ea typeface="Arial"/>
                <a:cs typeface="Arial"/>
                <a:sym typeface="Arial"/>
              </a:rPr>
              <a:t> </a:t>
            </a:r>
            <a:endParaRPr b="0" i="0" sz="1200" u="none" cap="none" strike="noStrike">
              <a:solidFill>
                <a:srgbClr val="3F3F3F"/>
              </a:solidFill>
              <a:latin typeface="Arial"/>
              <a:ea typeface="Arial"/>
              <a:cs typeface="Arial"/>
              <a:sym typeface="Arial"/>
            </a:endParaRPr>
          </a:p>
        </p:txBody>
      </p:sp>
      <p:sp>
        <p:nvSpPr>
          <p:cNvPr id="183" name="Google Shape;183;p4"/>
          <p:cNvSpPr txBox="1"/>
          <p:nvPr/>
        </p:nvSpPr>
        <p:spPr>
          <a:xfrm>
            <a:off x="8718997" y="4546705"/>
            <a:ext cx="2073499" cy="193899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500"/>
              <a:buFont typeface="Arial"/>
              <a:buNone/>
            </a:pPr>
            <a:r>
              <a:rPr b="0" i="0" lang="en-US" sz="1500" u="none" cap="none" strike="noStrike">
                <a:solidFill>
                  <a:srgbClr val="000000"/>
                </a:solidFill>
                <a:latin typeface="Calibri"/>
                <a:ea typeface="Calibri"/>
                <a:cs typeface="Calibri"/>
                <a:sym typeface="Calibri"/>
              </a:rPr>
              <a:t>Pada awalnya, sertifikat halal belum mempunyai legitimasi hukum karena pencantuman tanda halal bukan merupakan kewajiban yang diatur oleh undang-undang</a:t>
            </a:r>
            <a:r>
              <a:rPr b="0" i="0" lang="en-US" sz="1500" u="none" cap="none" strike="noStrike">
                <a:solidFill>
                  <a:srgbClr val="3F3F3F"/>
                </a:solidFill>
                <a:latin typeface="Arial"/>
                <a:ea typeface="Arial"/>
                <a:cs typeface="Arial"/>
                <a:sym typeface="Arial"/>
              </a:rPr>
              <a:t> </a:t>
            </a:r>
            <a:endParaRPr b="0" i="0" sz="1500" u="none" cap="none" strike="noStrike">
              <a:solidFill>
                <a:srgbClr val="3F3F3F"/>
              </a:solidFill>
              <a:latin typeface="Arial"/>
              <a:ea typeface="Arial"/>
              <a:cs typeface="Arial"/>
              <a:sym typeface="Arial"/>
            </a:endParaRPr>
          </a:p>
        </p:txBody>
      </p:sp>
      <p:sp>
        <p:nvSpPr>
          <p:cNvPr id="184" name="Google Shape;184;p4"/>
          <p:cNvSpPr txBox="1"/>
          <p:nvPr/>
        </p:nvSpPr>
        <p:spPr>
          <a:xfrm>
            <a:off x="3879004" y="4817310"/>
            <a:ext cx="1854102" cy="200054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Calibri"/>
                <a:ea typeface="Calibri"/>
                <a:cs typeface="Calibri"/>
                <a:sym typeface="Calibri"/>
              </a:rPr>
              <a:t>- Pelaku usaha mikro 19.209 atau 60,92%</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Calibri"/>
                <a:ea typeface="Calibri"/>
                <a:cs typeface="Calibri"/>
                <a:sym typeface="Calibri"/>
              </a:rPr>
              <a:t>- Pelaku usaha kecil 5.099 atau 16,17%</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Calibri"/>
                <a:ea typeface="Calibri"/>
                <a:cs typeface="Calibri"/>
                <a:sym typeface="Calibri"/>
              </a:rPr>
              <a:t>- Jadi total 76% adalah  pelaku UMK</a:t>
            </a:r>
            <a:endParaRPr b="0" i="0" sz="1400" u="none" cap="none" strike="noStrike">
              <a:solidFill>
                <a:srgbClr val="000000"/>
              </a:solidFill>
              <a:latin typeface="Arial"/>
              <a:ea typeface="Arial"/>
              <a:cs typeface="Arial"/>
              <a:sym typeface="Arial"/>
            </a:endParaRPr>
          </a:p>
          <a:p>
            <a:pPr indent="-95250" lvl="0" marL="171450" marR="0" rtl="0" algn="l">
              <a:lnSpc>
                <a:spcPct val="100000"/>
              </a:lnSpc>
              <a:spcBef>
                <a:spcPts val="0"/>
              </a:spcBef>
              <a:spcAft>
                <a:spcPts val="0"/>
              </a:spcAft>
              <a:buClr>
                <a:schemeClr val="dk1"/>
              </a:buClr>
              <a:buSzPts val="1200"/>
              <a:buFont typeface="Arial"/>
              <a:buNone/>
            </a:pPr>
            <a:r>
              <a:t/>
            </a:r>
            <a:endParaRPr b="0" i="0" sz="1200" u="none" cap="none" strike="noStrike">
              <a:solidFill>
                <a:srgbClr val="3F3F3F"/>
              </a:solidFill>
              <a:latin typeface="Arial"/>
              <a:ea typeface="Arial"/>
              <a:cs typeface="Arial"/>
              <a:sym typeface="Arial"/>
            </a:endParaRPr>
          </a:p>
        </p:txBody>
      </p:sp>
      <p:sp>
        <p:nvSpPr>
          <p:cNvPr id="185" name="Google Shape;185;p4"/>
          <p:cNvSpPr txBox="1"/>
          <p:nvPr/>
        </p:nvSpPr>
        <p:spPr>
          <a:xfrm>
            <a:off x="1291245" y="4630342"/>
            <a:ext cx="2095800" cy="1569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rgbClr val="000000"/>
                </a:solidFill>
                <a:latin typeface="Calibri"/>
                <a:ea typeface="Calibri"/>
                <a:cs typeface="Calibri"/>
                <a:sym typeface="Calibri"/>
              </a:rPr>
              <a:t>Dari 727. 617 produk dari perusahaan tersebut, terdapat 69.985 produk yang telah tersertifikasi halal atau sekitar 9,6%</a:t>
            </a:r>
            <a:endParaRPr b="0" i="0" sz="1600" u="none" cap="none" strike="noStrike">
              <a:solidFill>
                <a:srgbClr val="3F3F3F"/>
              </a:solidFill>
              <a:latin typeface="Arial"/>
              <a:ea typeface="Arial"/>
              <a:cs typeface="Arial"/>
              <a:sym typeface="Arial"/>
            </a:endParaRPr>
          </a:p>
        </p:txBody>
      </p:sp>
      <p:sp>
        <p:nvSpPr>
          <p:cNvPr id="186" name="Google Shape;186;p4"/>
          <p:cNvSpPr/>
          <p:nvPr/>
        </p:nvSpPr>
        <p:spPr>
          <a:xfrm>
            <a:off x="1468200" y="2659975"/>
            <a:ext cx="1854000" cy="1938900"/>
          </a:xfrm>
          <a:prstGeom prst="rect">
            <a:avLst/>
          </a:prstGeom>
          <a:solidFill>
            <a:schemeClr val="accent1">
              <a:alpha val="97254"/>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BERDASARKAN</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DATA SERTIFIKASI LPPOM DARI TAHUN 2011-2018 TERDAPAT SEBANYAK 59.951 PERUSAHAAN</a:t>
            </a:r>
            <a:endParaRPr b="1" i="0" sz="1400" u="none" cap="none" strike="noStrike">
              <a:solidFill>
                <a:schemeClr val="lt1"/>
              </a:solidFill>
              <a:latin typeface="Arial"/>
              <a:ea typeface="Arial"/>
              <a:cs typeface="Arial"/>
              <a:sym typeface="Arial"/>
            </a:endParaRPr>
          </a:p>
        </p:txBody>
      </p:sp>
      <p:sp>
        <p:nvSpPr>
          <p:cNvPr id="187" name="Google Shape;187;p4"/>
          <p:cNvSpPr/>
          <p:nvPr/>
        </p:nvSpPr>
        <p:spPr>
          <a:xfrm>
            <a:off x="6405769" y="2611560"/>
            <a:ext cx="1854102" cy="1051602"/>
          </a:xfrm>
          <a:prstGeom prst="rect">
            <a:avLst/>
          </a:prstGeom>
          <a:solidFill>
            <a:schemeClr val="accent3">
              <a:alpha val="97254"/>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MASIH SEDIKIT PRODUK YANG TERSERTIFIKASI HALAL, </a:t>
            </a:r>
            <a:endParaRPr b="1" i="0" sz="1400" u="none" cap="none" strike="noStrike">
              <a:solidFill>
                <a:schemeClr val="lt1"/>
              </a:solidFill>
              <a:latin typeface="Arial"/>
              <a:ea typeface="Arial"/>
              <a:cs typeface="Arial"/>
              <a:sym typeface="Arial"/>
            </a:endParaRPr>
          </a:p>
        </p:txBody>
      </p:sp>
      <p:sp>
        <p:nvSpPr>
          <p:cNvPr id="188" name="Google Shape;188;p4"/>
          <p:cNvSpPr/>
          <p:nvPr/>
        </p:nvSpPr>
        <p:spPr>
          <a:xfrm>
            <a:off x="8937938" y="2756290"/>
            <a:ext cx="1684155" cy="1777071"/>
          </a:xfrm>
          <a:prstGeom prst="rect">
            <a:avLst/>
          </a:prstGeom>
          <a:solidFill>
            <a:schemeClr val="accent4">
              <a:alpha val="97254"/>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SEDIKITNYA PRODUK YANG TERSERTIFIKASI HALAL BISA JADI KARENA LONGGARNYA PERLINDUNGAN HALAL</a:t>
            </a:r>
            <a:endParaRPr b="1" i="0" sz="1400" u="none" cap="none" strike="noStrike">
              <a:solidFill>
                <a:schemeClr val="lt1"/>
              </a:solidFill>
              <a:latin typeface="Arial"/>
              <a:ea typeface="Arial"/>
              <a:cs typeface="Arial"/>
              <a:sym typeface="Arial"/>
            </a:endParaRPr>
          </a:p>
        </p:txBody>
      </p:sp>
      <p:sp>
        <p:nvSpPr>
          <p:cNvPr id="189" name="Google Shape;189;p4"/>
          <p:cNvSpPr/>
          <p:nvPr/>
        </p:nvSpPr>
        <p:spPr>
          <a:xfrm>
            <a:off x="3881259" y="2678420"/>
            <a:ext cx="1854102" cy="2138890"/>
          </a:xfrm>
          <a:prstGeom prst="rect">
            <a:avLst/>
          </a:prstGeom>
          <a:solidFill>
            <a:schemeClr val="accent2">
              <a:alpha val="97254"/>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DATA SISTEM INFORMASI HALAL BPJPH PER 5 NOVEMBER 2021SEBANYAK 31.529 PELAKU USAHA YANG MENGAJUKAN SERTIFIKASI HALAL</a:t>
            </a:r>
            <a:endParaRPr b="1" i="0" sz="1400" u="none" cap="none" strike="noStrike">
              <a:solidFill>
                <a:schemeClr val="lt1"/>
              </a:solidFill>
              <a:latin typeface="Arial"/>
              <a:ea typeface="Arial"/>
              <a:cs typeface="Arial"/>
              <a:sym typeface="Arial"/>
            </a:endParaRPr>
          </a:p>
        </p:txBody>
      </p:sp>
      <p:sp>
        <p:nvSpPr>
          <p:cNvPr id="190" name="Google Shape;190;p4"/>
          <p:cNvSpPr/>
          <p:nvPr/>
        </p:nvSpPr>
        <p:spPr>
          <a:xfrm rot="2700000">
            <a:off x="4737594" y="1716624"/>
            <a:ext cx="265920" cy="476745"/>
          </a:xfrm>
          <a:custGeom>
            <a:rect b="b" l="l" r="r" t="t"/>
            <a:pathLst>
              <a:path extrusionOk="0" h="4001999" w="2232248">
                <a:moveTo>
                  <a:pt x="1116887" y="0"/>
                </a:moveTo>
                <a:cubicBezTo>
                  <a:pt x="1270748" y="4762"/>
                  <a:pt x="1433283" y="120651"/>
                  <a:pt x="1447291" y="308459"/>
                </a:cubicBezTo>
                <a:cubicBezTo>
                  <a:pt x="1483174" y="544979"/>
                  <a:pt x="1283237" y="603082"/>
                  <a:pt x="1339988" y="887363"/>
                </a:cubicBezTo>
                <a:lnTo>
                  <a:pt x="2232248" y="887363"/>
                </a:lnTo>
                <a:lnTo>
                  <a:pt x="2232248" y="1778237"/>
                </a:lnTo>
                <a:cubicBezTo>
                  <a:pt x="1956566" y="1829261"/>
                  <a:pt x="1897086" y="1634366"/>
                  <a:pt x="1663321" y="1669832"/>
                </a:cubicBezTo>
                <a:cubicBezTo>
                  <a:pt x="1475513" y="1683840"/>
                  <a:pt x="1359624" y="1846375"/>
                  <a:pt x="1354862" y="2000236"/>
                </a:cubicBezTo>
                <a:cubicBezTo>
                  <a:pt x="1358037" y="2135389"/>
                  <a:pt x="1477787" y="2334920"/>
                  <a:pt x="1701420" y="2336507"/>
                </a:cubicBezTo>
                <a:cubicBezTo>
                  <a:pt x="1972077" y="2308709"/>
                  <a:pt x="1932339" y="2176007"/>
                  <a:pt x="2232248" y="2187989"/>
                </a:cubicBezTo>
                <a:lnTo>
                  <a:pt x="2232248" y="3119611"/>
                </a:lnTo>
                <a:lnTo>
                  <a:pt x="1303259" y="3119611"/>
                </a:lnTo>
                <a:cubicBezTo>
                  <a:pt x="1289664" y="3424971"/>
                  <a:pt x="1423682" y="3383289"/>
                  <a:pt x="1451633" y="3655441"/>
                </a:cubicBezTo>
                <a:cubicBezTo>
                  <a:pt x="1450046" y="3879074"/>
                  <a:pt x="1250515" y="3998824"/>
                  <a:pt x="1115362" y="4001999"/>
                </a:cubicBezTo>
                <a:cubicBezTo>
                  <a:pt x="961501" y="3997237"/>
                  <a:pt x="798966" y="3881348"/>
                  <a:pt x="784958" y="3693540"/>
                </a:cubicBezTo>
                <a:cubicBezTo>
                  <a:pt x="749282" y="3458385"/>
                  <a:pt x="946712" y="3399594"/>
                  <a:pt x="892811" y="3119611"/>
                </a:cubicBezTo>
                <a:lnTo>
                  <a:pt x="0" y="3119611"/>
                </a:lnTo>
                <a:lnTo>
                  <a:pt x="0" y="2203607"/>
                </a:lnTo>
                <a:cubicBezTo>
                  <a:pt x="285884" y="2145799"/>
                  <a:pt x="343730" y="2346665"/>
                  <a:pt x="580754" y="2310706"/>
                </a:cubicBezTo>
                <a:cubicBezTo>
                  <a:pt x="768562" y="2296698"/>
                  <a:pt x="884451" y="2134163"/>
                  <a:pt x="889213" y="1980302"/>
                </a:cubicBezTo>
                <a:cubicBezTo>
                  <a:pt x="886038" y="1845149"/>
                  <a:pt x="766288" y="1645618"/>
                  <a:pt x="542655" y="1644031"/>
                </a:cubicBezTo>
                <a:cubicBezTo>
                  <a:pt x="268493" y="1672188"/>
                  <a:pt x="312817" y="1807984"/>
                  <a:pt x="0" y="1792208"/>
                </a:cubicBezTo>
                <a:lnTo>
                  <a:pt x="0" y="887363"/>
                </a:lnTo>
                <a:lnTo>
                  <a:pt x="928847" y="887363"/>
                </a:lnTo>
                <a:cubicBezTo>
                  <a:pt x="944034" y="576570"/>
                  <a:pt x="808718" y="620178"/>
                  <a:pt x="780616" y="346558"/>
                </a:cubicBezTo>
                <a:cubicBezTo>
                  <a:pt x="782203" y="122925"/>
                  <a:pt x="981734" y="3175"/>
                  <a:pt x="1116887"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1" name="Google Shape;191;p4"/>
          <p:cNvSpPr/>
          <p:nvPr/>
        </p:nvSpPr>
        <p:spPr>
          <a:xfrm>
            <a:off x="2254147" y="1885406"/>
            <a:ext cx="329463" cy="308407"/>
          </a:xfrm>
          <a:custGeom>
            <a:rect b="b" l="l" r="r" t="t"/>
            <a:pathLst>
              <a:path extrusionOk="0" h="3032924" w="3239999">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2" name="Google Shape;192;p4"/>
          <p:cNvSpPr/>
          <p:nvPr/>
        </p:nvSpPr>
        <p:spPr>
          <a:xfrm>
            <a:off x="9583341" y="1899307"/>
            <a:ext cx="354676" cy="357638"/>
          </a:xfrm>
          <a:custGeom>
            <a:rect b="b" l="l" r="r" t="t"/>
            <a:pathLst>
              <a:path extrusionOk="0" h="1665940" w="1652142">
                <a:moveTo>
                  <a:pt x="898689" y="548008"/>
                </a:moveTo>
                <a:cubicBezTo>
                  <a:pt x="737950" y="504938"/>
                  <a:pt x="572731" y="600328"/>
                  <a:pt x="529661" y="761066"/>
                </a:cubicBezTo>
                <a:cubicBezTo>
                  <a:pt x="486591" y="921805"/>
                  <a:pt x="581980" y="1087025"/>
                  <a:pt x="742719" y="1130094"/>
                </a:cubicBezTo>
                <a:cubicBezTo>
                  <a:pt x="903458" y="1173164"/>
                  <a:pt x="1068677" y="1077775"/>
                  <a:pt x="1111747" y="917036"/>
                </a:cubicBezTo>
                <a:cubicBezTo>
                  <a:pt x="1154817" y="756297"/>
                  <a:pt x="1059428" y="591077"/>
                  <a:pt x="898689" y="548008"/>
                </a:cubicBezTo>
                <a:close/>
                <a:moveTo>
                  <a:pt x="952303" y="347916"/>
                </a:moveTo>
                <a:cubicBezTo>
                  <a:pt x="1223549" y="420596"/>
                  <a:pt x="1384519" y="699404"/>
                  <a:pt x="1311839" y="970650"/>
                </a:cubicBezTo>
                <a:cubicBezTo>
                  <a:pt x="1239159" y="1241896"/>
                  <a:pt x="960351" y="1402866"/>
                  <a:pt x="689105" y="1330186"/>
                </a:cubicBezTo>
                <a:cubicBezTo>
                  <a:pt x="417859" y="1257506"/>
                  <a:pt x="256889" y="978698"/>
                  <a:pt x="329569" y="707451"/>
                </a:cubicBezTo>
                <a:cubicBezTo>
                  <a:pt x="402249" y="436205"/>
                  <a:pt x="681057" y="275235"/>
                  <a:pt x="952303" y="347916"/>
                </a:cubicBezTo>
                <a:close/>
                <a:moveTo>
                  <a:pt x="971799" y="275155"/>
                </a:moveTo>
                <a:cubicBezTo>
                  <a:pt x="660368" y="191707"/>
                  <a:pt x="340256" y="376524"/>
                  <a:pt x="256808" y="687955"/>
                </a:cubicBezTo>
                <a:cubicBezTo>
                  <a:pt x="173361" y="999387"/>
                  <a:pt x="358178" y="1319499"/>
                  <a:pt x="669609" y="1402947"/>
                </a:cubicBezTo>
                <a:cubicBezTo>
                  <a:pt x="981040" y="1486395"/>
                  <a:pt x="1301152" y="1301577"/>
                  <a:pt x="1384600" y="990146"/>
                </a:cubicBezTo>
                <a:cubicBezTo>
                  <a:pt x="1468047" y="678715"/>
                  <a:pt x="1283230" y="358603"/>
                  <a:pt x="971799" y="275155"/>
                </a:cubicBezTo>
                <a:close/>
                <a:moveTo>
                  <a:pt x="1652142" y="394531"/>
                </a:moveTo>
                <a:lnTo>
                  <a:pt x="1649662" y="403784"/>
                </a:lnTo>
                <a:lnTo>
                  <a:pt x="1647140" y="399895"/>
                </a:lnTo>
                <a:close/>
                <a:moveTo>
                  <a:pt x="1158157" y="65026"/>
                </a:moveTo>
                <a:lnTo>
                  <a:pt x="1154679" y="271718"/>
                </a:lnTo>
                <a:lnTo>
                  <a:pt x="1148331" y="270017"/>
                </a:lnTo>
                <a:cubicBezTo>
                  <a:pt x="1200055" y="299127"/>
                  <a:pt x="1246804" y="334821"/>
                  <a:pt x="1286346" y="377149"/>
                </a:cubicBezTo>
                <a:lnTo>
                  <a:pt x="1470353" y="331395"/>
                </a:lnTo>
                <a:lnTo>
                  <a:pt x="1588305" y="553229"/>
                </a:lnTo>
                <a:lnTo>
                  <a:pt x="1457194" y="671432"/>
                </a:lnTo>
                <a:cubicBezTo>
                  <a:pt x="1473630" y="731297"/>
                  <a:pt x="1481376" y="793983"/>
                  <a:pt x="1478595" y="857704"/>
                </a:cubicBezTo>
                <a:lnTo>
                  <a:pt x="1642362" y="948616"/>
                </a:lnTo>
                <a:lnTo>
                  <a:pt x="1577335" y="1191298"/>
                </a:lnTo>
                <a:lnTo>
                  <a:pt x="1378614" y="1187955"/>
                </a:lnTo>
                <a:cubicBezTo>
                  <a:pt x="1353489" y="1229936"/>
                  <a:pt x="1323048" y="1267799"/>
                  <a:pt x="1288939" y="1301599"/>
                </a:cubicBezTo>
                <a:lnTo>
                  <a:pt x="1354201" y="1471932"/>
                </a:lnTo>
                <a:lnTo>
                  <a:pt x="1148396" y="1616039"/>
                </a:lnTo>
                <a:lnTo>
                  <a:pt x="992294" y="1480516"/>
                </a:lnTo>
                <a:lnTo>
                  <a:pt x="1011291" y="1467215"/>
                </a:lnTo>
                <a:cubicBezTo>
                  <a:pt x="951500" y="1486565"/>
                  <a:pt x="888271" y="1495869"/>
                  <a:pt x="823805" y="1495510"/>
                </a:cubicBezTo>
                <a:lnTo>
                  <a:pt x="729193" y="1665940"/>
                </a:lnTo>
                <a:lnTo>
                  <a:pt x="486511" y="1600914"/>
                </a:lnTo>
                <a:lnTo>
                  <a:pt x="489790" y="1406012"/>
                </a:lnTo>
                <a:cubicBezTo>
                  <a:pt x="438364" y="1376702"/>
                  <a:pt x="391917" y="1340859"/>
                  <a:pt x="352658" y="1298452"/>
                </a:cubicBezTo>
                <a:lnTo>
                  <a:pt x="355803" y="1305197"/>
                </a:lnTo>
                <a:lnTo>
                  <a:pt x="152856" y="1344512"/>
                </a:lnTo>
                <a:lnTo>
                  <a:pt x="46675" y="1116809"/>
                </a:lnTo>
                <a:lnTo>
                  <a:pt x="183929" y="1005520"/>
                </a:lnTo>
                <a:cubicBezTo>
                  <a:pt x="169279" y="951824"/>
                  <a:pt x="161626" y="895865"/>
                  <a:pt x="161615" y="838915"/>
                </a:cubicBezTo>
                <a:lnTo>
                  <a:pt x="0" y="749197"/>
                </a:lnTo>
                <a:lnTo>
                  <a:pt x="65026" y="506515"/>
                </a:lnTo>
                <a:lnTo>
                  <a:pt x="250227" y="509630"/>
                </a:lnTo>
                <a:cubicBezTo>
                  <a:pt x="275353" y="465291"/>
                  <a:pt x="305693" y="424864"/>
                  <a:pt x="340015" y="388679"/>
                </a:cubicBezTo>
                <a:lnTo>
                  <a:pt x="277984" y="197357"/>
                </a:lnTo>
                <a:lnTo>
                  <a:pt x="491050" y="64219"/>
                </a:lnTo>
                <a:lnTo>
                  <a:pt x="639843" y="207726"/>
                </a:lnTo>
                <a:lnTo>
                  <a:pt x="638348" y="208660"/>
                </a:lnTo>
                <a:cubicBezTo>
                  <a:pt x="696840" y="190256"/>
                  <a:pt x="758594" y="181748"/>
                  <a:pt x="821488" y="182440"/>
                </a:cubicBezTo>
                <a:lnTo>
                  <a:pt x="815140" y="180739"/>
                </a:lnTo>
                <a:lnTo>
                  <a:pt x="915476"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3" name="Google Shape;193;p4"/>
          <p:cNvSpPr/>
          <p:nvPr/>
        </p:nvSpPr>
        <p:spPr>
          <a:xfrm rot="-5400000">
            <a:off x="7104967" y="1772808"/>
            <a:ext cx="496527" cy="491937"/>
          </a:xfrm>
          <a:custGeom>
            <a:rect b="b" l="l" r="r" t="t"/>
            <a:pathLst>
              <a:path extrusionOk="0" h="3187558" w="3185463">
                <a:moveTo>
                  <a:pt x="764000" y="2343999"/>
                </a:moveTo>
                <a:cubicBezTo>
                  <a:pt x="566798" y="2256389"/>
                  <a:pt x="385374" y="2134753"/>
                  <a:pt x="230072" y="1981662"/>
                </a:cubicBezTo>
                <a:cubicBezTo>
                  <a:pt x="297001" y="2223876"/>
                  <a:pt x="428049" y="2439341"/>
                  <a:pt x="603989" y="2608945"/>
                </a:cubicBezTo>
                <a:cubicBezTo>
                  <a:pt x="667739" y="2525681"/>
                  <a:pt x="720588" y="2436567"/>
                  <a:pt x="764000" y="2343999"/>
                </a:cubicBezTo>
                <a:close/>
                <a:moveTo>
                  <a:pt x="783530" y="862903"/>
                </a:moveTo>
                <a:cubicBezTo>
                  <a:pt x="737619" y="760936"/>
                  <a:pt x="681240" y="662513"/>
                  <a:pt x="611676" y="571152"/>
                </a:cubicBezTo>
                <a:cubicBezTo>
                  <a:pt x="419218" y="754019"/>
                  <a:pt x="279227" y="991173"/>
                  <a:pt x="215545" y="1258034"/>
                </a:cubicBezTo>
                <a:cubicBezTo>
                  <a:pt x="378729" y="1090139"/>
                  <a:pt x="571934" y="956907"/>
                  <a:pt x="783530" y="862903"/>
                </a:cubicBezTo>
                <a:close/>
                <a:moveTo>
                  <a:pt x="935657" y="1673146"/>
                </a:moveTo>
                <a:lnTo>
                  <a:pt x="227023" y="1673146"/>
                </a:lnTo>
                <a:cubicBezTo>
                  <a:pt x="393068" y="1882941"/>
                  <a:pt x="605618" y="2045968"/>
                  <a:pt x="844267" y="2153109"/>
                </a:cubicBezTo>
                <a:cubicBezTo>
                  <a:pt x="897907" y="1997390"/>
                  <a:pt x="928862" y="1835739"/>
                  <a:pt x="935657" y="1673146"/>
                </a:cubicBezTo>
                <a:close/>
                <a:moveTo>
                  <a:pt x="935928" y="1493146"/>
                </a:moveTo>
                <a:cubicBezTo>
                  <a:pt x="928922" y="1345638"/>
                  <a:pt x="902278" y="1198995"/>
                  <a:pt x="856775" y="1056956"/>
                </a:cubicBezTo>
                <a:cubicBezTo>
                  <a:pt x="636768" y="1156959"/>
                  <a:pt x="439487" y="1304654"/>
                  <a:pt x="281464" y="1493146"/>
                </a:cubicBezTo>
                <a:close/>
                <a:moveTo>
                  <a:pt x="1469785" y="2515107"/>
                </a:moveTo>
                <a:cubicBezTo>
                  <a:pt x="1283000" y="2508124"/>
                  <a:pt x="1100523" y="2472287"/>
                  <a:pt x="927628" y="2411229"/>
                </a:cubicBezTo>
                <a:cubicBezTo>
                  <a:pt x="876831" y="2520843"/>
                  <a:pt x="814172" y="2626182"/>
                  <a:pt x="738220" y="2724387"/>
                </a:cubicBezTo>
                <a:cubicBezTo>
                  <a:pt x="944637" y="2881665"/>
                  <a:pt x="1196120" y="2982471"/>
                  <a:pt x="1469785" y="3005418"/>
                </a:cubicBezTo>
                <a:close/>
                <a:moveTo>
                  <a:pt x="1469785" y="1673146"/>
                </a:moveTo>
                <a:lnTo>
                  <a:pt x="1112275" y="1673146"/>
                </a:lnTo>
                <a:cubicBezTo>
                  <a:pt x="1105327" y="1858153"/>
                  <a:pt x="1070032" y="2042144"/>
                  <a:pt x="1008001" y="2219039"/>
                </a:cubicBezTo>
                <a:cubicBezTo>
                  <a:pt x="1155519" y="2270408"/>
                  <a:pt x="1310845" y="2300826"/>
                  <a:pt x="1469785" y="2307834"/>
                </a:cubicBezTo>
                <a:close/>
                <a:moveTo>
                  <a:pt x="1469785" y="898989"/>
                </a:moveTo>
                <a:cubicBezTo>
                  <a:pt x="1315103" y="907762"/>
                  <a:pt x="1164166" y="938783"/>
                  <a:pt x="1020939" y="990066"/>
                </a:cubicBezTo>
                <a:cubicBezTo>
                  <a:pt x="1074574" y="1153655"/>
                  <a:pt x="1105461" y="1322925"/>
                  <a:pt x="1112368" y="1493146"/>
                </a:cubicBezTo>
                <a:lnTo>
                  <a:pt x="1469785" y="1493146"/>
                </a:lnTo>
                <a:close/>
                <a:moveTo>
                  <a:pt x="1469785" y="182141"/>
                </a:moveTo>
                <a:cubicBezTo>
                  <a:pt x="1199839" y="204777"/>
                  <a:pt x="951477" y="303168"/>
                  <a:pt x="746615" y="456764"/>
                </a:cubicBezTo>
                <a:cubicBezTo>
                  <a:pt x="828296" y="562801"/>
                  <a:pt x="894225" y="677310"/>
                  <a:pt x="947434" y="796072"/>
                </a:cubicBezTo>
                <a:cubicBezTo>
                  <a:pt x="1113886" y="736067"/>
                  <a:pt x="1289644" y="700323"/>
                  <a:pt x="1469785" y="691530"/>
                </a:cubicBezTo>
                <a:close/>
                <a:moveTo>
                  <a:pt x="2150063" y="992171"/>
                </a:moveTo>
                <a:cubicBezTo>
                  <a:pt x="1990712" y="935501"/>
                  <a:pt x="1822242" y="902595"/>
                  <a:pt x="1649785" y="897224"/>
                </a:cubicBezTo>
                <a:lnTo>
                  <a:pt x="1649785" y="1493146"/>
                </a:lnTo>
                <a:lnTo>
                  <a:pt x="2063712" y="1493146"/>
                </a:lnTo>
                <a:cubicBezTo>
                  <a:pt x="2069089" y="1323887"/>
                  <a:pt x="2098366" y="1155330"/>
                  <a:pt x="2150063" y="992171"/>
                </a:cubicBezTo>
                <a:close/>
                <a:moveTo>
                  <a:pt x="2168848" y="2199110"/>
                </a:moveTo>
                <a:cubicBezTo>
                  <a:pt x="2108555" y="2028681"/>
                  <a:pt x="2073581" y="1851532"/>
                  <a:pt x="2065295" y="1673146"/>
                </a:cubicBezTo>
                <a:lnTo>
                  <a:pt x="1649785" y="1673146"/>
                </a:lnTo>
                <a:lnTo>
                  <a:pt x="1649785" y="2307299"/>
                </a:lnTo>
                <a:cubicBezTo>
                  <a:pt x="1829404" y="2299517"/>
                  <a:pt x="2004315" y="2261965"/>
                  <a:pt x="2168848" y="2199110"/>
                </a:cubicBezTo>
                <a:close/>
                <a:moveTo>
                  <a:pt x="2422394" y="446879"/>
                </a:moveTo>
                <a:cubicBezTo>
                  <a:pt x="2204309" y="287209"/>
                  <a:pt x="1938140" y="189883"/>
                  <a:pt x="1649785" y="178919"/>
                </a:cubicBezTo>
                <a:lnTo>
                  <a:pt x="1649785" y="689876"/>
                </a:lnTo>
                <a:cubicBezTo>
                  <a:pt x="1846998" y="695154"/>
                  <a:pt x="2039668" y="732502"/>
                  <a:pt x="2221721" y="797410"/>
                </a:cubicBezTo>
                <a:cubicBezTo>
                  <a:pt x="2275056" y="675360"/>
                  <a:pt x="2341760" y="557662"/>
                  <a:pt x="2422394" y="446879"/>
                </a:cubicBezTo>
                <a:close/>
                <a:moveTo>
                  <a:pt x="2447278" y="2722123"/>
                </a:moveTo>
                <a:cubicBezTo>
                  <a:pt x="2366121" y="2618714"/>
                  <a:pt x="2299534" y="2507403"/>
                  <a:pt x="2246145" y="2391362"/>
                </a:cubicBezTo>
                <a:cubicBezTo>
                  <a:pt x="2057375" y="2464119"/>
                  <a:pt x="1856285" y="2506958"/>
                  <a:pt x="1649785" y="2514779"/>
                </a:cubicBezTo>
                <a:lnTo>
                  <a:pt x="1649785" y="3008639"/>
                </a:lnTo>
                <a:cubicBezTo>
                  <a:pt x="1949198" y="2997255"/>
                  <a:pt x="2224691" y="2892757"/>
                  <a:pt x="2447278" y="2722123"/>
                </a:cubicBezTo>
                <a:close/>
                <a:moveTo>
                  <a:pt x="2878934" y="1493146"/>
                </a:moveTo>
                <a:cubicBezTo>
                  <a:pt x="2723190" y="1307255"/>
                  <a:pt x="2529440" y="1161128"/>
                  <a:pt x="2313862" y="1060620"/>
                </a:cubicBezTo>
                <a:cubicBezTo>
                  <a:pt x="2270535" y="1201714"/>
                  <a:pt x="2245604" y="1347104"/>
                  <a:pt x="2240109" y="1493146"/>
                </a:cubicBezTo>
                <a:close/>
                <a:moveTo>
                  <a:pt x="2890636" y="1673146"/>
                </a:moveTo>
                <a:lnTo>
                  <a:pt x="2241814" y="1673146"/>
                </a:lnTo>
                <a:cubicBezTo>
                  <a:pt x="2249736" y="1827102"/>
                  <a:pt x="2279520" y="1979973"/>
                  <a:pt x="2329964" y="2127513"/>
                </a:cubicBezTo>
                <a:cubicBezTo>
                  <a:pt x="2545677" y="2019923"/>
                  <a:pt x="2738160" y="1866413"/>
                  <a:pt x="2890636" y="1673146"/>
                </a:cubicBezTo>
                <a:close/>
                <a:moveTo>
                  <a:pt x="2973035" y="1284386"/>
                </a:moveTo>
                <a:cubicBezTo>
                  <a:pt x="2912066" y="1001840"/>
                  <a:pt x="2765308" y="751379"/>
                  <a:pt x="2561381" y="561108"/>
                </a:cubicBezTo>
                <a:cubicBezTo>
                  <a:pt x="2489321" y="656437"/>
                  <a:pt x="2431363" y="759225"/>
                  <a:pt x="2384553" y="865647"/>
                </a:cubicBezTo>
                <a:cubicBezTo>
                  <a:pt x="2604520" y="964977"/>
                  <a:pt x="2804622" y="1106677"/>
                  <a:pt x="2973035" y="1284386"/>
                </a:cubicBezTo>
                <a:close/>
                <a:moveTo>
                  <a:pt x="2974277" y="1897328"/>
                </a:moveTo>
                <a:cubicBezTo>
                  <a:pt x="2812488" y="2073933"/>
                  <a:pt x="2619878" y="2216690"/>
                  <a:pt x="2407486" y="2319665"/>
                </a:cubicBezTo>
                <a:cubicBezTo>
                  <a:pt x="2454169" y="2420503"/>
                  <a:pt x="2511856" y="2517376"/>
                  <a:pt x="2582047" y="2607468"/>
                </a:cubicBezTo>
                <a:cubicBezTo>
                  <a:pt x="2776399" y="2417974"/>
                  <a:pt x="2916061" y="2172750"/>
                  <a:pt x="2974277" y="1897328"/>
                </a:cubicBezTo>
                <a:close/>
                <a:moveTo>
                  <a:pt x="3185463" y="1593779"/>
                </a:moveTo>
                <a:cubicBezTo>
                  <a:pt x="3185463" y="2473999"/>
                  <a:pt x="2471904" y="3187558"/>
                  <a:pt x="1591684" y="3187558"/>
                </a:cubicBezTo>
                <a:cubicBezTo>
                  <a:pt x="738111" y="3187558"/>
                  <a:pt x="41261" y="2516549"/>
                  <a:pt x="1913" y="1673146"/>
                </a:cubicBezTo>
                <a:lnTo>
                  <a:pt x="0" y="1673146"/>
                </a:lnTo>
                <a:lnTo>
                  <a:pt x="0" y="1493146"/>
                </a:lnTo>
                <a:lnTo>
                  <a:pt x="2750" y="1493146"/>
                </a:lnTo>
                <a:cubicBezTo>
                  <a:pt x="50490" y="700174"/>
                  <a:pt x="679654" y="64473"/>
                  <a:pt x="1469785" y="6156"/>
                </a:cubicBezTo>
                <a:lnTo>
                  <a:pt x="1469785" y="0"/>
                </a:lnTo>
                <a:lnTo>
                  <a:pt x="1591684" y="0"/>
                </a:lnTo>
                <a:lnTo>
                  <a:pt x="1649785" y="0"/>
                </a:lnTo>
                <a:lnTo>
                  <a:pt x="1649785" y="2934"/>
                </a:lnTo>
                <a:cubicBezTo>
                  <a:pt x="2503127" y="31654"/>
                  <a:pt x="3185463" y="733032"/>
                  <a:pt x="3185463" y="1593779"/>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5"/>
          <p:cNvSpPr/>
          <p:nvPr/>
        </p:nvSpPr>
        <p:spPr>
          <a:xfrm>
            <a:off x="1068512" y="914400"/>
            <a:ext cx="10476215" cy="5427021"/>
          </a:xfrm>
          <a:prstGeom prst="frame">
            <a:avLst>
              <a:gd fmla="val 1079" name="adj1"/>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99" name="Google Shape;199;p5"/>
          <p:cNvSpPr txBox="1"/>
          <p:nvPr/>
        </p:nvSpPr>
        <p:spPr>
          <a:xfrm>
            <a:off x="7194361" y="4338444"/>
            <a:ext cx="3566808" cy="584775"/>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Arial"/>
                <a:ea typeface="Arial"/>
                <a:cs typeface="Arial"/>
                <a:sym typeface="Arial"/>
              </a:rPr>
              <a:t>VS</a:t>
            </a:r>
            <a:endParaRPr b="1" i="0" sz="3200" u="none" cap="none" strike="noStrike">
              <a:solidFill>
                <a:schemeClr val="dk1"/>
              </a:solidFill>
              <a:latin typeface="Arial"/>
              <a:ea typeface="Arial"/>
              <a:cs typeface="Arial"/>
              <a:sym typeface="Arial"/>
            </a:endParaRPr>
          </a:p>
        </p:txBody>
      </p:sp>
      <p:pic>
        <p:nvPicPr>
          <p:cNvPr id="200" name="Google Shape;200;p5"/>
          <p:cNvPicPr preferRelativeResize="0"/>
          <p:nvPr/>
        </p:nvPicPr>
        <p:blipFill rotWithShape="1">
          <a:blip r:embed="rId3">
            <a:alphaModFix/>
          </a:blip>
          <a:srcRect b="0" l="0" r="0" t="0"/>
          <a:stretch/>
        </p:blipFill>
        <p:spPr>
          <a:xfrm>
            <a:off x="1306071" y="1027518"/>
            <a:ext cx="5715000" cy="2947988"/>
          </a:xfrm>
          <a:prstGeom prst="rect">
            <a:avLst/>
          </a:prstGeom>
          <a:noFill/>
          <a:ln>
            <a:noFill/>
          </a:ln>
        </p:spPr>
      </p:pic>
      <p:sp>
        <p:nvSpPr>
          <p:cNvPr id="201" name="Google Shape;201;p5"/>
          <p:cNvSpPr txBox="1"/>
          <p:nvPr/>
        </p:nvSpPr>
        <p:spPr>
          <a:xfrm>
            <a:off x="7397322" y="3475262"/>
            <a:ext cx="3566808" cy="769441"/>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400"/>
              <a:buFont typeface="Arial"/>
              <a:buNone/>
            </a:pPr>
            <a:r>
              <a:rPr b="1" i="0" lang="en-US" sz="4400" u="none" cap="none" strike="noStrike">
                <a:solidFill>
                  <a:schemeClr val="accent1"/>
                </a:solidFill>
                <a:latin typeface="Arial"/>
                <a:ea typeface="Arial"/>
                <a:cs typeface="Arial"/>
                <a:sym typeface="Arial"/>
              </a:rPr>
              <a:t>DEMAND</a:t>
            </a:r>
            <a:endParaRPr b="0" i="0" sz="1400" u="none" cap="none" strike="noStrike">
              <a:solidFill>
                <a:srgbClr val="000000"/>
              </a:solidFill>
              <a:latin typeface="Arial"/>
              <a:ea typeface="Arial"/>
              <a:cs typeface="Arial"/>
              <a:sym typeface="Arial"/>
            </a:endParaRPr>
          </a:p>
        </p:txBody>
      </p:sp>
      <p:sp>
        <p:nvSpPr>
          <p:cNvPr id="202" name="Google Shape;202;p5"/>
          <p:cNvSpPr txBox="1"/>
          <p:nvPr/>
        </p:nvSpPr>
        <p:spPr>
          <a:xfrm>
            <a:off x="7436914" y="5016961"/>
            <a:ext cx="3566808" cy="769441"/>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400"/>
              <a:buFont typeface="Arial"/>
              <a:buNone/>
            </a:pPr>
            <a:r>
              <a:rPr b="1" i="0" lang="en-US" sz="4400" u="none" cap="none" strike="noStrike">
                <a:solidFill>
                  <a:schemeClr val="accent1"/>
                </a:solidFill>
                <a:latin typeface="Arial"/>
                <a:ea typeface="Arial"/>
                <a:cs typeface="Arial"/>
                <a:sym typeface="Arial"/>
              </a:rPr>
              <a:t>SUPPLY</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grpSp>
        <p:nvGrpSpPr>
          <p:cNvPr id="207" name="Google Shape;207;p6"/>
          <p:cNvGrpSpPr/>
          <p:nvPr/>
        </p:nvGrpSpPr>
        <p:grpSpPr>
          <a:xfrm>
            <a:off x="5920154" y="906713"/>
            <a:ext cx="3092805" cy="2873676"/>
            <a:chOff x="9521749" y="3621396"/>
            <a:chExt cx="574895" cy="534163"/>
          </a:xfrm>
        </p:grpSpPr>
        <p:sp>
          <p:nvSpPr>
            <p:cNvPr id="208" name="Google Shape;208;p6"/>
            <p:cNvSpPr/>
            <p:nvPr/>
          </p:nvSpPr>
          <p:spPr>
            <a:xfrm>
              <a:off x="9521749" y="3621396"/>
              <a:ext cx="473919" cy="534163"/>
            </a:xfrm>
            <a:custGeom>
              <a:rect b="b" l="l" r="r" t="t"/>
              <a:pathLst>
                <a:path extrusionOk="0" h="870337" w="772179">
                  <a:moveTo>
                    <a:pt x="776380" y="162702"/>
                  </a:moveTo>
                  <a:cubicBezTo>
                    <a:pt x="611473" y="28552"/>
                    <a:pt x="400106" y="57345"/>
                    <a:pt x="275117" y="181025"/>
                  </a:cubicBezTo>
                  <a:cubicBezTo>
                    <a:pt x="147511" y="307322"/>
                    <a:pt x="130497" y="508219"/>
                    <a:pt x="233236" y="656111"/>
                  </a:cubicBezTo>
                  <a:cubicBezTo>
                    <a:pt x="326814" y="790261"/>
                    <a:pt x="536873" y="873369"/>
                    <a:pt x="733844" y="754270"/>
                  </a:cubicBezTo>
                  <a:cubicBezTo>
                    <a:pt x="658590" y="838686"/>
                    <a:pt x="491720" y="903470"/>
                    <a:pt x="326160" y="860281"/>
                  </a:cubicBezTo>
                  <a:cubicBezTo>
                    <a:pt x="141622" y="811856"/>
                    <a:pt x="6818" y="645641"/>
                    <a:pt x="274" y="453251"/>
                  </a:cubicBezTo>
                  <a:cubicBezTo>
                    <a:pt x="-6270" y="264132"/>
                    <a:pt x="104976" y="93336"/>
                    <a:pt x="288860" y="25934"/>
                  </a:cubicBezTo>
                  <a:cubicBezTo>
                    <a:pt x="464236" y="-38196"/>
                    <a:pt x="669060" y="20045"/>
                    <a:pt x="776380" y="162702"/>
                  </a:cubicBezTo>
                  <a:close/>
                </a:path>
              </a:pathLst>
            </a:custGeom>
            <a:solidFill>
              <a:schemeClr val="accent1">
                <a:alpha val="2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09" name="Google Shape;209;p6"/>
            <p:cNvSpPr/>
            <p:nvPr/>
          </p:nvSpPr>
          <p:spPr>
            <a:xfrm>
              <a:off x="9907880" y="3802784"/>
              <a:ext cx="188764" cy="180732"/>
            </a:xfrm>
            <a:custGeom>
              <a:rect b="b" l="l" r="r" t="t"/>
              <a:pathLst>
                <a:path extrusionOk="0" h="294475" w="307562">
                  <a:moveTo>
                    <a:pt x="58895" y="297747"/>
                  </a:moveTo>
                  <a:cubicBezTo>
                    <a:pt x="68711" y="268300"/>
                    <a:pt x="77218" y="237543"/>
                    <a:pt x="88343" y="208750"/>
                  </a:cubicBezTo>
                  <a:cubicBezTo>
                    <a:pt x="94886" y="191081"/>
                    <a:pt x="90960" y="182574"/>
                    <a:pt x="75909" y="172759"/>
                  </a:cubicBezTo>
                  <a:cubicBezTo>
                    <a:pt x="52351" y="157708"/>
                    <a:pt x="30756" y="140039"/>
                    <a:pt x="7853" y="123679"/>
                  </a:cubicBezTo>
                  <a:cubicBezTo>
                    <a:pt x="5235" y="121716"/>
                    <a:pt x="2617" y="121716"/>
                    <a:pt x="0" y="120407"/>
                  </a:cubicBezTo>
                  <a:cubicBezTo>
                    <a:pt x="1309" y="118444"/>
                    <a:pt x="1963" y="117135"/>
                    <a:pt x="3272" y="115172"/>
                  </a:cubicBezTo>
                  <a:cubicBezTo>
                    <a:pt x="36646" y="115172"/>
                    <a:pt x="69365" y="114518"/>
                    <a:pt x="102739" y="115172"/>
                  </a:cubicBezTo>
                  <a:cubicBezTo>
                    <a:pt x="115172" y="115827"/>
                    <a:pt x="120407" y="111246"/>
                    <a:pt x="123679" y="99467"/>
                  </a:cubicBezTo>
                  <a:cubicBezTo>
                    <a:pt x="132841" y="67402"/>
                    <a:pt x="143966" y="36646"/>
                    <a:pt x="156399" y="0"/>
                  </a:cubicBezTo>
                  <a:cubicBezTo>
                    <a:pt x="166215" y="29448"/>
                    <a:pt x="174722" y="54314"/>
                    <a:pt x="182574" y="79181"/>
                  </a:cubicBezTo>
                  <a:cubicBezTo>
                    <a:pt x="194354" y="115172"/>
                    <a:pt x="194354" y="115172"/>
                    <a:pt x="230999" y="115172"/>
                  </a:cubicBezTo>
                  <a:cubicBezTo>
                    <a:pt x="257175" y="115172"/>
                    <a:pt x="283351" y="115172"/>
                    <a:pt x="308872" y="115172"/>
                  </a:cubicBezTo>
                  <a:cubicBezTo>
                    <a:pt x="309526" y="116481"/>
                    <a:pt x="310180" y="117790"/>
                    <a:pt x="310180" y="118444"/>
                  </a:cubicBezTo>
                  <a:cubicBezTo>
                    <a:pt x="293166" y="130878"/>
                    <a:pt x="276152" y="143311"/>
                    <a:pt x="259793" y="155745"/>
                  </a:cubicBezTo>
                  <a:cubicBezTo>
                    <a:pt x="246050" y="166215"/>
                    <a:pt x="225764" y="174067"/>
                    <a:pt x="221184" y="187809"/>
                  </a:cubicBezTo>
                  <a:cubicBezTo>
                    <a:pt x="216603" y="200897"/>
                    <a:pt x="228382" y="219875"/>
                    <a:pt x="232962" y="236234"/>
                  </a:cubicBezTo>
                  <a:cubicBezTo>
                    <a:pt x="238852" y="255866"/>
                    <a:pt x="245396" y="275498"/>
                    <a:pt x="248668" y="297747"/>
                  </a:cubicBezTo>
                  <a:cubicBezTo>
                    <a:pt x="238197" y="290549"/>
                    <a:pt x="228382" y="284005"/>
                    <a:pt x="217912" y="276807"/>
                  </a:cubicBezTo>
                  <a:cubicBezTo>
                    <a:pt x="200243" y="264373"/>
                    <a:pt x="182574" y="251940"/>
                    <a:pt x="166215" y="238852"/>
                  </a:cubicBezTo>
                  <a:cubicBezTo>
                    <a:pt x="159017" y="232962"/>
                    <a:pt x="153781" y="232962"/>
                    <a:pt x="145929" y="238852"/>
                  </a:cubicBezTo>
                  <a:cubicBezTo>
                    <a:pt x="118444" y="259792"/>
                    <a:pt x="90306" y="279424"/>
                    <a:pt x="62167" y="299710"/>
                  </a:cubicBezTo>
                  <a:cubicBezTo>
                    <a:pt x="60858" y="299056"/>
                    <a:pt x="60204" y="298401"/>
                    <a:pt x="58895" y="297747"/>
                  </a:cubicBezTo>
                  <a:close/>
                </a:path>
              </a:pathLst>
            </a:custGeom>
            <a:solidFill>
              <a:schemeClr val="accent1">
                <a:alpha val="2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sp>
        <p:nvSpPr>
          <p:cNvPr id="210" name="Google Shape;210;p6"/>
          <p:cNvSpPr/>
          <p:nvPr/>
        </p:nvSpPr>
        <p:spPr>
          <a:xfrm flipH="1">
            <a:off x="6698102" y="2514600"/>
            <a:ext cx="5066003" cy="4003891"/>
          </a:xfrm>
          <a:custGeom>
            <a:rect b="b" l="l" r="r" t="t"/>
            <a:pathLst>
              <a:path extrusionOk="0" h="1977699" w="2502323">
                <a:moveTo>
                  <a:pt x="853002" y="0"/>
                </a:moveTo>
                <a:cubicBezTo>
                  <a:pt x="868053" y="2150"/>
                  <a:pt x="883104" y="4300"/>
                  <a:pt x="898350" y="6450"/>
                </a:cubicBezTo>
                <a:cubicBezTo>
                  <a:pt x="934315" y="11532"/>
                  <a:pt x="965980" y="26974"/>
                  <a:pt x="996277" y="45934"/>
                </a:cubicBezTo>
                <a:cubicBezTo>
                  <a:pt x="1021883" y="61962"/>
                  <a:pt x="1047293" y="78772"/>
                  <a:pt x="1077199" y="86395"/>
                </a:cubicBezTo>
                <a:cubicBezTo>
                  <a:pt x="1087559" y="89131"/>
                  <a:pt x="1098114" y="91477"/>
                  <a:pt x="1108669" y="93627"/>
                </a:cubicBezTo>
                <a:cubicBezTo>
                  <a:pt x="1116878" y="95191"/>
                  <a:pt x="1119224" y="100273"/>
                  <a:pt x="1116487" y="107114"/>
                </a:cubicBezTo>
                <a:cubicBezTo>
                  <a:pt x="1113164" y="115519"/>
                  <a:pt x="1108864" y="123533"/>
                  <a:pt x="1104564" y="131742"/>
                </a:cubicBezTo>
                <a:cubicBezTo>
                  <a:pt x="1092641" y="154807"/>
                  <a:pt x="1080522" y="177872"/>
                  <a:pt x="1068599" y="200936"/>
                </a:cubicBezTo>
                <a:cubicBezTo>
                  <a:pt x="1060976" y="215596"/>
                  <a:pt x="1058044" y="230842"/>
                  <a:pt x="1059412" y="247848"/>
                </a:cubicBezTo>
                <a:cubicBezTo>
                  <a:pt x="1060389" y="262116"/>
                  <a:pt x="1062930" y="274626"/>
                  <a:pt x="1073290" y="284790"/>
                </a:cubicBezTo>
                <a:cubicBezTo>
                  <a:pt x="1075831" y="287331"/>
                  <a:pt x="1077785" y="290459"/>
                  <a:pt x="1079740" y="293391"/>
                </a:cubicBezTo>
                <a:cubicBezTo>
                  <a:pt x="1086190" y="303164"/>
                  <a:pt x="1085018" y="307855"/>
                  <a:pt x="1074854" y="313914"/>
                </a:cubicBezTo>
                <a:cubicBezTo>
                  <a:pt x="1074072" y="314501"/>
                  <a:pt x="1073094" y="314696"/>
                  <a:pt x="1072313" y="315283"/>
                </a:cubicBezTo>
                <a:cubicBezTo>
                  <a:pt x="1057262" y="323297"/>
                  <a:pt x="1055307" y="320560"/>
                  <a:pt x="1062735" y="339325"/>
                </a:cubicBezTo>
                <a:cubicBezTo>
                  <a:pt x="1066253" y="348120"/>
                  <a:pt x="1064689" y="354375"/>
                  <a:pt x="1057262" y="359457"/>
                </a:cubicBezTo>
                <a:cubicBezTo>
                  <a:pt x="1054916" y="361021"/>
                  <a:pt x="1052571" y="362780"/>
                  <a:pt x="1050225" y="364344"/>
                </a:cubicBezTo>
                <a:cubicBezTo>
                  <a:pt x="1063908" y="378613"/>
                  <a:pt x="1063908" y="378808"/>
                  <a:pt x="1050421" y="392686"/>
                </a:cubicBezTo>
                <a:cubicBezTo>
                  <a:pt x="1045143" y="397964"/>
                  <a:pt x="1043775" y="403046"/>
                  <a:pt x="1046902" y="410082"/>
                </a:cubicBezTo>
                <a:cubicBezTo>
                  <a:pt x="1056871" y="432561"/>
                  <a:pt x="1046316" y="452107"/>
                  <a:pt x="1021492" y="454843"/>
                </a:cubicBezTo>
                <a:cubicBezTo>
                  <a:pt x="1005269" y="456603"/>
                  <a:pt x="988459" y="455234"/>
                  <a:pt x="972040" y="455234"/>
                </a:cubicBezTo>
                <a:cubicBezTo>
                  <a:pt x="969890" y="464226"/>
                  <a:pt x="967544" y="473022"/>
                  <a:pt x="965785" y="482013"/>
                </a:cubicBezTo>
                <a:cubicBezTo>
                  <a:pt x="965589" y="483186"/>
                  <a:pt x="967153" y="484945"/>
                  <a:pt x="968130" y="486118"/>
                </a:cubicBezTo>
                <a:cubicBezTo>
                  <a:pt x="975363" y="494523"/>
                  <a:pt x="982595" y="502927"/>
                  <a:pt x="990218" y="510941"/>
                </a:cubicBezTo>
                <a:cubicBezTo>
                  <a:pt x="991977" y="512701"/>
                  <a:pt x="995495" y="513092"/>
                  <a:pt x="998036" y="514069"/>
                </a:cubicBezTo>
                <a:cubicBezTo>
                  <a:pt x="1011914" y="519346"/>
                  <a:pt x="1026574" y="523451"/>
                  <a:pt x="1039670" y="530292"/>
                </a:cubicBezTo>
                <a:cubicBezTo>
                  <a:pt x="1059803" y="540847"/>
                  <a:pt x="1066644" y="564303"/>
                  <a:pt x="1058630" y="585804"/>
                </a:cubicBezTo>
                <a:cubicBezTo>
                  <a:pt x="1056480" y="591472"/>
                  <a:pt x="1056284" y="598509"/>
                  <a:pt x="1057262" y="604373"/>
                </a:cubicBezTo>
                <a:cubicBezTo>
                  <a:pt x="1060194" y="621965"/>
                  <a:pt x="1066058" y="638579"/>
                  <a:pt x="1072508" y="655389"/>
                </a:cubicBezTo>
                <a:cubicBezTo>
                  <a:pt x="1081108" y="677867"/>
                  <a:pt x="1074463" y="700736"/>
                  <a:pt x="1064689" y="722237"/>
                </a:cubicBezTo>
                <a:cubicBezTo>
                  <a:pt x="1063712" y="724583"/>
                  <a:pt x="1061953" y="726538"/>
                  <a:pt x="1061562" y="727319"/>
                </a:cubicBezTo>
                <a:cubicBezTo>
                  <a:pt x="1098114" y="755857"/>
                  <a:pt x="1134274" y="783808"/>
                  <a:pt x="1171412" y="812737"/>
                </a:cubicBezTo>
                <a:cubicBezTo>
                  <a:pt x="1174540" y="809805"/>
                  <a:pt x="1178449" y="805896"/>
                  <a:pt x="1182358" y="802377"/>
                </a:cubicBezTo>
                <a:cubicBezTo>
                  <a:pt x="1258394" y="733965"/>
                  <a:pt x="1312146" y="650111"/>
                  <a:pt x="1350652" y="556289"/>
                </a:cubicBezTo>
                <a:cubicBezTo>
                  <a:pt x="1359057" y="535765"/>
                  <a:pt x="1360426" y="512701"/>
                  <a:pt x="1366680" y="491200"/>
                </a:cubicBezTo>
                <a:cubicBezTo>
                  <a:pt x="1370590" y="477713"/>
                  <a:pt x="1375672" y="463835"/>
                  <a:pt x="1383490" y="452302"/>
                </a:cubicBezTo>
                <a:cubicBezTo>
                  <a:pt x="1394045" y="436274"/>
                  <a:pt x="1407337" y="422201"/>
                  <a:pt x="1419651" y="407541"/>
                </a:cubicBezTo>
                <a:cubicBezTo>
                  <a:pt x="1435874" y="387995"/>
                  <a:pt x="1452293" y="368644"/>
                  <a:pt x="1468517" y="349098"/>
                </a:cubicBezTo>
                <a:cubicBezTo>
                  <a:pt x="1483763" y="330724"/>
                  <a:pt x="1496859" y="310982"/>
                  <a:pt x="1503896" y="287722"/>
                </a:cubicBezTo>
                <a:cubicBezTo>
                  <a:pt x="1506241" y="279904"/>
                  <a:pt x="1509369" y="269740"/>
                  <a:pt x="1519533" y="269935"/>
                </a:cubicBezTo>
                <a:cubicBezTo>
                  <a:pt x="1530088" y="270130"/>
                  <a:pt x="1532629" y="280686"/>
                  <a:pt x="1535365" y="288700"/>
                </a:cubicBezTo>
                <a:cubicBezTo>
                  <a:pt x="1545920" y="319778"/>
                  <a:pt x="1546507" y="352030"/>
                  <a:pt x="1544943" y="384281"/>
                </a:cubicBezTo>
                <a:cubicBezTo>
                  <a:pt x="1542402" y="441161"/>
                  <a:pt x="1527156" y="493350"/>
                  <a:pt x="1488650" y="536938"/>
                </a:cubicBezTo>
                <a:cubicBezTo>
                  <a:pt x="1475163" y="551989"/>
                  <a:pt x="1460894" y="566258"/>
                  <a:pt x="1446820" y="580722"/>
                </a:cubicBezTo>
                <a:cubicBezTo>
                  <a:pt x="1444279" y="583263"/>
                  <a:pt x="1441934" y="585804"/>
                  <a:pt x="1438611" y="589322"/>
                </a:cubicBezTo>
                <a:cubicBezTo>
                  <a:pt x="1496077" y="635256"/>
                  <a:pt x="1553153" y="680799"/>
                  <a:pt x="1611010" y="726929"/>
                </a:cubicBezTo>
                <a:cubicBezTo>
                  <a:pt x="1602409" y="736897"/>
                  <a:pt x="1594591" y="746279"/>
                  <a:pt x="1586577" y="755466"/>
                </a:cubicBezTo>
                <a:cubicBezTo>
                  <a:pt x="1530870" y="819774"/>
                  <a:pt x="1475358" y="884277"/>
                  <a:pt x="1411051" y="940179"/>
                </a:cubicBezTo>
                <a:cubicBezTo>
                  <a:pt x="1380754" y="966567"/>
                  <a:pt x="1346939" y="989045"/>
                  <a:pt x="1314883" y="1013478"/>
                </a:cubicBezTo>
                <a:cubicBezTo>
                  <a:pt x="1309410" y="1017583"/>
                  <a:pt x="1304132" y="1021883"/>
                  <a:pt x="1299441" y="1026769"/>
                </a:cubicBezTo>
                <a:cubicBezTo>
                  <a:pt x="1277354" y="1049443"/>
                  <a:pt x="1250771" y="1060976"/>
                  <a:pt x="1218715" y="1059216"/>
                </a:cubicBezTo>
                <a:cubicBezTo>
                  <a:pt x="1214610" y="1059021"/>
                  <a:pt x="1210114" y="1058826"/>
                  <a:pt x="1206205" y="1059998"/>
                </a:cubicBezTo>
                <a:cubicBezTo>
                  <a:pt x="1154016" y="1074072"/>
                  <a:pt x="1100850" y="1076026"/>
                  <a:pt x="1047293" y="1075049"/>
                </a:cubicBezTo>
                <a:cubicBezTo>
                  <a:pt x="1042797" y="1075049"/>
                  <a:pt x="1038302" y="1075049"/>
                  <a:pt x="1032829" y="1075049"/>
                </a:cubicBezTo>
                <a:cubicBezTo>
                  <a:pt x="1032829" y="1079545"/>
                  <a:pt x="1032829" y="1083258"/>
                  <a:pt x="1032829" y="1087168"/>
                </a:cubicBezTo>
                <a:cubicBezTo>
                  <a:pt x="1033611" y="1145807"/>
                  <a:pt x="1035565" y="1204446"/>
                  <a:pt x="1034979" y="1263085"/>
                </a:cubicBezTo>
                <a:cubicBezTo>
                  <a:pt x="1034783" y="1293773"/>
                  <a:pt x="1030679" y="1324656"/>
                  <a:pt x="1027747" y="1355344"/>
                </a:cubicBezTo>
                <a:cubicBezTo>
                  <a:pt x="1026965" y="1364139"/>
                  <a:pt x="1029897" y="1370394"/>
                  <a:pt x="1037324" y="1373717"/>
                </a:cubicBezTo>
                <a:cubicBezTo>
                  <a:pt x="1050421" y="1379581"/>
                  <a:pt x="1063517" y="1385445"/>
                  <a:pt x="1077199" y="1389354"/>
                </a:cubicBezTo>
                <a:cubicBezTo>
                  <a:pt x="1152648" y="1411051"/>
                  <a:pt x="1227706" y="1433724"/>
                  <a:pt x="1300223" y="1463826"/>
                </a:cubicBezTo>
                <a:cubicBezTo>
                  <a:pt x="1345375" y="1482590"/>
                  <a:pt x="1389550" y="1503309"/>
                  <a:pt x="1430011" y="1531261"/>
                </a:cubicBezTo>
                <a:cubicBezTo>
                  <a:pt x="1442325" y="1539666"/>
                  <a:pt x="1453662" y="1549634"/>
                  <a:pt x="1464217" y="1560189"/>
                </a:cubicBezTo>
                <a:cubicBezTo>
                  <a:pt x="1484545" y="1580517"/>
                  <a:pt x="1493732" y="1605732"/>
                  <a:pt x="1494514" y="1634270"/>
                </a:cubicBezTo>
                <a:cubicBezTo>
                  <a:pt x="1494709" y="1642088"/>
                  <a:pt x="1494709" y="1649907"/>
                  <a:pt x="1495100" y="1657725"/>
                </a:cubicBezTo>
                <a:cubicBezTo>
                  <a:pt x="1495686" y="1673558"/>
                  <a:pt x="1503505" y="1685286"/>
                  <a:pt x="1518946" y="1688218"/>
                </a:cubicBezTo>
                <a:cubicBezTo>
                  <a:pt x="1539275" y="1692322"/>
                  <a:pt x="1559994" y="1696232"/>
                  <a:pt x="1580713" y="1696232"/>
                </a:cubicBezTo>
                <a:cubicBezTo>
                  <a:pt x="1665153" y="1696818"/>
                  <a:pt x="1749398" y="1697209"/>
                  <a:pt x="1833838" y="1695450"/>
                </a:cubicBezTo>
                <a:cubicBezTo>
                  <a:pt x="1929811" y="1693495"/>
                  <a:pt x="2025979" y="1690368"/>
                  <a:pt x="2121951" y="1685872"/>
                </a:cubicBezTo>
                <a:cubicBezTo>
                  <a:pt x="2168667" y="1683722"/>
                  <a:pt x="2215383" y="1677663"/>
                  <a:pt x="2262099" y="1673949"/>
                </a:cubicBezTo>
                <a:cubicBezTo>
                  <a:pt x="2266203" y="1673558"/>
                  <a:pt x="2272067" y="1675122"/>
                  <a:pt x="2274608" y="1678054"/>
                </a:cubicBezTo>
                <a:cubicBezTo>
                  <a:pt x="2339893" y="1754284"/>
                  <a:pt x="2404200" y="1831102"/>
                  <a:pt x="2462839" y="1912610"/>
                </a:cubicBezTo>
                <a:cubicBezTo>
                  <a:pt x="2473394" y="1927465"/>
                  <a:pt x="2483558" y="1942711"/>
                  <a:pt x="2493527" y="1957762"/>
                </a:cubicBezTo>
                <a:cubicBezTo>
                  <a:pt x="2496655" y="1962453"/>
                  <a:pt x="2499000" y="1967926"/>
                  <a:pt x="2502323" y="1973790"/>
                </a:cubicBezTo>
                <a:cubicBezTo>
                  <a:pt x="2494895" y="1975158"/>
                  <a:pt x="2488641" y="1976331"/>
                  <a:pt x="2482386" y="1977699"/>
                </a:cubicBezTo>
                <a:cubicBezTo>
                  <a:pt x="2451112" y="1977699"/>
                  <a:pt x="2419837" y="1977699"/>
                  <a:pt x="2388563" y="1977699"/>
                </a:cubicBezTo>
                <a:cubicBezTo>
                  <a:pt x="2385045" y="1977308"/>
                  <a:pt x="2381527" y="1976331"/>
                  <a:pt x="2378008" y="1976331"/>
                </a:cubicBezTo>
                <a:cubicBezTo>
                  <a:pt x="2322106" y="1974963"/>
                  <a:pt x="2266008" y="1972813"/>
                  <a:pt x="2209910" y="1972422"/>
                </a:cubicBezTo>
                <a:cubicBezTo>
                  <a:pt x="1806669" y="1969685"/>
                  <a:pt x="1403427" y="1967340"/>
                  <a:pt x="1000382" y="1964799"/>
                </a:cubicBezTo>
                <a:cubicBezTo>
                  <a:pt x="724192" y="1963235"/>
                  <a:pt x="448002" y="1961867"/>
                  <a:pt x="171812" y="1960107"/>
                </a:cubicBezTo>
                <a:cubicBezTo>
                  <a:pt x="114542" y="1959716"/>
                  <a:pt x="57271" y="1957566"/>
                  <a:pt x="0" y="1956198"/>
                </a:cubicBezTo>
                <a:cubicBezTo>
                  <a:pt x="0" y="1955612"/>
                  <a:pt x="0" y="1954830"/>
                  <a:pt x="0" y="1954243"/>
                </a:cubicBezTo>
                <a:cubicBezTo>
                  <a:pt x="14073" y="1938997"/>
                  <a:pt x="27365" y="1922774"/>
                  <a:pt x="42416" y="1908505"/>
                </a:cubicBezTo>
                <a:cubicBezTo>
                  <a:pt x="94409" y="1858662"/>
                  <a:pt x="139756" y="1803541"/>
                  <a:pt x="180804" y="1744511"/>
                </a:cubicBezTo>
                <a:cubicBezTo>
                  <a:pt x="189209" y="1732588"/>
                  <a:pt x="196636" y="1719883"/>
                  <a:pt x="202500" y="1706591"/>
                </a:cubicBezTo>
                <a:cubicBezTo>
                  <a:pt x="205628" y="1699750"/>
                  <a:pt x="209146" y="1696036"/>
                  <a:pt x="215987" y="1694668"/>
                </a:cubicBezTo>
                <a:cubicBezTo>
                  <a:pt x="220092" y="1693886"/>
                  <a:pt x="224197" y="1692713"/>
                  <a:pt x="228497" y="1692322"/>
                </a:cubicBezTo>
                <a:cubicBezTo>
                  <a:pt x="323101" y="1681963"/>
                  <a:pt x="417510" y="1680008"/>
                  <a:pt x="511919" y="1695059"/>
                </a:cubicBezTo>
                <a:cubicBezTo>
                  <a:pt x="532051" y="1698186"/>
                  <a:pt x="538893" y="1692322"/>
                  <a:pt x="536156" y="1671799"/>
                </a:cubicBezTo>
                <a:cubicBezTo>
                  <a:pt x="535179" y="1664567"/>
                  <a:pt x="532442" y="1653621"/>
                  <a:pt x="527556" y="1651666"/>
                </a:cubicBezTo>
                <a:cubicBezTo>
                  <a:pt x="515046" y="1646389"/>
                  <a:pt x="509964" y="1636615"/>
                  <a:pt x="505859" y="1625670"/>
                </a:cubicBezTo>
                <a:cubicBezTo>
                  <a:pt x="491395" y="1588727"/>
                  <a:pt x="485140" y="1550221"/>
                  <a:pt x="489245" y="1510737"/>
                </a:cubicBezTo>
                <a:cubicBezTo>
                  <a:pt x="492177" y="1482395"/>
                  <a:pt x="499409" y="1454443"/>
                  <a:pt x="518369" y="1432161"/>
                </a:cubicBezTo>
                <a:cubicBezTo>
                  <a:pt x="531856" y="1416133"/>
                  <a:pt x="534983" y="1401278"/>
                  <a:pt x="524819" y="1382318"/>
                </a:cubicBezTo>
                <a:cubicBezTo>
                  <a:pt x="516414" y="1366876"/>
                  <a:pt x="515242" y="1349675"/>
                  <a:pt x="521692" y="1333061"/>
                </a:cubicBezTo>
                <a:cubicBezTo>
                  <a:pt x="523842" y="1327783"/>
                  <a:pt x="527947" y="1321137"/>
                  <a:pt x="532833" y="1319378"/>
                </a:cubicBezTo>
                <a:cubicBezTo>
                  <a:pt x="540261" y="1316446"/>
                  <a:pt x="542997" y="1311755"/>
                  <a:pt x="543584" y="1305109"/>
                </a:cubicBezTo>
                <a:cubicBezTo>
                  <a:pt x="545539" y="1285759"/>
                  <a:pt x="548275" y="1266212"/>
                  <a:pt x="548861" y="1246861"/>
                </a:cubicBezTo>
                <a:cubicBezTo>
                  <a:pt x="549839" y="1219106"/>
                  <a:pt x="549057" y="1191154"/>
                  <a:pt x="549057" y="1163594"/>
                </a:cubicBezTo>
                <a:cubicBezTo>
                  <a:pt x="543193" y="1167308"/>
                  <a:pt x="536547" y="1171412"/>
                  <a:pt x="528729" y="1176299"/>
                </a:cubicBezTo>
                <a:cubicBezTo>
                  <a:pt x="528533" y="1171999"/>
                  <a:pt x="528338" y="1169458"/>
                  <a:pt x="528142" y="1167112"/>
                </a:cubicBezTo>
                <a:cubicBezTo>
                  <a:pt x="526188" y="1130365"/>
                  <a:pt x="532051" y="1093032"/>
                  <a:pt x="517978" y="1057262"/>
                </a:cubicBezTo>
                <a:cubicBezTo>
                  <a:pt x="516414" y="1053157"/>
                  <a:pt x="516414" y="1048270"/>
                  <a:pt x="516219" y="1043775"/>
                </a:cubicBezTo>
                <a:cubicBezTo>
                  <a:pt x="515242" y="1000186"/>
                  <a:pt x="514069" y="956598"/>
                  <a:pt x="513678" y="912814"/>
                </a:cubicBezTo>
                <a:cubicBezTo>
                  <a:pt x="513678" y="899327"/>
                  <a:pt x="516414" y="886036"/>
                  <a:pt x="517196" y="872549"/>
                </a:cubicBezTo>
                <a:cubicBezTo>
                  <a:pt x="517392" y="868053"/>
                  <a:pt x="516805" y="862580"/>
                  <a:pt x="514460" y="858866"/>
                </a:cubicBezTo>
                <a:cubicBezTo>
                  <a:pt x="506055" y="844598"/>
                  <a:pt x="497064" y="830720"/>
                  <a:pt x="487877" y="816842"/>
                </a:cubicBezTo>
                <a:cubicBezTo>
                  <a:pt x="481036" y="806678"/>
                  <a:pt x="479472" y="795341"/>
                  <a:pt x="478690" y="783613"/>
                </a:cubicBezTo>
                <a:cubicBezTo>
                  <a:pt x="475563" y="736506"/>
                  <a:pt x="472631" y="689400"/>
                  <a:pt x="468330" y="642293"/>
                </a:cubicBezTo>
                <a:cubicBezTo>
                  <a:pt x="466962" y="627633"/>
                  <a:pt x="470285" y="615710"/>
                  <a:pt x="479863" y="605546"/>
                </a:cubicBezTo>
                <a:cubicBezTo>
                  <a:pt x="487290" y="597727"/>
                  <a:pt x="489245" y="588736"/>
                  <a:pt x="490222" y="578963"/>
                </a:cubicBezTo>
                <a:cubicBezTo>
                  <a:pt x="497454" y="505078"/>
                  <a:pt x="504100" y="431192"/>
                  <a:pt x="512114" y="357307"/>
                </a:cubicBezTo>
                <a:cubicBezTo>
                  <a:pt x="518955" y="295541"/>
                  <a:pt x="526579" y="233579"/>
                  <a:pt x="545343" y="174158"/>
                </a:cubicBezTo>
                <a:cubicBezTo>
                  <a:pt x="555116" y="142884"/>
                  <a:pt x="567430" y="112196"/>
                  <a:pt x="581113" y="82486"/>
                </a:cubicBezTo>
                <a:cubicBezTo>
                  <a:pt x="593427" y="56098"/>
                  <a:pt x="616492" y="42611"/>
                  <a:pt x="646007" y="40656"/>
                </a:cubicBezTo>
                <a:cubicBezTo>
                  <a:pt x="655780" y="40070"/>
                  <a:pt x="665553" y="39875"/>
                  <a:pt x="675131" y="38506"/>
                </a:cubicBezTo>
                <a:cubicBezTo>
                  <a:pt x="691745" y="35965"/>
                  <a:pt x="709337" y="35183"/>
                  <a:pt x="724778" y="29124"/>
                </a:cubicBezTo>
                <a:cubicBezTo>
                  <a:pt x="751557" y="18569"/>
                  <a:pt x="778140" y="4496"/>
                  <a:pt x="808046" y="0"/>
                </a:cubicBezTo>
                <a:cubicBezTo>
                  <a:pt x="823097" y="0"/>
                  <a:pt x="837952" y="0"/>
                  <a:pt x="853002" y="0"/>
                </a:cubicBezTo>
                <a:close/>
                <a:moveTo>
                  <a:pt x="549252" y="1158512"/>
                </a:moveTo>
                <a:cubicBezTo>
                  <a:pt x="550230" y="1158903"/>
                  <a:pt x="551011" y="1159294"/>
                  <a:pt x="551989" y="1159489"/>
                </a:cubicBezTo>
                <a:cubicBezTo>
                  <a:pt x="564108" y="1149130"/>
                  <a:pt x="574272" y="1136815"/>
                  <a:pt x="578963" y="1121374"/>
                </a:cubicBezTo>
                <a:cubicBezTo>
                  <a:pt x="585804" y="1099091"/>
                  <a:pt x="591277" y="1076222"/>
                  <a:pt x="596945" y="1053548"/>
                </a:cubicBezTo>
                <a:cubicBezTo>
                  <a:pt x="600659" y="1038106"/>
                  <a:pt x="603787" y="1022665"/>
                  <a:pt x="607109" y="1007028"/>
                </a:cubicBezTo>
                <a:cubicBezTo>
                  <a:pt x="607696" y="1003900"/>
                  <a:pt x="608869" y="1000186"/>
                  <a:pt x="607891" y="997645"/>
                </a:cubicBezTo>
                <a:cubicBezTo>
                  <a:pt x="596359" y="966958"/>
                  <a:pt x="584631" y="936661"/>
                  <a:pt x="572903" y="906169"/>
                </a:cubicBezTo>
                <a:cubicBezTo>
                  <a:pt x="571340" y="906364"/>
                  <a:pt x="569776" y="906755"/>
                  <a:pt x="568017" y="906950"/>
                </a:cubicBezTo>
                <a:cubicBezTo>
                  <a:pt x="561762" y="990804"/>
                  <a:pt x="555507" y="1074658"/>
                  <a:pt x="549252" y="1158512"/>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11" name="Google Shape;211;p6"/>
          <p:cNvSpPr txBox="1"/>
          <p:nvPr/>
        </p:nvSpPr>
        <p:spPr>
          <a:xfrm>
            <a:off x="5628068" y="525941"/>
            <a:ext cx="5872766" cy="1077218"/>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Arial"/>
                <a:ea typeface="Arial"/>
                <a:cs typeface="Arial"/>
                <a:sym typeface="Arial"/>
              </a:rPr>
              <a:t>ATURAN PEMERINTAH TENTANG KEWAJIBAN</a:t>
            </a:r>
            <a:endParaRPr b="0" i="0" sz="1400" u="none" cap="none" strike="noStrike">
              <a:solidFill>
                <a:srgbClr val="000000"/>
              </a:solidFill>
              <a:latin typeface="Arial"/>
              <a:ea typeface="Arial"/>
              <a:cs typeface="Arial"/>
              <a:sym typeface="Arial"/>
            </a:endParaRPr>
          </a:p>
        </p:txBody>
      </p:sp>
      <p:sp>
        <p:nvSpPr>
          <p:cNvPr id="212" name="Google Shape;212;p6"/>
          <p:cNvSpPr txBox="1"/>
          <p:nvPr/>
        </p:nvSpPr>
        <p:spPr>
          <a:xfrm>
            <a:off x="5924278" y="1531535"/>
            <a:ext cx="5241702" cy="1077218"/>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chemeClr val="accent2"/>
                </a:solidFill>
                <a:latin typeface="Arial"/>
                <a:ea typeface="Arial"/>
                <a:cs typeface="Arial"/>
                <a:sym typeface="Arial"/>
              </a:rPr>
              <a:t>SERTIFIKASI HALAL BAGI PRODUK</a:t>
            </a:r>
            <a:endParaRPr b="1" i="0" sz="3200" u="none" cap="none" strike="noStrike">
              <a:solidFill>
                <a:schemeClr val="accent2"/>
              </a:solidFill>
              <a:latin typeface="Arial"/>
              <a:ea typeface="Arial"/>
              <a:cs typeface="Arial"/>
              <a:sym typeface="Arial"/>
            </a:endParaRPr>
          </a:p>
        </p:txBody>
      </p:sp>
      <p:grpSp>
        <p:nvGrpSpPr>
          <p:cNvPr id="213" name="Google Shape;213;p6"/>
          <p:cNvGrpSpPr/>
          <p:nvPr/>
        </p:nvGrpSpPr>
        <p:grpSpPr>
          <a:xfrm>
            <a:off x="652052" y="2053766"/>
            <a:ext cx="5711196" cy="3941422"/>
            <a:chOff x="1539068" y="2786226"/>
            <a:chExt cx="4328594" cy="3941422"/>
          </a:xfrm>
        </p:grpSpPr>
        <p:sp>
          <p:nvSpPr>
            <p:cNvPr id="214" name="Google Shape;214;p6"/>
            <p:cNvSpPr txBox="1"/>
            <p:nvPr/>
          </p:nvSpPr>
          <p:spPr>
            <a:xfrm>
              <a:off x="1546363" y="2786226"/>
              <a:ext cx="4321299" cy="313932"/>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Clr>
                  <a:srgbClr val="000000"/>
                </a:buClr>
                <a:buSzPts val="1800"/>
                <a:buFont typeface="Arial"/>
                <a:buNone/>
              </a:pPr>
              <a:r>
                <a:rPr b="1" i="0" lang="en-US" sz="1800" u="none" cap="none" strike="noStrike">
                  <a:solidFill>
                    <a:schemeClr val="dk1"/>
                  </a:solidFill>
                  <a:latin typeface="Arial"/>
                  <a:ea typeface="Arial"/>
                  <a:cs typeface="Arial"/>
                  <a:sym typeface="Arial"/>
                </a:rPr>
                <a:t>UU No. 33 tahun 2014</a:t>
              </a:r>
              <a:endParaRPr b="1" i="0" sz="1800" u="none" cap="none" strike="noStrike">
                <a:solidFill>
                  <a:schemeClr val="accent2"/>
                </a:solidFill>
                <a:latin typeface="Arial"/>
                <a:ea typeface="Arial"/>
                <a:cs typeface="Arial"/>
                <a:sym typeface="Arial"/>
              </a:endParaRPr>
            </a:p>
          </p:txBody>
        </p:sp>
        <p:sp>
          <p:nvSpPr>
            <p:cNvPr id="215" name="Google Shape;215;p6"/>
            <p:cNvSpPr txBox="1"/>
            <p:nvPr/>
          </p:nvSpPr>
          <p:spPr>
            <a:xfrm>
              <a:off x="1546363" y="4386873"/>
              <a:ext cx="4321299" cy="313932"/>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Clr>
                  <a:srgbClr val="000000"/>
                </a:buClr>
                <a:buSzPts val="1800"/>
                <a:buFont typeface="Arial"/>
                <a:buNone/>
              </a:pPr>
              <a:r>
                <a:rPr b="1" i="0" lang="en-US" sz="1800" u="none" cap="none" strike="noStrike">
                  <a:solidFill>
                    <a:srgbClr val="121416"/>
                  </a:solidFill>
                  <a:highlight>
                    <a:srgbClr val="FFFFFF"/>
                  </a:highlight>
                  <a:latin typeface="Arial"/>
                  <a:ea typeface="Arial"/>
                  <a:cs typeface="Arial"/>
                  <a:sym typeface="Arial"/>
                </a:rPr>
                <a:t>Peraturan Menteri Agama No. 26 Tahun 2019</a:t>
              </a:r>
              <a:endParaRPr b="1" i="0" sz="1800" u="none" cap="none" strike="noStrike">
                <a:solidFill>
                  <a:schemeClr val="accent3"/>
                </a:solidFill>
                <a:latin typeface="Arial"/>
                <a:ea typeface="Arial"/>
                <a:cs typeface="Arial"/>
                <a:sym typeface="Arial"/>
              </a:endParaRPr>
            </a:p>
          </p:txBody>
        </p:sp>
        <p:sp>
          <p:nvSpPr>
            <p:cNvPr id="216" name="Google Shape;216;p6"/>
            <p:cNvSpPr txBox="1"/>
            <p:nvPr/>
          </p:nvSpPr>
          <p:spPr>
            <a:xfrm>
              <a:off x="1546363" y="3734658"/>
              <a:ext cx="4321299" cy="313932"/>
            </a:xfrm>
            <a:prstGeom prst="rect">
              <a:avLst/>
            </a:prstGeom>
            <a:noFill/>
            <a:ln>
              <a:noFill/>
            </a:ln>
          </p:spPr>
          <p:txBody>
            <a:bodyPr anchorCtr="0" anchor="t" bIns="45700" lIns="91425" spcFirstLastPara="1" rIns="91425" wrap="square" tIns="45700">
              <a:spAutoFit/>
            </a:bodyPr>
            <a:lstStyle/>
            <a:p>
              <a:pPr indent="0" lvl="0" marL="0" marR="0" rtl="0" algn="l">
                <a:lnSpc>
                  <a:spcPct val="80000"/>
                </a:lnSpc>
                <a:spcBef>
                  <a:spcPts val="0"/>
                </a:spcBef>
                <a:spcAft>
                  <a:spcPts val="0"/>
                </a:spcAft>
                <a:buClr>
                  <a:srgbClr val="000000"/>
                </a:buClr>
                <a:buSzPts val="1800"/>
                <a:buFont typeface="Arial"/>
                <a:buNone/>
              </a:pPr>
              <a:r>
                <a:rPr b="1" i="0" lang="en-US" sz="1800" u="none" cap="none" strike="noStrike">
                  <a:solidFill>
                    <a:schemeClr val="dk1"/>
                  </a:solidFill>
                  <a:latin typeface="Arial"/>
                  <a:ea typeface="Arial"/>
                  <a:cs typeface="Arial"/>
                  <a:sym typeface="Arial"/>
                </a:rPr>
                <a:t>PP No. 39 tahun 2021</a:t>
              </a:r>
              <a:endParaRPr b="1" i="0" sz="1800" u="none" cap="none" strike="noStrike">
                <a:solidFill>
                  <a:schemeClr val="accent1"/>
                </a:solidFill>
                <a:latin typeface="Arial"/>
                <a:ea typeface="Arial"/>
                <a:cs typeface="Arial"/>
                <a:sym typeface="Arial"/>
              </a:endParaRPr>
            </a:p>
          </p:txBody>
        </p:sp>
        <p:sp>
          <p:nvSpPr>
            <p:cNvPr id="217" name="Google Shape;217;p6"/>
            <p:cNvSpPr txBox="1"/>
            <p:nvPr/>
          </p:nvSpPr>
          <p:spPr>
            <a:xfrm>
              <a:off x="1546363" y="3100158"/>
              <a:ext cx="4321298" cy="58477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Penegasan bahwa produk yang masuk, beredar, dan diperdagangkan di wilayah Indonesia wajib bersertifikat halal</a:t>
              </a:r>
              <a:endParaRPr b="0" i="0" sz="1600" u="none" cap="none" strike="noStrike">
                <a:solidFill>
                  <a:schemeClr val="dk1"/>
                </a:solidFill>
                <a:latin typeface="Arial"/>
                <a:ea typeface="Arial"/>
                <a:cs typeface="Arial"/>
                <a:sym typeface="Arial"/>
              </a:endParaRPr>
            </a:p>
          </p:txBody>
        </p:sp>
        <p:sp>
          <p:nvSpPr>
            <p:cNvPr id="218" name="Google Shape;218;p6"/>
            <p:cNvSpPr txBox="1"/>
            <p:nvPr/>
          </p:nvSpPr>
          <p:spPr>
            <a:xfrm>
              <a:off x="1546363" y="3981300"/>
              <a:ext cx="42372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Penyelenggaraan bidang jaminan produk halal</a:t>
              </a:r>
              <a:endParaRPr b="0" i="0" sz="1800" u="none" cap="none" strike="noStrike">
                <a:solidFill>
                  <a:schemeClr val="dk1"/>
                </a:solidFill>
                <a:latin typeface="Arial"/>
                <a:ea typeface="Arial"/>
                <a:cs typeface="Arial"/>
                <a:sym typeface="Arial"/>
              </a:endParaRPr>
            </a:p>
          </p:txBody>
        </p:sp>
        <p:sp>
          <p:nvSpPr>
            <p:cNvPr id="219" name="Google Shape;219;p6"/>
            <p:cNvSpPr txBox="1"/>
            <p:nvPr/>
          </p:nvSpPr>
          <p:spPr>
            <a:xfrm>
              <a:off x="1546363" y="4624636"/>
              <a:ext cx="423724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Arial"/>
                  <a:ea typeface="Arial"/>
                  <a:cs typeface="Arial"/>
                  <a:sym typeface="Arial"/>
                </a:rPr>
                <a:t>Penyelenggaraan jaminan produk halal</a:t>
              </a:r>
              <a:endParaRPr b="0" i="0" sz="1800" u="none" cap="none" strike="noStrike">
                <a:solidFill>
                  <a:schemeClr val="dk1"/>
                </a:solidFill>
                <a:latin typeface="Arial"/>
                <a:ea typeface="Arial"/>
                <a:cs typeface="Arial"/>
                <a:sym typeface="Arial"/>
              </a:endParaRPr>
            </a:p>
          </p:txBody>
        </p:sp>
        <p:sp>
          <p:nvSpPr>
            <p:cNvPr id="220" name="Google Shape;220;p6"/>
            <p:cNvSpPr txBox="1"/>
            <p:nvPr/>
          </p:nvSpPr>
          <p:spPr>
            <a:xfrm>
              <a:off x="1539068" y="5084121"/>
              <a:ext cx="4321299" cy="1643527"/>
            </a:xfrm>
            <a:prstGeom prst="rect">
              <a:avLst/>
            </a:prstGeom>
            <a:noFill/>
            <a:ln>
              <a:noFill/>
            </a:ln>
          </p:spPr>
          <p:txBody>
            <a:bodyPr anchorCtr="0" anchor="t" bIns="45700" lIns="91425" spcFirstLastPara="1" rIns="91425" wrap="square" tIns="45700">
              <a:spAutoFit/>
            </a:bodyPr>
            <a:lstStyle/>
            <a:p>
              <a:pPr indent="0" lvl="0" marL="0" marR="0" rtl="0" algn="just">
                <a:lnSpc>
                  <a:spcPct val="80000"/>
                </a:lnSpc>
                <a:spcBef>
                  <a:spcPts val="0"/>
                </a:spcBef>
                <a:spcAft>
                  <a:spcPts val="0"/>
                </a:spcAft>
                <a:buClr>
                  <a:srgbClr val="000000"/>
                </a:buClr>
                <a:buSzPts val="1800"/>
                <a:buFont typeface="Arial"/>
                <a:buNone/>
              </a:pPr>
              <a:r>
                <a:rPr b="1" i="0" lang="en-US" sz="1800" u="none" cap="none" strike="noStrike">
                  <a:solidFill>
                    <a:srgbClr val="0C0C0C"/>
                  </a:solidFill>
                  <a:latin typeface="Arial"/>
                  <a:ea typeface="Arial"/>
                  <a:cs typeface="Arial"/>
                  <a:sym typeface="Arial"/>
                </a:rPr>
                <a:t>UU No. 33 tahun 2014, PP No. 39 tahun 2021, dan Peraturan Menteri Agama No. 26 tahun 2019 </a:t>
              </a:r>
              <a:r>
                <a:rPr b="0" i="0" lang="en-US" sz="1800" u="none" cap="none" strike="noStrike">
                  <a:solidFill>
                    <a:srgbClr val="0C0C0C"/>
                  </a:solidFill>
                  <a:latin typeface="Arial"/>
                  <a:ea typeface="Arial"/>
                  <a:cs typeface="Arial"/>
                  <a:sym typeface="Arial"/>
                </a:rPr>
                <a:t>mengharuskan produk dengan kategori makanan, minuman, obat-obatan, kosmetik, produk kimiawi, produk biologi, produk rekayasa genetic, serta barang yang dipakai, digunakan, atau dimanfaatkan oleh masyarakat harus memiliki sertifikasi halal.</a:t>
              </a:r>
              <a:endParaRPr b="1" i="0" sz="1800" u="none" cap="none" strike="noStrike">
                <a:solidFill>
                  <a:srgbClr val="0C0C0C"/>
                </a:solidFill>
                <a:latin typeface="Arial"/>
                <a:ea typeface="Arial"/>
                <a:cs typeface="Arial"/>
                <a:sym typeface="Arial"/>
              </a:endParaRPr>
            </a:p>
          </p:txBody>
        </p:sp>
      </p:grpSp>
      <p:sp>
        <p:nvSpPr>
          <p:cNvPr id="221" name="Google Shape;221;p6"/>
          <p:cNvSpPr/>
          <p:nvPr/>
        </p:nvSpPr>
        <p:spPr>
          <a:xfrm>
            <a:off x="990167" y="-10185"/>
            <a:ext cx="424101" cy="997705"/>
          </a:xfrm>
          <a:custGeom>
            <a:rect b="b" l="l" r="r" t="t"/>
            <a:pathLst>
              <a:path extrusionOk="0" h="997705" w="424101">
                <a:moveTo>
                  <a:pt x="279672" y="568842"/>
                </a:moveTo>
                <a:cubicBezTo>
                  <a:pt x="217760" y="664092"/>
                  <a:pt x="235857" y="769820"/>
                  <a:pt x="230142" y="873642"/>
                </a:cubicBezTo>
                <a:cubicBezTo>
                  <a:pt x="304437" y="875547"/>
                  <a:pt x="314915" y="871737"/>
                  <a:pt x="328250" y="842210"/>
                </a:cubicBezTo>
                <a:cubicBezTo>
                  <a:pt x="370160" y="745055"/>
                  <a:pt x="353015" y="644090"/>
                  <a:pt x="279672" y="568842"/>
                </a:cubicBezTo>
                <a:close/>
                <a:moveTo>
                  <a:pt x="152990" y="568842"/>
                </a:moveTo>
                <a:cubicBezTo>
                  <a:pt x="135845" y="592655"/>
                  <a:pt x="112985" y="613610"/>
                  <a:pt x="103460" y="640280"/>
                </a:cubicBezTo>
                <a:cubicBezTo>
                  <a:pt x="80600" y="702192"/>
                  <a:pt x="82505" y="766010"/>
                  <a:pt x="102507" y="828875"/>
                </a:cubicBezTo>
                <a:cubicBezTo>
                  <a:pt x="114890" y="866022"/>
                  <a:pt x="155847" y="888882"/>
                  <a:pt x="192042" y="874595"/>
                </a:cubicBezTo>
                <a:cubicBezTo>
                  <a:pt x="198710" y="871737"/>
                  <a:pt x="206330" y="860307"/>
                  <a:pt x="205377" y="853640"/>
                </a:cubicBezTo>
                <a:cubicBezTo>
                  <a:pt x="195852" y="758390"/>
                  <a:pt x="220617" y="656472"/>
                  <a:pt x="152990" y="568842"/>
                </a:cubicBezTo>
                <a:close/>
                <a:moveTo>
                  <a:pt x="57740" y="567890"/>
                </a:moveTo>
                <a:cubicBezTo>
                  <a:pt x="4400" y="634565"/>
                  <a:pt x="20592" y="805062"/>
                  <a:pt x="73932" y="841257"/>
                </a:cubicBezTo>
                <a:cubicBezTo>
                  <a:pt x="68217" y="755532"/>
                  <a:pt x="62502" y="661235"/>
                  <a:pt x="57740" y="567890"/>
                </a:cubicBezTo>
                <a:close/>
                <a:moveTo>
                  <a:pt x="370160" y="557412"/>
                </a:moveTo>
                <a:cubicBezTo>
                  <a:pt x="378732" y="653615"/>
                  <a:pt x="391115" y="749817"/>
                  <a:pt x="354920" y="842210"/>
                </a:cubicBezTo>
                <a:cubicBezTo>
                  <a:pt x="417785" y="753627"/>
                  <a:pt x="424452" y="616467"/>
                  <a:pt x="370160" y="557412"/>
                </a:cubicBezTo>
                <a:close/>
                <a:moveTo>
                  <a:pt x="207282" y="0"/>
                </a:moveTo>
                <a:lnTo>
                  <a:pt x="222075" y="0"/>
                </a:lnTo>
                <a:lnTo>
                  <a:pt x="222522" y="203082"/>
                </a:lnTo>
                <a:cubicBezTo>
                  <a:pt x="222522" y="224990"/>
                  <a:pt x="233952" y="249755"/>
                  <a:pt x="246335" y="268805"/>
                </a:cubicBezTo>
                <a:cubicBezTo>
                  <a:pt x="264432" y="294522"/>
                  <a:pt x="287292" y="316430"/>
                  <a:pt x="309200" y="339290"/>
                </a:cubicBezTo>
                <a:cubicBezTo>
                  <a:pt x="340632" y="371675"/>
                  <a:pt x="366350" y="403107"/>
                  <a:pt x="360635" y="453590"/>
                </a:cubicBezTo>
                <a:cubicBezTo>
                  <a:pt x="358730" y="472640"/>
                  <a:pt x="373017" y="494547"/>
                  <a:pt x="382542" y="513597"/>
                </a:cubicBezTo>
                <a:cubicBezTo>
                  <a:pt x="435882" y="622182"/>
                  <a:pt x="440645" y="729815"/>
                  <a:pt x="380637" y="836495"/>
                </a:cubicBezTo>
                <a:cubicBezTo>
                  <a:pt x="365397" y="863165"/>
                  <a:pt x="370160" y="880310"/>
                  <a:pt x="384447" y="903170"/>
                </a:cubicBezTo>
                <a:cubicBezTo>
                  <a:pt x="412070" y="946032"/>
                  <a:pt x="407307" y="963177"/>
                  <a:pt x="357777" y="976512"/>
                </a:cubicBezTo>
                <a:cubicBezTo>
                  <a:pt x="259670" y="1004135"/>
                  <a:pt x="159657" y="1006040"/>
                  <a:pt x="61550" y="974607"/>
                </a:cubicBezTo>
                <a:cubicBezTo>
                  <a:pt x="15830" y="960320"/>
                  <a:pt x="11067" y="944127"/>
                  <a:pt x="37737" y="906027"/>
                </a:cubicBezTo>
                <a:cubicBezTo>
                  <a:pt x="56787" y="878405"/>
                  <a:pt x="55835" y="858402"/>
                  <a:pt x="39642" y="828875"/>
                </a:cubicBezTo>
                <a:cubicBezTo>
                  <a:pt x="-20365" y="719337"/>
                  <a:pt x="-7983" y="609800"/>
                  <a:pt x="48215" y="502167"/>
                </a:cubicBezTo>
                <a:cubicBezTo>
                  <a:pt x="55835" y="487880"/>
                  <a:pt x="66312" y="470735"/>
                  <a:pt x="64407" y="457400"/>
                </a:cubicBezTo>
                <a:cubicBezTo>
                  <a:pt x="57740" y="407870"/>
                  <a:pt x="77742" y="370722"/>
                  <a:pt x="113937" y="343100"/>
                </a:cubicBezTo>
                <a:cubicBezTo>
                  <a:pt x="193947" y="280235"/>
                  <a:pt x="209187" y="199272"/>
                  <a:pt x="207282" y="101165"/>
                </a:cubicBezTo>
                <a:close/>
              </a:path>
            </a:pathLst>
          </a:custGeom>
          <a:solidFill>
            <a:schemeClr val="accent3">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22" name="Google Shape;222;p6"/>
          <p:cNvSpPr/>
          <p:nvPr/>
        </p:nvSpPr>
        <p:spPr>
          <a:xfrm>
            <a:off x="1896490" y="-10185"/>
            <a:ext cx="594292" cy="1844267"/>
          </a:xfrm>
          <a:custGeom>
            <a:rect b="b" l="l" r="r" t="t"/>
            <a:pathLst>
              <a:path extrusionOk="0" h="1844267" w="594292">
                <a:moveTo>
                  <a:pt x="335772" y="1738512"/>
                </a:moveTo>
                <a:cubicBezTo>
                  <a:pt x="311006" y="1765182"/>
                  <a:pt x="315769" y="1790900"/>
                  <a:pt x="339581" y="1811855"/>
                </a:cubicBezTo>
                <a:cubicBezTo>
                  <a:pt x="358631" y="1788042"/>
                  <a:pt x="362442" y="1759467"/>
                  <a:pt x="335772" y="1738512"/>
                </a:cubicBezTo>
                <a:close/>
                <a:moveTo>
                  <a:pt x="269097" y="1736607"/>
                </a:moveTo>
                <a:cubicBezTo>
                  <a:pt x="245284" y="1751847"/>
                  <a:pt x="238616" y="1770897"/>
                  <a:pt x="250999" y="1794710"/>
                </a:cubicBezTo>
                <a:cubicBezTo>
                  <a:pt x="258619" y="1817570"/>
                  <a:pt x="258619" y="1817570"/>
                  <a:pt x="276717" y="1796615"/>
                </a:cubicBezTo>
                <a:cubicBezTo>
                  <a:pt x="294814" y="1775660"/>
                  <a:pt x="291004" y="1754705"/>
                  <a:pt x="269097" y="1736607"/>
                </a:cubicBezTo>
                <a:close/>
                <a:moveTo>
                  <a:pt x="203374" y="1731845"/>
                </a:moveTo>
                <a:cubicBezTo>
                  <a:pt x="184324" y="1751847"/>
                  <a:pt x="159559" y="1772802"/>
                  <a:pt x="192897" y="1802330"/>
                </a:cubicBezTo>
                <a:cubicBezTo>
                  <a:pt x="215756" y="1794710"/>
                  <a:pt x="227186" y="1765182"/>
                  <a:pt x="203374" y="1731845"/>
                </a:cubicBezTo>
                <a:close/>
                <a:moveTo>
                  <a:pt x="391969" y="1728987"/>
                </a:moveTo>
                <a:cubicBezTo>
                  <a:pt x="373872" y="1762325"/>
                  <a:pt x="379586" y="1784232"/>
                  <a:pt x="413876" y="1801377"/>
                </a:cubicBezTo>
                <a:cubicBezTo>
                  <a:pt x="430069" y="1769945"/>
                  <a:pt x="422449" y="1748037"/>
                  <a:pt x="391969" y="1728987"/>
                </a:cubicBezTo>
                <a:close/>
                <a:moveTo>
                  <a:pt x="215756" y="1236545"/>
                </a:moveTo>
                <a:cubicBezTo>
                  <a:pt x="190039" y="1271787"/>
                  <a:pt x="154797" y="1305125"/>
                  <a:pt x="140509" y="1345130"/>
                </a:cubicBezTo>
                <a:cubicBezTo>
                  <a:pt x="112886" y="1423235"/>
                  <a:pt x="114791" y="1505150"/>
                  <a:pt x="135747" y="1587065"/>
                </a:cubicBezTo>
                <a:cubicBezTo>
                  <a:pt x="154797" y="1660407"/>
                  <a:pt x="157654" y="1663265"/>
                  <a:pt x="231949" y="1675647"/>
                </a:cubicBezTo>
                <a:cubicBezTo>
                  <a:pt x="283384" y="1684220"/>
                  <a:pt x="290051" y="1678505"/>
                  <a:pt x="288147" y="1627070"/>
                </a:cubicBezTo>
                <a:cubicBezTo>
                  <a:pt x="284336" y="1537535"/>
                  <a:pt x="279574" y="1448000"/>
                  <a:pt x="273859" y="1358465"/>
                </a:cubicBezTo>
                <a:cubicBezTo>
                  <a:pt x="272906" y="1344177"/>
                  <a:pt x="265286" y="1329890"/>
                  <a:pt x="258619" y="1316555"/>
                </a:cubicBezTo>
                <a:cubicBezTo>
                  <a:pt x="245284" y="1289885"/>
                  <a:pt x="230997" y="1264167"/>
                  <a:pt x="215756" y="1236545"/>
                </a:cubicBezTo>
                <a:close/>
                <a:moveTo>
                  <a:pt x="391969" y="1235592"/>
                </a:moveTo>
                <a:cubicBezTo>
                  <a:pt x="384349" y="1253690"/>
                  <a:pt x="376729" y="1270835"/>
                  <a:pt x="369109" y="1288932"/>
                </a:cubicBezTo>
                <a:cubicBezTo>
                  <a:pt x="357679" y="1313697"/>
                  <a:pt x="338629" y="1337510"/>
                  <a:pt x="335772" y="1362275"/>
                </a:cubicBezTo>
                <a:cubicBezTo>
                  <a:pt x="328151" y="1427997"/>
                  <a:pt x="327199" y="1493720"/>
                  <a:pt x="324342" y="1559442"/>
                </a:cubicBezTo>
                <a:cubicBezTo>
                  <a:pt x="322436" y="1597542"/>
                  <a:pt x="324342" y="1635642"/>
                  <a:pt x="324342" y="1672790"/>
                </a:cubicBezTo>
                <a:cubicBezTo>
                  <a:pt x="418639" y="1687077"/>
                  <a:pt x="456739" y="1666122"/>
                  <a:pt x="475789" y="1582302"/>
                </a:cubicBezTo>
                <a:cubicBezTo>
                  <a:pt x="486267" y="1535630"/>
                  <a:pt x="494839" y="1487052"/>
                  <a:pt x="491029" y="1439427"/>
                </a:cubicBezTo>
                <a:cubicBezTo>
                  <a:pt x="487219" y="1393707"/>
                  <a:pt x="471026" y="1347035"/>
                  <a:pt x="451976" y="1304172"/>
                </a:cubicBezTo>
                <a:cubicBezTo>
                  <a:pt x="439594" y="1277502"/>
                  <a:pt x="412924" y="1257500"/>
                  <a:pt x="391969" y="1235592"/>
                </a:cubicBezTo>
                <a:close/>
                <a:moveTo>
                  <a:pt x="83359" y="1222257"/>
                </a:moveTo>
                <a:cubicBezTo>
                  <a:pt x="2396" y="1340367"/>
                  <a:pt x="22399" y="1565157"/>
                  <a:pt x="112886" y="1641357"/>
                </a:cubicBezTo>
                <a:cubicBezTo>
                  <a:pt x="103361" y="1574682"/>
                  <a:pt x="89074" y="1506102"/>
                  <a:pt x="84311" y="1437522"/>
                </a:cubicBezTo>
                <a:cubicBezTo>
                  <a:pt x="79549" y="1367990"/>
                  <a:pt x="83359" y="1298457"/>
                  <a:pt x="83359" y="1222257"/>
                </a:cubicBezTo>
                <a:close/>
                <a:moveTo>
                  <a:pt x="519604" y="1217495"/>
                </a:moveTo>
                <a:cubicBezTo>
                  <a:pt x="523414" y="1290837"/>
                  <a:pt x="532939" y="1362275"/>
                  <a:pt x="529129" y="1432760"/>
                </a:cubicBezTo>
                <a:cubicBezTo>
                  <a:pt x="525319" y="1502292"/>
                  <a:pt x="509126" y="1570872"/>
                  <a:pt x="499601" y="1630880"/>
                </a:cubicBezTo>
                <a:cubicBezTo>
                  <a:pt x="587231" y="1535630"/>
                  <a:pt x="597709" y="1291790"/>
                  <a:pt x="519604" y="1217495"/>
                </a:cubicBezTo>
                <a:close/>
                <a:moveTo>
                  <a:pt x="289587" y="0"/>
                </a:moveTo>
                <a:lnTo>
                  <a:pt x="308149" y="0"/>
                </a:lnTo>
                <a:lnTo>
                  <a:pt x="308149" y="740292"/>
                </a:lnTo>
                <a:cubicBezTo>
                  <a:pt x="308149" y="768867"/>
                  <a:pt x="315769" y="789822"/>
                  <a:pt x="334819" y="809825"/>
                </a:cubicBezTo>
                <a:cubicBezTo>
                  <a:pt x="382444" y="859355"/>
                  <a:pt x="427211" y="911742"/>
                  <a:pt x="473884" y="961272"/>
                </a:cubicBezTo>
                <a:cubicBezTo>
                  <a:pt x="497697" y="986037"/>
                  <a:pt x="505317" y="1012707"/>
                  <a:pt x="505317" y="1046997"/>
                </a:cubicBezTo>
                <a:cubicBezTo>
                  <a:pt x="505317" y="1077477"/>
                  <a:pt x="510079" y="1110815"/>
                  <a:pt x="524367" y="1137485"/>
                </a:cubicBezTo>
                <a:cubicBezTo>
                  <a:pt x="612949" y="1305125"/>
                  <a:pt x="622474" y="1471812"/>
                  <a:pt x="523414" y="1639452"/>
                </a:cubicBezTo>
                <a:cubicBezTo>
                  <a:pt x="516747" y="1650882"/>
                  <a:pt x="522461" y="1668980"/>
                  <a:pt x="523414" y="1684220"/>
                </a:cubicBezTo>
                <a:cubicBezTo>
                  <a:pt x="523414" y="1688982"/>
                  <a:pt x="529129" y="1693745"/>
                  <a:pt x="531986" y="1698507"/>
                </a:cubicBezTo>
                <a:cubicBezTo>
                  <a:pt x="580564" y="1779470"/>
                  <a:pt x="571992" y="1801377"/>
                  <a:pt x="479599" y="1823285"/>
                </a:cubicBezTo>
                <a:cubicBezTo>
                  <a:pt x="364347" y="1850907"/>
                  <a:pt x="248141" y="1849955"/>
                  <a:pt x="131936" y="1828047"/>
                </a:cubicBezTo>
                <a:cubicBezTo>
                  <a:pt x="115744" y="1825190"/>
                  <a:pt x="99551" y="1819475"/>
                  <a:pt x="84311" y="1813760"/>
                </a:cubicBezTo>
                <a:cubicBezTo>
                  <a:pt x="23351" y="1789947"/>
                  <a:pt x="13826" y="1768992"/>
                  <a:pt x="51926" y="1717557"/>
                </a:cubicBezTo>
                <a:cubicBezTo>
                  <a:pt x="80501" y="1679457"/>
                  <a:pt x="80501" y="1650882"/>
                  <a:pt x="56689" y="1608020"/>
                </a:cubicBezTo>
                <a:cubicBezTo>
                  <a:pt x="-26179" y="1457525"/>
                  <a:pt x="-13796" y="1305125"/>
                  <a:pt x="65261" y="1155582"/>
                </a:cubicBezTo>
                <a:cubicBezTo>
                  <a:pt x="84311" y="1119387"/>
                  <a:pt x="93836" y="1083192"/>
                  <a:pt x="93836" y="1042235"/>
                </a:cubicBezTo>
                <a:cubicBezTo>
                  <a:pt x="93836" y="1017470"/>
                  <a:pt x="105266" y="987942"/>
                  <a:pt x="120506" y="968892"/>
                </a:cubicBezTo>
                <a:cubicBezTo>
                  <a:pt x="166226" y="912695"/>
                  <a:pt x="218614" y="861260"/>
                  <a:pt x="265286" y="805062"/>
                </a:cubicBezTo>
                <a:cubicBezTo>
                  <a:pt x="278622" y="788870"/>
                  <a:pt x="289099" y="765057"/>
                  <a:pt x="289099" y="744102"/>
                </a:cubicBezTo>
                <a:close/>
              </a:path>
            </a:pathLst>
          </a:custGeom>
          <a:solidFill>
            <a:schemeClr val="accent3">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23" name="Google Shape;223;p6"/>
          <p:cNvSpPr/>
          <p:nvPr/>
        </p:nvSpPr>
        <p:spPr>
          <a:xfrm>
            <a:off x="2973004" y="-10186"/>
            <a:ext cx="424101" cy="987520"/>
          </a:xfrm>
          <a:custGeom>
            <a:rect b="b" l="l" r="r" t="t"/>
            <a:pathLst>
              <a:path extrusionOk="0" h="987520" w="424101">
                <a:moveTo>
                  <a:pt x="279672" y="558657"/>
                </a:moveTo>
                <a:cubicBezTo>
                  <a:pt x="217760" y="653907"/>
                  <a:pt x="235857" y="759635"/>
                  <a:pt x="230142" y="863457"/>
                </a:cubicBezTo>
                <a:cubicBezTo>
                  <a:pt x="304437" y="865362"/>
                  <a:pt x="314915" y="861552"/>
                  <a:pt x="328250" y="832025"/>
                </a:cubicBezTo>
                <a:cubicBezTo>
                  <a:pt x="370160" y="734870"/>
                  <a:pt x="353015" y="633905"/>
                  <a:pt x="279672" y="558657"/>
                </a:cubicBezTo>
                <a:close/>
                <a:moveTo>
                  <a:pt x="152990" y="558657"/>
                </a:moveTo>
                <a:cubicBezTo>
                  <a:pt x="135845" y="582470"/>
                  <a:pt x="112985" y="603425"/>
                  <a:pt x="103460" y="630095"/>
                </a:cubicBezTo>
                <a:cubicBezTo>
                  <a:pt x="80600" y="692007"/>
                  <a:pt x="82505" y="755825"/>
                  <a:pt x="102507" y="818690"/>
                </a:cubicBezTo>
                <a:cubicBezTo>
                  <a:pt x="114890" y="855837"/>
                  <a:pt x="155847" y="878697"/>
                  <a:pt x="192042" y="864410"/>
                </a:cubicBezTo>
                <a:cubicBezTo>
                  <a:pt x="198710" y="861552"/>
                  <a:pt x="206330" y="850122"/>
                  <a:pt x="205377" y="843455"/>
                </a:cubicBezTo>
                <a:cubicBezTo>
                  <a:pt x="195852" y="748205"/>
                  <a:pt x="220617" y="646287"/>
                  <a:pt x="152990" y="558657"/>
                </a:cubicBezTo>
                <a:close/>
                <a:moveTo>
                  <a:pt x="57740" y="557705"/>
                </a:moveTo>
                <a:cubicBezTo>
                  <a:pt x="4400" y="624380"/>
                  <a:pt x="20592" y="794877"/>
                  <a:pt x="73932" y="831072"/>
                </a:cubicBezTo>
                <a:cubicBezTo>
                  <a:pt x="68217" y="745347"/>
                  <a:pt x="62502" y="651050"/>
                  <a:pt x="57740" y="557705"/>
                </a:cubicBezTo>
                <a:close/>
                <a:moveTo>
                  <a:pt x="370160" y="547227"/>
                </a:moveTo>
                <a:cubicBezTo>
                  <a:pt x="378732" y="643430"/>
                  <a:pt x="391115" y="739632"/>
                  <a:pt x="354920" y="832025"/>
                </a:cubicBezTo>
                <a:cubicBezTo>
                  <a:pt x="417785" y="743442"/>
                  <a:pt x="424452" y="606282"/>
                  <a:pt x="370160" y="547227"/>
                </a:cubicBezTo>
                <a:close/>
                <a:moveTo>
                  <a:pt x="207282" y="0"/>
                </a:moveTo>
                <a:lnTo>
                  <a:pt x="222098" y="0"/>
                </a:lnTo>
                <a:lnTo>
                  <a:pt x="222522" y="192897"/>
                </a:lnTo>
                <a:cubicBezTo>
                  <a:pt x="222522" y="214805"/>
                  <a:pt x="233952" y="239570"/>
                  <a:pt x="246335" y="258620"/>
                </a:cubicBezTo>
                <a:cubicBezTo>
                  <a:pt x="264432" y="284337"/>
                  <a:pt x="287292" y="306245"/>
                  <a:pt x="309200" y="329105"/>
                </a:cubicBezTo>
                <a:cubicBezTo>
                  <a:pt x="340632" y="361490"/>
                  <a:pt x="366350" y="392922"/>
                  <a:pt x="360635" y="443405"/>
                </a:cubicBezTo>
                <a:cubicBezTo>
                  <a:pt x="358730" y="462455"/>
                  <a:pt x="373017" y="484362"/>
                  <a:pt x="382542" y="503412"/>
                </a:cubicBezTo>
                <a:cubicBezTo>
                  <a:pt x="435882" y="611997"/>
                  <a:pt x="440645" y="719630"/>
                  <a:pt x="380637" y="826310"/>
                </a:cubicBezTo>
                <a:cubicBezTo>
                  <a:pt x="365397" y="852980"/>
                  <a:pt x="370160" y="870125"/>
                  <a:pt x="384447" y="892985"/>
                </a:cubicBezTo>
                <a:cubicBezTo>
                  <a:pt x="412070" y="935847"/>
                  <a:pt x="407307" y="952992"/>
                  <a:pt x="357777" y="966327"/>
                </a:cubicBezTo>
                <a:cubicBezTo>
                  <a:pt x="259670" y="993950"/>
                  <a:pt x="159657" y="995855"/>
                  <a:pt x="61550" y="964422"/>
                </a:cubicBezTo>
                <a:cubicBezTo>
                  <a:pt x="15830" y="950135"/>
                  <a:pt x="11067" y="933942"/>
                  <a:pt x="37737" y="895842"/>
                </a:cubicBezTo>
                <a:cubicBezTo>
                  <a:pt x="56787" y="868220"/>
                  <a:pt x="55835" y="848217"/>
                  <a:pt x="39642" y="818690"/>
                </a:cubicBezTo>
                <a:cubicBezTo>
                  <a:pt x="-20365" y="709152"/>
                  <a:pt x="-7983" y="599615"/>
                  <a:pt x="48215" y="491982"/>
                </a:cubicBezTo>
                <a:cubicBezTo>
                  <a:pt x="55835" y="477695"/>
                  <a:pt x="66312" y="460550"/>
                  <a:pt x="64407" y="447215"/>
                </a:cubicBezTo>
                <a:cubicBezTo>
                  <a:pt x="57740" y="397685"/>
                  <a:pt x="77742" y="360537"/>
                  <a:pt x="113937" y="332915"/>
                </a:cubicBezTo>
                <a:cubicBezTo>
                  <a:pt x="193947" y="270050"/>
                  <a:pt x="209187" y="189087"/>
                  <a:pt x="207282" y="90980"/>
                </a:cubicBezTo>
                <a:close/>
              </a:path>
            </a:pathLst>
          </a:custGeom>
          <a:solidFill>
            <a:schemeClr val="accent3">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224" name="Google Shape;224;p6"/>
          <p:cNvSpPr/>
          <p:nvPr/>
        </p:nvSpPr>
        <p:spPr>
          <a:xfrm>
            <a:off x="3879326" y="-10186"/>
            <a:ext cx="594292" cy="1908924"/>
          </a:xfrm>
          <a:custGeom>
            <a:rect b="b" l="l" r="r" t="t"/>
            <a:pathLst>
              <a:path extrusionOk="0" h="1908924" w="594292">
                <a:moveTo>
                  <a:pt x="335772" y="1803169"/>
                </a:moveTo>
                <a:cubicBezTo>
                  <a:pt x="311006" y="1829839"/>
                  <a:pt x="315769" y="1855557"/>
                  <a:pt x="339581" y="1876512"/>
                </a:cubicBezTo>
                <a:cubicBezTo>
                  <a:pt x="358631" y="1852699"/>
                  <a:pt x="362442" y="1824124"/>
                  <a:pt x="335772" y="1803169"/>
                </a:cubicBezTo>
                <a:close/>
                <a:moveTo>
                  <a:pt x="269097" y="1801264"/>
                </a:moveTo>
                <a:cubicBezTo>
                  <a:pt x="245284" y="1816504"/>
                  <a:pt x="238616" y="1835554"/>
                  <a:pt x="250999" y="1859367"/>
                </a:cubicBezTo>
                <a:cubicBezTo>
                  <a:pt x="258619" y="1882227"/>
                  <a:pt x="258619" y="1882227"/>
                  <a:pt x="276717" y="1861272"/>
                </a:cubicBezTo>
                <a:cubicBezTo>
                  <a:pt x="294814" y="1840317"/>
                  <a:pt x="291004" y="1819362"/>
                  <a:pt x="269097" y="1801264"/>
                </a:cubicBezTo>
                <a:close/>
                <a:moveTo>
                  <a:pt x="203374" y="1796502"/>
                </a:moveTo>
                <a:cubicBezTo>
                  <a:pt x="184324" y="1816504"/>
                  <a:pt x="159559" y="1837459"/>
                  <a:pt x="192897" y="1866987"/>
                </a:cubicBezTo>
                <a:cubicBezTo>
                  <a:pt x="215756" y="1859367"/>
                  <a:pt x="227186" y="1829839"/>
                  <a:pt x="203374" y="1796502"/>
                </a:cubicBezTo>
                <a:close/>
                <a:moveTo>
                  <a:pt x="391969" y="1793644"/>
                </a:moveTo>
                <a:cubicBezTo>
                  <a:pt x="373872" y="1826982"/>
                  <a:pt x="379586" y="1848889"/>
                  <a:pt x="413876" y="1866034"/>
                </a:cubicBezTo>
                <a:cubicBezTo>
                  <a:pt x="430069" y="1834602"/>
                  <a:pt x="422449" y="1812694"/>
                  <a:pt x="391969" y="1793644"/>
                </a:cubicBezTo>
                <a:close/>
                <a:moveTo>
                  <a:pt x="215756" y="1301202"/>
                </a:moveTo>
                <a:cubicBezTo>
                  <a:pt x="190039" y="1336444"/>
                  <a:pt x="154797" y="1369782"/>
                  <a:pt x="140509" y="1409787"/>
                </a:cubicBezTo>
                <a:cubicBezTo>
                  <a:pt x="112886" y="1487892"/>
                  <a:pt x="114791" y="1569807"/>
                  <a:pt x="135747" y="1651722"/>
                </a:cubicBezTo>
                <a:cubicBezTo>
                  <a:pt x="154797" y="1725064"/>
                  <a:pt x="157654" y="1727922"/>
                  <a:pt x="231949" y="1740304"/>
                </a:cubicBezTo>
                <a:cubicBezTo>
                  <a:pt x="283384" y="1748877"/>
                  <a:pt x="290051" y="1743162"/>
                  <a:pt x="288147" y="1691727"/>
                </a:cubicBezTo>
                <a:cubicBezTo>
                  <a:pt x="284336" y="1602192"/>
                  <a:pt x="279574" y="1512657"/>
                  <a:pt x="273859" y="1423122"/>
                </a:cubicBezTo>
                <a:cubicBezTo>
                  <a:pt x="272906" y="1408834"/>
                  <a:pt x="265286" y="1394547"/>
                  <a:pt x="258619" y="1381212"/>
                </a:cubicBezTo>
                <a:cubicBezTo>
                  <a:pt x="245284" y="1354542"/>
                  <a:pt x="230997" y="1328824"/>
                  <a:pt x="215756" y="1301202"/>
                </a:cubicBezTo>
                <a:close/>
                <a:moveTo>
                  <a:pt x="391969" y="1300249"/>
                </a:moveTo>
                <a:cubicBezTo>
                  <a:pt x="384349" y="1318347"/>
                  <a:pt x="376729" y="1335492"/>
                  <a:pt x="369109" y="1353589"/>
                </a:cubicBezTo>
                <a:cubicBezTo>
                  <a:pt x="357679" y="1378354"/>
                  <a:pt x="338629" y="1402167"/>
                  <a:pt x="335772" y="1426932"/>
                </a:cubicBezTo>
                <a:cubicBezTo>
                  <a:pt x="328151" y="1492654"/>
                  <a:pt x="327199" y="1558377"/>
                  <a:pt x="324342" y="1624099"/>
                </a:cubicBezTo>
                <a:cubicBezTo>
                  <a:pt x="322436" y="1662199"/>
                  <a:pt x="324342" y="1700299"/>
                  <a:pt x="324342" y="1737447"/>
                </a:cubicBezTo>
                <a:cubicBezTo>
                  <a:pt x="418639" y="1751734"/>
                  <a:pt x="456739" y="1730779"/>
                  <a:pt x="475789" y="1646959"/>
                </a:cubicBezTo>
                <a:cubicBezTo>
                  <a:pt x="486267" y="1600287"/>
                  <a:pt x="494839" y="1551709"/>
                  <a:pt x="491029" y="1504084"/>
                </a:cubicBezTo>
                <a:cubicBezTo>
                  <a:pt x="487219" y="1458364"/>
                  <a:pt x="471026" y="1411692"/>
                  <a:pt x="451976" y="1368829"/>
                </a:cubicBezTo>
                <a:cubicBezTo>
                  <a:pt x="439594" y="1342159"/>
                  <a:pt x="412924" y="1322157"/>
                  <a:pt x="391969" y="1300249"/>
                </a:cubicBezTo>
                <a:close/>
                <a:moveTo>
                  <a:pt x="83359" y="1286914"/>
                </a:moveTo>
                <a:cubicBezTo>
                  <a:pt x="2396" y="1405024"/>
                  <a:pt x="22399" y="1629814"/>
                  <a:pt x="112886" y="1706014"/>
                </a:cubicBezTo>
                <a:cubicBezTo>
                  <a:pt x="103361" y="1639339"/>
                  <a:pt x="89074" y="1570759"/>
                  <a:pt x="84311" y="1502179"/>
                </a:cubicBezTo>
                <a:cubicBezTo>
                  <a:pt x="79549" y="1432647"/>
                  <a:pt x="83359" y="1363114"/>
                  <a:pt x="83359" y="1286914"/>
                </a:cubicBezTo>
                <a:close/>
                <a:moveTo>
                  <a:pt x="519604" y="1282152"/>
                </a:moveTo>
                <a:cubicBezTo>
                  <a:pt x="523414" y="1355494"/>
                  <a:pt x="532939" y="1426932"/>
                  <a:pt x="529129" y="1497417"/>
                </a:cubicBezTo>
                <a:cubicBezTo>
                  <a:pt x="525319" y="1566949"/>
                  <a:pt x="509126" y="1635529"/>
                  <a:pt x="499601" y="1695537"/>
                </a:cubicBezTo>
                <a:cubicBezTo>
                  <a:pt x="587231" y="1600287"/>
                  <a:pt x="597709" y="1356447"/>
                  <a:pt x="519604" y="1282152"/>
                </a:cubicBezTo>
                <a:close/>
                <a:moveTo>
                  <a:pt x="289630" y="0"/>
                </a:moveTo>
                <a:lnTo>
                  <a:pt x="308149" y="0"/>
                </a:lnTo>
                <a:lnTo>
                  <a:pt x="308149" y="804949"/>
                </a:lnTo>
                <a:cubicBezTo>
                  <a:pt x="308149" y="833524"/>
                  <a:pt x="315769" y="854479"/>
                  <a:pt x="334819" y="874482"/>
                </a:cubicBezTo>
                <a:cubicBezTo>
                  <a:pt x="382444" y="924012"/>
                  <a:pt x="427211" y="976399"/>
                  <a:pt x="473884" y="1025929"/>
                </a:cubicBezTo>
                <a:cubicBezTo>
                  <a:pt x="497697" y="1050694"/>
                  <a:pt x="505317" y="1077364"/>
                  <a:pt x="505317" y="1111654"/>
                </a:cubicBezTo>
                <a:cubicBezTo>
                  <a:pt x="505317" y="1142134"/>
                  <a:pt x="510079" y="1175472"/>
                  <a:pt x="524367" y="1202142"/>
                </a:cubicBezTo>
                <a:cubicBezTo>
                  <a:pt x="612949" y="1369782"/>
                  <a:pt x="622474" y="1536469"/>
                  <a:pt x="523414" y="1704109"/>
                </a:cubicBezTo>
                <a:cubicBezTo>
                  <a:pt x="516747" y="1715539"/>
                  <a:pt x="522461" y="1733637"/>
                  <a:pt x="523414" y="1748877"/>
                </a:cubicBezTo>
                <a:cubicBezTo>
                  <a:pt x="523414" y="1753639"/>
                  <a:pt x="529129" y="1758402"/>
                  <a:pt x="531986" y="1763164"/>
                </a:cubicBezTo>
                <a:cubicBezTo>
                  <a:pt x="580564" y="1844127"/>
                  <a:pt x="571992" y="1866034"/>
                  <a:pt x="479599" y="1887942"/>
                </a:cubicBezTo>
                <a:cubicBezTo>
                  <a:pt x="364347" y="1915564"/>
                  <a:pt x="248141" y="1914612"/>
                  <a:pt x="131936" y="1892704"/>
                </a:cubicBezTo>
                <a:cubicBezTo>
                  <a:pt x="115744" y="1889847"/>
                  <a:pt x="99551" y="1884132"/>
                  <a:pt x="84311" y="1878417"/>
                </a:cubicBezTo>
                <a:cubicBezTo>
                  <a:pt x="23351" y="1854604"/>
                  <a:pt x="13826" y="1833649"/>
                  <a:pt x="51926" y="1782214"/>
                </a:cubicBezTo>
                <a:cubicBezTo>
                  <a:pt x="80501" y="1744114"/>
                  <a:pt x="80501" y="1715539"/>
                  <a:pt x="56689" y="1672677"/>
                </a:cubicBezTo>
                <a:cubicBezTo>
                  <a:pt x="-26179" y="1522182"/>
                  <a:pt x="-13796" y="1369782"/>
                  <a:pt x="65261" y="1220239"/>
                </a:cubicBezTo>
                <a:cubicBezTo>
                  <a:pt x="84311" y="1184044"/>
                  <a:pt x="93836" y="1147849"/>
                  <a:pt x="93836" y="1106892"/>
                </a:cubicBezTo>
                <a:cubicBezTo>
                  <a:pt x="93836" y="1082127"/>
                  <a:pt x="105266" y="1052599"/>
                  <a:pt x="120506" y="1033549"/>
                </a:cubicBezTo>
                <a:cubicBezTo>
                  <a:pt x="166226" y="977352"/>
                  <a:pt x="218614" y="925917"/>
                  <a:pt x="265286" y="869719"/>
                </a:cubicBezTo>
                <a:cubicBezTo>
                  <a:pt x="278622" y="853527"/>
                  <a:pt x="289099" y="829714"/>
                  <a:pt x="289099" y="808759"/>
                </a:cubicBezTo>
                <a:close/>
              </a:path>
            </a:pathLst>
          </a:custGeom>
          <a:solidFill>
            <a:schemeClr val="accent3">
              <a:alpha val="69411"/>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7"/>
          <p:cNvSpPr txBox="1"/>
          <p:nvPr>
            <p:ph idx="1" type="body"/>
          </p:nvPr>
        </p:nvSpPr>
        <p:spPr>
          <a:xfrm>
            <a:off x="323529" y="738758"/>
            <a:ext cx="11573197" cy="724247"/>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262626"/>
              </a:buClr>
              <a:buSzPts val="2800"/>
              <a:buNone/>
            </a:pPr>
            <a:r>
              <a:rPr lang="en-US" sz="2800"/>
              <a:t>PENTINGNYA SERTIFIKASI HALAL</a:t>
            </a:r>
            <a:endParaRPr/>
          </a:p>
        </p:txBody>
      </p:sp>
      <p:sp>
        <p:nvSpPr>
          <p:cNvPr id="230" name="Google Shape;230;p7"/>
          <p:cNvSpPr/>
          <p:nvPr/>
        </p:nvSpPr>
        <p:spPr>
          <a:xfrm>
            <a:off x="0" y="1910139"/>
            <a:ext cx="12204000" cy="144016"/>
          </a:xfrm>
          <a:prstGeom prst="rect">
            <a:avLst/>
          </a:prstGeom>
          <a:gradFill>
            <a:gsLst>
              <a:gs pos="0">
                <a:srgbClr val="BFBFBF"/>
              </a:gs>
              <a:gs pos="50000">
                <a:schemeClr val="lt1"/>
              </a:gs>
              <a:gs pos="100000">
                <a:srgbClr val="D8D8D8"/>
              </a:gs>
            </a:gsLst>
            <a:lin ang="16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grpSp>
        <p:nvGrpSpPr>
          <p:cNvPr id="231" name="Google Shape;231;p7"/>
          <p:cNvGrpSpPr/>
          <p:nvPr/>
        </p:nvGrpSpPr>
        <p:grpSpPr>
          <a:xfrm>
            <a:off x="866776" y="1838132"/>
            <a:ext cx="2316510" cy="4210853"/>
            <a:chOff x="498972" y="1628800"/>
            <a:chExt cx="1912788" cy="4536504"/>
          </a:xfrm>
        </p:grpSpPr>
        <p:sp>
          <p:nvSpPr>
            <p:cNvPr id="232" name="Google Shape;232;p7"/>
            <p:cNvSpPr/>
            <p:nvPr/>
          </p:nvSpPr>
          <p:spPr>
            <a:xfrm>
              <a:off x="590449" y="1628800"/>
              <a:ext cx="1749829" cy="4536504"/>
            </a:xfrm>
            <a:prstGeom prst="rect">
              <a:avLst/>
            </a:prstGeom>
            <a:solidFill>
              <a:schemeClr val="lt1"/>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33" name="Google Shape;233;p7"/>
            <p:cNvSpPr/>
            <p:nvPr/>
          </p:nvSpPr>
          <p:spPr>
            <a:xfrm>
              <a:off x="591501" y="1637626"/>
              <a:ext cx="1749829" cy="3879606"/>
            </a:xfrm>
            <a:custGeom>
              <a:rect b="b" l="l" r="r" t="t"/>
              <a:pathLst>
                <a:path extrusionOk="0" h="2952328" w="1749829">
                  <a:moveTo>
                    <a:pt x="0" y="0"/>
                  </a:moveTo>
                  <a:lnTo>
                    <a:pt x="1749829" y="0"/>
                  </a:lnTo>
                  <a:lnTo>
                    <a:pt x="1740304" y="2590378"/>
                  </a:lnTo>
                  <a:lnTo>
                    <a:pt x="0" y="2952328"/>
                  </a:lnTo>
                  <a:lnTo>
                    <a:pt x="0" y="0"/>
                  </a:lnTo>
                  <a:close/>
                </a:path>
              </a:pathLst>
            </a:custGeom>
            <a:solidFill>
              <a:schemeClr val="accent1"/>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34" name="Google Shape;234;p7"/>
            <p:cNvSpPr/>
            <p:nvPr/>
          </p:nvSpPr>
          <p:spPr>
            <a:xfrm>
              <a:off x="498972" y="1628800"/>
              <a:ext cx="1912788" cy="347431"/>
            </a:xfrm>
            <a:custGeom>
              <a:rect b="b" l="l" r="r" t="t"/>
              <a:pathLst>
                <a:path extrusionOk="0" h="434176" w="1762468">
                  <a:moveTo>
                    <a:pt x="60181" y="0"/>
                  </a:moveTo>
                  <a:lnTo>
                    <a:pt x="1713147" y="2128"/>
                  </a:lnTo>
                  <a:cubicBezTo>
                    <a:pt x="1767575" y="146144"/>
                    <a:pt x="1789347" y="279275"/>
                    <a:pt x="1713147" y="434176"/>
                  </a:cubicBezTo>
                  <a:lnTo>
                    <a:pt x="0" y="426953"/>
                  </a:lnTo>
                  <a:cubicBezTo>
                    <a:pt x="35224" y="272051"/>
                    <a:pt x="24337" y="152945"/>
                    <a:pt x="60181" y="0"/>
                  </a:cubicBezTo>
                  <a:close/>
                </a:path>
              </a:pathLst>
            </a:cu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35" name="Google Shape;235;p7"/>
            <p:cNvSpPr/>
            <p:nvPr/>
          </p:nvSpPr>
          <p:spPr>
            <a:xfrm>
              <a:off x="586059" y="1632183"/>
              <a:ext cx="1796711" cy="270857"/>
            </a:xfrm>
            <a:custGeom>
              <a:rect b="b" l="l" r="r" t="t"/>
              <a:pathLst>
                <a:path extrusionOk="0" h="433126" w="1796711">
                  <a:moveTo>
                    <a:pt x="10885" y="0"/>
                  </a:moveTo>
                  <a:lnTo>
                    <a:pt x="1760849" y="8702"/>
                  </a:lnTo>
                  <a:cubicBezTo>
                    <a:pt x="1820721" y="241911"/>
                    <a:pt x="1798949" y="278225"/>
                    <a:pt x="1744521" y="433126"/>
                  </a:cubicBezTo>
                  <a:lnTo>
                    <a:pt x="0" y="424422"/>
                  </a:lnTo>
                  <a:cubicBezTo>
                    <a:pt x="38100" y="269519"/>
                    <a:pt x="76199" y="246280"/>
                    <a:pt x="10885" y="0"/>
                  </a:cubicBezTo>
                  <a:close/>
                </a:path>
              </a:pathLst>
            </a:custGeom>
            <a:gradFill>
              <a:gsLst>
                <a:gs pos="0">
                  <a:srgbClr val="8E6B00"/>
                </a:gs>
                <a:gs pos="41000">
                  <a:srgbClr val="FFD65B"/>
                </a:gs>
                <a:gs pos="56000">
                  <a:srgbClr val="FEE491"/>
                </a:gs>
                <a:gs pos="100000">
                  <a:schemeClr val="accent1"/>
                </a:gs>
              </a:gsLst>
              <a:lin ang="16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grpSp>
      <p:grpSp>
        <p:nvGrpSpPr>
          <p:cNvPr id="236" name="Google Shape;236;p7"/>
          <p:cNvGrpSpPr/>
          <p:nvPr/>
        </p:nvGrpSpPr>
        <p:grpSpPr>
          <a:xfrm>
            <a:off x="3567782" y="1838132"/>
            <a:ext cx="2316510" cy="4210853"/>
            <a:chOff x="498972" y="1628800"/>
            <a:chExt cx="1912788" cy="4536504"/>
          </a:xfrm>
        </p:grpSpPr>
        <p:sp>
          <p:nvSpPr>
            <p:cNvPr id="237" name="Google Shape;237;p7"/>
            <p:cNvSpPr/>
            <p:nvPr/>
          </p:nvSpPr>
          <p:spPr>
            <a:xfrm>
              <a:off x="590449" y="1628800"/>
              <a:ext cx="1749829" cy="4536504"/>
            </a:xfrm>
            <a:prstGeom prst="rect">
              <a:avLst/>
            </a:prstGeom>
            <a:solidFill>
              <a:schemeClr val="lt1"/>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38" name="Google Shape;238;p7"/>
            <p:cNvSpPr/>
            <p:nvPr/>
          </p:nvSpPr>
          <p:spPr>
            <a:xfrm>
              <a:off x="591501" y="1637626"/>
              <a:ext cx="1749829" cy="3879606"/>
            </a:xfrm>
            <a:custGeom>
              <a:rect b="b" l="l" r="r" t="t"/>
              <a:pathLst>
                <a:path extrusionOk="0" h="2952328" w="1749829">
                  <a:moveTo>
                    <a:pt x="0" y="0"/>
                  </a:moveTo>
                  <a:lnTo>
                    <a:pt x="1749829" y="0"/>
                  </a:lnTo>
                  <a:lnTo>
                    <a:pt x="1740304" y="2590378"/>
                  </a:lnTo>
                  <a:lnTo>
                    <a:pt x="0" y="2952328"/>
                  </a:lnTo>
                  <a:lnTo>
                    <a:pt x="0" y="0"/>
                  </a:lnTo>
                  <a:close/>
                </a:path>
              </a:pathLst>
            </a:custGeom>
            <a:solidFill>
              <a:schemeClr val="accent2"/>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Sertifikasi halal mutlak diperlukan untuk menjadikan Indonesia sebagai pusat produsen halal dunia karena memegang peran penting dalam keberhasilan ekspor produk.</a:t>
              </a:r>
              <a:endParaRPr b="0" i="0" sz="1400" u="none" cap="none" strike="noStrike">
                <a:solidFill>
                  <a:schemeClr val="dk1"/>
                </a:solidFill>
                <a:latin typeface="Arial"/>
                <a:ea typeface="Arial"/>
                <a:cs typeface="Arial"/>
                <a:sym typeface="Arial"/>
              </a:endParaRPr>
            </a:p>
          </p:txBody>
        </p:sp>
        <p:sp>
          <p:nvSpPr>
            <p:cNvPr id="239" name="Google Shape;239;p7"/>
            <p:cNvSpPr/>
            <p:nvPr/>
          </p:nvSpPr>
          <p:spPr>
            <a:xfrm>
              <a:off x="498972" y="1628800"/>
              <a:ext cx="1912788" cy="347431"/>
            </a:xfrm>
            <a:custGeom>
              <a:rect b="b" l="l" r="r" t="t"/>
              <a:pathLst>
                <a:path extrusionOk="0" h="434176" w="1762468">
                  <a:moveTo>
                    <a:pt x="60181" y="0"/>
                  </a:moveTo>
                  <a:lnTo>
                    <a:pt x="1713147" y="2128"/>
                  </a:lnTo>
                  <a:cubicBezTo>
                    <a:pt x="1767575" y="146144"/>
                    <a:pt x="1789347" y="279275"/>
                    <a:pt x="1713147" y="434176"/>
                  </a:cubicBezTo>
                  <a:lnTo>
                    <a:pt x="0" y="426953"/>
                  </a:lnTo>
                  <a:cubicBezTo>
                    <a:pt x="35224" y="272051"/>
                    <a:pt x="24337" y="152945"/>
                    <a:pt x="60181" y="0"/>
                  </a:cubicBezTo>
                  <a:close/>
                </a:path>
              </a:pathLst>
            </a:cu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40" name="Google Shape;240;p7"/>
            <p:cNvSpPr/>
            <p:nvPr/>
          </p:nvSpPr>
          <p:spPr>
            <a:xfrm>
              <a:off x="586059" y="1632183"/>
              <a:ext cx="1796711" cy="270857"/>
            </a:xfrm>
            <a:custGeom>
              <a:rect b="b" l="l" r="r" t="t"/>
              <a:pathLst>
                <a:path extrusionOk="0" h="433126" w="1796711">
                  <a:moveTo>
                    <a:pt x="10885" y="0"/>
                  </a:moveTo>
                  <a:lnTo>
                    <a:pt x="1760849" y="8702"/>
                  </a:lnTo>
                  <a:cubicBezTo>
                    <a:pt x="1820721" y="241911"/>
                    <a:pt x="1798949" y="278225"/>
                    <a:pt x="1744521" y="433126"/>
                  </a:cubicBezTo>
                  <a:lnTo>
                    <a:pt x="0" y="424422"/>
                  </a:lnTo>
                  <a:cubicBezTo>
                    <a:pt x="38100" y="269519"/>
                    <a:pt x="76199" y="246280"/>
                    <a:pt x="10885" y="0"/>
                  </a:cubicBezTo>
                  <a:close/>
                </a:path>
              </a:pathLst>
            </a:custGeom>
            <a:gradFill>
              <a:gsLst>
                <a:gs pos="0">
                  <a:srgbClr val="6E5C08"/>
                </a:gs>
                <a:gs pos="41000">
                  <a:srgbClr val="F2D753"/>
                </a:gs>
                <a:gs pos="56000">
                  <a:srgbClr val="F1D342"/>
                </a:gs>
                <a:gs pos="100000">
                  <a:schemeClr val="accent2"/>
                </a:gs>
              </a:gsLst>
              <a:lin ang="16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grpSp>
      <p:grpSp>
        <p:nvGrpSpPr>
          <p:cNvPr id="241" name="Google Shape;241;p7"/>
          <p:cNvGrpSpPr/>
          <p:nvPr/>
        </p:nvGrpSpPr>
        <p:grpSpPr>
          <a:xfrm>
            <a:off x="6268790" y="1838132"/>
            <a:ext cx="2316510" cy="4210853"/>
            <a:chOff x="498972" y="1628800"/>
            <a:chExt cx="1912788" cy="4536504"/>
          </a:xfrm>
        </p:grpSpPr>
        <p:sp>
          <p:nvSpPr>
            <p:cNvPr id="242" name="Google Shape;242;p7"/>
            <p:cNvSpPr/>
            <p:nvPr/>
          </p:nvSpPr>
          <p:spPr>
            <a:xfrm>
              <a:off x="590449" y="1628800"/>
              <a:ext cx="1749829" cy="4536504"/>
            </a:xfrm>
            <a:prstGeom prst="rect">
              <a:avLst/>
            </a:prstGeom>
            <a:solidFill>
              <a:schemeClr val="lt1"/>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43" name="Google Shape;243;p7"/>
            <p:cNvSpPr/>
            <p:nvPr/>
          </p:nvSpPr>
          <p:spPr>
            <a:xfrm>
              <a:off x="591501" y="1637626"/>
              <a:ext cx="1749829" cy="3879606"/>
            </a:xfrm>
            <a:custGeom>
              <a:rect b="b" l="l" r="r" t="t"/>
              <a:pathLst>
                <a:path extrusionOk="0" h="2952328" w="1749829">
                  <a:moveTo>
                    <a:pt x="0" y="0"/>
                  </a:moveTo>
                  <a:lnTo>
                    <a:pt x="1749829" y="0"/>
                  </a:lnTo>
                  <a:lnTo>
                    <a:pt x="1740304" y="2590378"/>
                  </a:lnTo>
                  <a:lnTo>
                    <a:pt x="0" y="2952328"/>
                  </a:lnTo>
                  <a:lnTo>
                    <a:pt x="0" y="0"/>
                  </a:lnTo>
                  <a:close/>
                </a:path>
              </a:pathLst>
            </a:custGeom>
            <a:solidFill>
              <a:schemeClr val="accent3"/>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44" name="Google Shape;244;p7"/>
            <p:cNvSpPr/>
            <p:nvPr/>
          </p:nvSpPr>
          <p:spPr>
            <a:xfrm>
              <a:off x="498972" y="1628800"/>
              <a:ext cx="1912788" cy="347431"/>
            </a:xfrm>
            <a:custGeom>
              <a:rect b="b" l="l" r="r" t="t"/>
              <a:pathLst>
                <a:path extrusionOk="0" h="434176" w="1762468">
                  <a:moveTo>
                    <a:pt x="60181" y="0"/>
                  </a:moveTo>
                  <a:lnTo>
                    <a:pt x="1713147" y="2128"/>
                  </a:lnTo>
                  <a:cubicBezTo>
                    <a:pt x="1767575" y="146144"/>
                    <a:pt x="1789347" y="279275"/>
                    <a:pt x="1713147" y="434176"/>
                  </a:cubicBezTo>
                  <a:lnTo>
                    <a:pt x="0" y="426953"/>
                  </a:lnTo>
                  <a:cubicBezTo>
                    <a:pt x="35224" y="272051"/>
                    <a:pt x="24337" y="152945"/>
                    <a:pt x="60181" y="0"/>
                  </a:cubicBezTo>
                  <a:close/>
                </a:path>
              </a:pathLst>
            </a:cu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45" name="Google Shape;245;p7"/>
            <p:cNvSpPr/>
            <p:nvPr/>
          </p:nvSpPr>
          <p:spPr>
            <a:xfrm>
              <a:off x="586059" y="1632183"/>
              <a:ext cx="1796711" cy="270857"/>
            </a:xfrm>
            <a:custGeom>
              <a:rect b="b" l="l" r="r" t="t"/>
              <a:pathLst>
                <a:path extrusionOk="0" h="433126" w="1796711">
                  <a:moveTo>
                    <a:pt x="10885" y="0"/>
                  </a:moveTo>
                  <a:lnTo>
                    <a:pt x="1760849" y="8702"/>
                  </a:lnTo>
                  <a:cubicBezTo>
                    <a:pt x="1820721" y="241911"/>
                    <a:pt x="1798949" y="278225"/>
                    <a:pt x="1744521" y="433126"/>
                  </a:cubicBezTo>
                  <a:lnTo>
                    <a:pt x="0" y="424422"/>
                  </a:lnTo>
                  <a:cubicBezTo>
                    <a:pt x="38100" y="269519"/>
                    <a:pt x="76199" y="246280"/>
                    <a:pt x="10885" y="0"/>
                  </a:cubicBezTo>
                  <a:close/>
                </a:path>
              </a:pathLst>
            </a:custGeom>
            <a:gradFill>
              <a:gsLst>
                <a:gs pos="0">
                  <a:srgbClr val="2B8CA9"/>
                </a:gs>
                <a:gs pos="41000">
                  <a:srgbClr val="BBE2ED"/>
                </a:gs>
                <a:gs pos="56000">
                  <a:srgbClr val="B1DDEB"/>
                </a:gs>
                <a:gs pos="100000">
                  <a:schemeClr val="accent3"/>
                </a:gs>
              </a:gsLst>
              <a:lin ang="16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grpSp>
      <p:grpSp>
        <p:nvGrpSpPr>
          <p:cNvPr id="246" name="Google Shape;246;p7"/>
          <p:cNvGrpSpPr/>
          <p:nvPr/>
        </p:nvGrpSpPr>
        <p:grpSpPr>
          <a:xfrm>
            <a:off x="8969796" y="1838132"/>
            <a:ext cx="2316510" cy="4210853"/>
            <a:chOff x="498972" y="1628800"/>
            <a:chExt cx="1912788" cy="4536504"/>
          </a:xfrm>
        </p:grpSpPr>
        <p:sp>
          <p:nvSpPr>
            <p:cNvPr id="247" name="Google Shape;247;p7"/>
            <p:cNvSpPr/>
            <p:nvPr/>
          </p:nvSpPr>
          <p:spPr>
            <a:xfrm>
              <a:off x="590449" y="1628800"/>
              <a:ext cx="1749829" cy="4536504"/>
            </a:xfrm>
            <a:prstGeom prst="rect">
              <a:avLst/>
            </a:prstGeom>
            <a:solidFill>
              <a:schemeClr val="lt1"/>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48" name="Google Shape;248;p7"/>
            <p:cNvSpPr/>
            <p:nvPr/>
          </p:nvSpPr>
          <p:spPr>
            <a:xfrm>
              <a:off x="591501" y="1637626"/>
              <a:ext cx="1749829" cy="3879606"/>
            </a:xfrm>
            <a:custGeom>
              <a:rect b="b" l="l" r="r" t="t"/>
              <a:pathLst>
                <a:path extrusionOk="0" h="2952328" w="1749829">
                  <a:moveTo>
                    <a:pt x="0" y="0"/>
                  </a:moveTo>
                  <a:lnTo>
                    <a:pt x="1749829" y="0"/>
                  </a:lnTo>
                  <a:lnTo>
                    <a:pt x="1740304" y="2590378"/>
                  </a:lnTo>
                  <a:lnTo>
                    <a:pt x="0" y="2952328"/>
                  </a:lnTo>
                  <a:lnTo>
                    <a:pt x="0" y="0"/>
                  </a:lnTo>
                  <a:close/>
                </a:path>
              </a:pathLst>
            </a:custGeom>
            <a:solidFill>
              <a:schemeClr val="accent4"/>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49" name="Google Shape;249;p7"/>
            <p:cNvSpPr/>
            <p:nvPr/>
          </p:nvSpPr>
          <p:spPr>
            <a:xfrm>
              <a:off x="498972" y="1628800"/>
              <a:ext cx="1912788" cy="347431"/>
            </a:xfrm>
            <a:custGeom>
              <a:rect b="b" l="l" r="r" t="t"/>
              <a:pathLst>
                <a:path extrusionOk="0" h="434176" w="1762468">
                  <a:moveTo>
                    <a:pt x="60181" y="0"/>
                  </a:moveTo>
                  <a:lnTo>
                    <a:pt x="1713147" y="2128"/>
                  </a:lnTo>
                  <a:cubicBezTo>
                    <a:pt x="1767575" y="146144"/>
                    <a:pt x="1789347" y="279275"/>
                    <a:pt x="1713147" y="434176"/>
                  </a:cubicBezTo>
                  <a:lnTo>
                    <a:pt x="0" y="426953"/>
                  </a:lnTo>
                  <a:cubicBezTo>
                    <a:pt x="35224" y="272051"/>
                    <a:pt x="24337" y="152945"/>
                    <a:pt x="60181" y="0"/>
                  </a:cubicBezTo>
                  <a:close/>
                </a:path>
              </a:pathLst>
            </a:cu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250" name="Google Shape;250;p7"/>
            <p:cNvSpPr/>
            <p:nvPr/>
          </p:nvSpPr>
          <p:spPr>
            <a:xfrm>
              <a:off x="586059" y="1632183"/>
              <a:ext cx="1796711" cy="270857"/>
            </a:xfrm>
            <a:custGeom>
              <a:rect b="b" l="l" r="r" t="t"/>
              <a:pathLst>
                <a:path extrusionOk="0" h="433126" w="1796711">
                  <a:moveTo>
                    <a:pt x="10885" y="0"/>
                  </a:moveTo>
                  <a:lnTo>
                    <a:pt x="1760849" y="8702"/>
                  </a:lnTo>
                  <a:cubicBezTo>
                    <a:pt x="1820721" y="241911"/>
                    <a:pt x="1798949" y="278225"/>
                    <a:pt x="1744521" y="433126"/>
                  </a:cubicBezTo>
                  <a:lnTo>
                    <a:pt x="0" y="424422"/>
                  </a:lnTo>
                  <a:cubicBezTo>
                    <a:pt x="38100" y="269519"/>
                    <a:pt x="76199" y="246280"/>
                    <a:pt x="10885" y="0"/>
                  </a:cubicBezTo>
                  <a:close/>
                </a:path>
              </a:pathLst>
            </a:custGeom>
            <a:gradFill>
              <a:gsLst>
                <a:gs pos="0">
                  <a:srgbClr val="12394A"/>
                </a:gs>
                <a:gs pos="1000">
                  <a:srgbClr val="12394A"/>
                </a:gs>
                <a:gs pos="41000">
                  <a:srgbClr val="309BC9"/>
                </a:gs>
                <a:gs pos="56000">
                  <a:srgbClr val="3096C4"/>
                </a:gs>
                <a:gs pos="100000">
                  <a:schemeClr val="accent4"/>
                </a:gs>
              </a:gsLst>
              <a:lin ang="16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grpSp>
      <p:sp>
        <p:nvSpPr>
          <p:cNvPr id="251" name="Google Shape;251;p7"/>
          <p:cNvSpPr txBox="1"/>
          <p:nvPr/>
        </p:nvSpPr>
        <p:spPr>
          <a:xfrm>
            <a:off x="1094704" y="2205016"/>
            <a:ext cx="1915192" cy="335476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Masyarakat perlu diedukasi mengenai pentingnya hidup halal dan pentingnya konsumsi halal karena HALAL bukan lagi sebuah kewajiban untuk segmen agama tetapi untuk memberikan kebutuhan hidup dan jaminan yang baik bagi seluruh manusia</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p:txBody>
      </p:sp>
      <p:sp>
        <p:nvSpPr>
          <p:cNvPr id="252" name="Google Shape;252;p7"/>
          <p:cNvSpPr txBox="1"/>
          <p:nvPr/>
        </p:nvSpPr>
        <p:spPr>
          <a:xfrm>
            <a:off x="6606561" y="2424617"/>
            <a:ext cx="1633718" cy="246221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Beberapa negara mewajibkan produk halal masuk ke negaranya yang ditandai dengan bukti fisik berupa sertifikat halal, terutama negara dengan penduduk mayoritas muslim.</a:t>
            </a:r>
            <a:endParaRPr b="0" i="0" sz="1400" u="none" cap="none" strike="noStrike">
              <a:solidFill>
                <a:schemeClr val="dk1"/>
              </a:solidFill>
              <a:latin typeface="Arial"/>
              <a:ea typeface="Arial"/>
              <a:cs typeface="Arial"/>
              <a:sym typeface="Arial"/>
            </a:endParaRPr>
          </a:p>
        </p:txBody>
      </p:sp>
      <p:sp>
        <p:nvSpPr>
          <p:cNvPr id="253" name="Google Shape;253;p7"/>
          <p:cNvSpPr txBox="1"/>
          <p:nvPr/>
        </p:nvSpPr>
        <p:spPr>
          <a:xfrm>
            <a:off x="9307568" y="2414005"/>
            <a:ext cx="1633718" cy="230832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chemeClr val="dk1"/>
                </a:solidFill>
                <a:latin typeface="Arial"/>
                <a:ea typeface="Arial"/>
                <a:cs typeface="Arial"/>
                <a:sym typeface="Arial"/>
              </a:rPr>
              <a:t>Indonesia berpeluang memimpin produk halal di pasar global mengingat perkembangannya yang ada di Indonesia juga sebagai negara dengan mayoritas penduduknya adalah muslim.</a:t>
            </a:r>
            <a:endParaRPr b="0" i="0" sz="1200" u="none" cap="none" strike="noStrike">
              <a:solidFill>
                <a:schemeClr val="lt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8"/>
          <p:cNvSpPr txBox="1"/>
          <p:nvPr>
            <p:ph idx="1" type="body"/>
          </p:nvPr>
        </p:nvSpPr>
        <p:spPr>
          <a:xfrm>
            <a:off x="3284112" y="442541"/>
            <a:ext cx="5486401" cy="900107"/>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262626"/>
              </a:buClr>
              <a:buSzPts val="2000"/>
              <a:buNone/>
            </a:pPr>
            <a:r>
              <a:rPr lang="en-US" sz="2000"/>
              <a:t>BENTUK KEPEDULIAN AKAN PROSPEK PRODUK HALAL</a:t>
            </a:r>
            <a:endParaRPr/>
          </a:p>
        </p:txBody>
      </p:sp>
      <p:sp>
        <p:nvSpPr>
          <p:cNvPr id="259" name="Google Shape;259;p8"/>
          <p:cNvSpPr/>
          <p:nvPr/>
        </p:nvSpPr>
        <p:spPr>
          <a:xfrm>
            <a:off x="0" y="4365927"/>
            <a:ext cx="12192000" cy="2492079"/>
          </a:xfrm>
          <a:prstGeom prst="rect">
            <a:avLst/>
          </a:prstGeom>
          <a:solidFill>
            <a:srgbClr val="26262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1"/>
              <a:buFont typeface="Arial"/>
              <a:buNone/>
            </a:pPr>
            <a:r>
              <a:t/>
            </a:r>
            <a:endParaRPr b="0" i="0" sz="2701" u="none" cap="none" strike="noStrike">
              <a:solidFill>
                <a:schemeClr val="lt1"/>
              </a:solidFill>
              <a:latin typeface="Arial"/>
              <a:ea typeface="Arial"/>
              <a:cs typeface="Arial"/>
              <a:sym typeface="Arial"/>
            </a:endParaRPr>
          </a:p>
        </p:txBody>
      </p:sp>
      <p:grpSp>
        <p:nvGrpSpPr>
          <p:cNvPr id="260" name="Google Shape;260;p8"/>
          <p:cNvGrpSpPr/>
          <p:nvPr/>
        </p:nvGrpSpPr>
        <p:grpSpPr>
          <a:xfrm>
            <a:off x="507492" y="4605335"/>
            <a:ext cx="3868314" cy="1015663"/>
            <a:chOff x="5889060" y="3872747"/>
            <a:chExt cx="2527679" cy="1015663"/>
          </a:xfrm>
        </p:grpSpPr>
        <p:sp>
          <p:nvSpPr>
            <p:cNvPr id="261" name="Google Shape;261;p8"/>
            <p:cNvSpPr txBox="1"/>
            <p:nvPr/>
          </p:nvSpPr>
          <p:spPr>
            <a:xfrm>
              <a:off x="5889060" y="4149746"/>
              <a:ext cx="2527679" cy="73866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LPPOM MUI bekerja sama dengan pemerintah untuk memberikan sertifikasi halal gratis kepada UKM</a:t>
              </a:r>
              <a:endParaRPr b="0" i="0" sz="1400" u="none" cap="none" strike="noStrike">
                <a:solidFill>
                  <a:schemeClr val="lt1"/>
                </a:solidFill>
                <a:latin typeface="Arial"/>
                <a:ea typeface="Arial"/>
                <a:cs typeface="Arial"/>
                <a:sym typeface="Arial"/>
              </a:endParaRPr>
            </a:p>
          </p:txBody>
        </p:sp>
        <p:sp>
          <p:nvSpPr>
            <p:cNvPr id="262" name="Google Shape;262;p8"/>
            <p:cNvSpPr txBox="1"/>
            <p:nvPr/>
          </p:nvSpPr>
          <p:spPr>
            <a:xfrm>
              <a:off x="5889060" y="3872747"/>
              <a:ext cx="2527679"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5. Sertifikasi Halal Gratis</a:t>
              </a:r>
              <a:endParaRPr b="1" i="0" sz="1400" u="none" cap="none" strike="noStrike">
                <a:solidFill>
                  <a:schemeClr val="lt1"/>
                </a:solidFill>
                <a:latin typeface="Arial"/>
                <a:ea typeface="Arial"/>
                <a:cs typeface="Arial"/>
                <a:sym typeface="Arial"/>
              </a:endParaRPr>
            </a:p>
          </p:txBody>
        </p:sp>
      </p:grpSp>
      <p:grpSp>
        <p:nvGrpSpPr>
          <p:cNvPr id="263" name="Google Shape;263;p8"/>
          <p:cNvGrpSpPr/>
          <p:nvPr/>
        </p:nvGrpSpPr>
        <p:grpSpPr>
          <a:xfrm>
            <a:off x="8320356" y="4561468"/>
            <a:ext cx="3653788" cy="1956407"/>
            <a:chOff x="5889060" y="3865770"/>
            <a:chExt cx="2527679" cy="1059785"/>
          </a:xfrm>
        </p:grpSpPr>
        <p:sp>
          <p:nvSpPr>
            <p:cNvPr id="264" name="Google Shape;264;p8"/>
            <p:cNvSpPr txBox="1"/>
            <p:nvPr/>
          </p:nvSpPr>
          <p:spPr>
            <a:xfrm>
              <a:off x="5889060" y="4275337"/>
              <a:ext cx="2527679" cy="65021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LPPOM memberikan sosialisasi kepada UKM/Perusahaan, bekerja sama dengan berbagai media untuk sosialisasi halal, serta melakukan kampanye halal di media sosial Twitter </a:t>
              </a:r>
              <a:endParaRPr b="0" i="0" sz="1200" u="none" cap="none" strike="noStrike">
                <a:solidFill>
                  <a:schemeClr val="lt1"/>
                </a:solidFill>
                <a:latin typeface="Arial"/>
                <a:ea typeface="Arial"/>
                <a:cs typeface="Arial"/>
                <a:sym typeface="Arial"/>
              </a:endParaRPr>
            </a:p>
          </p:txBody>
        </p:sp>
        <p:sp>
          <p:nvSpPr>
            <p:cNvPr id="265" name="Google Shape;265;p8"/>
            <p:cNvSpPr txBox="1"/>
            <p:nvPr/>
          </p:nvSpPr>
          <p:spPr>
            <a:xfrm>
              <a:off x="5889060" y="3865770"/>
              <a:ext cx="2527679" cy="51683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7. Sosialisasi Halal kepada UKM/Perusahaan ataupun melalui media elektronik dan media sosial</a:t>
              </a:r>
              <a:endParaRPr b="1" i="0" sz="1400" u="none" cap="none" strike="noStrike">
                <a:solidFill>
                  <a:schemeClr val="lt1"/>
                </a:solidFill>
                <a:latin typeface="Arial"/>
                <a:ea typeface="Arial"/>
                <a:cs typeface="Arial"/>
                <a:sym typeface="Arial"/>
              </a:endParaRPr>
            </a:p>
          </p:txBody>
        </p:sp>
      </p:grpSp>
      <p:sp>
        <p:nvSpPr>
          <p:cNvPr id="266" name="Google Shape;266;p8"/>
          <p:cNvSpPr/>
          <p:nvPr/>
        </p:nvSpPr>
        <p:spPr>
          <a:xfrm flipH="1">
            <a:off x="3671574" y="1337667"/>
            <a:ext cx="1282157" cy="945743"/>
          </a:xfrm>
          <a:custGeom>
            <a:rect b="b" l="l" r="r" t="t"/>
            <a:pathLst>
              <a:path extrusionOk="0" h="3035027" w="4114619">
                <a:moveTo>
                  <a:pt x="1706623" y="964003"/>
                </a:moveTo>
                <a:cubicBezTo>
                  <a:pt x="1673002" y="964767"/>
                  <a:pt x="1638305" y="966867"/>
                  <a:pt x="1602517" y="970428"/>
                </a:cubicBezTo>
                <a:cubicBezTo>
                  <a:pt x="1003457" y="1065702"/>
                  <a:pt x="832535" y="1548487"/>
                  <a:pt x="834784" y="1813193"/>
                </a:cubicBezTo>
                <a:cubicBezTo>
                  <a:pt x="279249" y="1932729"/>
                  <a:pt x="246809" y="2324844"/>
                  <a:pt x="278530" y="2510899"/>
                </a:cubicBezTo>
                <a:cubicBezTo>
                  <a:pt x="357144" y="2907966"/>
                  <a:pt x="878476" y="3025951"/>
                  <a:pt x="1060528" y="3028220"/>
                </a:cubicBezTo>
                <a:lnTo>
                  <a:pt x="3365147" y="3035027"/>
                </a:lnTo>
                <a:cubicBezTo>
                  <a:pt x="3652018" y="3018010"/>
                  <a:pt x="3856137" y="2909101"/>
                  <a:pt x="4018881" y="2718507"/>
                </a:cubicBezTo>
                <a:cubicBezTo>
                  <a:pt x="4166453" y="2524512"/>
                  <a:pt x="4118326" y="2249189"/>
                  <a:pt x="4041606" y="2109953"/>
                </a:cubicBezTo>
                <a:cubicBezTo>
                  <a:pt x="3983031" y="2009644"/>
                  <a:pt x="3711620" y="1790446"/>
                  <a:pt x="3366010" y="1847712"/>
                </a:cubicBezTo>
                <a:cubicBezTo>
                  <a:pt x="3402670" y="1652995"/>
                  <a:pt x="3305111" y="1465798"/>
                  <a:pt x="3140917" y="1387281"/>
                </a:cubicBezTo>
                <a:cubicBezTo>
                  <a:pt x="2939269" y="1278394"/>
                  <a:pt x="2697755" y="1327745"/>
                  <a:pt x="2545756" y="1405314"/>
                </a:cubicBezTo>
                <a:cubicBezTo>
                  <a:pt x="2473349" y="1241523"/>
                  <a:pt x="2210948" y="952538"/>
                  <a:pt x="1706623" y="964003"/>
                </a:cubicBezTo>
                <a:close/>
                <a:moveTo>
                  <a:pt x="1291489" y="298"/>
                </a:moveTo>
                <a:cubicBezTo>
                  <a:pt x="1261262" y="985"/>
                  <a:pt x="1230068" y="2873"/>
                  <a:pt x="1197893" y="6075"/>
                </a:cubicBezTo>
                <a:cubicBezTo>
                  <a:pt x="659312" y="91730"/>
                  <a:pt x="505645" y="525775"/>
                  <a:pt x="507667" y="763758"/>
                </a:cubicBezTo>
                <a:cubicBezTo>
                  <a:pt x="8217" y="871226"/>
                  <a:pt x="-20949" y="1223755"/>
                  <a:pt x="7570" y="1391026"/>
                </a:cubicBezTo>
                <a:cubicBezTo>
                  <a:pt x="50640" y="1608564"/>
                  <a:pt x="241514" y="1732929"/>
                  <a:pt x="421358" y="1796630"/>
                </a:cubicBezTo>
                <a:cubicBezTo>
                  <a:pt x="490655" y="1763053"/>
                  <a:pt x="572067" y="1735693"/>
                  <a:pt x="666846" y="1715300"/>
                </a:cubicBezTo>
                <a:cubicBezTo>
                  <a:pt x="664284" y="1413784"/>
                  <a:pt x="858974" y="863866"/>
                  <a:pt x="1541336" y="755343"/>
                </a:cubicBezTo>
                <a:cubicBezTo>
                  <a:pt x="2193557" y="690442"/>
                  <a:pt x="2527763" y="1051697"/>
                  <a:pt x="2615736" y="1250702"/>
                </a:cubicBezTo>
                <a:cubicBezTo>
                  <a:pt x="2788871" y="1162348"/>
                  <a:pt x="3063969" y="1106134"/>
                  <a:pt x="3293657" y="1230163"/>
                </a:cubicBezTo>
                <a:cubicBezTo>
                  <a:pt x="3356880" y="1260396"/>
                  <a:pt x="3411430" y="1304775"/>
                  <a:pt x="3453316" y="1359656"/>
                </a:cubicBezTo>
                <a:cubicBezTo>
                  <a:pt x="3466700" y="1233986"/>
                  <a:pt x="3433709" y="1108535"/>
                  <a:pt x="3390743" y="1030558"/>
                </a:cubicBezTo>
                <a:cubicBezTo>
                  <a:pt x="3338082" y="940376"/>
                  <a:pt x="3094071" y="743307"/>
                  <a:pt x="2783352" y="794792"/>
                </a:cubicBezTo>
                <a:cubicBezTo>
                  <a:pt x="2816311" y="619733"/>
                  <a:pt x="2728601" y="451435"/>
                  <a:pt x="2580984" y="380845"/>
                </a:cubicBezTo>
                <a:cubicBezTo>
                  <a:pt x="2399693" y="282950"/>
                  <a:pt x="2182561" y="327319"/>
                  <a:pt x="2045907" y="397057"/>
                </a:cubicBezTo>
                <a:cubicBezTo>
                  <a:pt x="1980811" y="249801"/>
                  <a:pt x="1744899" y="-10010"/>
                  <a:pt x="1291489" y="298"/>
                </a:cubicBezTo>
                <a:close/>
              </a:path>
            </a:pathLst>
          </a:cu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1"/>
              <a:buFont typeface="Arial"/>
              <a:buNone/>
            </a:pPr>
            <a:r>
              <a:t/>
            </a:r>
            <a:endParaRPr b="0" i="0" sz="2701" u="none" cap="none" strike="noStrike">
              <a:solidFill>
                <a:srgbClr val="F2F2F2"/>
              </a:solidFill>
              <a:latin typeface="Arial"/>
              <a:ea typeface="Arial"/>
              <a:cs typeface="Arial"/>
              <a:sym typeface="Arial"/>
            </a:endParaRPr>
          </a:p>
        </p:txBody>
      </p:sp>
      <p:sp>
        <p:nvSpPr>
          <p:cNvPr id="267" name="Google Shape;267;p8"/>
          <p:cNvSpPr/>
          <p:nvPr/>
        </p:nvSpPr>
        <p:spPr>
          <a:xfrm>
            <a:off x="10378698" y="1910703"/>
            <a:ext cx="1409121" cy="659472"/>
          </a:xfrm>
          <a:custGeom>
            <a:rect b="b" l="l" r="r" t="t"/>
            <a:pathLst>
              <a:path extrusionOk="0" h="1217445" w="2601365">
                <a:moveTo>
                  <a:pt x="518058" y="120"/>
                </a:moveTo>
                <a:cubicBezTo>
                  <a:pt x="699936" y="-4015"/>
                  <a:pt x="794568" y="100203"/>
                  <a:pt x="820680" y="159272"/>
                </a:cubicBezTo>
                <a:cubicBezTo>
                  <a:pt x="875496" y="131298"/>
                  <a:pt x="962595" y="113500"/>
                  <a:pt x="1035317" y="152769"/>
                </a:cubicBezTo>
                <a:cubicBezTo>
                  <a:pt x="1094530" y="181085"/>
                  <a:pt x="1129714" y="248595"/>
                  <a:pt x="1116493" y="318816"/>
                </a:cubicBezTo>
                <a:cubicBezTo>
                  <a:pt x="1241132" y="298164"/>
                  <a:pt x="1339013" y="377215"/>
                  <a:pt x="1360137" y="413389"/>
                </a:cubicBezTo>
                <a:cubicBezTo>
                  <a:pt x="1371427" y="433879"/>
                  <a:pt x="1381000" y="462541"/>
                  <a:pt x="1382394" y="494326"/>
                </a:cubicBezTo>
                <a:cubicBezTo>
                  <a:pt x="1429405" y="444430"/>
                  <a:pt x="1497901" y="404502"/>
                  <a:pt x="1593680" y="389269"/>
                </a:cubicBezTo>
                <a:cubicBezTo>
                  <a:pt x="1608036" y="387841"/>
                  <a:pt x="1621954" y="386998"/>
                  <a:pt x="1635441" y="386692"/>
                </a:cubicBezTo>
                <a:cubicBezTo>
                  <a:pt x="1837742" y="382093"/>
                  <a:pt x="1942999" y="498014"/>
                  <a:pt x="1972044" y="563716"/>
                </a:cubicBezTo>
                <a:cubicBezTo>
                  <a:pt x="2033016" y="532600"/>
                  <a:pt x="2129895" y="512804"/>
                  <a:pt x="2210783" y="556482"/>
                </a:cubicBezTo>
                <a:cubicBezTo>
                  <a:pt x="2276646" y="587978"/>
                  <a:pt x="2315780" y="663068"/>
                  <a:pt x="2301075" y="741176"/>
                </a:cubicBezTo>
                <a:cubicBezTo>
                  <a:pt x="2439710" y="718204"/>
                  <a:pt x="2548582" y="806132"/>
                  <a:pt x="2572078" y="846369"/>
                </a:cubicBezTo>
                <a:cubicBezTo>
                  <a:pt x="2602853" y="902221"/>
                  <a:pt x="2622158" y="1012661"/>
                  <a:pt x="2562962" y="1090479"/>
                </a:cubicBezTo>
                <a:cubicBezTo>
                  <a:pt x="2497680" y="1166932"/>
                  <a:pt x="2415802" y="1210619"/>
                  <a:pt x="2300728" y="1217445"/>
                </a:cubicBezTo>
                <a:lnTo>
                  <a:pt x="1376271" y="1214715"/>
                </a:lnTo>
                <a:lnTo>
                  <a:pt x="1371014" y="1214296"/>
                </a:lnTo>
                <a:lnTo>
                  <a:pt x="1349870" y="1217445"/>
                </a:lnTo>
                <a:lnTo>
                  <a:pt x="425412" y="1214715"/>
                </a:lnTo>
                <a:cubicBezTo>
                  <a:pt x="352385" y="1213804"/>
                  <a:pt x="143262" y="1166477"/>
                  <a:pt x="111728" y="1007201"/>
                </a:cubicBezTo>
                <a:cubicBezTo>
                  <a:pt x="99003" y="932568"/>
                  <a:pt x="112016" y="775279"/>
                  <a:pt x="334859" y="727329"/>
                </a:cubicBezTo>
                <a:cubicBezTo>
                  <a:pt x="333957" y="621147"/>
                  <a:pt x="402519" y="427487"/>
                  <a:pt x="642822" y="389269"/>
                </a:cubicBezTo>
                <a:cubicBezTo>
                  <a:pt x="657177" y="387841"/>
                  <a:pt x="671096" y="386999"/>
                  <a:pt x="684582" y="386692"/>
                </a:cubicBezTo>
                <a:cubicBezTo>
                  <a:pt x="886883" y="382093"/>
                  <a:pt x="992141" y="498014"/>
                  <a:pt x="1021185" y="563716"/>
                </a:cubicBezTo>
                <a:cubicBezTo>
                  <a:pt x="1082157" y="532600"/>
                  <a:pt x="1179036" y="512804"/>
                  <a:pt x="1259924" y="556482"/>
                </a:cubicBezTo>
                <a:cubicBezTo>
                  <a:pt x="1281172" y="566643"/>
                  <a:pt x="1299638" y="581341"/>
                  <a:pt x="1313023" y="600362"/>
                </a:cubicBezTo>
                <a:cubicBezTo>
                  <a:pt x="1323561" y="572635"/>
                  <a:pt x="1339067" y="545030"/>
                  <a:pt x="1360422" y="519839"/>
                </a:cubicBezTo>
                <a:cubicBezTo>
                  <a:pt x="1348923" y="509093"/>
                  <a:pt x="1335621" y="500357"/>
                  <a:pt x="1321193" y="493457"/>
                </a:cubicBezTo>
                <a:cubicBezTo>
                  <a:pt x="1229057" y="443705"/>
                  <a:pt x="1118707" y="466254"/>
                  <a:pt x="1049257" y="501696"/>
                </a:cubicBezTo>
                <a:cubicBezTo>
                  <a:pt x="1013968" y="421869"/>
                  <a:pt x="879907" y="276958"/>
                  <a:pt x="618280" y="302992"/>
                </a:cubicBezTo>
                <a:cubicBezTo>
                  <a:pt x="344563" y="346524"/>
                  <a:pt x="266466" y="567113"/>
                  <a:pt x="267494" y="688061"/>
                </a:cubicBezTo>
                <a:cubicBezTo>
                  <a:pt x="229475" y="696241"/>
                  <a:pt x="196818" y="707216"/>
                  <a:pt x="169021" y="720685"/>
                </a:cubicBezTo>
                <a:cubicBezTo>
                  <a:pt x="96879" y="695133"/>
                  <a:pt x="20314" y="645246"/>
                  <a:pt x="3037" y="557984"/>
                </a:cubicBezTo>
                <a:cubicBezTo>
                  <a:pt x="-8404" y="490887"/>
                  <a:pt x="3296" y="349476"/>
                  <a:pt x="203642" y="306367"/>
                </a:cubicBezTo>
                <a:cubicBezTo>
                  <a:pt x="202831" y="210905"/>
                  <a:pt x="264472" y="36796"/>
                  <a:pt x="480514" y="2437"/>
                </a:cubicBezTo>
                <a:cubicBezTo>
                  <a:pt x="493420" y="1153"/>
                  <a:pt x="505933" y="395"/>
                  <a:pt x="518058" y="120"/>
                </a:cubicBezTo>
                <a:close/>
              </a:path>
            </a:pathLst>
          </a:cu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1"/>
              <a:buFont typeface="Arial"/>
              <a:buNone/>
            </a:pPr>
            <a:r>
              <a:t/>
            </a:r>
            <a:endParaRPr b="0" i="0" sz="2701" u="none" cap="none" strike="noStrike">
              <a:solidFill>
                <a:srgbClr val="F2F2F2"/>
              </a:solidFill>
              <a:latin typeface="Arial"/>
              <a:ea typeface="Arial"/>
              <a:cs typeface="Arial"/>
              <a:sym typeface="Arial"/>
            </a:endParaRPr>
          </a:p>
        </p:txBody>
      </p:sp>
      <p:grpSp>
        <p:nvGrpSpPr>
          <p:cNvPr id="268" name="Google Shape;268;p8"/>
          <p:cNvGrpSpPr/>
          <p:nvPr/>
        </p:nvGrpSpPr>
        <p:grpSpPr>
          <a:xfrm>
            <a:off x="294254" y="1185410"/>
            <a:ext cx="4081554" cy="1417871"/>
            <a:chOff x="910318" y="1722809"/>
            <a:chExt cx="2665390" cy="1310069"/>
          </a:xfrm>
        </p:grpSpPr>
        <p:sp>
          <p:nvSpPr>
            <p:cNvPr id="269" name="Google Shape;269;p8"/>
            <p:cNvSpPr/>
            <p:nvPr/>
          </p:nvSpPr>
          <p:spPr>
            <a:xfrm rot="-2700000">
              <a:off x="1002985" y="1930746"/>
              <a:ext cx="447437" cy="447437"/>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Arial"/>
                <a:buNone/>
              </a:pPr>
              <a:r>
                <a:t/>
              </a:r>
              <a:endParaRPr b="0" i="0" sz="800" u="none" cap="none" strike="noStrike">
                <a:solidFill>
                  <a:schemeClr val="lt1"/>
                </a:solidFill>
                <a:latin typeface="Arial"/>
                <a:ea typeface="Arial"/>
                <a:cs typeface="Arial"/>
                <a:sym typeface="Arial"/>
              </a:endParaRPr>
            </a:p>
          </p:txBody>
        </p:sp>
        <p:sp>
          <p:nvSpPr>
            <p:cNvPr id="270" name="Google Shape;270;p8"/>
            <p:cNvSpPr txBox="1"/>
            <p:nvPr/>
          </p:nvSpPr>
          <p:spPr>
            <a:xfrm>
              <a:off x="982104" y="2015967"/>
              <a:ext cx="489205" cy="276999"/>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lt1"/>
                  </a:solidFill>
                  <a:latin typeface="Arial"/>
                  <a:ea typeface="Arial"/>
                  <a:cs typeface="Arial"/>
                  <a:sym typeface="Arial"/>
                </a:rPr>
                <a:t>01</a:t>
              </a:r>
              <a:endParaRPr b="1" i="0" sz="1200" u="none" cap="none" strike="noStrike">
                <a:solidFill>
                  <a:schemeClr val="lt1"/>
                </a:solidFill>
                <a:latin typeface="Arial"/>
                <a:ea typeface="Arial"/>
                <a:cs typeface="Arial"/>
                <a:sym typeface="Arial"/>
              </a:endParaRPr>
            </a:p>
          </p:txBody>
        </p:sp>
        <p:grpSp>
          <p:nvGrpSpPr>
            <p:cNvPr id="271" name="Google Shape;271;p8"/>
            <p:cNvGrpSpPr/>
            <p:nvPr/>
          </p:nvGrpSpPr>
          <p:grpSpPr>
            <a:xfrm>
              <a:off x="1615154" y="1722809"/>
              <a:ext cx="1960554" cy="1310069"/>
              <a:chOff x="3233963" y="1954419"/>
              <a:chExt cx="1400520" cy="1310069"/>
            </a:xfrm>
          </p:grpSpPr>
          <p:sp>
            <p:nvSpPr>
              <p:cNvPr id="272" name="Google Shape;272;p8"/>
              <p:cNvSpPr txBox="1"/>
              <p:nvPr/>
            </p:nvSpPr>
            <p:spPr>
              <a:xfrm>
                <a:off x="3233963" y="1954419"/>
                <a:ext cx="1400519"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3F3F3F"/>
                    </a:solidFill>
                    <a:latin typeface="Arial"/>
                    <a:ea typeface="Arial"/>
                    <a:cs typeface="Arial"/>
                    <a:sym typeface="Arial"/>
                  </a:rPr>
                  <a:t>INDHEX</a:t>
                </a:r>
                <a:endParaRPr b="1" i="0" sz="1400" u="none" cap="none" strike="noStrike">
                  <a:solidFill>
                    <a:srgbClr val="3F3F3F"/>
                  </a:solidFill>
                  <a:latin typeface="Arial"/>
                  <a:ea typeface="Arial"/>
                  <a:cs typeface="Arial"/>
                  <a:sym typeface="Arial"/>
                </a:endParaRPr>
              </a:p>
            </p:txBody>
          </p:sp>
          <p:sp>
            <p:nvSpPr>
              <p:cNvPr id="273" name="Google Shape;273;p8"/>
              <p:cNvSpPr txBox="1"/>
              <p:nvPr/>
            </p:nvSpPr>
            <p:spPr>
              <a:xfrm>
                <a:off x="3233964" y="2171403"/>
                <a:ext cx="1400519" cy="109308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444444"/>
                    </a:solidFill>
                    <a:latin typeface="Arial"/>
                    <a:ea typeface="Arial"/>
                    <a:cs typeface="Arial"/>
                    <a:sym typeface="Arial"/>
                  </a:rPr>
                  <a:t>Expo produk bersertifikat Halal, Global Halal Forum, Halal Award, aneka talkshow, halal competition, dan  Halal Community Gathering) 🡪 12-17 Nov 2019</a:t>
                </a:r>
                <a:endParaRPr b="0" i="0" sz="1400" u="none" cap="none" strike="noStrike">
                  <a:solidFill>
                    <a:srgbClr val="3F3F3F"/>
                  </a:solidFill>
                  <a:latin typeface="Arial"/>
                  <a:ea typeface="Arial"/>
                  <a:cs typeface="Arial"/>
                  <a:sym typeface="Arial"/>
                </a:endParaRPr>
              </a:p>
            </p:txBody>
          </p:sp>
        </p:grpSp>
      </p:grpSp>
      <p:grpSp>
        <p:nvGrpSpPr>
          <p:cNvPr id="274" name="Google Shape;274;p8"/>
          <p:cNvGrpSpPr/>
          <p:nvPr/>
        </p:nvGrpSpPr>
        <p:grpSpPr>
          <a:xfrm>
            <a:off x="248244" y="2630550"/>
            <a:ext cx="4345774" cy="1569522"/>
            <a:chOff x="1928628" y="3019423"/>
            <a:chExt cx="2665390" cy="1020176"/>
          </a:xfrm>
        </p:grpSpPr>
        <p:sp>
          <p:nvSpPr>
            <p:cNvPr id="275" name="Google Shape;275;p8"/>
            <p:cNvSpPr/>
            <p:nvPr/>
          </p:nvSpPr>
          <p:spPr>
            <a:xfrm rot="-2700000">
              <a:off x="2021295" y="3227360"/>
              <a:ext cx="447437" cy="447437"/>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Arial"/>
                <a:buNone/>
              </a:pPr>
              <a:r>
                <a:t/>
              </a:r>
              <a:endParaRPr b="0" i="0" sz="800" u="none" cap="none" strike="noStrike">
                <a:solidFill>
                  <a:schemeClr val="lt1"/>
                </a:solidFill>
                <a:latin typeface="Arial"/>
                <a:ea typeface="Arial"/>
                <a:cs typeface="Arial"/>
                <a:sym typeface="Arial"/>
              </a:endParaRPr>
            </a:p>
          </p:txBody>
        </p:sp>
        <p:sp>
          <p:nvSpPr>
            <p:cNvPr id="276" name="Google Shape;276;p8"/>
            <p:cNvSpPr txBox="1"/>
            <p:nvPr/>
          </p:nvSpPr>
          <p:spPr>
            <a:xfrm>
              <a:off x="2000413" y="3312581"/>
              <a:ext cx="489205" cy="276999"/>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lt1"/>
                  </a:solidFill>
                  <a:latin typeface="Arial"/>
                  <a:ea typeface="Arial"/>
                  <a:cs typeface="Arial"/>
                  <a:sym typeface="Arial"/>
                </a:rPr>
                <a:t>02</a:t>
              </a:r>
              <a:endParaRPr b="1" i="0" sz="1200" u="none" cap="none" strike="noStrike">
                <a:solidFill>
                  <a:schemeClr val="lt1"/>
                </a:solidFill>
                <a:latin typeface="Arial"/>
                <a:ea typeface="Arial"/>
                <a:cs typeface="Arial"/>
                <a:sym typeface="Arial"/>
              </a:endParaRPr>
            </a:p>
          </p:txBody>
        </p:sp>
        <p:grpSp>
          <p:nvGrpSpPr>
            <p:cNvPr id="277" name="Google Shape;277;p8"/>
            <p:cNvGrpSpPr/>
            <p:nvPr/>
          </p:nvGrpSpPr>
          <p:grpSpPr>
            <a:xfrm>
              <a:off x="2633464" y="3019423"/>
              <a:ext cx="1960554" cy="1020176"/>
              <a:chOff x="3233963" y="1954419"/>
              <a:chExt cx="1400520" cy="1020176"/>
            </a:xfrm>
          </p:grpSpPr>
          <p:sp>
            <p:nvSpPr>
              <p:cNvPr id="278" name="Google Shape;278;p8"/>
              <p:cNvSpPr txBox="1"/>
              <p:nvPr/>
            </p:nvSpPr>
            <p:spPr>
              <a:xfrm>
                <a:off x="3233963" y="1954419"/>
                <a:ext cx="1400519" cy="73866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3F3F3F"/>
                    </a:solidFill>
                    <a:latin typeface="Arial"/>
                    <a:ea typeface="Arial"/>
                    <a:cs typeface="Arial"/>
                    <a:sym typeface="Arial"/>
                  </a:rPr>
                  <a:t>Olimpiade Halal untuk siswa SMA tingkat Nasional</a:t>
                </a:r>
                <a:endParaRPr b="1" i="0" sz="1400" u="none" cap="none" strike="noStrike">
                  <a:solidFill>
                    <a:srgbClr val="3F3F3F"/>
                  </a:solidFill>
                  <a:latin typeface="Arial"/>
                  <a:ea typeface="Arial"/>
                  <a:cs typeface="Arial"/>
                  <a:sym typeface="Arial"/>
                </a:endParaRPr>
              </a:p>
            </p:txBody>
          </p:sp>
          <p:sp>
            <p:nvSpPr>
              <p:cNvPr id="279" name="Google Shape;279;p8"/>
              <p:cNvSpPr txBox="1"/>
              <p:nvPr/>
            </p:nvSpPr>
            <p:spPr>
              <a:xfrm>
                <a:off x="3233964" y="2243826"/>
                <a:ext cx="1400519" cy="730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3F3F3F"/>
                    </a:solidFill>
                    <a:latin typeface="Arial"/>
                    <a:ea typeface="Arial"/>
                    <a:cs typeface="Arial"/>
                    <a:sym typeface="Arial"/>
                  </a:rPr>
                  <a:t>Tujuan: untuk menumbuhkan dan meningkatkan kepedulian generasi muda terhadap produk halal dan menerapkan gaya hdup halal “Halal is My Life dalam kehidupan sehari-hari</a:t>
                </a:r>
                <a:endParaRPr b="0" i="0" sz="1200" u="none" cap="none" strike="noStrike">
                  <a:solidFill>
                    <a:srgbClr val="3F3F3F"/>
                  </a:solidFill>
                  <a:latin typeface="Arial"/>
                  <a:ea typeface="Arial"/>
                  <a:cs typeface="Arial"/>
                  <a:sym typeface="Arial"/>
                </a:endParaRPr>
              </a:p>
            </p:txBody>
          </p:sp>
        </p:grpSp>
      </p:grpSp>
      <p:grpSp>
        <p:nvGrpSpPr>
          <p:cNvPr id="280" name="Google Shape;280;p8"/>
          <p:cNvGrpSpPr/>
          <p:nvPr/>
        </p:nvGrpSpPr>
        <p:grpSpPr>
          <a:xfrm>
            <a:off x="7552833" y="2706104"/>
            <a:ext cx="4639165" cy="1660945"/>
            <a:chOff x="8737718" y="2633588"/>
            <a:chExt cx="2619093" cy="1000204"/>
          </a:xfrm>
        </p:grpSpPr>
        <p:sp>
          <p:nvSpPr>
            <p:cNvPr id="281" name="Google Shape;281;p8"/>
            <p:cNvSpPr/>
            <p:nvPr/>
          </p:nvSpPr>
          <p:spPr>
            <a:xfrm rot="-2700000">
              <a:off x="8807260" y="2846800"/>
              <a:ext cx="384816" cy="35609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Arial"/>
                <a:buNone/>
              </a:pPr>
              <a:r>
                <a:t/>
              </a:r>
              <a:endParaRPr b="0" i="0" sz="800" u="none" cap="none" strike="noStrike">
                <a:solidFill>
                  <a:schemeClr val="lt1"/>
                </a:solidFill>
                <a:latin typeface="Arial"/>
                <a:ea typeface="Arial"/>
                <a:cs typeface="Arial"/>
                <a:sym typeface="Arial"/>
              </a:endParaRPr>
            </a:p>
          </p:txBody>
        </p:sp>
        <p:sp>
          <p:nvSpPr>
            <p:cNvPr id="282" name="Google Shape;282;p8"/>
            <p:cNvSpPr txBox="1"/>
            <p:nvPr/>
          </p:nvSpPr>
          <p:spPr>
            <a:xfrm>
              <a:off x="8763206" y="2887974"/>
              <a:ext cx="489205" cy="276999"/>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lt1"/>
                  </a:solidFill>
                  <a:latin typeface="Arial"/>
                  <a:ea typeface="Arial"/>
                  <a:cs typeface="Arial"/>
                  <a:sym typeface="Arial"/>
                </a:rPr>
                <a:t>04</a:t>
              </a:r>
              <a:endParaRPr b="1" i="0" sz="1200" u="none" cap="none" strike="noStrike">
                <a:solidFill>
                  <a:schemeClr val="lt1"/>
                </a:solidFill>
                <a:latin typeface="Arial"/>
                <a:ea typeface="Arial"/>
                <a:cs typeface="Arial"/>
                <a:sym typeface="Arial"/>
              </a:endParaRPr>
            </a:p>
          </p:txBody>
        </p:sp>
        <p:grpSp>
          <p:nvGrpSpPr>
            <p:cNvPr id="283" name="Google Shape;283;p8"/>
            <p:cNvGrpSpPr/>
            <p:nvPr/>
          </p:nvGrpSpPr>
          <p:grpSpPr>
            <a:xfrm>
              <a:off x="9294024" y="2633588"/>
              <a:ext cx="2062787" cy="1000204"/>
              <a:chOff x="3160933" y="1938907"/>
              <a:chExt cx="1473550" cy="1000204"/>
            </a:xfrm>
          </p:grpSpPr>
          <p:sp>
            <p:nvSpPr>
              <p:cNvPr id="284" name="Google Shape;284;p8"/>
              <p:cNvSpPr txBox="1"/>
              <p:nvPr/>
            </p:nvSpPr>
            <p:spPr>
              <a:xfrm>
                <a:off x="3233963" y="1938907"/>
                <a:ext cx="1400519" cy="18534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3F3F3F"/>
                    </a:solidFill>
                    <a:latin typeface="Arial"/>
                    <a:ea typeface="Arial"/>
                    <a:cs typeface="Arial"/>
                    <a:sym typeface="Arial"/>
                  </a:rPr>
                  <a:t>Wisata Halal (Halal Tour)</a:t>
                </a:r>
                <a:endParaRPr b="1" i="0" sz="1400" u="none" cap="none" strike="noStrike">
                  <a:solidFill>
                    <a:srgbClr val="3F3F3F"/>
                  </a:solidFill>
                  <a:latin typeface="Arial"/>
                  <a:ea typeface="Arial"/>
                  <a:cs typeface="Arial"/>
                  <a:sym typeface="Arial"/>
                </a:endParaRPr>
              </a:p>
            </p:txBody>
          </p:sp>
          <p:sp>
            <p:nvSpPr>
              <p:cNvPr id="285" name="Google Shape;285;p8"/>
              <p:cNvSpPr txBox="1"/>
              <p:nvPr/>
            </p:nvSpPr>
            <p:spPr>
              <a:xfrm>
                <a:off x="3160933" y="2105081"/>
                <a:ext cx="1473550" cy="83403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3F3F3F"/>
                    </a:solidFill>
                    <a:latin typeface="Arial"/>
                    <a:ea typeface="Arial"/>
                    <a:cs typeface="Arial"/>
                    <a:sym typeface="Arial"/>
                  </a:rPr>
                  <a:t>Memperkenalkan kepada anak usia sekolah dan masyarakat umum tentang proses pengolahan makanan dan minuman halal, serta pengetahuan akan kehalalan produk di perusahaan yang telah mendapat sertifikasi halal</a:t>
                </a:r>
                <a:endParaRPr b="0" i="0" sz="1400" u="none" cap="none" strike="noStrike">
                  <a:solidFill>
                    <a:srgbClr val="3F3F3F"/>
                  </a:solidFill>
                  <a:latin typeface="Arial"/>
                  <a:ea typeface="Arial"/>
                  <a:cs typeface="Arial"/>
                  <a:sym typeface="Arial"/>
                </a:endParaRPr>
              </a:p>
            </p:txBody>
          </p:sp>
        </p:grpSp>
      </p:grpSp>
      <p:grpSp>
        <p:nvGrpSpPr>
          <p:cNvPr id="286" name="Google Shape;286;p8"/>
          <p:cNvGrpSpPr/>
          <p:nvPr/>
        </p:nvGrpSpPr>
        <p:grpSpPr>
          <a:xfrm>
            <a:off x="7125902" y="1236930"/>
            <a:ext cx="4967360" cy="1672651"/>
            <a:chOff x="6097721" y="2957865"/>
            <a:chExt cx="2665389" cy="1030920"/>
          </a:xfrm>
        </p:grpSpPr>
        <p:sp>
          <p:nvSpPr>
            <p:cNvPr id="287" name="Google Shape;287;p8"/>
            <p:cNvSpPr/>
            <p:nvPr/>
          </p:nvSpPr>
          <p:spPr>
            <a:xfrm rot="-2700000">
              <a:off x="6190388" y="3165802"/>
              <a:ext cx="447437" cy="447437"/>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Arial"/>
                <a:buNone/>
              </a:pPr>
              <a:r>
                <a:t/>
              </a:r>
              <a:endParaRPr b="0" i="0" sz="800" u="none" cap="none" strike="noStrike">
                <a:solidFill>
                  <a:schemeClr val="lt1"/>
                </a:solidFill>
                <a:latin typeface="Arial"/>
                <a:ea typeface="Arial"/>
                <a:cs typeface="Arial"/>
                <a:sym typeface="Arial"/>
              </a:endParaRPr>
            </a:p>
          </p:txBody>
        </p:sp>
        <p:sp>
          <p:nvSpPr>
            <p:cNvPr id="288" name="Google Shape;288;p8"/>
            <p:cNvSpPr txBox="1"/>
            <p:nvPr/>
          </p:nvSpPr>
          <p:spPr>
            <a:xfrm>
              <a:off x="6169506" y="3251023"/>
              <a:ext cx="489205" cy="276999"/>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chemeClr val="lt1"/>
                  </a:solidFill>
                  <a:latin typeface="Arial"/>
                  <a:ea typeface="Arial"/>
                  <a:cs typeface="Arial"/>
                  <a:sym typeface="Arial"/>
                </a:rPr>
                <a:t>03</a:t>
              </a:r>
              <a:endParaRPr b="1" i="0" sz="1200" u="none" cap="none" strike="noStrike">
                <a:solidFill>
                  <a:schemeClr val="lt1"/>
                </a:solidFill>
                <a:latin typeface="Arial"/>
                <a:ea typeface="Arial"/>
                <a:cs typeface="Arial"/>
                <a:sym typeface="Arial"/>
              </a:endParaRPr>
            </a:p>
          </p:txBody>
        </p:sp>
        <p:grpSp>
          <p:nvGrpSpPr>
            <p:cNvPr id="289" name="Google Shape;289;p8"/>
            <p:cNvGrpSpPr/>
            <p:nvPr/>
          </p:nvGrpSpPr>
          <p:grpSpPr>
            <a:xfrm>
              <a:off x="6802556" y="2957865"/>
              <a:ext cx="1960554" cy="1030920"/>
              <a:chOff x="3233963" y="1954419"/>
              <a:chExt cx="1400520" cy="1030920"/>
            </a:xfrm>
          </p:grpSpPr>
          <p:sp>
            <p:nvSpPr>
              <p:cNvPr id="290" name="Google Shape;290;p8"/>
              <p:cNvSpPr txBox="1"/>
              <p:nvPr/>
            </p:nvSpPr>
            <p:spPr>
              <a:xfrm>
                <a:off x="3233963" y="1954419"/>
                <a:ext cx="1400519" cy="18969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3F3F3F"/>
                    </a:solidFill>
                    <a:latin typeface="Arial"/>
                    <a:ea typeface="Arial"/>
                    <a:cs typeface="Arial"/>
                    <a:sym typeface="Arial"/>
                  </a:rPr>
                  <a:t>Halal Food Goes To School</a:t>
                </a:r>
                <a:endParaRPr b="1" i="0" sz="1400" u="none" cap="none" strike="noStrike">
                  <a:solidFill>
                    <a:srgbClr val="3F3F3F"/>
                  </a:solidFill>
                  <a:latin typeface="Arial"/>
                  <a:ea typeface="Arial"/>
                  <a:cs typeface="Arial"/>
                  <a:sym typeface="Arial"/>
                </a:endParaRPr>
              </a:p>
            </p:txBody>
          </p:sp>
          <p:sp>
            <p:nvSpPr>
              <p:cNvPr id="291" name="Google Shape;291;p8"/>
              <p:cNvSpPr txBox="1"/>
              <p:nvPr/>
            </p:nvSpPr>
            <p:spPr>
              <a:xfrm>
                <a:off x="3233964" y="2131713"/>
                <a:ext cx="1400519" cy="85362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3F3F3F"/>
                    </a:solidFill>
                    <a:latin typeface="Arial"/>
                    <a:ea typeface="Arial"/>
                    <a:cs typeface="Arial"/>
                    <a:sym typeface="Arial"/>
                  </a:rPr>
                  <a:t>Program penyuluhan ke sekolah-sekolah untuk memperkenalkan produk halal ke generasi muda dan agar mereka peduli produk halal, serta selalu mengonsumsi makanan dan minuman halal</a:t>
                </a:r>
                <a:r>
                  <a:rPr b="0" i="0" lang="en-US" sz="1200" u="none" cap="none" strike="noStrike">
                    <a:solidFill>
                      <a:srgbClr val="3F3F3F"/>
                    </a:solidFill>
                    <a:latin typeface="Arial"/>
                    <a:ea typeface="Arial"/>
                    <a:cs typeface="Arial"/>
                    <a:sym typeface="Arial"/>
                  </a:rPr>
                  <a:t>.</a:t>
                </a:r>
                <a:endParaRPr b="0" i="0" sz="1200" u="none" cap="none" strike="noStrike">
                  <a:solidFill>
                    <a:srgbClr val="3F3F3F"/>
                  </a:solidFill>
                  <a:latin typeface="Arial"/>
                  <a:ea typeface="Arial"/>
                  <a:cs typeface="Arial"/>
                  <a:sym typeface="Arial"/>
                </a:endParaRPr>
              </a:p>
            </p:txBody>
          </p:sp>
        </p:grpSp>
      </p:grpSp>
      <p:sp>
        <p:nvSpPr>
          <p:cNvPr id="292" name="Google Shape;292;p8"/>
          <p:cNvSpPr/>
          <p:nvPr/>
        </p:nvSpPr>
        <p:spPr>
          <a:xfrm>
            <a:off x="6267120" y="2369829"/>
            <a:ext cx="1308166" cy="612226"/>
          </a:xfrm>
          <a:custGeom>
            <a:rect b="b" l="l" r="r" t="t"/>
            <a:pathLst>
              <a:path extrusionOk="0" h="1217445" w="2601365">
                <a:moveTo>
                  <a:pt x="518058" y="120"/>
                </a:moveTo>
                <a:cubicBezTo>
                  <a:pt x="699936" y="-4015"/>
                  <a:pt x="794568" y="100203"/>
                  <a:pt x="820680" y="159272"/>
                </a:cubicBezTo>
                <a:cubicBezTo>
                  <a:pt x="875496" y="131298"/>
                  <a:pt x="962595" y="113500"/>
                  <a:pt x="1035317" y="152769"/>
                </a:cubicBezTo>
                <a:cubicBezTo>
                  <a:pt x="1094530" y="181085"/>
                  <a:pt x="1129714" y="248595"/>
                  <a:pt x="1116493" y="318816"/>
                </a:cubicBezTo>
                <a:cubicBezTo>
                  <a:pt x="1241132" y="298164"/>
                  <a:pt x="1339013" y="377215"/>
                  <a:pt x="1360137" y="413389"/>
                </a:cubicBezTo>
                <a:cubicBezTo>
                  <a:pt x="1371427" y="433879"/>
                  <a:pt x="1381000" y="462541"/>
                  <a:pt x="1382394" y="494326"/>
                </a:cubicBezTo>
                <a:cubicBezTo>
                  <a:pt x="1429405" y="444430"/>
                  <a:pt x="1497901" y="404502"/>
                  <a:pt x="1593680" y="389269"/>
                </a:cubicBezTo>
                <a:cubicBezTo>
                  <a:pt x="1608036" y="387841"/>
                  <a:pt x="1621954" y="386998"/>
                  <a:pt x="1635441" y="386692"/>
                </a:cubicBezTo>
                <a:cubicBezTo>
                  <a:pt x="1837742" y="382093"/>
                  <a:pt x="1942999" y="498014"/>
                  <a:pt x="1972044" y="563716"/>
                </a:cubicBezTo>
                <a:cubicBezTo>
                  <a:pt x="2033016" y="532600"/>
                  <a:pt x="2129895" y="512804"/>
                  <a:pt x="2210783" y="556482"/>
                </a:cubicBezTo>
                <a:cubicBezTo>
                  <a:pt x="2276646" y="587978"/>
                  <a:pt x="2315780" y="663068"/>
                  <a:pt x="2301075" y="741176"/>
                </a:cubicBezTo>
                <a:cubicBezTo>
                  <a:pt x="2439710" y="718204"/>
                  <a:pt x="2548582" y="806132"/>
                  <a:pt x="2572078" y="846369"/>
                </a:cubicBezTo>
                <a:cubicBezTo>
                  <a:pt x="2602853" y="902221"/>
                  <a:pt x="2622158" y="1012661"/>
                  <a:pt x="2562962" y="1090479"/>
                </a:cubicBezTo>
                <a:cubicBezTo>
                  <a:pt x="2497680" y="1166932"/>
                  <a:pt x="2415802" y="1210619"/>
                  <a:pt x="2300728" y="1217445"/>
                </a:cubicBezTo>
                <a:lnTo>
                  <a:pt x="1376271" y="1214715"/>
                </a:lnTo>
                <a:lnTo>
                  <a:pt x="1371014" y="1214296"/>
                </a:lnTo>
                <a:lnTo>
                  <a:pt x="1349870" y="1217445"/>
                </a:lnTo>
                <a:lnTo>
                  <a:pt x="425412" y="1214715"/>
                </a:lnTo>
                <a:cubicBezTo>
                  <a:pt x="352385" y="1213804"/>
                  <a:pt x="143262" y="1166477"/>
                  <a:pt x="111728" y="1007201"/>
                </a:cubicBezTo>
                <a:cubicBezTo>
                  <a:pt x="99003" y="932568"/>
                  <a:pt x="112016" y="775279"/>
                  <a:pt x="334859" y="727329"/>
                </a:cubicBezTo>
                <a:cubicBezTo>
                  <a:pt x="333957" y="621147"/>
                  <a:pt x="402519" y="427487"/>
                  <a:pt x="642822" y="389269"/>
                </a:cubicBezTo>
                <a:cubicBezTo>
                  <a:pt x="657177" y="387841"/>
                  <a:pt x="671096" y="386999"/>
                  <a:pt x="684582" y="386692"/>
                </a:cubicBezTo>
                <a:cubicBezTo>
                  <a:pt x="886883" y="382093"/>
                  <a:pt x="992141" y="498014"/>
                  <a:pt x="1021185" y="563716"/>
                </a:cubicBezTo>
                <a:cubicBezTo>
                  <a:pt x="1082157" y="532600"/>
                  <a:pt x="1179036" y="512804"/>
                  <a:pt x="1259924" y="556482"/>
                </a:cubicBezTo>
                <a:cubicBezTo>
                  <a:pt x="1281172" y="566643"/>
                  <a:pt x="1299638" y="581341"/>
                  <a:pt x="1313023" y="600362"/>
                </a:cubicBezTo>
                <a:cubicBezTo>
                  <a:pt x="1323561" y="572635"/>
                  <a:pt x="1339067" y="545030"/>
                  <a:pt x="1360422" y="519839"/>
                </a:cubicBezTo>
                <a:cubicBezTo>
                  <a:pt x="1348923" y="509093"/>
                  <a:pt x="1335621" y="500357"/>
                  <a:pt x="1321193" y="493457"/>
                </a:cubicBezTo>
                <a:cubicBezTo>
                  <a:pt x="1229057" y="443705"/>
                  <a:pt x="1118707" y="466254"/>
                  <a:pt x="1049257" y="501696"/>
                </a:cubicBezTo>
                <a:cubicBezTo>
                  <a:pt x="1013968" y="421869"/>
                  <a:pt x="879907" y="276958"/>
                  <a:pt x="618280" y="302992"/>
                </a:cubicBezTo>
                <a:cubicBezTo>
                  <a:pt x="344563" y="346524"/>
                  <a:pt x="266466" y="567113"/>
                  <a:pt x="267494" y="688061"/>
                </a:cubicBezTo>
                <a:cubicBezTo>
                  <a:pt x="229475" y="696241"/>
                  <a:pt x="196818" y="707216"/>
                  <a:pt x="169021" y="720685"/>
                </a:cubicBezTo>
                <a:cubicBezTo>
                  <a:pt x="96879" y="695133"/>
                  <a:pt x="20314" y="645246"/>
                  <a:pt x="3037" y="557984"/>
                </a:cubicBezTo>
                <a:cubicBezTo>
                  <a:pt x="-8404" y="490887"/>
                  <a:pt x="3296" y="349476"/>
                  <a:pt x="203642" y="306367"/>
                </a:cubicBezTo>
                <a:cubicBezTo>
                  <a:pt x="202831" y="210905"/>
                  <a:pt x="264472" y="36796"/>
                  <a:pt x="480514" y="2437"/>
                </a:cubicBezTo>
                <a:cubicBezTo>
                  <a:pt x="493420" y="1153"/>
                  <a:pt x="505933" y="395"/>
                  <a:pt x="518058" y="120"/>
                </a:cubicBezTo>
                <a:close/>
              </a:path>
            </a:pathLst>
          </a:custGeom>
          <a:solidFill>
            <a:srgbClr val="F2F2F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1"/>
              <a:buFont typeface="Arial"/>
              <a:buNone/>
            </a:pPr>
            <a:r>
              <a:t/>
            </a:r>
            <a:endParaRPr b="0" i="0" sz="2701" u="none" cap="none" strike="noStrike">
              <a:solidFill>
                <a:srgbClr val="F2F2F2"/>
              </a:solidFill>
              <a:latin typeface="Arial"/>
              <a:ea typeface="Arial"/>
              <a:cs typeface="Arial"/>
              <a:sym typeface="Arial"/>
            </a:endParaRPr>
          </a:p>
        </p:txBody>
      </p:sp>
      <p:sp>
        <p:nvSpPr>
          <p:cNvPr id="293" name="Google Shape;293;p8"/>
          <p:cNvSpPr/>
          <p:nvPr/>
        </p:nvSpPr>
        <p:spPr>
          <a:xfrm>
            <a:off x="4666082" y="1969368"/>
            <a:ext cx="2859836" cy="2429265"/>
          </a:xfrm>
          <a:custGeom>
            <a:rect b="b" l="l" r="r" t="t"/>
            <a:pathLst>
              <a:path extrusionOk="0" h="4397057" w="5176406">
                <a:moveTo>
                  <a:pt x="5176407" y="4384896"/>
                </a:moveTo>
                <a:cubicBezTo>
                  <a:pt x="5175755" y="4353583"/>
                  <a:pt x="5175755" y="4352931"/>
                  <a:pt x="5144442" y="4352279"/>
                </a:cubicBezTo>
                <a:cubicBezTo>
                  <a:pt x="5126828" y="4352279"/>
                  <a:pt x="5126828" y="4342493"/>
                  <a:pt x="5126828" y="4330099"/>
                </a:cubicBezTo>
                <a:cubicBezTo>
                  <a:pt x="5124871" y="4147440"/>
                  <a:pt x="5122914" y="3964782"/>
                  <a:pt x="5121610" y="3782776"/>
                </a:cubicBezTo>
                <a:cubicBezTo>
                  <a:pt x="5121610" y="3774948"/>
                  <a:pt x="5123566" y="3765162"/>
                  <a:pt x="5128133" y="3759943"/>
                </a:cubicBezTo>
                <a:cubicBezTo>
                  <a:pt x="5152922" y="3732545"/>
                  <a:pt x="5159446" y="3700580"/>
                  <a:pt x="5158794" y="3664700"/>
                </a:cubicBezTo>
                <a:cubicBezTo>
                  <a:pt x="5158141" y="3650348"/>
                  <a:pt x="5153575" y="3642520"/>
                  <a:pt x="5138570" y="3644477"/>
                </a:cubicBezTo>
                <a:cubicBezTo>
                  <a:pt x="5121610" y="3646434"/>
                  <a:pt x="5115738" y="3639258"/>
                  <a:pt x="5115738" y="3622950"/>
                </a:cubicBezTo>
                <a:cubicBezTo>
                  <a:pt x="5113129" y="3504874"/>
                  <a:pt x="5110519" y="3387451"/>
                  <a:pt x="5107910" y="3269375"/>
                </a:cubicBezTo>
                <a:cubicBezTo>
                  <a:pt x="5107910" y="3260895"/>
                  <a:pt x="5109867" y="3251110"/>
                  <a:pt x="5114434" y="3243281"/>
                </a:cubicBezTo>
                <a:cubicBezTo>
                  <a:pt x="5152270" y="3181308"/>
                  <a:pt x="5167926" y="3112811"/>
                  <a:pt x="5166622" y="3041052"/>
                </a:cubicBezTo>
                <a:cubicBezTo>
                  <a:pt x="5165969" y="2992126"/>
                  <a:pt x="5165317" y="2991474"/>
                  <a:pt x="5117696" y="2993431"/>
                </a:cubicBezTo>
                <a:cubicBezTo>
                  <a:pt x="5099429" y="2994083"/>
                  <a:pt x="5092254" y="2987560"/>
                  <a:pt x="5092254" y="2968641"/>
                </a:cubicBezTo>
                <a:cubicBezTo>
                  <a:pt x="5092906" y="2878617"/>
                  <a:pt x="5092254" y="2789245"/>
                  <a:pt x="5092906" y="2699220"/>
                </a:cubicBezTo>
                <a:cubicBezTo>
                  <a:pt x="5092906" y="2689435"/>
                  <a:pt x="5096168" y="2677693"/>
                  <a:pt x="5102039" y="2669865"/>
                </a:cubicBezTo>
                <a:cubicBezTo>
                  <a:pt x="5135309" y="2621591"/>
                  <a:pt x="5147704" y="2567445"/>
                  <a:pt x="5148356" y="2510038"/>
                </a:cubicBezTo>
                <a:cubicBezTo>
                  <a:pt x="5149008" y="2460460"/>
                  <a:pt x="5148356" y="2460460"/>
                  <a:pt x="5100082" y="2458503"/>
                </a:cubicBezTo>
                <a:cubicBezTo>
                  <a:pt x="5088992" y="2457850"/>
                  <a:pt x="5081164" y="2456546"/>
                  <a:pt x="5081164" y="2442194"/>
                </a:cubicBezTo>
                <a:cubicBezTo>
                  <a:pt x="5082468" y="2391963"/>
                  <a:pt x="5082468" y="2341732"/>
                  <a:pt x="5084425" y="2291501"/>
                </a:cubicBezTo>
                <a:cubicBezTo>
                  <a:pt x="5085730" y="2263450"/>
                  <a:pt x="5092254" y="2237356"/>
                  <a:pt x="5109867" y="2212566"/>
                </a:cubicBezTo>
                <a:cubicBezTo>
                  <a:pt x="5122262" y="2194953"/>
                  <a:pt x="5126828" y="2170816"/>
                  <a:pt x="5135309" y="2149941"/>
                </a:cubicBezTo>
                <a:cubicBezTo>
                  <a:pt x="5137918" y="2143417"/>
                  <a:pt x="5141180" y="2136893"/>
                  <a:pt x="5141180" y="2136241"/>
                </a:cubicBezTo>
                <a:cubicBezTo>
                  <a:pt x="5137266" y="2126456"/>
                  <a:pt x="5132700" y="2119933"/>
                  <a:pt x="5132700" y="2113409"/>
                </a:cubicBezTo>
                <a:cubicBezTo>
                  <a:pt x="5132047" y="2091229"/>
                  <a:pt x="5131395" y="2069049"/>
                  <a:pt x="5132700" y="2047521"/>
                </a:cubicBezTo>
                <a:cubicBezTo>
                  <a:pt x="5133352" y="2027951"/>
                  <a:pt x="5126176" y="2022732"/>
                  <a:pt x="5107910" y="2029908"/>
                </a:cubicBezTo>
                <a:cubicBezTo>
                  <a:pt x="5106606" y="2047521"/>
                  <a:pt x="5105953" y="2065135"/>
                  <a:pt x="5105301" y="2082748"/>
                </a:cubicBezTo>
                <a:cubicBezTo>
                  <a:pt x="5102039" y="2082748"/>
                  <a:pt x="5098777" y="2082096"/>
                  <a:pt x="5095515" y="2082096"/>
                </a:cubicBezTo>
                <a:cubicBezTo>
                  <a:pt x="5095515" y="2064483"/>
                  <a:pt x="5095515" y="2046869"/>
                  <a:pt x="5095515" y="2028603"/>
                </a:cubicBezTo>
                <a:cubicBezTo>
                  <a:pt x="5083773" y="2028603"/>
                  <a:pt x="5075945" y="2028603"/>
                  <a:pt x="5066812" y="2028603"/>
                </a:cubicBezTo>
                <a:cubicBezTo>
                  <a:pt x="5066160" y="2048174"/>
                  <a:pt x="5064855" y="2065787"/>
                  <a:pt x="5064203" y="2083401"/>
                </a:cubicBezTo>
                <a:cubicBezTo>
                  <a:pt x="5061593" y="2083401"/>
                  <a:pt x="5058984" y="2083401"/>
                  <a:pt x="5055722" y="2083401"/>
                </a:cubicBezTo>
                <a:cubicBezTo>
                  <a:pt x="5054417" y="2065135"/>
                  <a:pt x="5053765" y="2046869"/>
                  <a:pt x="5052460" y="2029255"/>
                </a:cubicBezTo>
                <a:cubicBezTo>
                  <a:pt x="5043327" y="2027951"/>
                  <a:pt x="5035499" y="2026646"/>
                  <a:pt x="5026366" y="2024689"/>
                </a:cubicBezTo>
                <a:cubicBezTo>
                  <a:pt x="5030933" y="1982286"/>
                  <a:pt x="5012015" y="1935969"/>
                  <a:pt x="5062246" y="1902047"/>
                </a:cubicBezTo>
                <a:cubicBezTo>
                  <a:pt x="5051808" y="1896176"/>
                  <a:pt x="5044632" y="1892262"/>
                  <a:pt x="5034194" y="1886391"/>
                </a:cubicBezTo>
                <a:cubicBezTo>
                  <a:pt x="5050503" y="1876605"/>
                  <a:pt x="5061593" y="1869429"/>
                  <a:pt x="5073335" y="1862254"/>
                </a:cubicBezTo>
                <a:cubicBezTo>
                  <a:pt x="5073988" y="1858992"/>
                  <a:pt x="5073335" y="1853121"/>
                  <a:pt x="5075293" y="1847250"/>
                </a:cubicBezTo>
                <a:cubicBezTo>
                  <a:pt x="5083773" y="1818546"/>
                  <a:pt x="5075945" y="1791800"/>
                  <a:pt x="5053765" y="1775491"/>
                </a:cubicBezTo>
                <a:cubicBezTo>
                  <a:pt x="5027019" y="1755920"/>
                  <a:pt x="5007448" y="1735045"/>
                  <a:pt x="5002229" y="1701775"/>
                </a:cubicBezTo>
                <a:cubicBezTo>
                  <a:pt x="4998315" y="1678291"/>
                  <a:pt x="4993749" y="1654154"/>
                  <a:pt x="4989834" y="1630669"/>
                </a:cubicBezTo>
                <a:cubicBezTo>
                  <a:pt x="4989182" y="1628712"/>
                  <a:pt x="4992444" y="1625450"/>
                  <a:pt x="4994401" y="1622841"/>
                </a:cubicBezTo>
                <a:cubicBezTo>
                  <a:pt x="5013319" y="1604575"/>
                  <a:pt x="5008100" y="1586309"/>
                  <a:pt x="4998315" y="1564781"/>
                </a:cubicBezTo>
                <a:cubicBezTo>
                  <a:pt x="4991139" y="1549777"/>
                  <a:pt x="4984616" y="1530859"/>
                  <a:pt x="4987878" y="1515855"/>
                </a:cubicBezTo>
                <a:cubicBezTo>
                  <a:pt x="4994401" y="1486499"/>
                  <a:pt x="4995706" y="1458448"/>
                  <a:pt x="4983964" y="1431049"/>
                </a:cubicBezTo>
                <a:cubicBezTo>
                  <a:pt x="4978092" y="1417350"/>
                  <a:pt x="4980049" y="1408217"/>
                  <a:pt x="4993096" y="1400389"/>
                </a:cubicBezTo>
                <a:cubicBezTo>
                  <a:pt x="4996358" y="1398432"/>
                  <a:pt x="4998315" y="1393865"/>
                  <a:pt x="4997663" y="1393865"/>
                </a:cubicBezTo>
                <a:cubicBezTo>
                  <a:pt x="4982659" y="1388647"/>
                  <a:pt x="4961131" y="1387342"/>
                  <a:pt x="4956565" y="1378209"/>
                </a:cubicBezTo>
                <a:cubicBezTo>
                  <a:pt x="4951346" y="1367119"/>
                  <a:pt x="4960479" y="1348853"/>
                  <a:pt x="4964393" y="1331240"/>
                </a:cubicBezTo>
                <a:cubicBezTo>
                  <a:pt x="4952650" y="1328630"/>
                  <a:pt x="4943518" y="1339720"/>
                  <a:pt x="4936994" y="1352115"/>
                </a:cubicBezTo>
                <a:cubicBezTo>
                  <a:pt x="4928514" y="1369076"/>
                  <a:pt x="4931123" y="1386690"/>
                  <a:pt x="4946779" y="1397127"/>
                </a:cubicBezTo>
                <a:cubicBezTo>
                  <a:pt x="4964393" y="1408217"/>
                  <a:pt x="4961783" y="1419307"/>
                  <a:pt x="4957870" y="1436921"/>
                </a:cubicBezTo>
                <a:cubicBezTo>
                  <a:pt x="4952650" y="1458448"/>
                  <a:pt x="4950693" y="1482585"/>
                  <a:pt x="4954608" y="1503460"/>
                </a:cubicBezTo>
                <a:cubicBezTo>
                  <a:pt x="4959174" y="1526945"/>
                  <a:pt x="4957217" y="1546516"/>
                  <a:pt x="4944822" y="1566086"/>
                </a:cubicBezTo>
                <a:cubicBezTo>
                  <a:pt x="4938951" y="1575219"/>
                  <a:pt x="4931775" y="1591528"/>
                  <a:pt x="4935689" y="1597399"/>
                </a:cubicBezTo>
                <a:cubicBezTo>
                  <a:pt x="4950693" y="1619579"/>
                  <a:pt x="4950693" y="1641107"/>
                  <a:pt x="4945475" y="1665244"/>
                </a:cubicBezTo>
                <a:cubicBezTo>
                  <a:pt x="4942865" y="1676334"/>
                  <a:pt x="4943518" y="1688076"/>
                  <a:pt x="4940908" y="1699166"/>
                </a:cubicBezTo>
                <a:cubicBezTo>
                  <a:pt x="4938951" y="1708951"/>
                  <a:pt x="4932428" y="1718084"/>
                  <a:pt x="4932428" y="1727217"/>
                </a:cubicBezTo>
                <a:cubicBezTo>
                  <a:pt x="4932428" y="1740916"/>
                  <a:pt x="4925904" y="1747440"/>
                  <a:pt x="4915467" y="1753311"/>
                </a:cubicBezTo>
                <a:cubicBezTo>
                  <a:pt x="4857407" y="1788538"/>
                  <a:pt x="4852841" y="1839421"/>
                  <a:pt x="4903072" y="1885086"/>
                </a:cubicBezTo>
                <a:cubicBezTo>
                  <a:pt x="4897201" y="1891610"/>
                  <a:pt x="4891330" y="1897481"/>
                  <a:pt x="4884806" y="1904657"/>
                </a:cubicBezTo>
                <a:cubicBezTo>
                  <a:pt x="4930471" y="1937274"/>
                  <a:pt x="4911552" y="1982286"/>
                  <a:pt x="4915467" y="2023384"/>
                </a:cubicBezTo>
                <a:cubicBezTo>
                  <a:pt x="4905029" y="2025342"/>
                  <a:pt x="4897201" y="2026646"/>
                  <a:pt x="4888720" y="2028603"/>
                </a:cubicBezTo>
                <a:cubicBezTo>
                  <a:pt x="4888068" y="2047521"/>
                  <a:pt x="4886763" y="2064483"/>
                  <a:pt x="4886111" y="2082096"/>
                </a:cubicBezTo>
                <a:cubicBezTo>
                  <a:pt x="4883501" y="2082096"/>
                  <a:pt x="4880240" y="2082096"/>
                  <a:pt x="4877630" y="2082096"/>
                </a:cubicBezTo>
                <a:cubicBezTo>
                  <a:pt x="4876326" y="2064483"/>
                  <a:pt x="4875673" y="2046869"/>
                  <a:pt x="4874368" y="2027298"/>
                </a:cubicBezTo>
                <a:cubicBezTo>
                  <a:pt x="4865888" y="2027298"/>
                  <a:pt x="4858059" y="2027298"/>
                  <a:pt x="4848927" y="2027298"/>
                </a:cubicBezTo>
                <a:cubicBezTo>
                  <a:pt x="4848274" y="2046217"/>
                  <a:pt x="4846970" y="2063830"/>
                  <a:pt x="4846317" y="2080791"/>
                </a:cubicBezTo>
                <a:cubicBezTo>
                  <a:pt x="4843055" y="2080791"/>
                  <a:pt x="4840446" y="2080791"/>
                  <a:pt x="4837185" y="2080791"/>
                </a:cubicBezTo>
                <a:cubicBezTo>
                  <a:pt x="4835880" y="2063178"/>
                  <a:pt x="4835227" y="2045564"/>
                  <a:pt x="4833923" y="2027951"/>
                </a:cubicBezTo>
                <a:cubicBezTo>
                  <a:pt x="4816309" y="2021427"/>
                  <a:pt x="4809786" y="2026646"/>
                  <a:pt x="4810438" y="2044912"/>
                </a:cubicBezTo>
                <a:cubicBezTo>
                  <a:pt x="4811090" y="2059264"/>
                  <a:pt x="4808481" y="2073615"/>
                  <a:pt x="4807176" y="2087967"/>
                </a:cubicBezTo>
                <a:cubicBezTo>
                  <a:pt x="4803262" y="2136241"/>
                  <a:pt x="4807176" y="2181906"/>
                  <a:pt x="4838489" y="2222352"/>
                </a:cubicBezTo>
                <a:cubicBezTo>
                  <a:pt x="4844360" y="2230180"/>
                  <a:pt x="4851536" y="2239313"/>
                  <a:pt x="4852189" y="2247793"/>
                </a:cubicBezTo>
                <a:cubicBezTo>
                  <a:pt x="4856755" y="2316290"/>
                  <a:pt x="4860669" y="2385439"/>
                  <a:pt x="4864583" y="2456546"/>
                </a:cubicBezTo>
                <a:cubicBezTo>
                  <a:pt x="4845665" y="2456546"/>
                  <a:pt x="4832618" y="2457198"/>
                  <a:pt x="4820223" y="2456546"/>
                </a:cubicBezTo>
                <a:cubicBezTo>
                  <a:pt x="4803262" y="2455241"/>
                  <a:pt x="4796739" y="2463722"/>
                  <a:pt x="4796086" y="2478726"/>
                </a:cubicBezTo>
                <a:cubicBezTo>
                  <a:pt x="4791520" y="2545265"/>
                  <a:pt x="4803914" y="2607239"/>
                  <a:pt x="4838489" y="2664646"/>
                </a:cubicBezTo>
                <a:cubicBezTo>
                  <a:pt x="4845665" y="2676388"/>
                  <a:pt x="4850232" y="2690740"/>
                  <a:pt x="4850884" y="2704439"/>
                </a:cubicBezTo>
                <a:cubicBezTo>
                  <a:pt x="4852189" y="2783374"/>
                  <a:pt x="4851536" y="2862961"/>
                  <a:pt x="4851536" y="2941895"/>
                </a:cubicBezTo>
                <a:cubicBezTo>
                  <a:pt x="4851536" y="2991474"/>
                  <a:pt x="4851536" y="2992778"/>
                  <a:pt x="4801305" y="2991474"/>
                </a:cubicBezTo>
                <a:cubicBezTo>
                  <a:pt x="4784344" y="2990821"/>
                  <a:pt x="4779777" y="2996693"/>
                  <a:pt x="4778473" y="3011697"/>
                </a:cubicBezTo>
                <a:cubicBezTo>
                  <a:pt x="4773254" y="3090631"/>
                  <a:pt x="4784996" y="3166304"/>
                  <a:pt x="4825442" y="3236105"/>
                </a:cubicBezTo>
                <a:cubicBezTo>
                  <a:pt x="4831965" y="3247195"/>
                  <a:pt x="4835880" y="3261547"/>
                  <a:pt x="4835880" y="3274594"/>
                </a:cubicBezTo>
                <a:cubicBezTo>
                  <a:pt x="4833923" y="3390713"/>
                  <a:pt x="4830008" y="3506831"/>
                  <a:pt x="4828051" y="3623602"/>
                </a:cubicBezTo>
                <a:cubicBezTo>
                  <a:pt x="4827399" y="3640563"/>
                  <a:pt x="4820876" y="3645130"/>
                  <a:pt x="4805871" y="3643173"/>
                </a:cubicBezTo>
                <a:cubicBezTo>
                  <a:pt x="4788258" y="3641216"/>
                  <a:pt x="4783039" y="3650348"/>
                  <a:pt x="4783039" y="3666005"/>
                </a:cubicBezTo>
                <a:cubicBezTo>
                  <a:pt x="4783692" y="3695361"/>
                  <a:pt x="4786301" y="3725369"/>
                  <a:pt x="4807176" y="3747549"/>
                </a:cubicBezTo>
                <a:cubicBezTo>
                  <a:pt x="4830661" y="3771686"/>
                  <a:pt x="4820223" y="3797127"/>
                  <a:pt x="4822180" y="3823221"/>
                </a:cubicBezTo>
                <a:cubicBezTo>
                  <a:pt x="4799348" y="3814741"/>
                  <a:pt x="4779777" y="3806261"/>
                  <a:pt x="4759555" y="3799737"/>
                </a:cubicBezTo>
                <a:cubicBezTo>
                  <a:pt x="4744551" y="3794518"/>
                  <a:pt x="4739332" y="3788647"/>
                  <a:pt x="4749769" y="3773643"/>
                </a:cubicBezTo>
                <a:cubicBezTo>
                  <a:pt x="4754336" y="3767119"/>
                  <a:pt x="4754988" y="3757334"/>
                  <a:pt x="4754988" y="3748854"/>
                </a:cubicBezTo>
                <a:cubicBezTo>
                  <a:pt x="4754988" y="3736459"/>
                  <a:pt x="4749769" y="3724064"/>
                  <a:pt x="4750422" y="3711670"/>
                </a:cubicBezTo>
                <a:cubicBezTo>
                  <a:pt x="4755641" y="3625559"/>
                  <a:pt x="4729547" y="3555757"/>
                  <a:pt x="4651264" y="3511398"/>
                </a:cubicBezTo>
                <a:cubicBezTo>
                  <a:pt x="4628432" y="3498351"/>
                  <a:pt x="4602338" y="3489870"/>
                  <a:pt x="4578853" y="3478128"/>
                </a:cubicBezTo>
                <a:cubicBezTo>
                  <a:pt x="4571025" y="3474214"/>
                  <a:pt x="4559283" y="3467038"/>
                  <a:pt x="4558631" y="3459862"/>
                </a:cubicBezTo>
                <a:cubicBezTo>
                  <a:pt x="4556674" y="3439639"/>
                  <a:pt x="4545583" y="3417459"/>
                  <a:pt x="4563849" y="3401150"/>
                </a:cubicBezTo>
                <a:cubicBezTo>
                  <a:pt x="4554716" y="3395931"/>
                  <a:pt x="4541669" y="3393322"/>
                  <a:pt x="4540365" y="3387451"/>
                </a:cubicBezTo>
                <a:cubicBezTo>
                  <a:pt x="4538407" y="3379623"/>
                  <a:pt x="4546236" y="3369837"/>
                  <a:pt x="4549497" y="3360705"/>
                </a:cubicBezTo>
                <a:cubicBezTo>
                  <a:pt x="4539712" y="3361357"/>
                  <a:pt x="4528622" y="3365271"/>
                  <a:pt x="4526013" y="3372447"/>
                </a:cubicBezTo>
                <a:cubicBezTo>
                  <a:pt x="4522751" y="3380927"/>
                  <a:pt x="4524708" y="3393974"/>
                  <a:pt x="4529275" y="3401150"/>
                </a:cubicBezTo>
                <a:cubicBezTo>
                  <a:pt x="4549497" y="3431811"/>
                  <a:pt x="4539060" y="3468343"/>
                  <a:pt x="4505138" y="3480085"/>
                </a:cubicBezTo>
                <a:cubicBezTo>
                  <a:pt x="4491438" y="3484651"/>
                  <a:pt x="4477739" y="3489870"/>
                  <a:pt x="4464692" y="3495741"/>
                </a:cubicBezTo>
                <a:cubicBezTo>
                  <a:pt x="4372058" y="3534230"/>
                  <a:pt x="4327698" y="3604684"/>
                  <a:pt x="4333569" y="3705146"/>
                </a:cubicBezTo>
                <a:cubicBezTo>
                  <a:pt x="4334222" y="3720802"/>
                  <a:pt x="4340093" y="3735807"/>
                  <a:pt x="4328351" y="3750811"/>
                </a:cubicBezTo>
                <a:cubicBezTo>
                  <a:pt x="4325741" y="3754725"/>
                  <a:pt x="4328351" y="3767119"/>
                  <a:pt x="4332917" y="3771033"/>
                </a:cubicBezTo>
                <a:cubicBezTo>
                  <a:pt x="4351835" y="3789952"/>
                  <a:pt x="4338788" y="3793866"/>
                  <a:pt x="4322479" y="3797780"/>
                </a:cubicBezTo>
                <a:cubicBezTo>
                  <a:pt x="4315956" y="3799084"/>
                  <a:pt x="4310084" y="3801042"/>
                  <a:pt x="4298342" y="3803651"/>
                </a:cubicBezTo>
                <a:cubicBezTo>
                  <a:pt x="4306823" y="3747549"/>
                  <a:pt x="4283990" y="3693404"/>
                  <a:pt x="4313999" y="3642520"/>
                </a:cubicBezTo>
                <a:cubicBezTo>
                  <a:pt x="4319218" y="3633387"/>
                  <a:pt x="4321175" y="3620993"/>
                  <a:pt x="4322479" y="3609903"/>
                </a:cubicBezTo>
                <a:cubicBezTo>
                  <a:pt x="4324436" y="3597508"/>
                  <a:pt x="4321827" y="3588375"/>
                  <a:pt x="4306823" y="3583809"/>
                </a:cubicBezTo>
                <a:cubicBezTo>
                  <a:pt x="4301604" y="3582504"/>
                  <a:pt x="4295733" y="3570761"/>
                  <a:pt x="4295080" y="3563586"/>
                </a:cubicBezTo>
                <a:cubicBezTo>
                  <a:pt x="4293123" y="3497046"/>
                  <a:pt x="4291167" y="3429854"/>
                  <a:pt x="4290514" y="3362662"/>
                </a:cubicBezTo>
                <a:cubicBezTo>
                  <a:pt x="4290514" y="3350267"/>
                  <a:pt x="4294428" y="3337220"/>
                  <a:pt x="4299647" y="3326130"/>
                </a:cubicBezTo>
                <a:cubicBezTo>
                  <a:pt x="4319218" y="3286336"/>
                  <a:pt x="4327046" y="3244586"/>
                  <a:pt x="4326393" y="3200226"/>
                </a:cubicBezTo>
                <a:cubicBezTo>
                  <a:pt x="4325741" y="3185222"/>
                  <a:pt x="4321175" y="3174784"/>
                  <a:pt x="4303561" y="3176742"/>
                </a:cubicBezTo>
                <a:cubicBezTo>
                  <a:pt x="4285295" y="3179351"/>
                  <a:pt x="4279424" y="3170870"/>
                  <a:pt x="4280076" y="3153257"/>
                </a:cubicBezTo>
                <a:cubicBezTo>
                  <a:pt x="4280729" y="3102373"/>
                  <a:pt x="4280076" y="3051490"/>
                  <a:pt x="4280729" y="3000607"/>
                </a:cubicBezTo>
                <a:cubicBezTo>
                  <a:pt x="4280729" y="2991474"/>
                  <a:pt x="4283338" y="2980384"/>
                  <a:pt x="4287905" y="2972555"/>
                </a:cubicBezTo>
                <a:cubicBezTo>
                  <a:pt x="4308127" y="2939286"/>
                  <a:pt x="4315304" y="2904059"/>
                  <a:pt x="4313999" y="2865570"/>
                </a:cubicBezTo>
                <a:cubicBezTo>
                  <a:pt x="4313346" y="2848609"/>
                  <a:pt x="4308780" y="2838823"/>
                  <a:pt x="4290514" y="2840128"/>
                </a:cubicBezTo>
                <a:cubicBezTo>
                  <a:pt x="4276163" y="2840781"/>
                  <a:pt x="4272248" y="2834257"/>
                  <a:pt x="4272248" y="2820558"/>
                </a:cubicBezTo>
                <a:cubicBezTo>
                  <a:pt x="4272901" y="2800335"/>
                  <a:pt x="4270943" y="2779459"/>
                  <a:pt x="4272901" y="2759237"/>
                </a:cubicBezTo>
                <a:cubicBezTo>
                  <a:pt x="4274858" y="2739014"/>
                  <a:pt x="4275510" y="2716182"/>
                  <a:pt x="4285295" y="2699873"/>
                </a:cubicBezTo>
                <a:cubicBezTo>
                  <a:pt x="4302257" y="2672474"/>
                  <a:pt x="4308127" y="2644423"/>
                  <a:pt x="4307475" y="2613110"/>
                </a:cubicBezTo>
                <a:cubicBezTo>
                  <a:pt x="4306823" y="2567445"/>
                  <a:pt x="4307475" y="2567445"/>
                  <a:pt x="4261158" y="2568098"/>
                </a:cubicBezTo>
                <a:cubicBezTo>
                  <a:pt x="4246807" y="2568098"/>
                  <a:pt x="4238326" y="2562879"/>
                  <a:pt x="4240935" y="2548527"/>
                </a:cubicBezTo>
                <a:cubicBezTo>
                  <a:pt x="4245502" y="2523738"/>
                  <a:pt x="4248764" y="2498296"/>
                  <a:pt x="4259201" y="2476116"/>
                </a:cubicBezTo>
                <a:cubicBezTo>
                  <a:pt x="4274858" y="2442846"/>
                  <a:pt x="4272901" y="2424580"/>
                  <a:pt x="4242892" y="2401748"/>
                </a:cubicBezTo>
                <a:cubicBezTo>
                  <a:pt x="4235717" y="2395877"/>
                  <a:pt x="4231150" y="2386092"/>
                  <a:pt x="4226584" y="2377611"/>
                </a:cubicBezTo>
                <a:cubicBezTo>
                  <a:pt x="4205708" y="2339122"/>
                  <a:pt x="4234412" y="2294110"/>
                  <a:pt x="4212884" y="2254969"/>
                </a:cubicBezTo>
                <a:cubicBezTo>
                  <a:pt x="4210927" y="2251707"/>
                  <a:pt x="4214189" y="2245836"/>
                  <a:pt x="4214189" y="2241922"/>
                </a:cubicBezTo>
                <a:cubicBezTo>
                  <a:pt x="4214189" y="2230832"/>
                  <a:pt x="4213537" y="2219742"/>
                  <a:pt x="4213537" y="2208000"/>
                </a:cubicBezTo>
                <a:cubicBezTo>
                  <a:pt x="4213537" y="2196257"/>
                  <a:pt x="4213537" y="2183863"/>
                  <a:pt x="4213537" y="2172121"/>
                </a:cubicBezTo>
                <a:cubicBezTo>
                  <a:pt x="4207666" y="2169511"/>
                  <a:pt x="4195923" y="2167554"/>
                  <a:pt x="4192661" y="2161683"/>
                </a:cubicBezTo>
                <a:cubicBezTo>
                  <a:pt x="4189399" y="2155159"/>
                  <a:pt x="4193314" y="2144069"/>
                  <a:pt x="4194619" y="2134284"/>
                </a:cubicBezTo>
                <a:cubicBezTo>
                  <a:pt x="4173743" y="2145374"/>
                  <a:pt x="4171786" y="2157769"/>
                  <a:pt x="4181571" y="2174730"/>
                </a:cubicBezTo>
                <a:cubicBezTo>
                  <a:pt x="4186790" y="2183210"/>
                  <a:pt x="4187442" y="2194301"/>
                  <a:pt x="4188095" y="2204738"/>
                </a:cubicBezTo>
                <a:cubicBezTo>
                  <a:pt x="4188747" y="2212566"/>
                  <a:pt x="4184833" y="2221699"/>
                  <a:pt x="4186138" y="2229527"/>
                </a:cubicBezTo>
                <a:cubicBezTo>
                  <a:pt x="4190704" y="2251055"/>
                  <a:pt x="4190704" y="2271278"/>
                  <a:pt x="4178310" y="2290848"/>
                </a:cubicBezTo>
                <a:cubicBezTo>
                  <a:pt x="4175700" y="2294763"/>
                  <a:pt x="4177005" y="2303243"/>
                  <a:pt x="4178962" y="2308462"/>
                </a:cubicBezTo>
                <a:cubicBezTo>
                  <a:pt x="4191357" y="2343037"/>
                  <a:pt x="4180267" y="2381525"/>
                  <a:pt x="4154825" y="2405662"/>
                </a:cubicBezTo>
                <a:cubicBezTo>
                  <a:pt x="4143735" y="2416100"/>
                  <a:pt x="4132645" y="2433713"/>
                  <a:pt x="4133297" y="2447413"/>
                </a:cubicBezTo>
                <a:cubicBezTo>
                  <a:pt x="4133950" y="2466983"/>
                  <a:pt x="4146997" y="2485901"/>
                  <a:pt x="4151563" y="2506124"/>
                </a:cubicBezTo>
                <a:cubicBezTo>
                  <a:pt x="4155477" y="2524390"/>
                  <a:pt x="4156782" y="2543961"/>
                  <a:pt x="4155477" y="2562227"/>
                </a:cubicBezTo>
                <a:cubicBezTo>
                  <a:pt x="4154825" y="2570707"/>
                  <a:pt x="4147649" y="2578535"/>
                  <a:pt x="4142430" y="2586364"/>
                </a:cubicBezTo>
                <a:cubicBezTo>
                  <a:pt x="4143735" y="2583102"/>
                  <a:pt x="4143735" y="2579188"/>
                  <a:pt x="4143083" y="2575926"/>
                </a:cubicBezTo>
                <a:cubicBezTo>
                  <a:pt x="4137864" y="2557008"/>
                  <a:pt x="4122860" y="2569402"/>
                  <a:pt x="4112422" y="2566793"/>
                </a:cubicBezTo>
                <a:cubicBezTo>
                  <a:pt x="4107855" y="2565488"/>
                  <a:pt x="4096766" y="2572664"/>
                  <a:pt x="4096766" y="2576578"/>
                </a:cubicBezTo>
                <a:cubicBezTo>
                  <a:pt x="4096766" y="2616372"/>
                  <a:pt x="4087633" y="2657470"/>
                  <a:pt x="4115032" y="2693349"/>
                </a:cubicBezTo>
                <a:cubicBezTo>
                  <a:pt x="4122207" y="2703135"/>
                  <a:pt x="4126122" y="2716834"/>
                  <a:pt x="4127426" y="2729229"/>
                </a:cubicBezTo>
                <a:cubicBezTo>
                  <a:pt x="4129383" y="2758584"/>
                  <a:pt x="4128731" y="2788593"/>
                  <a:pt x="4129383" y="2817948"/>
                </a:cubicBezTo>
                <a:cubicBezTo>
                  <a:pt x="4130036" y="2832300"/>
                  <a:pt x="4124164" y="2839476"/>
                  <a:pt x="4109813" y="2838823"/>
                </a:cubicBezTo>
                <a:cubicBezTo>
                  <a:pt x="4093504" y="2838171"/>
                  <a:pt x="4086981" y="2847304"/>
                  <a:pt x="4088938" y="2861656"/>
                </a:cubicBezTo>
                <a:cubicBezTo>
                  <a:pt x="4092851" y="2889707"/>
                  <a:pt x="4091547" y="2921672"/>
                  <a:pt x="4104594" y="2945809"/>
                </a:cubicBezTo>
                <a:cubicBezTo>
                  <a:pt x="4124164" y="2980384"/>
                  <a:pt x="4124164" y="3014958"/>
                  <a:pt x="4124164" y="3050838"/>
                </a:cubicBezTo>
                <a:cubicBezTo>
                  <a:pt x="4124164" y="3084108"/>
                  <a:pt x="4123512" y="3118030"/>
                  <a:pt x="4124817" y="3151300"/>
                </a:cubicBezTo>
                <a:cubicBezTo>
                  <a:pt x="4125469" y="3168261"/>
                  <a:pt x="4121555" y="3178046"/>
                  <a:pt x="4101985" y="3175437"/>
                </a:cubicBezTo>
                <a:cubicBezTo>
                  <a:pt x="4083719" y="3172827"/>
                  <a:pt x="4078500" y="3182613"/>
                  <a:pt x="4077847" y="3199574"/>
                </a:cubicBezTo>
                <a:cubicBezTo>
                  <a:pt x="4076543" y="3246543"/>
                  <a:pt x="4084371" y="3290251"/>
                  <a:pt x="4107855" y="3331349"/>
                </a:cubicBezTo>
                <a:cubicBezTo>
                  <a:pt x="4111770" y="3338525"/>
                  <a:pt x="4114379" y="3347005"/>
                  <a:pt x="4114379" y="3354833"/>
                </a:cubicBezTo>
                <a:cubicBezTo>
                  <a:pt x="4113075" y="3425287"/>
                  <a:pt x="4111117" y="3496394"/>
                  <a:pt x="4109160" y="3566848"/>
                </a:cubicBezTo>
                <a:cubicBezTo>
                  <a:pt x="4109160" y="3572719"/>
                  <a:pt x="4102637" y="3581852"/>
                  <a:pt x="4098070" y="3582504"/>
                </a:cubicBezTo>
                <a:cubicBezTo>
                  <a:pt x="4082414" y="3585113"/>
                  <a:pt x="4079804" y="3595551"/>
                  <a:pt x="4082414" y="3607293"/>
                </a:cubicBezTo>
                <a:cubicBezTo>
                  <a:pt x="4086328" y="3622950"/>
                  <a:pt x="4092199" y="3638606"/>
                  <a:pt x="4097418" y="3654263"/>
                </a:cubicBezTo>
                <a:cubicBezTo>
                  <a:pt x="4100028" y="3662091"/>
                  <a:pt x="4105246" y="3669267"/>
                  <a:pt x="4105246" y="3677095"/>
                </a:cubicBezTo>
                <a:cubicBezTo>
                  <a:pt x="4105898" y="3714279"/>
                  <a:pt x="4104594" y="3751463"/>
                  <a:pt x="4104594" y="3788647"/>
                </a:cubicBezTo>
                <a:cubicBezTo>
                  <a:pt x="4104594" y="3801694"/>
                  <a:pt x="4099375" y="3806261"/>
                  <a:pt x="4086981" y="3806261"/>
                </a:cubicBezTo>
                <a:cubicBezTo>
                  <a:pt x="4064148" y="3805608"/>
                  <a:pt x="4041316" y="3805608"/>
                  <a:pt x="4018484" y="3806261"/>
                </a:cubicBezTo>
                <a:cubicBezTo>
                  <a:pt x="4002827" y="3806913"/>
                  <a:pt x="3997608" y="3801042"/>
                  <a:pt x="3996956" y="3785385"/>
                </a:cubicBezTo>
                <a:cubicBezTo>
                  <a:pt x="3994999" y="3694708"/>
                  <a:pt x="3991737" y="3604684"/>
                  <a:pt x="3989128" y="3514007"/>
                </a:cubicBezTo>
                <a:cubicBezTo>
                  <a:pt x="3985214" y="3347658"/>
                  <a:pt x="3981952" y="3181308"/>
                  <a:pt x="3978038" y="3014306"/>
                </a:cubicBezTo>
                <a:cubicBezTo>
                  <a:pt x="3976733" y="2957551"/>
                  <a:pt x="3974776" y="2900144"/>
                  <a:pt x="3972819" y="2843390"/>
                </a:cubicBezTo>
                <a:cubicBezTo>
                  <a:pt x="3970862" y="2795116"/>
                  <a:pt x="3961076" y="2745537"/>
                  <a:pt x="4001522" y="2705744"/>
                </a:cubicBezTo>
                <a:cubicBezTo>
                  <a:pt x="4004784" y="2702482"/>
                  <a:pt x="4007394" y="2697263"/>
                  <a:pt x="4006741" y="2693349"/>
                </a:cubicBezTo>
                <a:cubicBezTo>
                  <a:pt x="4004784" y="2684869"/>
                  <a:pt x="4002827" y="2671169"/>
                  <a:pt x="3996956" y="2669212"/>
                </a:cubicBezTo>
                <a:cubicBezTo>
                  <a:pt x="3977385" y="2662689"/>
                  <a:pt x="3978038" y="2649642"/>
                  <a:pt x="3977385" y="2633333"/>
                </a:cubicBezTo>
                <a:cubicBezTo>
                  <a:pt x="3977385" y="2626157"/>
                  <a:pt x="3970862" y="2613762"/>
                  <a:pt x="3968253" y="2613762"/>
                </a:cubicBezTo>
                <a:cubicBezTo>
                  <a:pt x="3944115" y="2615067"/>
                  <a:pt x="3948029" y="2598758"/>
                  <a:pt x="3948029" y="2585059"/>
                </a:cubicBezTo>
                <a:cubicBezTo>
                  <a:pt x="3948029" y="2175382"/>
                  <a:pt x="3948029" y="1765053"/>
                  <a:pt x="3948029" y="1355377"/>
                </a:cubicBezTo>
                <a:cubicBezTo>
                  <a:pt x="3948029" y="1324064"/>
                  <a:pt x="3958467" y="1299274"/>
                  <a:pt x="3981300" y="1278399"/>
                </a:cubicBezTo>
                <a:cubicBezTo>
                  <a:pt x="3996956" y="1264048"/>
                  <a:pt x="4012612" y="1249696"/>
                  <a:pt x="4026312" y="1233387"/>
                </a:cubicBezTo>
                <a:cubicBezTo>
                  <a:pt x="4050449" y="1204684"/>
                  <a:pt x="4051101" y="1163585"/>
                  <a:pt x="4025007" y="1142710"/>
                </a:cubicBezTo>
                <a:cubicBezTo>
                  <a:pt x="4007394" y="1128358"/>
                  <a:pt x="4004784" y="1112050"/>
                  <a:pt x="4003479" y="1093132"/>
                </a:cubicBezTo>
                <a:cubicBezTo>
                  <a:pt x="4001522" y="1061819"/>
                  <a:pt x="4001522" y="1060514"/>
                  <a:pt x="3970210" y="1061819"/>
                </a:cubicBezTo>
                <a:cubicBezTo>
                  <a:pt x="3951291" y="1062471"/>
                  <a:pt x="3946725" y="1054643"/>
                  <a:pt x="3947377" y="1037682"/>
                </a:cubicBezTo>
                <a:cubicBezTo>
                  <a:pt x="3948029" y="1001802"/>
                  <a:pt x="3948029" y="965923"/>
                  <a:pt x="3945420" y="930696"/>
                </a:cubicBezTo>
                <a:cubicBezTo>
                  <a:pt x="3944115" y="906559"/>
                  <a:pt x="3949334" y="892860"/>
                  <a:pt x="3973471" y="882422"/>
                </a:cubicBezTo>
                <a:cubicBezTo>
                  <a:pt x="4007394" y="868070"/>
                  <a:pt x="4010655" y="849152"/>
                  <a:pt x="3989128" y="819144"/>
                </a:cubicBezTo>
                <a:cubicBezTo>
                  <a:pt x="3974123" y="798921"/>
                  <a:pt x="3956510" y="781308"/>
                  <a:pt x="3940202" y="762389"/>
                </a:cubicBezTo>
                <a:cubicBezTo>
                  <a:pt x="3927807" y="748690"/>
                  <a:pt x="3918674" y="699764"/>
                  <a:pt x="3929764" y="689978"/>
                </a:cubicBezTo>
                <a:cubicBezTo>
                  <a:pt x="3951291" y="671713"/>
                  <a:pt x="3940854" y="656056"/>
                  <a:pt x="3926502" y="644966"/>
                </a:cubicBezTo>
                <a:cubicBezTo>
                  <a:pt x="3903017" y="626048"/>
                  <a:pt x="3901060" y="600606"/>
                  <a:pt x="3898451" y="573860"/>
                </a:cubicBezTo>
                <a:cubicBezTo>
                  <a:pt x="3896494" y="548418"/>
                  <a:pt x="3893884" y="522324"/>
                  <a:pt x="3890623" y="496882"/>
                </a:cubicBezTo>
                <a:cubicBezTo>
                  <a:pt x="3879533" y="417296"/>
                  <a:pt x="3868443" y="338361"/>
                  <a:pt x="3848220" y="260079"/>
                </a:cubicBezTo>
                <a:cubicBezTo>
                  <a:pt x="3847568" y="258122"/>
                  <a:pt x="3846915" y="254860"/>
                  <a:pt x="3848220" y="253555"/>
                </a:cubicBezTo>
                <a:cubicBezTo>
                  <a:pt x="3861267" y="237247"/>
                  <a:pt x="3853438" y="221590"/>
                  <a:pt x="3848872" y="204629"/>
                </a:cubicBezTo>
                <a:cubicBezTo>
                  <a:pt x="3846263" y="194844"/>
                  <a:pt x="3849525" y="183754"/>
                  <a:pt x="3848872" y="172664"/>
                </a:cubicBezTo>
                <a:cubicBezTo>
                  <a:pt x="3848220" y="162226"/>
                  <a:pt x="3848220" y="151136"/>
                  <a:pt x="3844958" y="140699"/>
                </a:cubicBezTo>
                <a:cubicBezTo>
                  <a:pt x="3839739" y="123737"/>
                  <a:pt x="3837782" y="110690"/>
                  <a:pt x="3857353" y="100905"/>
                </a:cubicBezTo>
                <a:cubicBezTo>
                  <a:pt x="3867138" y="95686"/>
                  <a:pt x="3874314" y="85249"/>
                  <a:pt x="3882794" y="76768"/>
                </a:cubicBezTo>
                <a:cubicBezTo>
                  <a:pt x="3881490" y="74159"/>
                  <a:pt x="3880185" y="71549"/>
                  <a:pt x="3878880" y="68940"/>
                </a:cubicBezTo>
                <a:cubicBezTo>
                  <a:pt x="3854091" y="91120"/>
                  <a:pt x="3828649" y="99600"/>
                  <a:pt x="3807122" y="70897"/>
                </a:cubicBezTo>
                <a:cubicBezTo>
                  <a:pt x="3782985" y="38279"/>
                  <a:pt x="3805817" y="17404"/>
                  <a:pt x="3835825" y="443"/>
                </a:cubicBezTo>
                <a:cubicBezTo>
                  <a:pt x="3806470" y="-2819"/>
                  <a:pt x="3784289" y="12185"/>
                  <a:pt x="3777114" y="36975"/>
                </a:cubicBezTo>
                <a:cubicBezTo>
                  <a:pt x="3769285" y="64374"/>
                  <a:pt x="3781680" y="92425"/>
                  <a:pt x="3810383" y="104167"/>
                </a:cubicBezTo>
                <a:cubicBezTo>
                  <a:pt x="3829954" y="111995"/>
                  <a:pt x="3829954" y="125695"/>
                  <a:pt x="3820821" y="138089"/>
                </a:cubicBezTo>
                <a:cubicBezTo>
                  <a:pt x="3811036" y="151789"/>
                  <a:pt x="3812340" y="161574"/>
                  <a:pt x="3818212" y="175273"/>
                </a:cubicBezTo>
                <a:cubicBezTo>
                  <a:pt x="3822126" y="185058"/>
                  <a:pt x="3822126" y="202020"/>
                  <a:pt x="3816255" y="209195"/>
                </a:cubicBezTo>
                <a:cubicBezTo>
                  <a:pt x="3801250" y="228114"/>
                  <a:pt x="3817559" y="241161"/>
                  <a:pt x="3818212" y="256817"/>
                </a:cubicBezTo>
                <a:cubicBezTo>
                  <a:pt x="3818864" y="271821"/>
                  <a:pt x="3796684" y="283564"/>
                  <a:pt x="3804512" y="303786"/>
                </a:cubicBezTo>
                <a:cubicBezTo>
                  <a:pt x="3807774" y="312267"/>
                  <a:pt x="3807774" y="323357"/>
                  <a:pt x="3805817" y="332490"/>
                </a:cubicBezTo>
                <a:cubicBezTo>
                  <a:pt x="3792770" y="405553"/>
                  <a:pt x="3777114" y="478617"/>
                  <a:pt x="3765371" y="551680"/>
                </a:cubicBezTo>
                <a:cubicBezTo>
                  <a:pt x="3758848" y="591473"/>
                  <a:pt x="3758848" y="631919"/>
                  <a:pt x="3723621" y="660623"/>
                </a:cubicBezTo>
                <a:cubicBezTo>
                  <a:pt x="3714488" y="667798"/>
                  <a:pt x="3713183" y="679541"/>
                  <a:pt x="3724926" y="689978"/>
                </a:cubicBezTo>
                <a:cubicBezTo>
                  <a:pt x="3742539" y="704982"/>
                  <a:pt x="3739930" y="741514"/>
                  <a:pt x="3722968" y="757823"/>
                </a:cubicBezTo>
                <a:cubicBezTo>
                  <a:pt x="3702093" y="778046"/>
                  <a:pt x="3681218" y="798269"/>
                  <a:pt x="3663604" y="820449"/>
                </a:cubicBezTo>
                <a:cubicBezTo>
                  <a:pt x="3636858" y="855023"/>
                  <a:pt x="3644034" y="875898"/>
                  <a:pt x="3686437" y="888946"/>
                </a:cubicBezTo>
                <a:cubicBezTo>
                  <a:pt x="3702093" y="893512"/>
                  <a:pt x="3704702" y="901993"/>
                  <a:pt x="3704050" y="915040"/>
                </a:cubicBezTo>
                <a:cubicBezTo>
                  <a:pt x="3703398" y="956138"/>
                  <a:pt x="3702746" y="997236"/>
                  <a:pt x="3704050" y="1038334"/>
                </a:cubicBezTo>
                <a:cubicBezTo>
                  <a:pt x="3704702" y="1060514"/>
                  <a:pt x="3697527" y="1069647"/>
                  <a:pt x="3675347" y="1065733"/>
                </a:cubicBezTo>
                <a:cubicBezTo>
                  <a:pt x="3653819" y="1061819"/>
                  <a:pt x="3644034" y="1070299"/>
                  <a:pt x="3647296" y="1092479"/>
                </a:cubicBezTo>
                <a:cubicBezTo>
                  <a:pt x="3648600" y="1100960"/>
                  <a:pt x="3648600" y="1109440"/>
                  <a:pt x="3646643" y="1117268"/>
                </a:cubicBezTo>
                <a:cubicBezTo>
                  <a:pt x="3645339" y="1123140"/>
                  <a:pt x="3642077" y="1130316"/>
                  <a:pt x="3637510" y="1133577"/>
                </a:cubicBezTo>
                <a:cubicBezTo>
                  <a:pt x="3579451" y="1172066"/>
                  <a:pt x="3580756" y="1230778"/>
                  <a:pt x="3642729" y="1263395"/>
                </a:cubicBezTo>
                <a:cubicBezTo>
                  <a:pt x="3674695" y="1280356"/>
                  <a:pt x="3692308" y="1306450"/>
                  <a:pt x="3696222" y="1340373"/>
                </a:cubicBezTo>
                <a:cubicBezTo>
                  <a:pt x="3700136" y="1372338"/>
                  <a:pt x="3698832" y="1405608"/>
                  <a:pt x="3698832" y="1437573"/>
                </a:cubicBezTo>
                <a:cubicBezTo>
                  <a:pt x="3697527" y="1566738"/>
                  <a:pt x="3696222" y="1695904"/>
                  <a:pt x="3694917" y="1825722"/>
                </a:cubicBezTo>
                <a:cubicBezTo>
                  <a:pt x="3692308" y="2078182"/>
                  <a:pt x="3689699" y="2330642"/>
                  <a:pt x="3688394" y="2583102"/>
                </a:cubicBezTo>
                <a:cubicBezTo>
                  <a:pt x="3688394" y="2609848"/>
                  <a:pt x="3655776" y="2622895"/>
                  <a:pt x="3662952" y="2651599"/>
                </a:cubicBezTo>
                <a:cubicBezTo>
                  <a:pt x="3662952" y="2651599"/>
                  <a:pt x="3656429" y="2654208"/>
                  <a:pt x="3652514" y="2654861"/>
                </a:cubicBezTo>
                <a:cubicBezTo>
                  <a:pt x="3619245" y="2663341"/>
                  <a:pt x="3615330" y="2669212"/>
                  <a:pt x="3634901" y="2699220"/>
                </a:cubicBezTo>
                <a:cubicBezTo>
                  <a:pt x="3653167" y="2727271"/>
                  <a:pt x="3659038" y="2755975"/>
                  <a:pt x="3658386" y="2789897"/>
                </a:cubicBezTo>
                <a:cubicBezTo>
                  <a:pt x="3653167" y="2971251"/>
                  <a:pt x="3649253" y="3153257"/>
                  <a:pt x="3644686" y="3334610"/>
                </a:cubicBezTo>
                <a:cubicBezTo>
                  <a:pt x="3641424" y="3483347"/>
                  <a:pt x="3638163" y="3632735"/>
                  <a:pt x="3633596" y="3781471"/>
                </a:cubicBezTo>
                <a:cubicBezTo>
                  <a:pt x="3633596" y="3788647"/>
                  <a:pt x="3626420" y="3801694"/>
                  <a:pt x="3621854" y="3802346"/>
                </a:cubicBezTo>
                <a:cubicBezTo>
                  <a:pt x="3606198" y="3804956"/>
                  <a:pt x="3609459" y="3790604"/>
                  <a:pt x="3609459" y="3781471"/>
                </a:cubicBezTo>
                <a:cubicBezTo>
                  <a:pt x="3609459" y="3709060"/>
                  <a:pt x="3608155" y="3636649"/>
                  <a:pt x="3610112" y="3564891"/>
                </a:cubicBezTo>
                <a:cubicBezTo>
                  <a:pt x="3610764" y="3526402"/>
                  <a:pt x="3595760" y="3497698"/>
                  <a:pt x="3565100" y="3475518"/>
                </a:cubicBezTo>
                <a:cubicBezTo>
                  <a:pt x="3544876" y="3460514"/>
                  <a:pt x="3542919" y="3443553"/>
                  <a:pt x="3559880" y="3424635"/>
                </a:cubicBezTo>
                <a:cubicBezTo>
                  <a:pt x="3574885" y="3408326"/>
                  <a:pt x="3576189" y="3392017"/>
                  <a:pt x="3562490" y="3373752"/>
                </a:cubicBezTo>
                <a:cubicBezTo>
                  <a:pt x="3557923" y="3367880"/>
                  <a:pt x="3556619" y="3358747"/>
                  <a:pt x="3556619" y="3351572"/>
                </a:cubicBezTo>
                <a:cubicBezTo>
                  <a:pt x="3556619" y="3313083"/>
                  <a:pt x="3562490" y="3273942"/>
                  <a:pt x="3557923" y="3236105"/>
                </a:cubicBezTo>
                <a:cubicBezTo>
                  <a:pt x="3545529" y="3136948"/>
                  <a:pt x="3499212" y="3057361"/>
                  <a:pt x="3410492" y="3007782"/>
                </a:cubicBezTo>
                <a:cubicBezTo>
                  <a:pt x="3367437" y="2983646"/>
                  <a:pt x="3321772" y="2964727"/>
                  <a:pt x="3275455" y="2947766"/>
                </a:cubicBezTo>
                <a:cubicBezTo>
                  <a:pt x="3253928" y="2939938"/>
                  <a:pt x="3249361" y="2924282"/>
                  <a:pt x="3245447" y="2907320"/>
                </a:cubicBezTo>
                <a:cubicBezTo>
                  <a:pt x="3242838" y="2895578"/>
                  <a:pt x="3244795" y="2883183"/>
                  <a:pt x="3243490" y="2871441"/>
                </a:cubicBezTo>
                <a:cubicBezTo>
                  <a:pt x="3241533" y="2852523"/>
                  <a:pt x="3236314" y="2833605"/>
                  <a:pt x="3261756" y="2825124"/>
                </a:cubicBezTo>
                <a:cubicBezTo>
                  <a:pt x="3264365" y="2824472"/>
                  <a:pt x="3265670" y="2818601"/>
                  <a:pt x="3265018" y="2820558"/>
                </a:cubicBezTo>
                <a:cubicBezTo>
                  <a:pt x="3249361" y="2815991"/>
                  <a:pt x="3229139" y="2815339"/>
                  <a:pt x="3220658" y="2805554"/>
                </a:cubicBezTo>
                <a:cubicBezTo>
                  <a:pt x="3202392" y="2783374"/>
                  <a:pt x="3227834" y="2771631"/>
                  <a:pt x="3244795" y="2756627"/>
                </a:cubicBezTo>
                <a:cubicBezTo>
                  <a:pt x="3221310" y="2754018"/>
                  <a:pt x="3208263" y="2761194"/>
                  <a:pt x="3199783" y="2778155"/>
                </a:cubicBezTo>
                <a:cubicBezTo>
                  <a:pt x="3191955" y="2794464"/>
                  <a:pt x="3192607" y="2812729"/>
                  <a:pt x="3206959" y="2821862"/>
                </a:cubicBezTo>
                <a:cubicBezTo>
                  <a:pt x="3227834" y="2834909"/>
                  <a:pt x="3227182" y="2850566"/>
                  <a:pt x="3223920" y="2870136"/>
                </a:cubicBezTo>
                <a:cubicBezTo>
                  <a:pt x="3221963" y="2881879"/>
                  <a:pt x="3224572" y="2894273"/>
                  <a:pt x="3221310" y="2906016"/>
                </a:cubicBezTo>
                <a:cubicBezTo>
                  <a:pt x="3216744" y="2923629"/>
                  <a:pt x="3212830" y="2941243"/>
                  <a:pt x="3189345" y="2947766"/>
                </a:cubicBezTo>
                <a:cubicBezTo>
                  <a:pt x="3153466" y="2958204"/>
                  <a:pt x="3118891" y="2971903"/>
                  <a:pt x="3084969" y="2986907"/>
                </a:cubicBezTo>
                <a:cubicBezTo>
                  <a:pt x="2939495" y="3051490"/>
                  <a:pt x="2867736" y="3188484"/>
                  <a:pt x="2895787" y="3345700"/>
                </a:cubicBezTo>
                <a:cubicBezTo>
                  <a:pt x="2897092" y="3353529"/>
                  <a:pt x="2896439" y="3364619"/>
                  <a:pt x="2891873" y="3371142"/>
                </a:cubicBezTo>
                <a:cubicBezTo>
                  <a:pt x="2873607" y="3400498"/>
                  <a:pt x="2873607" y="3406369"/>
                  <a:pt x="2899701" y="3430506"/>
                </a:cubicBezTo>
                <a:cubicBezTo>
                  <a:pt x="2907529" y="3438334"/>
                  <a:pt x="2909486" y="3447467"/>
                  <a:pt x="2897744" y="3448120"/>
                </a:cubicBezTo>
                <a:cubicBezTo>
                  <a:pt x="2868388" y="3450076"/>
                  <a:pt x="2838380" y="3448772"/>
                  <a:pt x="2814243" y="3448772"/>
                </a:cubicBezTo>
                <a:cubicBezTo>
                  <a:pt x="2820767" y="3422025"/>
                  <a:pt x="2833814" y="3397236"/>
                  <a:pt x="2830552" y="3373752"/>
                </a:cubicBezTo>
                <a:cubicBezTo>
                  <a:pt x="2827943" y="3349615"/>
                  <a:pt x="2809677" y="3328087"/>
                  <a:pt x="2797934" y="3305255"/>
                </a:cubicBezTo>
                <a:cubicBezTo>
                  <a:pt x="2796630" y="3301340"/>
                  <a:pt x="2801196" y="3295469"/>
                  <a:pt x="2806415" y="3290251"/>
                </a:cubicBezTo>
                <a:cubicBezTo>
                  <a:pt x="2871650" y="3217840"/>
                  <a:pt x="2919272" y="3136948"/>
                  <a:pt x="2929709" y="3036486"/>
                </a:cubicBezTo>
                <a:cubicBezTo>
                  <a:pt x="2945366" y="2881879"/>
                  <a:pt x="2901006" y="2753365"/>
                  <a:pt x="2775102" y="2659427"/>
                </a:cubicBezTo>
                <a:cubicBezTo>
                  <a:pt x="2715086" y="2614415"/>
                  <a:pt x="2650503" y="2574621"/>
                  <a:pt x="2587877" y="2533523"/>
                </a:cubicBezTo>
                <a:cubicBezTo>
                  <a:pt x="2515466" y="2485901"/>
                  <a:pt x="2448926" y="2432409"/>
                  <a:pt x="2407828" y="2353474"/>
                </a:cubicBezTo>
                <a:cubicBezTo>
                  <a:pt x="2404567" y="2347603"/>
                  <a:pt x="2401957" y="2339122"/>
                  <a:pt x="2403914" y="2333251"/>
                </a:cubicBezTo>
                <a:cubicBezTo>
                  <a:pt x="2409785" y="2314333"/>
                  <a:pt x="2421528" y="2296720"/>
                  <a:pt x="2424137" y="2277801"/>
                </a:cubicBezTo>
                <a:cubicBezTo>
                  <a:pt x="2426094" y="2265407"/>
                  <a:pt x="2420875" y="2247141"/>
                  <a:pt x="2411743" y="2239313"/>
                </a:cubicBezTo>
                <a:cubicBezTo>
                  <a:pt x="2391520" y="2222352"/>
                  <a:pt x="2388910" y="2201476"/>
                  <a:pt x="2388258" y="2179296"/>
                </a:cubicBezTo>
                <a:cubicBezTo>
                  <a:pt x="2386953" y="2147984"/>
                  <a:pt x="2388258" y="2116671"/>
                  <a:pt x="2387605" y="2086010"/>
                </a:cubicBezTo>
                <a:cubicBezTo>
                  <a:pt x="2387605" y="2044912"/>
                  <a:pt x="2387605" y="2044912"/>
                  <a:pt x="2425442" y="2031213"/>
                </a:cubicBezTo>
                <a:cubicBezTo>
                  <a:pt x="2445012" y="2024037"/>
                  <a:pt x="2462626" y="2015556"/>
                  <a:pt x="2475020" y="1997290"/>
                </a:cubicBezTo>
                <a:cubicBezTo>
                  <a:pt x="2437184" y="2012295"/>
                  <a:pt x="2400000" y="2022732"/>
                  <a:pt x="2359554" y="2007076"/>
                </a:cubicBezTo>
                <a:cubicBezTo>
                  <a:pt x="2319761" y="1991419"/>
                  <a:pt x="2293015" y="1963368"/>
                  <a:pt x="2281272" y="1923575"/>
                </a:cubicBezTo>
                <a:cubicBezTo>
                  <a:pt x="2272139" y="1892914"/>
                  <a:pt x="2274096" y="1861601"/>
                  <a:pt x="2289753" y="1832898"/>
                </a:cubicBezTo>
                <a:cubicBezTo>
                  <a:pt x="2315194" y="1784624"/>
                  <a:pt x="2356293" y="1763096"/>
                  <a:pt x="2411090" y="1761139"/>
                </a:cubicBezTo>
                <a:cubicBezTo>
                  <a:pt x="2403914" y="1755268"/>
                  <a:pt x="2397391" y="1752006"/>
                  <a:pt x="2390867" y="1751354"/>
                </a:cubicBezTo>
                <a:cubicBezTo>
                  <a:pt x="2312585" y="1743526"/>
                  <a:pt x="2237565" y="1808761"/>
                  <a:pt x="2235608" y="1887695"/>
                </a:cubicBezTo>
                <a:cubicBezTo>
                  <a:pt x="2233651" y="1960106"/>
                  <a:pt x="2278663" y="2018818"/>
                  <a:pt x="2349117" y="2035779"/>
                </a:cubicBezTo>
                <a:cubicBezTo>
                  <a:pt x="2361511" y="2039041"/>
                  <a:pt x="2371949" y="2039693"/>
                  <a:pt x="2371297" y="2057959"/>
                </a:cubicBezTo>
                <a:cubicBezTo>
                  <a:pt x="2369992" y="2100362"/>
                  <a:pt x="2371297" y="2143417"/>
                  <a:pt x="2369340" y="2185820"/>
                </a:cubicBezTo>
                <a:cubicBezTo>
                  <a:pt x="2368687" y="2200824"/>
                  <a:pt x="2363469" y="2219742"/>
                  <a:pt x="2353031" y="2230180"/>
                </a:cubicBezTo>
                <a:cubicBezTo>
                  <a:pt x="2328241" y="2255622"/>
                  <a:pt x="2324328" y="2273887"/>
                  <a:pt x="2343246" y="2304548"/>
                </a:cubicBezTo>
                <a:cubicBezTo>
                  <a:pt x="2354988" y="2323466"/>
                  <a:pt x="2358902" y="2341732"/>
                  <a:pt x="2344550" y="2363259"/>
                </a:cubicBezTo>
                <a:cubicBezTo>
                  <a:pt x="2309976" y="2414795"/>
                  <a:pt x="2269530" y="2459155"/>
                  <a:pt x="2219299" y="2494382"/>
                </a:cubicBezTo>
                <a:cubicBezTo>
                  <a:pt x="2150150" y="2542656"/>
                  <a:pt x="2079043" y="2588321"/>
                  <a:pt x="2009894" y="2635942"/>
                </a:cubicBezTo>
                <a:cubicBezTo>
                  <a:pt x="1955097" y="2673779"/>
                  <a:pt x="1904213" y="2717486"/>
                  <a:pt x="1874857" y="2778807"/>
                </a:cubicBezTo>
                <a:cubicBezTo>
                  <a:pt x="1795923" y="2943852"/>
                  <a:pt x="1816798" y="3099764"/>
                  <a:pt x="1921827" y="3247195"/>
                </a:cubicBezTo>
                <a:cubicBezTo>
                  <a:pt x="1936831" y="3268723"/>
                  <a:pt x="1954444" y="3288946"/>
                  <a:pt x="1971405" y="3310474"/>
                </a:cubicBezTo>
                <a:cubicBezTo>
                  <a:pt x="1948573" y="3328739"/>
                  <a:pt x="1932264" y="3348962"/>
                  <a:pt x="1930960" y="3378318"/>
                </a:cubicBezTo>
                <a:cubicBezTo>
                  <a:pt x="1929003" y="3407674"/>
                  <a:pt x="1942702" y="3429854"/>
                  <a:pt x="1964230" y="3450076"/>
                </a:cubicBezTo>
                <a:cubicBezTo>
                  <a:pt x="1939440" y="3450076"/>
                  <a:pt x="1917260" y="3450729"/>
                  <a:pt x="1895733" y="3449424"/>
                </a:cubicBezTo>
                <a:cubicBezTo>
                  <a:pt x="1889209" y="3449424"/>
                  <a:pt x="1882686" y="3444858"/>
                  <a:pt x="1876162" y="3442249"/>
                </a:cubicBezTo>
                <a:cubicBezTo>
                  <a:pt x="1878771" y="3436377"/>
                  <a:pt x="1880729" y="3429854"/>
                  <a:pt x="1885295" y="3425287"/>
                </a:cubicBezTo>
                <a:cubicBezTo>
                  <a:pt x="1900299" y="3408326"/>
                  <a:pt x="1901604" y="3392670"/>
                  <a:pt x="1887904" y="3373752"/>
                </a:cubicBezTo>
                <a:cubicBezTo>
                  <a:pt x="1883338" y="3367880"/>
                  <a:pt x="1882033" y="3358747"/>
                  <a:pt x="1882033" y="3351572"/>
                </a:cubicBezTo>
                <a:cubicBezTo>
                  <a:pt x="1882686" y="3337872"/>
                  <a:pt x="1886600" y="3324173"/>
                  <a:pt x="1886600" y="3311126"/>
                </a:cubicBezTo>
                <a:cubicBezTo>
                  <a:pt x="1891166" y="3178046"/>
                  <a:pt x="1846806" y="3069104"/>
                  <a:pt x="1725469" y="3001911"/>
                </a:cubicBezTo>
                <a:cubicBezTo>
                  <a:pt x="1685023" y="2979731"/>
                  <a:pt x="1640663" y="2964727"/>
                  <a:pt x="1598260" y="2945809"/>
                </a:cubicBezTo>
                <a:cubicBezTo>
                  <a:pt x="1589780" y="2941895"/>
                  <a:pt x="1580647" y="2934067"/>
                  <a:pt x="1578038" y="2925586"/>
                </a:cubicBezTo>
                <a:cubicBezTo>
                  <a:pt x="1572819" y="2909930"/>
                  <a:pt x="1571514" y="2892316"/>
                  <a:pt x="1569557" y="2875355"/>
                </a:cubicBezTo>
                <a:cubicBezTo>
                  <a:pt x="1566948" y="2855132"/>
                  <a:pt x="1560424" y="2832952"/>
                  <a:pt x="1589128" y="2823819"/>
                </a:cubicBezTo>
                <a:cubicBezTo>
                  <a:pt x="1591737" y="2823167"/>
                  <a:pt x="1593042" y="2817948"/>
                  <a:pt x="1598913" y="2809468"/>
                </a:cubicBezTo>
                <a:cubicBezTo>
                  <a:pt x="1576733" y="2817948"/>
                  <a:pt x="1557815" y="2825776"/>
                  <a:pt x="1545420" y="2806206"/>
                </a:cubicBezTo>
                <a:cubicBezTo>
                  <a:pt x="1530416" y="2782721"/>
                  <a:pt x="1553248" y="2772284"/>
                  <a:pt x="1567600" y="2756627"/>
                </a:cubicBezTo>
                <a:cubicBezTo>
                  <a:pt x="1545420" y="2754670"/>
                  <a:pt x="1530416" y="2763151"/>
                  <a:pt x="1527154" y="2778807"/>
                </a:cubicBezTo>
                <a:cubicBezTo>
                  <a:pt x="1524545" y="2792507"/>
                  <a:pt x="1526502" y="2815339"/>
                  <a:pt x="1534982" y="2821862"/>
                </a:cubicBezTo>
                <a:cubicBezTo>
                  <a:pt x="1552596" y="2834909"/>
                  <a:pt x="1552596" y="2849261"/>
                  <a:pt x="1550639" y="2866875"/>
                </a:cubicBezTo>
                <a:cubicBezTo>
                  <a:pt x="1549334" y="2876008"/>
                  <a:pt x="1546725" y="2884488"/>
                  <a:pt x="1546725" y="2893621"/>
                </a:cubicBezTo>
                <a:cubicBezTo>
                  <a:pt x="1546072" y="2930805"/>
                  <a:pt x="1540854" y="2936024"/>
                  <a:pt x="1508236" y="2949723"/>
                </a:cubicBezTo>
                <a:cubicBezTo>
                  <a:pt x="1456700" y="2970599"/>
                  <a:pt x="1403207" y="2988212"/>
                  <a:pt x="1356238" y="3016263"/>
                </a:cubicBezTo>
                <a:cubicBezTo>
                  <a:pt x="1251210" y="3078889"/>
                  <a:pt x="1199674" y="3213273"/>
                  <a:pt x="1221854" y="3347005"/>
                </a:cubicBezTo>
                <a:cubicBezTo>
                  <a:pt x="1223159" y="3356138"/>
                  <a:pt x="1219897" y="3367228"/>
                  <a:pt x="1215330" y="3375709"/>
                </a:cubicBezTo>
                <a:cubicBezTo>
                  <a:pt x="1203588" y="3395279"/>
                  <a:pt x="1204240" y="3411588"/>
                  <a:pt x="1220549" y="3426592"/>
                </a:cubicBezTo>
                <a:cubicBezTo>
                  <a:pt x="1240120" y="3444858"/>
                  <a:pt x="1240120" y="3459862"/>
                  <a:pt x="1219244" y="3476171"/>
                </a:cubicBezTo>
                <a:cubicBezTo>
                  <a:pt x="1188584" y="3499655"/>
                  <a:pt x="1173580" y="3529011"/>
                  <a:pt x="1174885" y="3568152"/>
                </a:cubicBezTo>
                <a:cubicBezTo>
                  <a:pt x="1176189" y="3652305"/>
                  <a:pt x="1175537" y="3737111"/>
                  <a:pt x="1175537" y="3821265"/>
                </a:cubicBezTo>
                <a:cubicBezTo>
                  <a:pt x="1175537" y="3829093"/>
                  <a:pt x="1175537" y="3836921"/>
                  <a:pt x="1175537" y="3844097"/>
                </a:cubicBezTo>
                <a:cubicBezTo>
                  <a:pt x="1173580" y="3844097"/>
                  <a:pt x="1171623" y="3844097"/>
                  <a:pt x="1169666" y="3844097"/>
                </a:cubicBezTo>
                <a:cubicBezTo>
                  <a:pt x="1169013" y="3838878"/>
                  <a:pt x="1167709" y="3834312"/>
                  <a:pt x="1167709" y="3829093"/>
                </a:cubicBezTo>
                <a:cubicBezTo>
                  <a:pt x="1165099" y="3733197"/>
                  <a:pt x="1161838" y="3637301"/>
                  <a:pt x="1159228" y="3542058"/>
                </a:cubicBezTo>
                <a:cubicBezTo>
                  <a:pt x="1155314" y="3379623"/>
                  <a:pt x="1152052" y="3216535"/>
                  <a:pt x="1148138" y="3054099"/>
                </a:cubicBezTo>
                <a:cubicBezTo>
                  <a:pt x="1146181" y="2973860"/>
                  <a:pt x="1144224" y="2892969"/>
                  <a:pt x="1140962" y="2812729"/>
                </a:cubicBezTo>
                <a:cubicBezTo>
                  <a:pt x="1139658" y="2774241"/>
                  <a:pt x="1138353" y="2736404"/>
                  <a:pt x="1169013" y="2706396"/>
                </a:cubicBezTo>
                <a:cubicBezTo>
                  <a:pt x="1170318" y="2705091"/>
                  <a:pt x="1170970" y="2702482"/>
                  <a:pt x="1172275" y="2700525"/>
                </a:cubicBezTo>
                <a:cubicBezTo>
                  <a:pt x="1182060" y="2684216"/>
                  <a:pt x="1178799" y="2673126"/>
                  <a:pt x="1161185" y="2663341"/>
                </a:cubicBezTo>
                <a:cubicBezTo>
                  <a:pt x="1154009" y="2659427"/>
                  <a:pt x="1146181" y="2647685"/>
                  <a:pt x="1146833" y="2639856"/>
                </a:cubicBezTo>
                <a:cubicBezTo>
                  <a:pt x="1147486" y="2619633"/>
                  <a:pt x="1142267" y="2607239"/>
                  <a:pt x="1118130" y="2608544"/>
                </a:cubicBezTo>
                <a:cubicBezTo>
                  <a:pt x="1118130" y="2598758"/>
                  <a:pt x="1118130" y="2590278"/>
                  <a:pt x="1118130" y="2582450"/>
                </a:cubicBezTo>
                <a:cubicBezTo>
                  <a:pt x="1118130" y="2249750"/>
                  <a:pt x="1111607" y="1438878"/>
                  <a:pt x="1111607" y="1366467"/>
                </a:cubicBezTo>
                <a:cubicBezTo>
                  <a:pt x="1111607" y="1335154"/>
                  <a:pt x="1122044" y="1310365"/>
                  <a:pt x="1144876" y="1289489"/>
                </a:cubicBezTo>
                <a:cubicBezTo>
                  <a:pt x="1160533" y="1275137"/>
                  <a:pt x="1176189" y="1260786"/>
                  <a:pt x="1189889" y="1244477"/>
                </a:cubicBezTo>
                <a:cubicBezTo>
                  <a:pt x="1214026" y="1215774"/>
                  <a:pt x="1214678" y="1174675"/>
                  <a:pt x="1188584" y="1153800"/>
                </a:cubicBezTo>
                <a:cubicBezTo>
                  <a:pt x="1170970" y="1139448"/>
                  <a:pt x="1168361" y="1123140"/>
                  <a:pt x="1167056" y="1104221"/>
                </a:cubicBezTo>
                <a:cubicBezTo>
                  <a:pt x="1165099" y="1072909"/>
                  <a:pt x="1165099" y="1071604"/>
                  <a:pt x="1133786" y="1072909"/>
                </a:cubicBezTo>
                <a:cubicBezTo>
                  <a:pt x="1114868" y="1073561"/>
                  <a:pt x="1110302" y="1065733"/>
                  <a:pt x="1110954" y="1048772"/>
                </a:cubicBezTo>
                <a:cubicBezTo>
                  <a:pt x="1111607" y="1012892"/>
                  <a:pt x="1111607" y="977013"/>
                  <a:pt x="1108997" y="941786"/>
                </a:cubicBezTo>
                <a:cubicBezTo>
                  <a:pt x="1107692" y="917649"/>
                  <a:pt x="1112911" y="903950"/>
                  <a:pt x="1137048" y="893512"/>
                </a:cubicBezTo>
                <a:cubicBezTo>
                  <a:pt x="1170970" y="879160"/>
                  <a:pt x="1174232" y="860242"/>
                  <a:pt x="1152705" y="830234"/>
                </a:cubicBezTo>
                <a:cubicBezTo>
                  <a:pt x="1137701" y="810011"/>
                  <a:pt x="1120087" y="792398"/>
                  <a:pt x="1103778" y="773479"/>
                </a:cubicBezTo>
                <a:cubicBezTo>
                  <a:pt x="1091384" y="759780"/>
                  <a:pt x="1082251" y="710854"/>
                  <a:pt x="1093341" y="701068"/>
                </a:cubicBezTo>
                <a:cubicBezTo>
                  <a:pt x="1114868" y="682803"/>
                  <a:pt x="1104431" y="667146"/>
                  <a:pt x="1090079" y="656056"/>
                </a:cubicBezTo>
                <a:cubicBezTo>
                  <a:pt x="1066594" y="637138"/>
                  <a:pt x="1064637" y="611696"/>
                  <a:pt x="1062028" y="584950"/>
                </a:cubicBezTo>
                <a:cubicBezTo>
                  <a:pt x="1060071" y="559508"/>
                  <a:pt x="1057461" y="533414"/>
                  <a:pt x="1054200" y="507972"/>
                </a:cubicBezTo>
                <a:cubicBezTo>
                  <a:pt x="1043110" y="428386"/>
                  <a:pt x="1032020" y="349451"/>
                  <a:pt x="1011797" y="271169"/>
                </a:cubicBezTo>
                <a:cubicBezTo>
                  <a:pt x="1011144" y="269212"/>
                  <a:pt x="1010492" y="265950"/>
                  <a:pt x="1011797" y="264645"/>
                </a:cubicBezTo>
                <a:cubicBezTo>
                  <a:pt x="1024844" y="248337"/>
                  <a:pt x="1017016" y="232680"/>
                  <a:pt x="1012449" y="215719"/>
                </a:cubicBezTo>
                <a:cubicBezTo>
                  <a:pt x="1009840" y="205934"/>
                  <a:pt x="1013101" y="194844"/>
                  <a:pt x="1012449" y="183754"/>
                </a:cubicBezTo>
                <a:cubicBezTo>
                  <a:pt x="1011797" y="173316"/>
                  <a:pt x="1011797" y="162226"/>
                  <a:pt x="1008535" y="151789"/>
                </a:cubicBezTo>
                <a:cubicBezTo>
                  <a:pt x="1003316" y="134827"/>
                  <a:pt x="1001359" y="121780"/>
                  <a:pt x="1020930" y="111995"/>
                </a:cubicBezTo>
                <a:cubicBezTo>
                  <a:pt x="1030715" y="106776"/>
                  <a:pt x="1037891" y="96339"/>
                  <a:pt x="1046371" y="87858"/>
                </a:cubicBezTo>
                <a:cubicBezTo>
                  <a:pt x="1045067" y="85249"/>
                  <a:pt x="1043762" y="82639"/>
                  <a:pt x="1042457" y="80030"/>
                </a:cubicBezTo>
                <a:cubicBezTo>
                  <a:pt x="1017668" y="102210"/>
                  <a:pt x="992226" y="110690"/>
                  <a:pt x="970699" y="81987"/>
                </a:cubicBezTo>
                <a:cubicBezTo>
                  <a:pt x="946562" y="49369"/>
                  <a:pt x="969394" y="28494"/>
                  <a:pt x="999402" y="11533"/>
                </a:cubicBezTo>
                <a:cubicBezTo>
                  <a:pt x="970046" y="8271"/>
                  <a:pt x="947866" y="23275"/>
                  <a:pt x="940690" y="48065"/>
                </a:cubicBezTo>
                <a:cubicBezTo>
                  <a:pt x="932862" y="75463"/>
                  <a:pt x="945257" y="103515"/>
                  <a:pt x="973960" y="115257"/>
                </a:cubicBezTo>
                <a:cubicBezTo>
                  <a:pt x="993531" y="123085"/>
                  <a:pt x="993531" y="136785"/>
                  <a:pt x="984398" y="149179"/>
                </a:cubicBezTo>
                <a:cubicBezTo>
                  <a:pt x="974613" y="162879"/>
                  <a:pt x="975917" y="172664"/>
                  <a:pt x="981789" y="186363"/>
                </a:cubicBezTo>
                <a:cubicBezTo>
                  <a:pt x="985703" y="196148"/>
                  <a:pt x="985703" y="213110"/>
                  <a:pt x="979832" y="220285"/>
                </a:cubicBezTo>
                <a:cubicBezTo>
                  <a:pt x="964827" y="239204"/>
                  <a:pt x="981136" y="252251"/>
                  <a:pt x="981789" y="267907"/>
                </a:cubicBezTo>
                <a:cubicBezTo>
                  <a:pt x="982441" y="282911"/>
                  <a:pt x="960261" y="294654"/>
                  <a:pt x="968089" y="314876"/>
                </a:cubicBezTo>
                <a:cubicBezTo>
                  <a:pt x="971351" y="323357"/>
                  <a:pt x="971351" y="334447"/>
                  <a:pt x="969394" y="343580"/>
                </a:cubicBezTo>
                <a:cubicBezTo>
                  <a:pt x="956347" y="416643"/>
                  <a:pt x="940690" y="489707"/>
                  <a:pt x="928948" y="562770"/>
                </a:cubicBezTo>
                <a:cubicBezTo>
                  <a:pt x="922425" y="602563"/>
                  <a:pt x="922425" y="643009"/>
                  <a:pt x="887198" y="671713"/>
                </a:cubicBezTo>
                <a:cubicBezTo>
                  <a:pt x="878065" y="678888"/>
                  <a:pt x="876760" y="690631"/>
                  <a:pt x="888502" y="701068"/>
                </a:cubicBezTo>
                <a:cubicBezTo>
                  <a:pt x="906116" y="716072"/>
                  <a:pt x="903506" y="752604"/>
                  <a:pt x="886545" y="768913"/>
                </a:cubicBezTo>
                <a:cubicBezTo>
                  <a:pt x="865670" y="789136"/>
                  <a:pt x="844795" y="809359"/>
                  <a:pt x="827181" y="831539"/>
                </a:cubicBezTo>
                <a:cubicBezTo>
                  <a:pt x="800435" y="866113"/>
                  <a:pt x="807611" y="886988"/>
                  <a:pt x="850014" y="900035"/>
                </a:cubicBezTo>
                <a:cubicBezTo>
                  <a:pt x="865670" y="904602"/>
                  <a:pt x="868279" y="913082"/>
                  <a:pt x="867627" y="926130"/>
                </a:cubicBezTo>
                <a:cubicBezTo>
                  <a:pt x="866975" y="967228"/>
                  <a:pt x="866322" y="1008326"/>
                  <a:pt x="867627" y="1049424"/>
                </a:cubicBezTo>
                <a:cubicBezTo>
                  <a:pt x="868279" y="1071604"/>
                  <a:pt x="861104" y="1080737"/>
                  <a:pt x="838924" y="1076823"/>
                </a:cubicBezTo>
                <a:cubicBezTo>
                  <a:pt x="817396" y="1072909"/>
                  <a:pt x="807611" y="1081389"/>
                  <a:pt x="810873" y="1103569"/>
                </a:cubicBezTo>
                <a:cubicBezTo>
                  <a:pt x="812177" y="1112050"/>
                  <a:pt x="812177" y="1120530"/>
                  <a:pt x="810220" y="1128358"/>
                </a:cubicBezTo>
                <a:cubicBezTo>
                  <a:pt x="808916" y="1134230"/>
                  <a:pt x="805654" y="1141405"/>
                  <a:pt x="801087" y="1144667"/>
                </a:cubicBezTo>
                <a:cubicBezTo>
                  <a:pt x="743028" y="1183156"/>
                  <a:pt x="744333" y="1241868"/>
                  <a:pt x="806306" y="1274485"/>
                </a:cubicBezTo>
                <a:cubicBezTo>
                  <a:pt x="838271" y="1291446"/>
                  <a:pt x="855885" y="1317540"/>
                  <a:pt x="859799" y="1351463"/>
                </a:cubicBezTo>
                <a:cubicBezTo>
                  <a:pt x="863713" y="1383428"/>
                  <a:pt x="862408" y="1416698"/>
                  <a:pt x="862408" y="1448663"/>
                </a:cubicBezTo>
                <a:cubicBezTo>
                  <a:pt x="861756" y="1497589"/>
                  <a:pt x="862408" y="1920313"/>
                  <a:pt x="860451" y="2083401"/>
                </a:cubicBezTo>
                <a:cubicBezTo>
                  <a:pt x="858494" y="2245184"/>
                  <a:pt x="855232" y="2407619"/>
                  <a:pt x="856537" y="2569402"/>
                </a:cubicBezTo>
                <a:cubicBezTo>
                  <a:pt x="856537" y="2600063"/>
                  <a:pt x="827181" y="2617676"/>
                  <a:pt x="833053" y="2647685"/>
                </a:cubicBezTo>
                <a:cubicBezTo>
                  <a:pt x="833053" y="2648989"/>
                  <a:pt x="825877" y="2652251"/>
                  <a:pt x="821963" y="2652903"/>
                </a:cubicBezTo>
                <a:cubicBezTo>
                  <a:pt x="787388" y="2662036"/>
                  <a:pt x="783474" y="2667908"/>
                  <a:pt x="804349" y="2698568"/>
                </a:cubicBezTo>
                <a:cubicBezTo>
                  <a:pt x="823267" y="2726619"/>
                  <a:pt x="829138" y="2755975"/>
                  <a:pt x="827834" y="2788593"/>
                </a:cubicBezTo>
                <a:cubicBezTo>
                  <a:pt x="824572" y="2852523"/>
                  <a:pt x="823920" y="2916453"/>
                  <a:pt x="822615" y="2979731"/>
                </a:cubicBezTo>
                <a:cubicBezTo>
                  <a:pt x="820005" y="3084108"/>
                  <a:pt x="817396" y="3187831"/>
                  <a:pt x="814787" y="3292208"/>
                </a:cubicBezTo>
                <a:cubicBezTo>
                  <a:pt x="810873" y="3459210"/>
                  <a:pt x="806958" y="3626864"/>
                  <a:pt x="803697" y="3793866"/>
                </a:cubicBezTo>
                <a:cubicBezTo>
                  <a:pt x="802392" y="3849316"/>
                  <a:pt x="803044" y="3848663"/>
                  <a:pt x="747595" y="3848663"/>
                </a:cubicBezTo>
                <a:cubicBezTo>
                  <a:pt x="727372" y="3848663"/>
                  <a:pt x="719543" y="3843445"/>
                  <a:pt x="720196" y="3821917"/>
                </a:cubicBezTo>
                <a:cubicBezTo>
                  <a:pt x="721500" y="3720150"/>
                  <a:pt x="720848" y="3618383"/>
                  <a:pt x="720848" y="3515964"/>
                </a:cubicBezTo>
                <a:cubicBezTo>
                  <a:pt x="720848" y="3495741"/>
                  <a:pt x="718239" y="3478780"/>
                  <a:pt x="701278" y="3465081"/>
                </a:cubicBezTo>
                <a:cubicBezTo>
                  <a:pt x="697363" y="3461819"/>
                  <a:pt x="693449" y="3453338"/>
                  <a:pt x="695406" y="3450076"/>
                </a:cubicBezTo>
                <a:cubicBezTo>
                  <a:pt x="709758" y="3422025"/>
                  <a:pt x="699973" y="3392670"/>
                  <a:pt x="698668" y="3364619"/>
                </a:cubicBezTo>
                <a:cubicBezTo>
                  <a:pt x="694102" y="3291555"/>
                  <a:pt x="648437" y="3249805"/>
                  <a:pt x="581897" y="3228930"/>
                </a:cubicBezTo>
                <a:cubicBezTo>
                  <a:pt x="559717" y="3221754"/>
                  <a:pt x="553194" y="3208707"/>
                  <a:pt x="555803" y="3187831"/>
                </a:cubicBezTo>
                <a:cubicBezTo>
                  <a:pt x="556456" y="3180656"/>
                  <a:pt x="559065" y="3173480"/>
                  <a:pt x="560370" y="3166304"/>
                </a:cubicBezTo>
                <a:cubicBezTo>
                  <a:pt x="558413" y="3166956"/>
                  <a:pt x="555803" y="3167608"/>
                  <a:pt x="553846" y="3168261"/>
                </a:cubicBezTo>
                <a:cubicBezTo>
                  <a:pt x="549932" y="3158476"/>
                  <a:pt x="546018" y="3148690"/>
                  <a:pt x="542104" y="3138253"/>
                </a:cubicBezTo>
                <a:cubicBezTo>
                  <a:pt x="530362" y="3143472"/>
                  <a:pt x="526447" y="3153257"/>
                  <a:pt x="532971" y="3166304"/>
                </a:cubicBezTo>
                <a:cubicBezTo>
                  <a:pt x="550584" y="3200878"/>
                  <a:pt x="544713" y="3216535"/>
                  <a:pt x="508834" y="3228930"/>
                </a:cubicBezTo>
                <a:cubicBezTo>
                  <a:pt x="454689" y="3247195"/>
                  <a:pt x="411634" y="3276551"/>
                  <a:pt x="396630" y="3335263"/>
                </a:cubicBezTo>
                <a:cubicBezTo>
                  <a:pt x="386844" y="3373099"/>
                  <a:pt x="387497" y="3410935"/>
                  <a:pt x="395977" y="3449424"/>
                </a:cubicBezTo>
                <a:cubicBezTo>
                  <a:pt x="396630" y="3453338"/>
                  <a:pt x="394673" y="3460514"/>
                  <a:pt x="392063" y="3463124"/>
                </a:cubicBezTo>
                <a:cubicBezTo>
                  <a:pt x="371840" y="3479432"/>
                  <a:pt x="370536" y="3501612"/>
                  <a:pt x="370536" y="3525097"/>
                </a:cubicBezTo>
                <a:cubicBezTo>
                  <a:pt x="371188" y="3786037"/>
                  <a:pt x="371188" y="4046978"/>
                  <a:pt x="371188" y="4307919"/>
                </a:cubicBezTo>
                <a:cubicBezTo>
                  <a:pt x="371188" y="4313790"/>
                  <a:pt x="372493" y="4320966"/>
                  <a:pt x="370536" y="4326185"/>
                </a:cubicBezTo>
                <a:cubicBezTo>
                  <a:pt x="367926" y="4332708"/>
                  <a:pt x="362055" y="4337927"/>
                  <a:pt x="358141" y="4343146"/>
                </a:cubicBezTo>
                <a:cubicBezTo>
                  <a:pt x="353574" y="4337927"/>
                  <a:pt x="345094" y="4332708"/>
                  <a:pt x="345094" y="4326837"/>
                </a:cubicBezTo>
                <a:cubicBezTo>
                  <a:pt x="342484" y="4303352"/>
                  <a:pt x="342484" y="4279868"/>
                  <a:pt x="341832" y="4256383"/>
                </a:cubicBezTo>
                <a:cubicBezTo>
                  <a:pt x="339875" y="4154616"/>
                  <a:pt x="338570" y="4052849"/>
                  <a:pt x="337918" y="3950430"/>
                </a:cubicBezTo>
                <a:cubicBezTo>
                  <a:pt x="337918" y="3941950"/>
                  <a:pt x="343137" y="3934121"/>
                  <a:pt x="346399" y="3925641"/>
                </a:cubicBezTo>
                <a:cubicBezTo>
                  <a:pt x="353574" y="3905418"/>
                  <a:pt x="360750" y="3884543"/>
                  <a:pt x="366621" y="3863667"/>
                </a:cubicBezTo>
                <a:cubicBezTo>
                  <a:pt x="367926" y="3859101"/>
                  <a:pt x="362055" y="3846706"/>
                  <a:pt x="359446" y="3846706"/>
                </a:cubicBezTo>
                <a:cubicBezTo>
                  <a:pt x="327480" y="3848011"/>
                  <a:pt x="334656" y="3823874"/>
                  <a:pt x="334004" y="3806913"/>
                </a:cubicBezTo>
                <a:cubicBezTo>
                  <a:pt x="331394" y="3733849"/>
                  <a:pt x="330090" y="3660786"/>
                  <a:pt x="329437" y="3587723"/>
                </a:cubicBezTo>
                <a:cubicBezTo>
                  <a:pt x="329437" y="3573371"/>
                  <a:pt x="334004" y="3557714"/>
                  <a:pt x="340527" y="3544667"/>
                </a:cubicBezTo>
                <a:cubicBezTo>
                  <a:pt x="363360" y="3499655"/>
                  <a:pt x="373797" y="3452034"/>
                  <a:pt x="371840" y="3401803"/>
                </a:cubicBezTo>
                <a:cubicBezTo>
                  <a:pt x="371188" y="3380275"/>
                  <a:pt x="364012" y="3368533"/>
                  <a:pt x="340527" y="3371794"/>
                </a:cubicBezTo>
                <a:cubicBezTo>
                  <a:pt x="323566" y="3374404"/>
                  <a:pt x="317695" y="3366576"/>
                  <a:pt x="317695" y="3349615"/>
                </a:cubicBezTo>
                <a:cubicBezTo>
                  <a:pt x="318347" y="3288293"/>
                  <a:pt x="317695" y="3226320"/>
                  <a:pt x="318347" y="3164999"/>
                </a:cubicBezTo>
                <a:cubicBezTo>
                  <a:pt x="318347" y="3155866"/>
                  <a:pt x="322262" y="3145429"/>
                  <a:pt x="326828" y="3137600"/>
                </a:cubicBezTo>
                <a:cubicBezTo>
                  <a:pt x="350313" y="3099112"/>
                  <a:pt x="358793" y="3058014"/>
                  <a:pt x="358793" y="3013654"/>
                </a:cubicBezTo>
                <a:cubicBezTo>
                  <a:pt x="358793" y="2994083"/>
                  <a:pt x="352922" y="2982993"/>
                  <a:pt x="330742" y="2986255"/>
                </a:cubicBezTo>
                <a:cubicBezTo>
                  <a:pt x="319000" y="2988212"/>
                  <a:pt x="309867" y="2984950"/>
                  <a:pt x="309867" y="2969294"/>
                </a:cubicBezTo>
                <a:cubicBezTo>
                  <a:pt x="310519" y="2937981"/>
                  <a:pt x="309214" y="2906668"/>
                  <a:pt x="311172" y="2876008"/>
                </a:cubicBezTo>
                <a:cubicBezTo>
                  <a:pt x="312476" y="2859046"/>
                  <a:pt x="313129" y="2837519"/>
                  <a:pt x="322914" y="2825776"/>
                </a:cubicBezTo>
                <a:cubicBezTo>
                  <a:pt x="357488" y="2784026"/>
                  <a:pt x="350313" y="2735752"/>
                  <a:pt x="349660" y="2688130"/>
                </a:cubicBezTo>
                <a:cubicBezTo>
                  <a:pt x="349660" y="2682912"/>
                  <a:pt x="345746" y="2675736"/>
                  <a:pt x="341832" y="2673126"/>
                </a:cubicBezTo>
                <a:cubicBezTo>
                  <a:pt x="316390" y="2660732"/>
                  <a:pt x="294210" y="2674431"/>
                  <a:pt x="295515" y="2701830"/>
                </a:cubicBezTo>
                <a:cubicBezTo>
                  <a:pt x="290949" y="2689435"/>
                  <a:pt x="283773" y="2679650"/>
                  <a:pt x="277249" y="2668560"/>
                </a:cubicBezTo>
                <a:cubicBezTo>
                  <a:pt x="275292" y="2664646"/>
                  <a:pt x="273988" y="2660079"/>
                  <a:pt x="273988" y="2655513"/>
                </a:cubicBezTo>
                <a:cubicBezTo>
                  <a:pt x="273988" y="2633985"/>
                  <a:pt x="269421" y="2611153"/>
                  <a:pt x="290296" y="2594192"/>
                </a:cubicBezTo>
                <a:cubicBezTo>
                  <a:pt x="292906" y="2592235"/>
                  <a:pt x="290949" y="2585059"/>
                  <a:pt x="291601" y="2579840"/>
                </a:cubicBezTo>
                <a:cubicBezTo>
                  <a:pt x="292253" y="2575274"/>
                  <a:pt x="290949" y="2568750"/>
                  <a:pt x="293558" y="2566141"/>
                </a:cubicBezTo>
                <a:cubicBezTo>
                  <a:pt x="320304" y="2537437"/>
                  <a:pt x="307257" y="2501558"/>
                  <a:pt x="276597" y="2481335"/>
                </a:cubicBezTo>
                <a:cubicBezTo>
                  <a:pt x="270726" y="2477421"/>
                  <a:pt x="262898" y="2472202"/>
                  <a:pt x="260940" y="2465679"/>
                </a:cubicBezTo>
                <a:cubicBezTo>
                  <a:pt x="253112" y="2434366"/>
                  <a:pt x="234846" y="2403053"/>
                  <a:pt x="255069" y="2369131"/>
                </a:cubicBezTo>
                <a:cubicBezTo>
                  <a:pt x="257679" y="2365216"/>
                  <a:pt x="257026" y="2357388"/>
                  <a:pt x="254417" y="2353474"/>
                </a:cubicBezTo>
                <a:cubicBezTo>
                  <a:pt x="239413" y="2330642"/>
                  <a:pt x="240718" y="2306505"/>
                  <a:pt x="245936" y="2281063"/>
                </a:cubicBezTo>
                <a:cubicBezTo>
                  <a:pt x="247241" y="2273887"/>
                  <a:pt x="245284" y="2266059"/>
                  <a:pt x="244632" y="2258231"/>
                </a:cubicBezTo>
                <a:cubicBezTo>
                  <a:pt x="243327" y="2243879"/>
                  <a:pt x="242022" y="2229527"/>
                  <a:pt x="241370" y="2215828"/>
                </a:cubicBezTo>
                <a:cubicBezTo>
                  <a:pt x="235499" y="2212566"/>
                  <a:pt x="221147" y="2209957"/>
                  <a:pt x="217885" y="2202781"/>
                </a:cubicBezTo>
                <a:cubicBezTo>
                  <a:pt x="214624" y="2195605"/>
                  <a:pt x="222452" y="2183210"/>
                  <a:pt x="225061" y="2173425"/>
                </a:cubicBezTo>
                <a:cubicBezTo>
                  <a:pt x="215928" y="2176035"/>
                  <a:pt x="205491" y="2181906"/>
                  <a:pt x="203534" y="2189734"/>
                </a:cubicBezTo>
                <a:cubicBezTo>
                  <a:pt x="201577" y="2198215"/>
                  <a:pt x="206143" y="2209305"/>
                  <a:pt x="209405" y="2219090"/>
                </a:cubicBezTo>
                <a:cubicBezTo>
                  <a:pt x="212014" y="2226918"/>
                  <a:pt x="219190" y="2234094"/>
                  <a:pt x="219842" y="2241922"/>
                </a:cubicBezTo>
                <a:cubicBezTo>
                  <a:pt x="220495" y="2264102"/>
                  <a:pt x="219190" y="2286282"/>
                  <a:pt x="217233" y="2309114"/>
                </a:cubicBezTo>
                <a:cubicBezTo>
                  <a:pt x="216581" y="2320204"/>
                  <a:pt x="212666" y="2330642"/>
                  <a:pt x="210057" y="2341732"/>
                </a:cubicBezTo>
                <a:cubicBezTo>
                  <a:pt x="208100" y="2350212"/>
                  <a:pt x="200924" y="2363259"/>
                  <a:pt x="204186" y="2367174"/>
                </a:cubicBezTo>
                <a:cubicBezTo>
                  <a:pt x="217885" y="2383482"/>
                  <a:pt x="212666" y="2401096"/>
                  <a:pt x="210709" y="2417405"/>
                </a:cubicBezTo>
                <a:cubicBezTo>
                  <a:pt x="208100" y="2441542"/>
                  <a:pt x="206143" y="2466331"/>
                  <a:pt x="182658" y="2482640"/>
                </a:cubicBezTo>
                <a:cubicBezTo>
                  <a:pt x="145474" y="2508734"/>
                  <a:pt x="142865" y="2536785"/>
                  <a:pt x="169611" y="2573969"/>
                </a:cubicBezTo>
                <a:cubicBezTo>
                  <a:pt x="169611" y="2583754"/>
                  <a:pt x="171568" y="2593539"/>
                  <a:pt x="176135" y="2600715"/>
                </a:cubicBezTo>
                <a:cubicBezTo>
                  <a:pt x="184615" y="2614415"/>
                  <a:pt x="189834" y="2659427"/>
                  <a:pt x="182658" y="2668560"/>
                </a:cubicBezTo>
                <a:cubicBezTo>
                  <a:pt x="176787" y="2676388"/>
                  <a:pt x="171568" y="2684869"/>
                  <a:pt x="166350" y="2692697"/>
                </a:cubicBezTo>
                <a:cubicBezTo>
                  <a:pt x="167002" y="2690087"/>
                  <a:pt x="167002" y="2686826"/>
                  <a:pt x="165697" y="2684869"/>
                </a:cubicBezTo>
                <a:cubicBezTo>
                  <a:pt x="161131" y="2678997"/>
                  <a:pt x="152650" y="2671822"/>
                  <a:pt x="146127" y="2672474"/>
                </a:cubicBezTo>
                <a:cubicBezTo>
                  <a:pt x="134384" y="2673126"/>
                  <a:pt x="112857" y="2662689"/>
                  <a:pt x="111552" y="2682259"/>
                </a:cubicBezTo>
                <a:cubicBezTo>
                  <a:pt x="108290" y="2724010"/>
                  <a:pt x="101114" y="2769022"/>
                  <a:pt x="127208" y="2806206"/>
                </a:cubicBezTo>
                <a:cubicBezTo>
                  <a:pt x="144170" y="2830343"/>
                  <a:pt x="148084" y="2856437"/>
                  <a:pt x="149388" y="2883836"/>
                </a:cubicBezTo>
                <a:cubicBezTo>
                  <a:pt x="150693" y="2909930"/>
                  <a:pt x="148736" y="2935372"/>
                  <a:pt x="150041" y="2961466"/>
                </a:cubicBezTo>
                <a:cubicBezTo>
                  <a:pt x="151345" y="2980384"/>
                  <a:pt x="144822" y="2988212"/>
                  <a:pt x="125904" y="2986255"/>
                </a:cubicBezTo>
                <a:cubicBezTo>
                  <a:pt x="112857" y="2984950"/>
                  <a:pt x="104376" y="2988864"/>
                  <a:pt x="103724" y="3004521"/>
                </a:cubicBezTo>
                <a:cubicBezTo>
                  <a:pt x="101114" y="3050185"/>
                  <a:pt x="108290" y="3093893"/>
                  <a:pt x="131123" y="3133686"/>
                </a:cubicBezTo>
                <a:cubicBezTo>
                  <a:pt x="136994" y="3144124"/>
                  <a:pt x="140908" y="3157823"/>
                  <a:pt x="141560" y="3169566"/>
                </a:cubicBezTo>
                <a:cubicBezTo>
                  <a:pt x="142865" y="3225016"/>
                  <a:pt x="142213" y="3280465"/>
                  <a:pt x="142213" y="3335915"/>
                </a:cubicBezTo>
                <a:cubicBezTo>
                  <a:pt x="142213" y="3368533"/>
                  <a:pt x="142213" y="3369837"/>
                  <a:pt x="109595" y="3371794"/>
                </a:cubicBezTo>
                <a:cubicBezTo>
                  <a:pt x="95896" y="3372447"/>
                  <a:pt x="91329" y="3377666"/>
                  <a:pt x="90024" y="3390713"/>
                </a:cubicBezTo>
                <a:cubicBezTo>
                  <a:pt x="86763" y="3444206"/>
                  <a:pt x="95243" y="3495089"/>
                  <a:pt x="120033" y="3543363"/>
                </a:cubicBezTo>
                <a:cubicBezTo>
                  <a:pt x="126556" y="3557062"/>
                  <a:pt x="131123" y="3573371"/>
                  <a:pt x="131123" y="3588375"/>
                </a:cubicBezTo>
                <a:cubicBezTo>
                  <a:pt x="130470" y="3667962"/>
                  <a:pt x="128513" y="3748201"/>
                  <a:pt x="126556" y="3827788"/>
                </a:cubicBezTo>
                <a:cubicBezTo>
                  <a:pt x="126556" y="3832355"/>
                  <a:pt x="125251" y="3836269"/>
                  <a:pt x="124599" y="3840183"/>
                </a:cubicBezTo>
                <a:cubicBezTo>
                  <a:pt x="93939" y="3846706"/>
                  <a:pt x="88720" y="3853882"/>
                  <a:pt x="95896" y="3885195"/>
                </a:cubicBezTo>
                <a:cubicBezTo>
                  <a:pt x="98505" y="3896937"/>
                  <a:pt x="105681" y="3907375"/>
                  <a:pt x="109595" y="3918465"/>
                </a:cubicBezTo>
                <a:cubicBezTo>
                  <a:pt x="114161" y="3930859"/>
                  <a:pt x="120685" y="3943254"/>
                  <a:pt x="120685" y="3956301"/>
                </a:cubicBezTo>
                <a:cubicBezTo>
                  <a:pt x="120033" y="4063287"/>
                  <a:pt x="118076" y="4170925"/>
                  <a:pt x="116771" y="4277911"/>
                </a:cubicBezTo>
                <a:cubicBezTo>
                  <a:pt x="116119" y="4341189"/>
                  <a:pt x="116119" y="4341189"/>
                  <a:pt x="53493" y="4341189"/>
                </a:cubicBezTo>
                <a:cubicBezTo>
                  <a:pt x="7828" y="4341189"/>
                  <a:pt x="7828" y="4341189"/>
                  <a:pt x="3262" y="4386853"/>
                </a:cubicBezTo>
                <a:cubicBezTo>
                  <a:pt x="3262" y="4388158"/>
                  <a:pt x="1957" y="4389462"/>
                  <a:pt x="0" y="4393377"/>
                </a:cubicBezTo>
                <a:cubicBezTo>
                  <a:pt x="0" y="4393377"/>
                  <a:pt x="3205002" y="4401205"/>
                  <a:pt x="5175755" y="4394029"/>
                </a:cubicBezTo>
                <a:cubicBezTo>
                  <a:pt x="5176407" y="4403814"/>
                  <a:pt x="5176407" y="4386201"/>
                  <a:pt x="5176407" y="4384896"/>
                </a:cubicBezTo>
                <a:close/>
                <a:moveTo>
                  <a:pt x="3969557" y="1112702"/>
                </a:moveTo>
                <a:cubicBezTo>
                  <a:pt x="3971514" y="1112702"/>
                  <a:pt x="3973471" y="1112702"/>
                  <a:pt x="3975428" y="1112702"/>
                </a:cubicBezTo>
                <a:cubicBezTo>
                  <a:pt x="3975428" y="1137491"/>
                  <a:pt x="3975428" y="1162281"/>
                  <a:pt x="3975428" y="1187722"/>
                </a:cubicBezTo>
                <a:cubicBezTo>
                  <a:pt x="3973471" y="1187722"/>
                  <a:pt x="3971514" y="1187722"/>
                  <a:pt x="3969557" y="1187722"/>
                </a:cubicBezTo>
                <a:cubicBezTo>
                  <a:pt x="3969557" y="1162933"/>
                  <a:pt x="3969557" y="1137491"/>
                  <a:pt x="3969557" y="1112702"/>
                </a:cubicBezTo>
                <a:close/>
                <a:moveTo>
                  <a:pt x="3691003" y="1189027"/>
                </a:moveTo>
                <a:cubicBezTo>
                  <a:pt x="3688394" y="1189027"/>
                  <a:pt x="3686437" y="1189027"/>
                  <a:pt x="3683827" y="1189027"/>
                </a:cubicBezTo>
                <a:cubicBezTo>
                  <a:pt x="3683827" y="1162933"/>
                  <a:pt x="3683827" y="1136839"/>
                  <a:pt x="3683827" y="1110745"/>
                </a:cubicBezTo>
                <a:cubicBezTo>
                  <a:pt x="3686437" y="1110745"/>
                  <a:pt x="3688394" y="1110745"/>
                  <a:pt x="3691003" y="1110745"/>
                </a:cubicBezTo>
                <a:cubicBezTo>
                  <a:pt x="3691003" y="1136839"/>
                  <a:pt x="3691003" y="1162933"/>
                  <a:pt x="3691003" y="1189027"/>
                </a:cubicBezTo>
                <a:close/>
                <a:moveTo>
                  <a:pt x="1133134" y="1125749"/>
                </a:moveTo>
                <a:cubicBezTo>
                  <a:pt x="1135091" y="1125749"/>
                  <a:pt x="1137048" y="1125749"/>
                  <a:pt x="1139005" y="1125749"/>
                </a:cubicBezTo>
                <a:cubicBezTo>
                  <a:pt x="1139005" y="1150538"/>
                  <a:pt x="1139005" y="1175328"/>
                  <a:pt x="1139005" y="1200769"/>
                </a:cubicBezTo>
                <a:cubicBezTo>
                  <a:pt x="1137048" y="1200769"/>
                  <a:pt x="1135091" y="1200769"/>
                  <a:pt x="1133134" y="1200769"/>
                </a:cubicBezTo>
                <a:cubicBezTo>
                  <a:pt x="1133134" y="1175980"/>
                  <a:pt x="1133134" y="1150538"/>
                  <a:pt x="1133134" y="1125749"/>
                </a:cubicBezTo>
                <a:close/>
                <a:moveTo>
                  <a:pt x="854580" y="1202074"/>
                </a:moveTo>
                <a:cubicBezTo>
                  <a:pt x="851971" y="1202074"/>
                  <a:pt x="850014" y="1202074"/>
                  <a:pt x="847404" y="1202074"/>
                </a:cubicBezTo>
                <a:cubicBezTo>
                  <a:pt x="847404" y="1175980"/>
                  <a:pt x="847404" y="1149886"/>
                  <a:pt x="847404" y="1123792"/>
                </a:cubicBezTo>
                <a:cubicBezTo>
                  <a:pt x="850014" y="1123792"/>
                  <a:pt x="851971" y="1123792"/>
                  <a:pt x="854580" y="1123792"/>
                </a:cubicBezTo>
                <a:cubicBezTo>
                  <a:pt x="854580" y="1149886"/>
                  <a:pt x="854580" y="1175980"/>
                  <a:pt x="854580" y="1202074"/>
                </a:cubicBezTo>
                <a:close/>
                <a:moveTo>
                  <a:pt x="187877" y="2990821"/>
                </a:moveTo>
                <a:cubicBezTo>
                  <a:pt x="185920" y="2990821"/>
                  <a:pt x="183963" y="2990821"/>
                  <a:pt x="182006" y="2990821"/>
                </a:cubicBezTo>
                <a:cubicBezTo>
                  <a:pt x="182006" y="2947766"/>
                  <a:pt x="182006" y="2904711"/>
                  <a:pt x="182006" y="2861656"/>
                </a:cubicBezTo>
                <a:cubicBezTo>
                  <a:pt x="183963" y="2861656"/>
                  <a:pt x="185920" y="2861656"/>
                  <a:pt x="187877" y="2861656"/>
                </a:cubicBezTo>
                <a:cubicBezTo>
                  <a:pt x="187877" y="2904711"/>
                  <a:pt x="187877" y="2947766"/>
                  <a:pt x="187877" y="2990821"/>
                </a:cubicBezTo>
                <a:close/>
                <a:moveTo>
                  <a:pt x="234846" y="2855785"/>
                </a:moveTo>
                <a:cubicBezTo>
                  <a:pt x="234846" y="2900797"/>
                  <a:pt x="234846" y="2946461"/>
                  <a:pt x="234846" y="2995388"/>
                </a:cubicBezTo>
                <a:cubicBezTo>
                  <a:pt x="220495" y="2978427"/>
                  <a:pt x="219190" y="2889707"/>
                  <a:pt x="234846" y="2855785"/>
                </a:cubicBezTo>
                <a:close/>
                <a:moveTo>
                  <a:pt x="251808" y="3379623"/>
                </a:moveTo>
                <a:cubicBezTo>
                  <a:pt x="213319" y="3386146"/>
                  <a:pt x="210057" y="3383537"/>
                  <a:pt x="210057" y="3347005"/>
                </a:cubicBezTo>
                <a:cubicBezTo>
                  <a:pt x="210057" y="3332001"/>
                  <a:pt x="208100" y="3316345"/>
                  <a:pt x="211362" y="3301993"/>
                </a:cubicBezTo>
                <a:cubicBezTo>
                  <a:pt x="213319" y="3292860"/>
                  <a:pt x="223104" y="3286336"/>
                  <a:pt x="229628" y="3278508"/>
                </a:cubicBezTo>
                <a:cubicBezTo>
                  <a:pt x="236803" y="3285684"/>
                  <a:pt x="249851" y="3291555"/>
                  <a:pt x="250503" y="3299384"/>
                </a:cubicBezTo>
                <a:cubicBezTo>
                  <a:pt x="253112" y="3326130"/>
                  <a:pt x="251808" y="3353529"/>
                  <a:pt x="251808" y="3379623"/>
                </a:cubicBezTo>
                <a:close/>
                <a:moveTo>
                  <a:pt x="279206" y="2990821"/>
                </a:moveTo>
                <a:cubicBezTo>
                  <a:pt x="277249" y="2990821"/>
                  <a:pt x="275292" y="2990821"/>
                  <a:pt x="273335" y="2990169"/>
                </a:cubicBezTo>
                <a:cubicBezTo>
                  <a:pt x="273335" y="2947766"/>
                  <a:pt x="273335" y="2904711"/>
                  <a:pt x="273335" y="2862308"/>
                </a:cubicBezTo>
                <a:cubicBezTo>
                  <a:pt x="275292" y="2862308"/>
                  <a:pt x="277249" y="2862308"/>
                  <a:pt x="279206" y="2862308"/>
                </a:cubicBezTo>
                <a:cubicBezTo>
                  <a:pt x="279206" y="2905363"/>
                  <a:pt x="279206" y="2947766"/>
                  <a:pt x="279206" y="2990821"/>
                </a:cubicBezTo>
                <a:close/>
                <a:moveTo>
                  <a:pt x="639957" y="3712322"/>
                </a:moveTo>
                <a:cubicBezTo>
                  <a:pt x="636695" y="3752768"/>
                  <a:pt x="639304" y="3794518"/>
                  <a:pt x="639304" y="3834964"/>
                </a:cubicBezTo>
                <a:cubicBezTo>
                  <a:pt x="639304" y="3845402"/>
                  <a:pt x="639304" y="3855839"/>
                  <a:pt x="624952" y="3855839"/>
                </a:cubicBezTo>
                <a:cubicBezTo>
                  <a:pt x="572764" y="3855839"/>
                  <a:pt x="520576" y="3855839"/>
                  <a:pt x="466431" y="3855839"/>
                </a:cubicBezTo>
                <a:cubicBezTo>
                  <a:pt x="466431" y="3792561"/>
                  <a:pt x="463169" y="3733197"/>
                  <a:pt x="467083" y="3674485"/>
                </a:cubicBezTo>
                <a:cubicBezTo>
                  <a:pt x="470345" y="3622950"/>
                  <a:pt x="507529" y="3589680"/>
                  <a:pt x="546018" y="3560324"/>
                </a:cubicBezTo>
                <a:cubicBezTo>
                  <a:pt x="549280" y="3557714"/>
                  <a:pt x="561022" y="3560324"/>
                  <a:pt x="565589" y="3564238"/>
                </a:cubicBezTo>
                <a:cubicBezTo>
                  <a:pt x="611253" y="3602727"/>
                  <a:pt x="644523" y="3647087"/>
                  <a:pt x="639957" y="3712322"/>
                </a:cubicBezTo>
                <a:close/>
                <a:moveTo>
                  <a:pt x="1092036" y="1125749"/>
                </a:moveTo>
                <a:cubicBezTo>
                  <a:pt x="1093993" y="1125749"/>
                  <a:pt x="1095950" y="1125749"/>
                  <a:pt x="1097907" y="1125749"/>
                </a:cubicBezTo>
                <a:cubicBezTo>
                  <a:pt x="1097907" y="1150538"/>
                  <a:pt x="1097907" y="1175980"/>
                  <a:pt x="1097907" y="1200769"/>
                </a:cubicBezTo>
                <a:cubicBezTo>
                  <a:pt x="1095950" y="1200769"/>
                  <a:pt x="1093993" y="1200769"/>
                  <a:pt x="1092036" y="1200769"/>
                </a:cubicBezTo>
                <a:cubicBezTo>
                  <a:pt x="1092036" y="1175328"/>
                  <a:pt x="1092036" y="1150538"/>
                  <a:pt x="1092036" y="1125749"/>
                </a:cubicBezTo>
                <a:close/>
                <a:moveTo>
                  <a:pt x="1059418" y="710854"/>
                </a:moveTo>
                <a:cubicBezTo>
                  <a:pt x="1060071" y="710854"/>
                  <a:pt x="1061376" y="710854"/>
                  <a:pt x="1062028" y="710854"/>
                </a:cubicBezTo>
                <a:cubicBezTo>
                  <a:pt x="1062028" y="727162"/>
                  <a:pt x="1062028" y="743471"/>
                  <a:pt x="1062028" y="759780"/>
                </a:cubicBezTo>
                <a:cubicBezTo>
                  <a:pt x="1061376" y="759780"/>
                  <a:pt x="1060071" y="759780"/>
                  <a:pt x="1059418" y="759780"/>
                </a:cubicBezTo>
                <a:cubicBezTo>
                  <a:pt x="1059418" y="743471"/>
                  <a:pt x="1059418" y="727162"/>
                  <a:pt x="1059418" y="710854"/>
                </a:cubicBezTo>
                <a:close/>
                <a:moveTo>
                  <a:pt x="1047024" y="1125749"/>
                </a:moveTo>
                <a:cubicBezTo>
                  <a:pt x="1048981" y="1125749"/>
                  <a:pt x="1050938" y="1125749"/>
                  <a:pt x="1052895" y="1125749"/>
                </a:cubicBezTo>
                <a:cubicBezTo>
                  <a:pt x="1052895" y="1150538"/>
                  <a:pt x="1052895" y="1175328"/>
                  <a:pt x="1052895" y="1200769"/>
                </a:cubicBezTo>
                <a:cubicBezTo>
                  <a:pt x="1050938" y="1200769"/>
                  <a:pt x="1048981" y="1200769"/>
                  <a:pt x="1047024" y="1200769"/>
                </a:cubicBezTo>
                <a:cubicBezTo>
                  <a:pt x="1047024" y="1175328"/>
                  <a:pt x="1047024" y="1150538"/>
                  <a:pt x="1047024" y="1125749"/>
                </a:cubicBezTo>
                <a:close/>
                <a:moveTo>
                  <a:pt x="1027453" y="708897"/>
                </a:moveTo>
                <a:cubicBezTo>
                  <a:pt x="1028758" y="708897"/>
                  <a:pt x="1029410" y="708897"/>
                  <a:pt x="1030715" y="708897"/>
                </a:cubicBezTo>
                <a:cubicBezTo>
                  <a:pt x="1030715" y="725858"/>
                  <a:pt x="1030715" y="742819"/>
                  <a:pt x="1030715" y="759780"/>
                </a:cubicBezTo>
                <a:cubicBezTo>
                  <a:pt x="1029410" y="759780"/>
                  <a:pt x="1028758" y="759780"/>
                  <a:pt x="1027453" y="759780"/>
                </a:cubicBezTo>
                <a:cubicBezTo>
                  <a:pt x="1027453" y="742819"/>
                  <a:pt x="1027453" y="725858"/>
                  <a:pt x="1027453" y="708897"/>
                </a:cubicBezTo>
                <a:close/>
                <a:moveTo>
                  <a:pt x="1000707" y="1125749"/>
                </a:moveTo>
                <a:cubicBezTo>
                  <a:pt x="1002664" y="1125749"/>
                  <a:pt x="1004621" y="1125749"/>
                  <a:pt x="1006578" y="1125749"/>
                </a:cubicBezTo>
                <a:cubicBezTo>
                  <a:pt x="1006578" y="1150538"/>
                  <a:pt x="1006578" y="1175328"/>
                  <a:pt x="1006578" y="1200117"/>
                </a:cubicBezTo>
                <a:cubicBezTo>
                  <a:pt x="1004621" y="1200117"/>
                  <a:pt x="1002664" y="1200117"/>
                  <a:pt x="1000707" y="1200117"/>
                </a:cubicBezTo>
                <a:cubicBezTo>
                  <a:pt x="1000707" y="1175328"/>
                  <a:pt x="1000707" y="1150538"/>
                  <a:pt x="1000707" y="1125749"/>
                </a:cubicBezTo>
                <a:close/>
                <a:moveTo>
                  <a:pt x="955042" y="1125749"/>
                </a:moveTo>
                <a:cubicBezTo>
                  <a:pt x="956999" y="1125749"/>
                  <a:pt x="958956" y="1125749"/>
                  <a:pt x="960913" y="1125749"/>
                </a:cubicBezTo>
                <a:cubicBezTo>
                  <a:pt x="960913" y="1150538"/>
                  <a:pt x="960913" y="1175980"/>
                  <a:pt x="960913" y="1200769"/>
                </a:cubicBezTo>
                <a:cubicBezTo>
                  <a:pt x="958956" y="1200769"/>
                  <a:pt x="956999" y="1200769"/>
                  <a:pt x="955042" y="1200117"/>
                </a:cubicBezTo>
                <a:cubicBezTo>
                  <a:pt x="955042" y="1175328"/>
                  <a:pt x="955042" y="1150538"/>
                  <a:pt x="955042" y="1125749"/>
                </a:cubicBezTo>
                <a:close/>
                <a:moveTo>
                  <a:pt x="947866" y="1404303"/>
                </a:moveTo>
                <a:cubicBezTo>
                  <a:pt x="948519" y="1372990"/>
                  <a:pt x="964175" y="1356029"/>
                  <a:pt x="990269" y="1356029"/>
                </a:cubicBezTo>
                <a:cubicBezTo>
                  <a:pt x="1016363" y="1356029"/>
                  <a:pt x="1031367" y="1373643"/>
                  <a:pt x="1032020" y="1404955"/>
                </a:cubicBezTo>
                <a:cubicBezTo>
                  <a:pt x="1032672" y="1429745"/>
                  <a:pt x="1032020" y="1455186"/>
                  <a:pt x="1032020" y="1479976"/>
                </a:cubicBezTo>
                <a:cubicBezTo>
                  <a:pt x="1032020" y="1504113"/>
                  <a:pt x="1031367" y="1528902"/>
                  <a:pt x="1032020" y="1553039"/>
                </a:cubicBezTo>
                <a:cubicBezTo>
                  <a:pt x="1032672" y="1568043"/>
                  <a:pt x="1026148" y="1572610"/>
                  <a:pt x="1011797" y="1572610"/>
                </a:cubicBezTo>
                <a:cubicBezTo>
                  <a:pt x="947214" y="1574567"/>
                  <a:pt x="947214" y="1575219"/>
                  <a:pt x="947214" y="1510636"/>
                </a:cubicBezTo>
                <a:cubicBezTo>
                  <a:pt x="947214" y="1476062"/>
                  <a:pt x="947214" y="1440182"/>
                  <a:pt x="947866" y="1404303"/>
                </a:cubicBezTo>
                <a:close/>
                <a:moveTo>
                  <a:pt x="907421" y="1126401"/>
                </a:moveTo>
                <a:cubicBezTo>
                  <a:pt x="907421" y="1151191"/>
                  <a:pt x="907421" y="1175328"/>
                  <a:pt x="907421" y="1202727"/>
                </a:cubicBezTo>
                <a:cubicBezTo>
                  <a:pt x="895678" y="1187722"/>
                  <a:pt x="894374" y="1144667"/>
                  <a:pt x="907421" y="1126401"/>
                </a:cubicBezTo>
                <a:close/>
                <a:moveTo>
                  <a:pt x="888502" y="2729881"/>
                </a:moveTo>
                <a:cubicBezTo>
                  <a:pt x="888502" y="2733795"/>
                  <a:pt x="884588" y="2737057"/>
                  <a:pt x="882631" y="2740318"/>
                </a:cubicBezTo>
                <a:cubicBezTo>
                  <a:pt x="879369" y="2737709"/>
                  <a:pt x="873498" y="2735100"/>
                  <a:pt x="873498" y="2732490"/>
                </a:cubicBezTo>
                <a:cubicBezTo>
                  <a:pt x="871541" y="2707701"/>
                  <a:pt x="870237" y="2682912"/>
                  <a:pt x="870237" y="2658122"/>
                </a:cubicBezTo>
                <a:cubicBezTo>
                  <a:pt x="870237" y="2655513"/>
                  <a:pt x="875455" y="2652251"/>
                  <a:pt x="878717" y="2649642"/>
                </a:cubicBezTo>
                <a:cubicBezTo>
                  <a:pt x="881979" y="2652903"/>
                  <a:pt x="887850" y="2656165"/>
                  <a:pt x="888502" y="2660079"/>
                </a:cubicBezTo>
                <a:cubicBezTo>
                  <a:pt x="889807" y="2671822"/>
                  <a:pt x="889155" y="2684216"/>
                  <a:pt x="889155" y="2695959"/>
                </a:cubicBezTo>
                <a:cubicBezTo>
                  <a:pt x="889155" y="2695959"/>
                  <a:pt x="889155" y="2695959"/>
                  <a:pt x="889807" y="2695959"/>
                </a:cubicBezTo>
                <a:cubicBezTo>
                  <a:pt x="889155" y="2707701"/>
                  <a:pt x="889155" y="2718791"/>
                  <a:pt x="888502" y="2729881"/>
                </a:cubicBezTo>
                <a:close/>
                <a:moveTo>
                  <a:pt x="947866" y="2731838"/>
                </a:moveTo>
                <a:cubicBezTo>
                  <a:pt x="947866" y="2734447"/>
                  <a:pt x="942647" y="2737709"/>
                  <a:pt x="939386" y="2740318"/>
                </a:cubicBezTo>
                <a:cubicBezTo>
                  <a:pt x="936776" y="2737709"/>
                  <a:pt x="932862" y="2735100"/>
                  <a:pt x="932862" y="2732490"/>
                </a:cubicBezTo>
                <a:cubicBezTo>
                  <a:pt x="932210" y="2705091"/>
                  <a:pt x="932862" y="2677693"/>
                  <a:pt x="932862" y="2650294"/>
                </a:cubicBezTo>
                <a:cubicBezTo>
                  <a:pt x="934819" y="2649642"/>
                  <a:pt x="936776" y="2648989"/>
                  <a:pt x="938733" y="2648989"/>
                </a:cubicBezTo>
                <a:cubicBezTo>
                  <a:pt x="941995" y="2652251"/>
                  <a:pt x="947214" y="2655513"/>
                  <a:pt x="947214" y="2659427"/>
                </a:cubicBezTo>
                <a:cubicBezTo>
                  <a:pt x="947866" y="2683564"/>
                  <a:pt x="947866" y="2707701"/>
                  <a:pt x="947866" y="2731838"/>
                </a:cubicBezTo>
                <a:close/>
                <a:moveTo>
                  <a:pt x="1002664" y="2729881"/>
                </a:moveTo>
                <a:cubicBezTo>
                  <a:pt x="1002011" y="2733795"/>
                  <a:pt x="997445" y="2737057"/>
                  <a:pt x="994836" y="2740318"/>
                </a:cubicBezTo>
                <a:cubicBezTo>
                  <a:pt x="992226" y="2737057"/>
                  <a:pt x="987660" y="2734447"/>
                  <a:pt x="987007" y="2731186"/>
                </a:cubicBezTo>
                <a:cubicBezTo>
                  <a:pt x="985703" y="2707049"/>
                  <a:pt x="985050" y="2682912"/>
                  <a:pt x="985050" y="2658775"/>
                </a:cubicBezTo>
                <a:cubicBezTo>
                  <a:pt x="985050" y="2655513"/>
                  <a:pt x="990269" y="2652903"/>
                  <a:pt x="992879" y="2649642"/>
                </a:cubicBezTo>
                <a:cubicBezTo>
                  <a:pt x="996140" y="2652903"/>
                  <a:pt x="1002011" y="2656165"/>
                  <a:pt x="1002664" y="2659427"/>
                </a:cubicBezTo>
                <a:cubicBezTo>
                  <a:pt x="1003969" y="2671169"/>
                  <a:pt x="1003316" y="2683564"/>
                  <a:pt x="1003316" y="2695306"/>
                </a:cubicBezTo>
                <a:cubicBezTo>
                  <a:pt x="1003316" y="2695306"/>
                  <a:pt x="1003316" y="2695306"/>
                  <a:pt x="1003316" y="2695306"/>
                </a:cubicBezTo>
                <a:cubicBezTo>
                  <a:pt x="1003316" y="2707049"/>
                  <a:pt x="1003969" y="2718791"/>
                  <a:pt x="1002664" y="2729881"/>
                </a:cubicBezTo>
                <a:close/>
                <a:moveTo>
                  <a:pt x="1036586" y="2341732"/>
                </a:moveTo>
                <a:cubicBezTo>
                  <a:pt x="1012449" y="2341732"/>
                  <a:pt x="988964" y="2342384"/>
                  <a:pt x="965480" y="2341080"/>
                </a:cubicBezTo>
                <a:cubicBezTo>
                  <a:pt x="960261" y="2340427"/>
                  <a:pt x="951780" y="2330642"/>
                  <a:pt x="951780" y="2325423"/>
                </a:cubicBezTo>
                <a:cubicBezTo>
                  <a:pt x="951128" y="2272583"/>
                  <a:pt x="951780" y="2219090"/>
                  <a:pt x="953738" y="2166249"/>
                </a:cubicBezTo>
                <a:cubicBezTo>
                  <a:pt x="955042" y="2140155"/>
                  <a:pt x="973308" y="2123846"/>
                  <a:pt x="996140" y="2124499"/>
                </a:cubicBezTo>
                <a:cubicBezTo>
                  <a:pt x="1018973" y="2125151"/>
                  <a:pt x="1035934" y="2141460"/>
                  <a:pt x="1035934" y="2168206"/>
                </a:cubicBezTo>
                <a:cubicBezTo>
                  <a:pt x="1037238" y="2224961"/>
                  <a:pt x="1036586" y="2282368"/>
                  <a:pt x="1036586" y="2341732"/>
                </a:cubicBezTo>
                <a:close/>
                <a:moveTo>
                  <a:pt x="976570" y="1938579"/>
                </a:moveTo>
                <a:cubicBezTo>
                  <a:pt x="956347" y="1938579"/>
                  <a:pt x="949171" y="1933360"/>
                  <a:pt x="951128" y="1913137"/>
                </a:cubicBezTo>
                <a:cubicBezTo>
                  <a:pt x="952433" y="1890305"/>
                  <a:pt x="951780" y="1867472"/>
                  <a:pt x="951780" y="1845293"/>
                </a:cubicBezTo>
                <a:cubicBezTo>
                  <a:pt x="951780" y="1821808"/>
                  <a:pt x="951128" y="1798323"/>
                  <a:pt x="951780" y="1774838"/>
                </a:cubicBezTo>
                <a:cubicBezTo>
                  <a:pt x="952433" y="1763749"/>
                  <a:pt x="953738" y="1752006"/>
                  <a:pt x="958304" y="1741569"/>
                </a:cubicBezTo>
                <a:cubicBezTo>
                  <a:pt x="966132" y="1723955"/>
                  <a:pt x="981136" y="1714822"/>
                  <a:pt x="1000707" y="1718084"/>
                </a:cubicBezTo>
                <a:cubicBezTo>
                  <a:pt x="1019625" y="1720693"/>
                  <a:pt x="1033977" y="1732436"/>
                  <a:pt x="1035281" y="1752006"/>
                </a:cubicBezTo>
                <a:cubicBezTo>
                  <a:pt x="1037891" y="1793757"/>
                  <a:pt x="1037891" y="1834855"/>
                  <a:pt x="1038543" y="1876605"/>
                </a:cubicBezTo>
                <a:cubicBezTo>
                  <a:pt x="1039195" y="1938579"/>
                  <a:pt x="1038543" y="1937274"/>
                  <a:pt x="976570" y="1938579"/>
                </a:cubicBezTo>
                <a:close/>
                <a:moveTo>
                  <a:pt x="1057461" y="2729229"/>
                </a:moveTo>
                <a:cubicBezTo>
                  <a:pt x="1057461" y="2733143"/>
                  <a:pt x="1052243" y="2737057"/>
                  <a:pt x="1049633" y="2740971"/>
                </a:cubicBezTo>
                <a:cubicBezTo>
                  <a:pt x="1047024" y="2737709"/>
                  <a:pt x="1041805" y="2735100"/>
                  <a:pt x="1041805" y="2731838"/>
                </a:cubicBezTo>
                <a:cubicBezTo>
                  <a:pt x="1041153" y="2705091"/>
                  <a:pt x="1041153" y="2678345"/>
                  <a:pt x="1041153" y="2651599"/>
                </a:cubicBezTo>
                <a:cubicBezTo>
                  <a:pt x="1043762" y="2650946"/>
                  <a:pt x="1046371" y="2649642"/>
                  <a:pt x="1049633" y="2648989"/>
                </a:cubicBezTo>
                <a:cubicBezTo>
                  <a:pt x="1052243" y="2654208"/>
                  <a:pt x="1056809" y="2658775"/>
                  <a:pt x="1057461" y="2663993"/>
                </a:cubicBezTo>
                <a:cubicBezTo>
                  <a:pt x="1058114" y="2685521"/>
                  <a:pt x="1058114" y="2707049"/>
                  <a:pt x="1057461" y="2729229"/>
                </a:cubicBezTo>
                <a:close/>
                <a:moveTo>
                  <a:pt x="1116825" y="2730533"/>
                </a:moveTo>
                <a:cubicBezTo>
                  <a:pt x="1116825" y="2733795"/>
                  <a:pt x="1112911" y="2737709"/>
                  <a:pt x="1110302" y="2740971"/>
                </a:cubicBezTo>
                <a:cubicBezTo>
                  <a:pt x="1107040" y="2737709"/>
                  <a:pt x="1101169" y="2734447"/>
                  <a:pt x="1101169" y="2731186"/>
                </a:cubicBezTo>
                <a:cubicBezTo>
                  <a:pt x="1099864" y="2719443"/>
                  <a:pt x="1100517" y="2707049"/>
                  <a:pt x="1100517" y="2692044"/>
                </a:cubicBezTo>
                <a:cubicBezTo>
                  <a:pt x="1099864" y="2684869"/>
                  <a:pt x="1097907" y="2675083"/>
                  <a:pt x="1098559" y="2665950"/>
                </a:cubicBezTo>
                <a:cubicBezTo>
                  <a:pt x="1099212" y="2660732"/>
                  <a:pt x="1103778" y="2655513"/>
                  <a:pt x="1107040" y="2650294"/>
                </a:cubicBezTo>
                <a:cubicBezTo>
                  <a:pt x="1110302" y="2654861"/>
                  <a:pt x="1116173" y="2658775"/>
                  <a:pt x="1116825" y="2663341"/>
                </a:cubicBezTo>
                <a:cubicBezTo>
                  <a:pt x="1117478" y="2684869"/>
                  <a:pt x="1117478" y="2707701"/>
                  <a:pt x="1116825" y="2730533"/>
                </a:cubicBezTo>
                <a:close/>
                <a:moveTo>
                  <a:pt x="1327535" y="3330696"/>
                </a:moveTo>
                <a:cubicBezTo>
                  <a:pt x="1313835" y="3332653"/>
                  <a:pt x="1299484" y="3331349"/>
                  <a:pt x="1277304" y="3331349"/>
                </a:cubicBezTo>
                <a:cubicBezTo>
                  <a:pt x="1287741" y="3303298"/>
                  <a:pt x="1296222" y="3279813"/>
                  <a:pt x="1304702" y="3256328"/>
                </a:cubicBezTo>
                <a:cubicBezTo>
                  <a:pt x="1309269" y="3256328"/>
                  <a:pt x="1313835" y="3256328"/>
                  <a:pt x="1318402" y="3256328"/>
                </a:cubicBezTo>
                <a:cubicBezTo>
                  <a:pt x="1325578" y="3276551"/>
                  <a:pt x="1333406" y="3296122"/>
                  <a:pt x="1338625" y="3316345"/>
                </a:cubicBezTo>
                <a:cubicBezTo>
                  <a:pt x="1339929" y="3320259"/>
                  <a:pt x="1332101" y="3330044"/>
                  <a:pt x="1327535" y="3330696"/>
                </a:cubicBezTo>
                <a:close/>
                <a:moveTo>
                  <a:pt x="1678500" y="3256328"/>
                </a:moveTo>
                <a:cubicBezTo>
                  <a:pt x="1682414" y="3256328"/>
                  <a:pt x="1686980" y="3256981"/>
                  <a:pt x="1690894" y="3256981"/>
                </a:cubicBezTo>
                <a:cubicBezTo>
                  <a:pt x="1697418" y="3275899"/>
                  <a:pt x="1705246" y="3294165"/>
                  <a:pt x="1710465" y="3313083"/>
                </a:cubicBezTo>
                <a:cubicBezTo>
                  <a:pt x="1715031" y="3328087"/>
                  <a:pt x="1707856" y="3335915"/>
                  <a:pt x="1691547" y="3334610"/>
                </a:cubicBezTo>
                <a:cubicBezTo>
                  <a:pt x="1679804" y="3333958"/>
                  <a:pt x="1668062" y="3334610"/>
                  <a:pt x="1649144" y="3334610"/>
                </a:cubicBezTo>
                <a:cubicBezTo>
                  <a:pt x="1660234" y="3304602"/>
                  <a:pt x="1669367" y="3280465"/>
                  <a:pt x="1678500" y="3256328"/>
                </a:cubicBezTo>
                <a:close/>
                <a:moveTo>
                  <a:pt x="1555205" y="3251110"/>
                </a:moveTo>
                <a:cubicBezTo>
                  <a:pt x="1576733" y="3275899"/>
                  <a:pt x="1586518" y="3296774"/>
                  <a:pt x="1585866" y="3322216"/>
                </a:cubicBezTo>
                <a:cubicBezTo>
                  <a:pt x="1585866" y="3326130"/>
                  <a:pt x="1578038" y="3333306"/>
                  <a:pt x="1573471" y="3333958"/>
                </a:cubicBezTo>
                <a:cubicBezTo>
                  <a:pt x="1559119" y="3335263"/>
                  <a:pt x="1544768" y="3334610"/>
                  <a:pt x="1523240" y="3334610"/>
                </a:cubicBezTo>
                <a:cubicBezTo>
                  <a:pt x="1534982" y="3304602"/>
                  <a:pt x="1544115" y="3280465"/>
                  <a:pt x="1555205" y="3251110"/>
                </a:cubicBezTo>
                <a:close/>
                <a:moveTo>
                  <a:pt x="1411036" y="3286989"/>
                </a:moveTo>
                <a:cubicBezTo>
                  <a:pt x="1414950" y="3276551"/>
                  <a:pt x="1422126" y="3266766"/>
                  <a:pt x="1428649" y="3254371"/>
                </a:cubicBezTo>
                <a:cubicBezTo>
                  <a:pt x="1449524" y="3273942"/>
                  <a:pt x="1457353" y="3294817"/>
                  <a:pt x="1458657" y="3317649"/>
                </a:cubicBezTo>
                <a:cubicBezTo>
                  <a:pt x="1458657" y="3322216"/>
                  <a:pt x="1450829" y="3330044"/>
                  <a:pt x="1445610" y="3331349"/>
                </a:cubicBezTo>
                <a:cubicBezTo>
                  <a:pt x="1402555" y="3338525"/>
                  <a:pt x="1394727" y="3328087"/>
                  <a:pt x="1411036" y="3286989"/>
                </a:cubicBezTo>
                <a:close/>
                <a:moveTo>
                  <a:pt x="1762001" y="4326837"/>
                </a:moveTo>
                <a:cubicBezTo>
                  <a:pt x="1762001" y="4346407"/>
                  <a:pt x="1756130" y="4352931"/>
                  <a:pt x="1735907" y="4352931"/>
                </a:cubicBezTo>
                <a:cubicBezTo>
                  <a:pt x="1621745" y="4352279"/>
                  <a:pt x="1507584" y="4352279"/>
                  <a:pt x="1393422" y="4352931"/>
                </a:cubicBezTo>
                <a:cubicBezTo>
                  <a:pt x="1371895" y="4352931"/>
                  <a:pt x="1364719" y="4347712"/>
                  <a:pt x="1364719" y="4324880"/>
                </a:cubicBezTo>
                <a:cubicBezTo>
                  <a:pt x="1366023" y="4207457"/>
                  <a:pt x="1367328" y="4090686"/>
                  <a:pt x="1364719" y="3973262"/>
                </a:cubicBezTo>
                <a:cubicBezTo>
                  <a:pt x="1362762" y="3896937"/>
                  <a:pt x="1386899" y="3830398"/>
                  <a:pt x="1435825" y="3774295"/>
                </a:cubicBezTo>
                <a:cubicBezTo>
                  <a:pt x="1470400" y="3734502"/>
                  <a:pt x="1510193" y="3698623"/>
                  <a:pt x="1548029" y="3661438"/>
                </a:cubicBezTo>
                <a:cubicBezTo>
                  <a:pt x="1557162" y="3652305"/>
                  <a:pt x="1566295" y="3649696"/>
                  <a:pt x="1578038" y="3658829"/>
                </a:cubicBezTo>
                <a:cubicBezTo>
                  <a:pt x="1643925" y="3711670"/>
                  <a:pt x="1703941" y="3769729"/>
                  <a:pt x="1737864" y="3848663"/>
                </a:cubicBezTo>
                <a:cubicBezTo>
                  <a:pt x="1750911" y="3879324"/>
                  <a:pt x="1758087" y="3913898"/>
                  <a:pt x="1760044" y="3947821"/>
                </a:cubicBezTo>
                <a:cubicBezTo>
                  <a:pt x="1763305" y="4007837"/>
                  <a:pt x="1761348" y="4067853"/>
                  <a:pt x="1761348" y="4127870"/>
                </a:cubicBezTo>
                <a:cubicBezTo>
                  <a:pt x="1761348" y="4127870"/>
                  <a:pt x="1761348" y="4127870"/>
                  <a:pt x="1761348" y="4127870"/>
                </a:cubicBezTo>
                <a:cubicBezTo>
                  <a:pt x="1761348" y="4194410"/>
                  <a:pt x="1760696" y="4260297"/>
                  <a:pt x="1762001" y="4326837"/>
                </a:cubicBezTo>
                <a:close/>
                <a:moveTo>
                  <a:pt x="1769177" y="3336568"/>
                </a:moveTo>
                <a:cubicBezTo>
                  <a:pt x="1780919" y="3305255"/>
                  <a:pt x="1789399" y="3281118"/>
                  <a:pt x="1798532" y="3256981"/>
                </a:cubicBezTo>
                <a:cubicBezTo>
                  <a:pt x="1801794" y="3257633"/>
                  <a:pt x="1804403" y="3257633"/>
                  <a:pt x="1807665" y="3258285"/>
                </a:cubicBezTo>
                <a:cubicBezTo>
                  <a:pt x="1811579" y="3263504"/>
                  <a:pt x="1817451" y="3268723"/>
                  <a:pt x="1818755" y="3274594"/>
                </a:cubicBezTo>
                <a:cubicBezTo>
                  <a:pt x="1823974" y="3292860"/>
                  <a:pt x="1827236" y="3311778"/>
                  <a:pt x="1831150" y="3330696"/>
                </a:cubicBezTo>
                <a:cubicBezTo>
                  <a:pt x="1812884" y="3332001"/>
                  <a:pt x="1794618" y="3333958"/>
                  <a:pt x="1769177" y="3336568"/>
                </a:cubicBezTo>
                <a:close/>
                <a:moveTo>
                  <a:pt x="2115575" y="4289653"/>
                </a:moveTo>
                <a:cubicBezTo>
                  <a:pt x="2084914" y="4289001"/>
                  <a:pt x="2054906" y="4289001"/>
                  <a:pt x="2024246" y="4289653"/>
                </a:cubicBezTo>
                <a:cubicBezTo>
                  <a:pt x="2009242" y="4290305"/>
                  <a:pt x="2004675" y="4283782"/>
                  <a:pt x="2004675" y="4269430"/>
                </a:cubicBezTo>
                <a:cubicBezTo>
                  <a:pt x="2005328" y="4209414"/>
                  <a:pt x="2004675" y="4149397"/>
                  <a:pt x="2004675" y="4089381"/>
                </a:cubicBezTo>
                <a:cubicBezTo>
                  <a:pt x="2004675" y="4032626"/>
                  <a:pt x="2004675" y="3975219"/>
                  <a:pt x="2004675" y="3918465"/>
                </a:cubicBezTo>
                <a:cubicBezTo>
                  <a:pt x="2004675" y="3878019"/>
                  <a:pt x="2032726" y="3849316"/>
                  <a:pt x="2070563" y="3849316"/>
                </a:cubicBezTo>
                <a:cubicBezTo>
                  <a:pt x="2106442" y="3849316"/>
                  <a:pt x="2133189" y="3876062"/>
                  <a:pt x="2133841" y="3915855"/>
                </a:cubicBezTo>
                <a:cubicBezTo>
                  <a:pt x="2134493" y="4033931"/>
                  <a:pt x="2133841" y="4151354"/>
                  <a:pt x="2134493" y="4269430"/>
                </a:cubicBezTo>
                <a:cubicBezTo>
                  <a:pt x="2135146" y="4283129"/>
                  <a:pt x="2131232" y="4290305"/>
                  <a:pt x="2115575" y="4289653"/>
                </a:cubicBezTo>
                <a:close/>
                <a:moveTo>
                  <a:pt x="2336070" y="4287044"/>
                </a:moveTo>
                <a:cubicBezTo>
                  <a:pt x="2305409" y="4286391"/>
                  <a:pt x="2275401" y="4286391"/>
                  <a:pt x="2244741" y="4286391"/>
                </a:cubicBezTo>
                <a:cubicBezTo>
                  <a:pt x="2229084" y="4286391"/>
                  <a:pt x="2223213" y="4280520"/>
                  <a:pt x="2223865" y="4264864"/>
                </a:cubicBezTo>
                <a:cubicBezTo>
                  <a:pt x="2224518" y="4205500"/>
                  <a:pt x="2223865" y="4146135"/>
                  <a:pt x="2223865" y="4087424"/>
                </a:cubicBezTo>
                <a:cubicBezTo>
                  <a:pt x="2223865" y="4030017"/>
                  <a:pt x="2223865" y="3971958"/>
                  <a:pt x="2223865" y="3914551"/>
                </a:cubicBezTo>
                <a:cubicBezTo>
                  <a:pt x="2223865" y="3874757"/>
                  <a:pt x="2248655" y="3848663"/>
                  <a:pt x="2285839" y="3848011"/>
                </a:cubicBezTo>
                <a:cubicBezTo>
                  <a:pt x="2323675" y="3847359"/>
                  <a:pt x="2351726" y="3871496"/>
                  <a:pt x="2352379" y="3910637"/>
                </a:cubicBezTo>
                <a:cubicBezTo>
                  <a:pt x="2353683" y="4030669"/>
                  <a:pt x="2353031" y="4150702"/>
                  <a:pt x="2353031" y="4270735"/>
                </a:cubicBezTo>
                <a:cubicBezTo>
                  <a:pt x="2353683" y="4282477"/>
                  <a:pt x="2348464" y="4287044"/>
                  <a:pt x="2336070" y="4287044"/>
                </a:cubicBezTo>
                <a:close/>
                <a:moveTo>
                  <a:pt x="2550693" y="4289653"/>
                </a:moveTo>
                <a:cubicBezTo>
                  <a:pt x="2521337" y="4288348"/>
                  <a:pt x="2491329" y="4289001"/>
                  <a:pt x="2461973" y="4289653"/>
                </a:cubicBezTo>
                <a:cubicBezTo>
                  <a:pt x="2448274" y="4289653"/>
                  <a:pt x="2443055" y="4285086"/>
                  <a:pt x="2443055" y="4271387"/>
                </a:cubicBezTo>
                <a:cubicBezTo>
                  <a:pt x="2443708" y="4152007"/>
                  <a:pt x="2443055" y="4032626"/>
                  <a:pt x="2443708" y="3913246"/>
                </a:cubicBezTo>
                <a:cubicBezTo>
                  <a:pt x="2443708" y="3875410"/>
                  <a:pt x="2471107" y="3849316"/>
                  <a:pt x="2506333" y="3848663"/>
                </a:cubicBezTo>
                <a:cubicBezTo>
                  <a:pt x="2542213" y="3848663"/>
                  <a:pt x="2570916" y="3875410"/>
                  <a:pt x="2572221" y="3913246"/>
                </a:cubicBezTo>
                <a:cubicBezTo>
                  <a:pt x="2573526" y="3972610"/>
                  <a:pt x="2572221" y="4031974"/>
                  <a:pt x="2572221" y="4091338"/>
                </a:cubicBezTo>
                <a:cubicBezTo>
                  <a:pt x="2572221" y="4091338"/>
                  <a:pt x="2572221" y="4091338"/>
                  <a:pt x="2572221" y="4091338"/>
                </a:cubicBezTo>
                <a:cubicBezTo>
                  <a:pt x="2572221" y="4150050"/>
                  <a:pt x="2571569" y="4208109"/>
                  <a:pt x="2572221" y="4266820"/>
                </a:cubicBezTo>
                <a:cubicBezTo>
                  <a:pt x="2572873" y="4283782"/>
                  <a:pt x="2568307" y="4290305"/>
                  <a:pt x="2550693" y="4289653"/>
                </a:cubicBezTo>
                <a:close/>
                <a:moveTo>
                  <a:pt x="2759446" y="4281824"/>
                </a:moveTo>
                <a:cubicBezTo>
                  <a:pt x="2731395" y="4281172"/>
                  <a:pt x="2703343" y="4281172"/>
                  <a:pt x="2675292" y="4281824"/>
                </a:cubicBezTo>
                <a:cubicBezTo>
                  <a:pt x="2660288" y="4281824"/>
                  <a:pt x="2653112" y="4277911"/>
                  <a:pt x="2653112" y="4260950"/>
                </a:cubicBezTo>
                <a:cubicBezTo>
                  <a:pt x="2653765" y="4142874"/>
                  <a:pt x="2653112" y="4025450"/>
                  <a:pt x="2653765" y="3907375"/>
                </a:cubicBezTo>
                <a:cubicBezTo>
                  <a:pt x="2653765" y="3868234"/>
                  <a:pt x="2680511" y="3842792"/>
                  <a:pt x="2717695" y="3842792"/>
                </a:cubicBezTo>
                <a:cubicBezTo>
                  <a:pt x="2756184" y="3842792"/>
                  <a:pt x="2782278" y="3868886"/>
                  <a:pt x="2782930" y="3909332"/>
                </a:cubicBezTo>
                <a:cubicBezTo>
                  <a:pt x="2783583" y="3967391"/>
                  <a:pt x="2782930" y="4024798"/>
                  <a:pt x="2782930" y="4082857"/>
                </a:cubicBezTo>
                <a:cubicBezTo>
                  <a:pt x="2782930" y="4141569"/>
                  <a:pt x="2782278" y="4199628"/>
                  <a:pt x="2783583" y="4258340"/>
                </a:cubicBezTo>
                <a:cubicBezTo>
                  <a:pt x="2783583" y="4275954"/>
                  <a:pt x="2777059" y="4282477"/>
                  <a:pt x="2759446" y="4281824"/>
                </a:cubicBezTo>
                <a:close/>
                <a:moveTo>
                  <a:pt x="3338081" y="3290903"/>
                </a:moveTo>
                <a:cubicBezTo>
                  <a:pt x="3341343" y="3279813"/>
                  <a:pt x="3349171" y="3270028"/>
                  <a:pt x="3356999" y="3255024"/>
                </a:cubicBezTo>
                <a:cubicBezTo>
                  <a:pt x="3377875" y="3276551"/>
                  <a:pt x="3385703" y="3297427"/>
                  <a:pt x="3385703" y="3320911"/>
                </a:cubicBezTo>
                <a:cubicBezTo>
                  <a:pt x="3385703" y="3325478"/>
                  <a:pt x="3377222" y="3333958"/>
                  <a:pt x="3372656" y="3333958"/>
                </a:cubicBezTo>
                <a:cubicBezTo>
                  <a:pt x="3324382" y="3334610"/>
                  <a:pt x="3321772" y="3340482"/>
                  <a:pt x="3338081" y="3290903"/>
                </a:cubicBezTo>
                <a:close/>
                <a:moveTo>
                  <a:pt x="3213482" y="3291555"/>
                </a:moveTo>
                <a:cubicBezTo>
                  <a:pt x="3217396" y="3279161"/>
                  <a:pt x="3225224" y="3268723"/>
                  <a:pt x="3233053" y="3253719"/>
                </a:cubicBezTo>
                <a:cubicBezTo>
                  <a:pt x="3252623" y="3275899"/>
                  <a:pt x="3260451" y="3296774"/>
                  <a:pt x="3261104" y="3320911"/>
                </a:cubicBezTo>
                <a:cubicBezTo>
                  <a:pt x="3261104" y="3325478"/>
                  <a:pt x="3253276" y="3333958"/>
                  <a:pt x="3248709" y="3333958"/>
                </a:cubicBezTo>
                <a:cubicBezTo>
                  <a:pt x="3203697" y="3334610"/>
                  <a:pt x="3195869" y="3340482"/>
                  <a:pt x="3213482" y="3291555"/>
                </a:cubicBezTo>
                <a:close/>
                <a:moveTo>
                  <a:pt x="3078445" y="3307864"/>
                </a:moveTo>
                <a:cubicBezTo>
                  <a:pt x="3084317" y="3290251"/>
                  <a:pt x="3092145" y="3273942"/>
                  <a:pt x="3098668" y="3256328"/>
                </a:cubicBezTo>
                <a:cubicBezTo>
                  <a:pt x="3101930" y="3256328"/>
                  <a:pt x="3105192" y="3256328"/>
                  <a:pt x="3108454" y="3256328"/>
                </a:cubicBezTo>
                <a:cubicBezTo>
                  <a:pt x="3114325" y="3267418"/>
                  <a:pt x="3122153" y="3277856"/>
                  <a:pt x="3126719" y="3288946"/>
                </a:cubicBezTo>
                <a:cubicBezTo>
                  <a:pt x="3141071" y="3326130"/>
                  <a:pt x="3135852" y="3332001"/>
                  <a:pt x="3096711" y="3331349"/>
                </a:cubicBezTo>
                <a:cubicBezTo>
                  <a:pt x="3078445" y="3331349"/>
                  <a:pt x="3073227" y="3322868"/>
                  <a:pt x="3078445" y="3307864"/>
                </a:cubicBezTo>
                <a:close/>
                <a:moveTo>
                  <a:pt x="3003425" y="3330696"/>
                </a:moveTo>
                <a:cubicBezTo>
                  <a:pt x="2989073" y="3332001"/>
                  <a:pt x="2974069" y="3331349"/>
                  <a:pt x="2951889" y="3331349"/>
                </a:cubicBezTo>
                <a:cubicBezTo>
                  <a:pt x="2962327" y="3302645"/>
                  <a:pt x="2970807" y="3279161"/>
                  <a:pt x="2979940" y="3255676"/>
                </a:cubicBezTo>
                <a:cubicBezTo>
                  <a:pt x="2984507" y="3255676"/>
                  <a:pt x="2989073" y="3255676"/>
                  <a:pt x="2993640" y="3255676"/>
                </a:cubicBezTo>
                <a:cubicBezTo>
                  <a:pt x="3000816" y="3276551"/>
                  <a:pt x="3008644" y="3296774"/>
                  <a:pt x="3014515" y="3318302"/>
                </a:cubicBezTo>
                <a:cubicBezTo>
                  <a:pt x="3014515" y="3321563"/>
                  <a:pt x="3007339" y="3330044"/>
                  <a:pt x="3003425" y="3330696"/>
                </a:cubicBezTo>
                <a:close/>
                <a:moveTo>
                  <a:pt x="3435934" y="4018927"/>
                </a:moveTo>
                <a:cubicBezTo>
                  <a:pt x="3436586" y="4055459"/>
                  <a:pt x="3435934" y="4091990"/>
                  <a:pt x="3435934" y="4128522"/>
                </a:cubicBezTo>
                <a:cubicBezTo>
                  <a:pt x="3435934" y="4128522"/>
                  <a:pt x="3435934" y="4128522"/>
                  <a:pt x="3435934" y="4128522"/>
                </a:cubicBezTo>
                <a:cubicBezTo>
                  <a:pt x="3435934" y="4195714"/>
                  <a:pt x="3435282" y="4262254"/>
                  <a:pt x="3435934" y="4329446"/>
                </a:cubicBezTo>
                <a:cubicBezTo>
                  <a:pt x="3435934" y="4347060"/>
                  <a:pt x="3431368" y="4353583"/>
                  <a:pt x="3412449" y="4352931"/>
                </a:cubicBezTo>
                <a:cubicBezTo>
                  <a:pt x="3296331" y="4352279"/>
                  <a:pt x="3179560" y="4352279"/>
                  <a:pt x="3063441" y="4352931"/>
                </a:cubicBezTo>
                <a:cubicBezTo>
                  <a:pt x="3045828" y="4352931"/>
                  <a:pt x="3039304" y="4348364"/>
                  <a:pt x="3039304" y="4330099"/>
                </a:cubicBezTo>
                <a:cubicBezTo>
                  <a:pt x="3039957" y="4200933"/>
                  <a:pt x="3039304" y="4071768"/>
                  <a:pt x="3039957" y="3942602"/>
                </a:cubicBezTo>
                <a:cubicBezTo>
                  <a:pt x="3039957" y="3879324"/>
                  <a:pt x="3066703" y="3825178"/>
                  <a:pt x="3106497" y="3778862"/>
                </a:cubicBezTo>
                <a:cubicBezTo>
                  <a:pt x="3142376" y="3737111"/>
                  <a:pt x="3184126" y="3699927"/>
                  <a:pt x="3224572" y="3662091"/>
                </a:cubicBezTo>
                <a:cubicBezTo>
                  <a:pt x="3229139" y="3657525"/>
                  <a:pt x="3243490" y="3655567"/>
                  <a:pt x="3248057" y="3658829"/>
                </a:cubicBezTo>
                <a:cubicBezTo>
                  <a:pt x="3332862" y="3724717"/>
                  <a:pt x="3408535" y="3798432"/>
                  <a:pt x="3431368" y="3908680"/>
                </a:cubicBezTo>
                <a:cubicBezTo>
                  <a:pt x="3439195" y="3943254"/>
                  <a:pt x="3435282" y="3981743"/>
                  <a:pt x="3435934" y="4018927"/>
                </a:cubicBezTo>
                <a:close/>
                <a:moveTo>
                  <a:pt x="3495950" y="3333306"/>
                </a:moveTo>
                <a:cubicBezTo>
                  <a:pt x="3481598" y="3333958"/>
                  <a:pt x="3467899" y="3332001"/>
                  <a:pt x="3453547" y="3330696"/>
                </a:cubicBezTo>
                <a:cubicBezTo>
                  <a:pt x="3454852" y="3317649"/>
                  <a:pt x="3454852" y="3303950"/>
                  <a:pt x="3458766" y="3291555"/>
                </a:cubicBezTo>
                <a:cubicBezTo>
                  <a:pt x="3462680" y="3279161"/>
                  <a:pt x="3470509" y="3268071"/>
                  <a:pt x="3476380" y="3256328"/>
                </a:cubicBezTo>
                <a:cubicBezTo>
                  <a:pt x="3479641" y="3256328"/>
                  <a:pt x="3482903" y="3256328"/>
                  <a:pt x="3486165" y="3255676"/>
                </a:cubicBezTo>
                <a:cubicBezTo>
                  <a:pt x="3493341" y="3277204"/>
                  <a:pt x="3500517" y="3298731"/>
                  <a:pt x="3506388" y="3320259"/>
                </a:cubicBezTo>
                <a:cubicBezTo>
                  <a:pt x="3507692" y="3324173"/>
                  <a:pt x="3499864" y="3333306"/>
                  <a:pt x="3495950" y="3333306"/>
                </a:cubicBezTo>
                <a:close/>
                <a:moveTo>
                  <a:pt x="3718402" y="2731186"/>
                </a:moveTo>
                <a:cubicBezTo>
                  <a:pt x="3718402" y="2734447"/>
                  <a:pt x="3713836" y="2737709"/>
                  <a:pt x="3710574" y="2740318"/>
                </a:cubicBezTo>
                <a:cubicBezTo>
                  <a:pt x="3709921" y="2740971"/>
                  <a:pt x="3704050" y="2737709"/>
                  <a:pt x="3704050" y="2736404"/>
                </a:cubicBezTo>
                <a:cubicBezTo>
                  <a:pt x="3703398" y="2707701"/>
                  <a:pt x="3704050" y="2679650"/>
                  <a:pt x="3704050" y="2650946"/>
                </a:cubicBezTo>
                <a:cubicBezTo>
                  <a:pt x="3708617" y="2650946"/>
                  <a:pt x="3712531" y="2650946"/>
                  <a:pt x="3717097" y="2650946"/>
                </a:cubicBezTo>
                <a:cubicBezTo>
                  <a:pt x="3717750" y="2662689"/>
                  <a:pt x="3719706" y="2675083"/>
                  <a:pt x="3719706" y="2686826"/>
                </a:cubicBezTo>
                <a:cubicBezTo>
                  <a:pt x="3719706" y="2701177"/>
                  <a:pt x="3719706" y="2716182"/>
                  <a:pt x="3718402" y="2731186"/>
                </a:cubicBezTo>
                <a:close/>
                <a:moveTo>
                  <a:pt x="3863876" y="695850"/>
                </a:moveTo>
                <a:cubicBezTo>
                  <a:pt x="3865181" y="695850"/>
                  <a:pt x="3865833" y="695850"/>
                  <a:pt x="3867138" y="695850"/>
                </a:cubicBezTo>
                <a:cubicBezTo>
                  <a:pt x="3867138" y="712811"/>
                  <a:pt x="3867138" y="729772"/>
                  <a:pt x="3867138" y="746733"/>
                </a:cubicBezTo>
                <a:cubicBezTo>
                  <a:pt x="3865833" y="746733"/>
                  <a:pt x="3865181" y="746733"/>
                  <a:pt x="3863876" y="746733"/>
                </a:cubicBezTo>
                <a:cubicBezTo>
                  <a:pt x="3863876" y="729772"/>
                  <a:pt x="3863876" y="712811"/>
                  <a:pt x="3863876" y="695850"/>
                </a:cubicBezTo>
                <a:close/>
                <a:moveTo>
                  <a:pt x="3837130" y="1112702"/>
                </a:moveTo>
                <a:cubicBezTo>
                  <a:pt x="3839087" y="1112702"/>
                  <a:pt x="3841044" y="1112702"/>
                  <a:pt x="3843001" y="1112702"/>
                </a:cubicBezTo>
                <a:cubicBezTo>
                  <a:pt x="3843001" y="1137491"/>
                  <a:pt x="3843001" y="1162281"/>
                  <a:pt x="3843001" y="1187070"/>
                </a:cubicBezTo>
                <a:cubicBezTo>
                  <a:pt x="3841044" y="1187070"/>
                  <a:pt x="3839087" y="1187070"/>
                  <a:pt x="3837130" y="1187070"/>
                </a:cubicBezTo>
                <a:cubicBezTo>
                  <a:pt x="3837130" y="1162281"/>
                  <a:pt x="3837130" y="1137491"/>
                  <a:pt x="3837130" y="1112702"/>
                </a:cubicBezTo>
                <a:close/>
                <a:moveTo>
                  <a:pt x="3791465" y="1112702"/>
                </a:moveTo>
                <a:cubicBezTo>
                  <a:pt x="3793423" y="1112702"/>
                  <a:pt x="3795379" y="1112702"/>
                  <a:pt x="3797336" y="1112702"/>
                </a:cubicBezTo>
                <a:cubicBezTo>
                  <a:pt x="3797336" y="1137491"/>
                  <a:pt x="3797336" y="1162933"/>
                  <a:pt x="3797336" y="1187722"/>
                </a:cubicBezTo>
                <a:cubicBezTo>
                  <a:pt x="3795379" y="1187722"/>
                  <a:pt x="3793423" y="1187722"/>
                  <a:pt x="3791465" y="1187070"/>
                </a:cubicBezTo>
                <a:cubicBezTo>
                  <a:pt x="3791465" y="1162281"/>
                  <a:pt x="3791465" y="1137491"/>
                  <a:pt x="3791465" y="1112702"/>
                </a:cubicBezTo>
                <a:close/>
                <a:moveTo>
                  <a:pt x="3784289" y="1391256"/>
                </a:moveTo>
                <a:cubicBezTo>
                  <a:pt x="3784942" y="1359943"/>
                  <a:pt x="3800598" y="1342982"/>
                  <a:pt x="3826692" y="1342982"/>
                </a:cubicBezTo>
                <a:cubicBezTo>
                  <a:pt x="3852786" y="1342982"/>
                  <a:pt x="3867790" y="1360596"/>
                  <a:pt x="3868443" y="1391908"/>
                </a:cubicBezTo>
                <a:cubicBezTo>
                  <a:pt x="3869095" y="1416698"/>
                  <a:pt x="3868443" y="1442139"/>
                  <a:pt x="3868443" y="1466929"/>
                </a:cubicBezTo>
                <a:cubicBezTo>
                  <a:pt x="3868443" y="1491066"/>
                  <a:pt x="3867790" y="1515855"/>
                  <a:pt x="3868443" y="1539992"/>
                </a:cubicBezTo>
                <a:cubicBezTo>
                  <a:pt x="3869095" y="1554996"/>
                  <a:pt x="3862572" y="1559563"/>
                  <a:pt x="3848220" y="1559563"/>
                </a:cubicBezTo>
                <a:cubicBezTo>
                  <a:pt x="3783637" y="1561520"/>
                  <a:pt x="3783637" y="1562172"/>
                  <a:pt x="3783637" y="1497589"/>
                </a:cubicBezTo>
                <a:cubicBezTo>
                  <a:pt x="3783637" y="1463015"/>
                  <a:pt x="3783637" y="1427135"/>
                  <a:pt x="3784289" y="1391256"/>
                </a:cubicBezTo>
                <a:close/>
                <a:moveTo>
                  <a:pt x="3783637" y="1770272"/>
                </a:moveTo>
                <a:cubicBezTo>
                  <a:pt x="3783637" y="1737002"/>
                  <a:pt x="3799293" y="1718084"/>
                  <a:pt x="3824735" y="1717432"/>
                </a:cubicBezTo>
                <a:cubicBezTo>
                  <a:pt x="3852134" y="1716779"/>
                  <a:pt x="3867790" y="1735697"/>
                  <a:pt x="3868443" y="1769620"/>
                </a:cubicBezTo>
                <a:cubicBezTo>
                  <a:pt x="3868443" y="1793104"/>
                  <a:pt x="3868443" y="1816589"/>
                  <a:pt x="3868443" y="1840074"/>
                </a:cubicBezTo>
                <a:cubicBezTo>
                  <a:pt x="3868443" y="1866168"/>
                  <a:pt x="3867790" y="1891610"/>
                  <a:pt x="3868443" y="1917704"/>
                </a:cubicBezTo>
                <a:cubicBezTo>
                  <a:pt x="3869095" y="1932055"/>
                  <a:pt x="3864529" y="1937926"/>
                  <a:pt x="3849525" y="1938579"/>
                </a:cubicBezTo>
                <a:cubicBezTo>
                  <a:pt x="3784289" y="1940536"/>
                  <a:pt x="3784289" y="1941188"/>
                  <a:pt x="3783637" y="1875301"/>
                </a:cubicBezTo>
                <a:cubicBezTo>
                  <a:pt x="3783637" y="1840074"/>
                  <a:pt x="3783637" y="1804847"/>
                  <a:pt x="3783637" y="1770272"/>
                </a:cubicBezTo>
                <a:close/>
                <a:moveTo>
                  <a:pt x="3743844" y="1189680"/>
                </a:moveTo>
                <a:cubicBezTo>
                  <a:pt x="3732101" y="1174675"/>
                  <a:pt x="3731449" y="1131620"/>
                  <a:pt x="3743844" y="1113354"/>
                </a:cubicBezTo>
                <a:cubicBezTo>
                  <a:pt x="3743844" y="1138144"/>
                  <a:pt x="3743844" y="1162281"/>
                  <a:pt x="3743844" y="1189680"/>
                </a:cubicBezTo>
                <a:close/>
                <a:moveTo>
                  <a:pt x="3777766" y="2730533"/>
                </a:moveTo>
                <a:cubicBezTo>
                  <a:pt x="3777766" y="2733795"/>
                  <a:pt x="3773199" y="2737057"/>
                  <a:pt x="3771242" y="2740971"/>
                </a:cubicBezTo>
                <a:cubicBezTo>
                  <a:pt x="3768633" y="2739014"/>
                  <a:pt x="3763414" y="2737057"/>
                  <a:pt x="3763414" y="2735100"/>
                </a:cubicBezTo>
                <a:cubicBezTo>
                  <a:pt x="3762762" y="2707049"/>
                  <a:pt x="3762762" y="2678997"/>
                  <a:pt x="3762762" y="2650946"/>
                </a:cubicBezTo>
                <a:cubicBezTo>
                  <a:pt x="3766676" y="2650946"/>
                  <a:pt x="3769938" y="2650294"/>
                  <a:pt x="3773852" y="2650294"/>
                </a:cubicBezTo>
                <a:cubicBezTo>
                  <a:pt x="3775156" y="2658122"/>
                  <a:pt x="3777766" y="2665950"/>
                  <a:pt x="3778418" y="2674431"/>
                </a:cubicBezTo>
                <a:cubicBezTo>
                  <a:pt x="3778418" y="2692697"/>
                  <a:pt x="3778418" y="2711615"/>
                  <a:pt x="3777766" y="2730533"/>
                </a:cubicBezTo>
                <a:close/>
                <a:moveTo>
                  <a:pt x="3833216" y="2729881"/>
                </a:moveTo>
                <a:cubicBezTo>
                  <a:pt x="3832564" y="2733795"/>
                  <a:pt x="3827997" y="2737057"/>
                  <a:pt x="3824735" y="2740318"/>
                </a:cubicBezTo>
                <a:cubicBezTo>
                  <a:pt x="3822126" y="2737057"/>
                  <a:pt x="3817559" y="2733795"/>
                  <a:pt x="3817559" y="2730533"/>
                </a:cubicBezTo>
                <a:cubicBezTo>
                  <a:pt x="3816907" y="2707049"/>
                  <a:pt x="3816255" y="2683564"/>
                  <a:pt x="3816907" y="2660079"/>
                </a:cubicBezTo>
                <a:cubicBezTo>
                  <a:pt x="3816907" y="2656818"/>
                  <a:pt x="3821474" y="2653556"/>
                  <a:pt x="3824083" y="2650294"/>
                </a:cubicBezTo>
                <a:cubicBezTo>
                  <a:pt x="3826692" y="2652903"/>
                  <a:pt x="3831911" y="2656165"/>
                  <a:pt x="3832564" y="2658775"/>
                </a:cubicBezTo>
                <a:cubicBezTo>
                  <a:pt x="3833216" y="2671822"/>
                  <a:pt x="3833216" y="2684216"/>
                  <a:pt x="3833216" y="2697263"/>
                </a:cubicBezTo>
                <a:cubicBezTo>
                  <a:pt x="3833216" y="2697263"/>
                  <a:pt x="3833868" y="2697263"/>
                  <a:pt x="3833868" y="2697263"/>
                </a:cubicBezTo>
                <a:cubicBezTo>
                  <a:pt x="3833216" y="2709006"/>
                  <a:pt x="3833868" y="2719443"/>
                  <a:pt x="3833216" y="2729881"/>
                </a:cubicBezTo>
                <a:close/>
                <a:moveTo>
                  <a:pt x="3869095" y="2319552"/>
                </a:moveTo>
                <a:cubicBezTo>
                  <a:pt x="3869747" y="2336513"/>
                  <a:pt x="3862572" y="2342384"/>
                  <a:pt x="3846263" y="2341732"/>
                </a:cubicBezTo>
                <a:cubicBezTo>
                  <a:pt x="3772547" y="2340427"/>
                  <a:pt x="3784942" y="2351517"/>
                  <a:pt x="3784289" y="2281063"/>
                </a:cubicBezTo>
                <a:cubicBezTo>
                  <a:pt x="3783637" y="2243227"/>
                  <a:pt x="3784289" y="2205390"/>
                  <a:pt x="3784942" y="2166902"/>
                </a:cubicBezTo>
                <a:cubicBezTo>
                  <a:pt x="3784942" y="2147984"/>
                  <a:pt x="3793423" y="2131022"/>
                  <a:pt x="3812340" y="2127108"/>
                </a:cubicBezTo>
                <a:cubicBezTo>
                  <a:pt x="3825387" y="2124499"/>
                  <a:pt x="3843653" y="2127108"/>
                  <a:pt x="3853438" y="2134937"/>
                </a:cubicBezTo>
                <a:cubicBezTo>
                  <a:pt x="3862572" y="2142765"/>
                  <a:pt x="3867138" y="2159726"/>
                  <a:pt x="3868443" y="2173425"/>
                </a:cubicBezTo>
                <a:cubicBezTo>
                  <a:pt x="3870400" y="2197562"/>
                  <a:pt x="3869095" y="2221699"/>
                  <a:pt x="3869095" y="2246489"/>
                </a:cubicBezTo>
                <a:cubicBezTo>
                  <a:pt x="3868443" y="2271278"/>
                  <a:pt x="3867790" y="2295415"/>
                  <a:pt x="3869095" y="2319552"/>
                </a:cubicBezTo>
                <a:close/>
                <a:moveTo>
                  <a:pt x="3887361" y="2730533"/>
                </a:moveTo>
                <a:cubicBezTo>
                  <a:pt x="3887361" y="2733795"/>
                  <a:pt x="3883447" y="2737709"/>
                  <a:pt x="3880185" y="2740318"/>
                </a:cubicBezTo>
                <a:cubicBezTo>
                  <a:pt x="3879533" y="2740971"/>
                  <a:pt x="3873009" y="2737709"/>
                  <a:pt x="3873009" y="2736404"/>
                </a:cubicBezTo>
                <a:cubicBezTo>
                  <a:pt x="3872357" y="2707701"/>
                  <a:pt x="3873009" y="2678997"/>
                  <a:pt x="3873009" y="2649642"/>
                </a:cubicBezTo>
                <a:cubicBezTo>
                  <a:pt x="3876923" y="2649642"/>
                  <a:pt x="3880185" y="2649642"/>
                  <a:pt x="3884099" y="2648989"/>
                </a:cubicBezTo>
                <a:cubicBezTo>
                  <a:pt x="3885404" y="2658122"/>
                  <a:pt x="3887361" y="2666603"/>
                  <a:pt x="3888013" y="2675736"/>
                </a:cubicBezTo>
                <a:cubicBezTo>
                  <a:pt x="3888013" y="2694002"/>
                  <a:pt x="3888013" y="2712267"/>
                  <a:pt x="3887361" y="2730533"/>
                </a:cubicBezTo>
                <a:close/>
                <a:moveTo>
                  <a:pt x="3889318" y="1187722"/>
                </a:moveTo>
                <a:cubicBezTo>
                  <a:pt x="3887361" y="1187722"/>
                  <a:pt x="3885404" y="1187722"/>
                  <a:pt x="3883447" y="1187722"/>
                </a:cubicBezTo>
                <a:cubicBezTo>
                  <a:pt x="3883447" y="1162933"/>
                  <a:pt x="3883447" y="1138144"/>
                  <a:pt x="3883447" y="1112702"/>
                </a:cubicBezTo>
                <a:cubicBezTo>
                  <a:pt x="3885404" y="1112702"/>
                  <a:pt x="3887361" y="1112702"/>
                  <a:pt x="3889318" y="1112702"/>
                </a:cubicBezTo>
                <a:cubicBezTo>
                  <a:pt x="3889318" y="1137491"/>
                  <a:pt x="3889318" y="1162281"/>
                  <a:pt x="3889318" y="1187722"/>
                </a:cubicBezTo>
                <a:close/>
                <a:moveTo>
                  <a:pt x="3898451" y="746081"/>
                </a:moveTo>
                <a:cubicBezTo>
                  <a:pt x="3897799" y="746081"/>
                  <a:pt x="3896494" y="746081"/>
                  <a:pt x="3895841" y="746081"/>
                </a:cubicBezTo>
                <a:cubicBezTo>
                  <a:pt x="3895841" y="729772"/>
                  <a:pt x="3895841" y="713463"/>
                  <a:pt x="3895841" y="697807"/>
                </a:cubicBezTo>
                <a:cubicBezTo>
                  <a:pt x="3896494" y="697807"/>
                  <a:pt x="3897799" y="697807"/>
                  <a:pt x="3898451" y="697807"/>
                </a:cubicBezTo>
                <a:cubicBezTo>
                  <a:pt x="3898451" y="714115"/>
                  <a:pt x="3898451" y="730424"/>
                  <a:pt x="3898451" y="746081"/>
                </a:cubicBezTo>
                <a:close/>
                <a:moveTo>
                  <a:pt x="3928459" y="1112702"/>
                </a:moveTo>
                <a:cubicBezTo>
                  <a:pt x="3930416" y="1112702"/>
                  <a:pt x="3932373" y="1112702"/>
                  <a:pt x="3934330" y="1112702"/>
                </a:cubicBezTo>
                <a:cubicBezTo>
                  <a:pt x="3934330" y="1137491"/>
                  <a:pt x="3934330" y="1162933"/>
                  <a:pt x="3934330" y="1187722"/>
                </a:cubicBezTo>
                <a:cubicBezTo>
                  <a:pt x="3932373" y="1187722"/>
                  <a:pt x="3930416" y="1187722"/>
                  <a:pt x="3928459" y="1187722"/>
                </a:cubicBezTo>
                <a:cubicBezTo>
                  <a:pt x="3928459" y="1162281"/>
                  <a:pt x="3928459" y="1137491"/>
                  <a:pt x="3928459" y="1112702"/>
                </a:cubicBezTo>
                <a:close/>
                <a:moveTo>
                  <a:pt x="3947377" y="2732490"/>
                </a:moveTo>
                <a:cubicBezTo>
                  <a:pt x="3947377" y="2735100"/>
                  <a:pt x="3941506" y="2737709"/>
                  <a:pt x="3938897" y="2740971"/>
                </a:cubicBezTo>
                <a:cubicBezTo>
                  <a:pt x="3936287" y="2737709"/>
                  <a:pt x="3931721" y="2735100"/>
                  <a:pt x="3931721" y="2731838"/>
                </a:cubicBezTo>
                <a:cubicBezTo>
                  <a:pt x="3931068" y="2720096"/>
                  <a:pt x="3931068" y="2707701"/>
                  <a:pt x="3931068" y="2695959"/>
                </a:cubicBezTo>
                <a:cubicBezTo>
                  <a:pt x="3931068" y="2695959"/>
                  <a:pt x="3931068" y="2695959"/>
                  <a:pt x="3931068" y="2695959"/>
                </a:cubicBezTo>
                <a:cubicBezTo>
                  <a:pt x="3931068" y="2684216"/>
                  <a:pt x="3930416" y="2671822"/>
                  <a:pt x="3931068" y="2660079"/>
                </a:cubicBezTo>
                <a:cubicBezTo>
                  <a:pt x="3931068" y="2657470"/>
                  <a:pt x="3935635" y="2651599"/>
                  <a:pt x="3936940" y="2652251"/>
                </a:cubicBezTo>
                <a:cubicBezTo>
                  <a:pt x="3940854" y="2653556"/>
                  <a:pt x="3946725" y="2656818"/>
                  <a:pt x="3946725" y="2659427"/>
                </a:cubicBezTo>
                <a:cubicBezTo>
                  <a:pt x="3947377" y="2682912"/>
                  <a:pt x="3948029" y="2707701"/>
                  <a:pt x="3947377" y="2732490"/>
                </a:cubicBezTo>
                <a:close/>
                <a:moveTo>
                  <a:pt x="4198533" y="2724010"/>
                </a:moveTo>
                <a:cubicBezTo>
                  <a:pt x="4200490" y="2724010"/>
                  <a:pt x="4202447" y="2724010"/>
                  <a:pt x="4204404" y="2724010"/>
                </a:cubicBezTo>
                <a:cubicBezTo>
                  <a:pt x="4204404" y="2762499"/>
                  <a:pt x="4204404" y="2801640"/>
                  <a:pt x="4204404" y="2840128"/>
                </a:cubicBezTo>
                <a:cubicBezTo>
                  <a:pt x="4202447" y="2840128"/>
                  <a:pt x="4200490" y="2840128"/>
                  <a:pt x="4198533" y="2840128"/>
                </a:cubicBezTo>
                <a:cubicBezTo>
                  <a:pt x="4198533" y="2800987"/>
                  <a:pt x="4198533" y="2762499"/>
                  <a:pt x="4198533" y="2724010"/>
                </a:cubicBezTo>
                <a:close/>
                <a:moveTo>
                  <a:pt x="4164610" y="2836867"/>
                </a:moveTo>
                <a:cubicBezTo>
                  <a:pt x="4163305" y="2836867"/>
                  <a:pt x="4162001" y="2836867"/>
                  <a:pt x="4160696" y="2836867"/>
                </a:cubicBezTo>
                <a:cubicBezTo>
                  <a:pt x="4160696" y="2802944"/>
                  <a:pt x="4160696" y="2768370"/>
                  <a:pt x="4160696" y="2734447"/>
                </a:cubicBezTo>
                <a:cubicBezTo>
                  <a:pt x="4162001" y="2734447"/>
                  <a:pt x="4163305" y="2734447"/>
                  <a:pt x="4164610" y="2734447"/>
                </a:cubicBezTo>
                <a:cubicBezTo>
                  <a:pt x="4164610" y="2768370"/>
                  <a:pt x="4164610" y="2802292"/>
                  <a:pt x="4164610" y="2836867"/>
                </a:cubicBezTo>
                <a:close/>
                <a:moveTo>
                  <a:pt x="4220060" y="3138905"/>
                </a:moveTo>
                <a:cubicBezTo>
                  <a:pt x="4220060" y="3146733"/>
                  <a:pt x="4219408" y="3153909"/>
                  <a:pt x="4220060" y="3161737"/>
                </a:cubicBezTo>
                <a:cubicBezTo>
                  <a:pt x="4221365" y="3175437"/>
                  <a:pt x="4215494" y="3180656"/>
                  <a:pt x="4201794" y="3180003"/>
                </a:cubicBezTo>
                <a:cubicBezTo>
                  <a:pt x="4188747" y="3180003"/>
                  <a:pt x="4181571" y="3176089"/>
                  <a:pt x="4182224" y="3161737"/>
                </a:cubicBezTo>
                <a:cubicBezTo>
                  <a:pt x="4183528" y="3144124"/>
                  <a:pt x="4182224" y="3126510"/>
                  <a:pt x="4185485" y="3109549"/>
                </a:cubicBezTo>
                <a:cubicBezTo>
                  <a:pt x="4186790" y="3102373"/>
                  <a:pt x="4196576" y="3097155"/>
                  <a:pt x="4203099" y="3090631"/>
                </a:cubicBezTo>
                <a:cubicBezTo>
                  <a:pt x="4208318" y="3097807"/>
                  <a:pt x="4216146" y="3103678"/>
                  <a:pt x="4218755" y="3111506"/>
                </a:cubicBezTo>
                <a:cubicBezTo>
                  <a:pt x="4222017" y="3119987"/>
                  <a:pt x="4220060" y="3129772"/>
                  <a:pt x="4220060" y="3138905"/>
                </a:cubicBezTo>
                <a:cubicBezTo>
                  <a:pt x="4220060" y="3138905"/>
                  <a:pt x="4220060" y="3138905"/>
                  <a:pt x="4220060" y="3138905"/>
                </a:cubicBezTo>
                <a:close/>
                <a:moveTo>
                  <a:pt x="4244849" y="2839476"/>
                </a:moveTo>
                <a:cubicBezTo>
                  <a:pt x="4242892" y="2839476"/>
                  <a:pt x="4241588" y="2839476"/>
                  <a:pt x="4239631" y="2839476"/>
                </a:cubicBezTo>
                <a:cubicBezTo>
                  <a:pt x="4239631" y="2802944"/>
                  <a:pt x="4239631" y="2766412"/>
                  <a:pt x="4239631" y="2729881"/>
                </a:cubicBezTo>
                <a:cubicBezTo>
                  <a:pt x="4241588" y="2729881"/>
                  <a:pt x="4242892" y="2729881"/>
                  <a:pt x="4244849" y="2729881"/>
                </a:cubicBezTo>
                <a:cubicBezTo>
                  <a:pt x="4244849" y="2765760"/>
                  <a:pt x="4244849" y="2802944"/>
                  <a:pt x="4244849" y="2839476"/>
                </a:cubicBezTo>
                <a:close/>
                <a:moveTo>
                  <a:pt x="4617994" y="3673181"/>
                </a:moveTo>
                <a:cubicBezTo>
                  <a:pt x="4620604" y="3673181"/>
                  <a:pt x="4623866" y="3672529"/>
                  <a:pt x="4626475" y="3672529"/>
                </a:cubicBezTo>
                <a:cubicBezTo>
                  <a:pt x="4631041" y="3684923"/>
                  <a:pt x="4634956" y="3697970"/>
                  <a:pt x="4640174" y="3712974"/>
                </a:cubicBezTo>
                <a:cubicBezTo>
                  <a:pt x="4626475" y="3712974"/>
                  <a:pt x="4617342" y="3712974"/>
                  <a:pt x="4603642" y="3712974"/>
                </a:cubicBezTo>
                <a:cubicBezTo>
                  <a:pt x="4609514" y="3697318"/>
                  <a:pt x="4614080" y="3684923"/>
                  <a:pt x="4617994" y="3673181"/>
                </a:cubicBezTo>
                <a:close/>
                <a:moveTo>
                  <a:pt x="4541669" y="3672529"/>
                </a:moveTo>
                <a:cubicBezTo>
                  <a:pt x="4544279" y="3672529"/>
                  <a:pt x="4546888" y="3672529"/>
                  <a:pt x="4550150" y="3673181"/>
                </a:cubicBezTo>
                <a:cubicBezTo>
                  <a:pt x="4554064" y="3685576"/>
                  <a:pt x="4558631" y="3697318"/>
                  <a:pt x="4563849" y="3712322"/>
                </a:cubicBezTo>
                <a:cubicBezTo>
                  <a:pt x="4550150" y="3712322"/>
                  <a:pt x="4541017" y="3712322"/>
                  <a:pt x="4527318" y="3712322"/>
                </a:cubicBezTo>
                <a:cubicBezTo>
                  <a:pt x="4532536" y="3697318"/>
                  <a:pt x="4537103" y="3684923"/>
                  <a:pt x="4541669" y="3672529"/>
                </a:cubicBezTo>
                <a:close/>
                <a:moveTo>
                  <a:pt x="4459473" y="3672529"/>
                </a:moveTo>
                <a:cubicBezTo>
                  <a:pt x="4464040" y="3672529"/>
                  <a:pt x="4468606" y="3673181"/>
                  <a:pt x="4473825" y="3673181"/>
                </a:cubicBezTo>
                <a:cubicBezTo>
                  <a:pt x="4474477" y="3684923"/>
                  <a:pt x="4475782" y="3696666"/>
                  <a:pt x="4476434" y="3708408"/>
                </a:cubicBezTo>
                <a:cubicBezTo>
                  <a:pt x="4469258" y="3708408"/>
                  <a:pt x="4462083" y="3707755"/>
                  <a:pt x="4454907" y="3707755"/>
                </a:cubicBezTo>
                <a:cubicBezTo>
                  <a:pt x="4456211" y="3696013"/>
                  <a:pt x="4458168" y="3684271"/>
                  <a:pt x="4459473" y="3672529"/>
                </a:cubicBezTo>
                <a:close/>
                <a:moveTo>
                  <a:pt x="4379886" y="3706451"/>
                </a:moveTo>
                <a:cubicBezTo>
                  <a:pt x="4381843" y="3694708"/>
                  <a:pt x="4384453" y="3682966"/>
                  <a:pt x="4386410" y="3671876"/>
                </a:cubicBezTo>
                <a:cubicBezTo>
                  <a:pt x="4389671" y="3671876"/>
                  <a:pt x="4392933" y="3671876"/>
                  <a:pt x="4395543" y="3671224"/>
                </a:cubicBezTo>
                <a:cubicBezTo>
                  <a:pt x="4399457" y="3682966"/>
                  <a:pt x="4403371" y="3694056"/>
                  <a:pt x="4409895" y="3711670"/>
                </a:cubicBezTo>
                <a:cubicBezTo>
                  <a:pt x="4395543" y="3709060"/>
                  <a:pt x="4387714" y="3707755"/>
                  <a:pt x="4379886" y="3706451"/>
                </a:cubicBezTo>
                <a:close/>
                <a:moveTo>
                  <a:pt x="4668878" y="4328794"/>
                </a:moveTo>
                <a:cubicBezTo>
                  <a:pt x="4668878" y="4346407"/>
                  <a:pt x="4664311" y="4352931"/>
                  <a:pt x="4645393" y="4352931"/>
                </a:cubicBezTo>
                <a:cubicBezTo>
                  <a:pt x="4580158" y="4351626"/>
                  <a:pt x="4514923" y="4352279"/>
                  <a:pt x="4449036" y="4352931"/>
                </a:cubicBezTo>
                <a:cubicBezTo>
                  <a:pt x="4432074" y="4352931"/>
                  <a:pt x="4426855" y="4347060"/>
                  <a:pt x="4426855" y="4330099"/>
                </a:cubicBezTo>
                <a:cubicBezTo>
                  <a:pt x="4427508" y="4289001"/>
                  <a:pt x="4426855" y="4247903"/>
                  <a:pt x="4426855" y="4206804"/>
                </a:cubicBezTo>
                <a:cubicBezTo>
                  <a:pt x="4426855" y="4206804"/>
                  <a:pt x="4426855" y="4206804"/>
                  <a:pt x="4426855" y="4206804"/>
                </a:cubicBezTo>
                <a:cubicBezTo>
                  <a:pt x="4426855" y="4174839"/>
                  <a:pt x="4428160" y="4142874"/>
                  <a:pt x="4426855" y="4110909"/>
                </a:cubicBezTo>
                <a:cubicBezTo>
                  <a:pt x="4424899" y="4065896"/>
                  <a:pt x="4438598" y="4026755"/>
                  <a:pt x="4466649" y="3992833"/>
                </a:cubicBezTo>
                <a:cubicBezTo>
                  <a:pt x="4486872" y="3968696"/>
                  <a:pt x="4510356" y="3946516"/>
                  <a:pt x="4532536" y="3923684"/>
                </a:cubicBezTo>
                <a:cubicBezTo>
                  <a:pt x="4541669" y="3914551"/>
                  <a:pt x="4552107" y="3911942"/>
                  <a:pt x="4561892" y="3923031"/>
                </a:cubicBezTo>
                <a:cubicBezTo>
                  <a:pt x="4591248" y="3956301"/>
                  <a:pt x="4623213" y="3988266"/>
                  <a:pt x="4648003" y="4024798"/>
                </a:cubicBezTo>
                <a:cubicBezTo>
                  <a:pt x="4661050" y="4044369"/>
                  <a:pt x="4666268" y="4071768"/>
                  <a:pt x="4666921" y="4095904"/>
                </a:cubicBezTo>
                <a:cubicBezTo>
                  <a:pt x="4670182" y="4173534"/>
                  <a:pt x="4668225" y="4251164"/>
                  <a:pt x="4668878" y="4328794"/>
                </a:cubicBezTo>
                <a:close/>
                <a:moveTo>
                  <a:pt x="4676054" y="3716236"/>
                </a:moveTo>
                <a:cubicBezTo>
                  <a:pt x="4683882" y="3696666"/>
                  <a:pt x="4688448" y="3684271"/>
                  <a:pt x="4693667" y="3672529"/>
                </a:cubicBezTo>
                <a:cubicBezTo>
                  <a:pt x="4696276" y="3672529"/>
                  <a:pt x="4699538" y="3671876"/>
                  <a:pt x="4702148" y="3671876"/>
                </a:cubicBezTo>
                <a:cubicBezTo>
                  <a:pt x="4705410" y="3684271"/>
                  <a:pt x="4708019" y="3696666"/>
                  <a:pt x="4711280" y="3709713"/>
                </a:cubicBezTo>
                <a:cubicBezTo>
                  <a:pt x="4701495" y="3711017"/>
                  <a:pt x="4692362" y="3712974"/>
                  <a:pt x="4676054" y="3716236"/>
                </a:cubicBezTo>
                <a:close/>
                <a:moveTo>
                  <a:pt x="4918076" y="2443499"/>
                </a:moveTo>
                <a:cubicBezTo>
                  <a:pt x="4918076" y="2448718"/>
                  <a:pt x="4911552" y="2453284"/>
                  <a:pt x="4908291" y="2457850"/>
                </a:cubicBezTo>
                <a:cubicBezTo>
                  <a:pt x="4905029" y="2453284"/>
                  <a:pt x="4898505" y="2448065"/>
                  <a:pt x="4898505" y="2443499"/>
                </a:cubicBezTo>
                <a:cubicBezTo>
                  <a:pt x="4898505" y="2394572"/>
                  <a:pt x="4899158" y="2344994"/>
                  <a:pt x="4900462" y="2296067"/>
                </a:cubicBezTo>
                <a:cubicBezTo>
                  <a:pt x="4901115" y="2283673"/>
                  <a:pt x="4904377" y="2270626"/>
                  <a:pt x="4905681" y="2258231"/>
                </a:cubicBezTo>
                <a:cubicBezTo>
                  <a:pt x="4907638" y="2258231"/>
                  <a:pt x="4909595" y="2258231"/>
                  <a:pt x="4911552" y="2258231"/>
                </a:cubicBezTo>
                <a:cubicBezTo>
                  <a:pt x="4913509" y="2294763"/>
                  <a:pt x="4916119" y="2331947"/>
                  <a:pt x="4917424" y="2368478"/>
                </a:cubicBezTo>
                <a:cubicBezTo>
                  <a:pt x="4919381" y="2393268"/>
                  <a:pt x="4919381" y="2418709"/>
                  <a:pt x="4918076" y="2443499"/>
                </a:cubicBezTo>
                <a:close/>
                <a:moveTo>
                  <a:pt x="4972221" y="2243879"/>
                </a:moveTo>
                <a:cubicBezTo>
                  <a:pt x="4991139" y="2314333"/>
                  <a:pt x="4982659" y="2379568"/>
                  <a:pt x="4983311" y="2444151"/>
                </a:cubicBezTo>
                <a:cubicBezTo>
                  <a:pt x="4983311" y="2448718"/>
                  <a:pt x="4974830" y="2453284"/>
                  <a:pt x="4970264" y="2457850"/>
                </a:cubicBezTo>
                <a:cubicBezTo>
                  <a:pt x="4966350" y="2453284"/>
                  <a:pt x="4958522" y="2448718"/>
                  <a:pt x="4958522" y="2444151"/>
                </a:cubicBezTo>
                <a:cubicBezTo>
                  <a:pt x="4958522" y="2379568"/>
                  <a:pt x="4953303" y="2314333"/>
                  <a:pt x="4972221" y="2243879"/>
                </a:cubicBezTo>
                <a:close/>
                <a:moveTo>
                  <a:pt x="5002229" y="2977774"/>
                </a:moveTo>
                <a:cubicBezTo>
                  <a:pt x="5002229" y="2990169"/>
                  <a:pt x="4997663" y="2994735"/>
                  <a:pt x="4983964" y="2994083"/>
                </a:cubicBezTo>
                <a:cubicBezTo>
                  <a:pt x="4939603" y="2992126"/>
                  <a:pt x="4939603" y="2992778"/>
                  <a:pt x="4939603" y="2948419"/>
                </a:cubicBezTo>
                <a:cubicBezTo>
                  <a:pt x="4939603" y="2926239"/>
                  <a:pt x="4938951" y="2904059"/>
                  <a:pt x="4939603" y="2882531"/>
                </a:cubicBezTo>
                <a:cubicBezTo>
                  <a:pt x="4940256" y="2859699"/>
                  <a:pt x="4953955" y="2845347"/>
                  <a:pt x="4972221" y="2845999"/>
                </a:cubicBezTo>
                <a:cubicBezTo>
                  <a:pt x="4989834" y="2846652"/>
                  <a:pt x="5000925" y="2859699"/>
                  <a:pt x="5001577" y="2882531"/>
                </a:cubicBezTo>
                <a:cubicBezTo>
                  <a:pt x="5001577" y="2883836"/>
                  <a:pt x="5001577" y="2885793"/>
                  <a:pt x="5001577" y="2887097"/>
                </a:cubicBezTo>
                <a:cubicBezTo>
                  <a:pt x="5001577" y="2900797"/>
                  <a:pt x="5001577" y="2914496"/>
                  <a:pt x="5001577" y="2928196"/>
                </a:cubicBezTo>
                <a:cubicBezTo>
                  <a:pt x="5001577" y="2928196"/>
                  <a:pt x="5001577" y="2928196"/>
                  <a:pt x="5001577" y="2928196"/>
                </a:cubicBezTo>
                <a:cubicBezTo>
                  <a:pt x="5002229" y="2944504"/>
                  <a:pt x="5002229" y="2960813"/>
                  <a:pt x="5002229" y="2977774"/>
                </a:cubicBezTo>
                <a:close/>
                <a:moveTo>
                  <a:pt x="5045284" y="2444151"/>
                </a:moveTo>
                <a:cubicBezTo>
                  <a:pt x="5045284" y="2448718"/>
                  <a:pt x="5040066" y="2453284"/>
                  <a:pt x="5036804" y="2457850"/>
                </a:cubicBezTo>
                <a:cubicBezTo>
                  <a:pt x="5032890" y="2453936"/>
                  <a:pt x="5026366" y="2450674"/>
                  <a:pt x="5026366" y="2446760"/>
                </a:cubicBezTo>
                <a:cubicBezTo>
                  <a:pt x="5026366" y="2385439"/>
                  <a:pt x="5027019" y="2324118"/>
                  <a:pt x="5027671" y="2263450"/>
                </a:cubicBezTo>
                <a:cubicBezTo>
                  <a:pt x="5031585" y="2263450"/>
                  <a:pt x="5035499" y="2263450"/>
                  <a:pt x="5039413" y="2262797"/>
                </a:cubicBezTo>
                <a:cubicBezTo>
                  <a:pt x="5041370" y="2291501"/>
                  <a:pt x="5044632" y="2320204"/>
                  <a:pt x="5045284" y="2348908"/>
                </a:cubicBezTo>
                <a:cubicBezTo>
                  <a:pt x="5046589" y="2380221"/>
                  <a:pt x="5046589" y="2412186"/>
                  <a:pt x="5045284" y="2444151"/>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grpSp>
        <p:nvGrpSpPr>
          <p:cNvPr id="294" name="Google Shape;294;p8"/>
          <p:cNvGrpSpPr/>
          <p:nvPr/>
        </p:nvGrpSpPr>
        <p:grpSpPr>
          <a:xfrm>
            <a:off x="4738460" y="4656049"/>
            <a:ext cx="2859519" cy="1332627"/>
            <a:chOff x="5889059" y="3872747"/>
            <a:chExt cx="2527680" cy="923330"/>
          </a:xfrm>
        </p:grpSpPr>
        <p:sp>
          <p:nvSpPr>
            <p:cNvPr id="295" name="Google Shape;295;p8"/>
            <p:cNvSpPr txBox="1"/>
            <p:nvPr/>
          </p:nvSpPr>
          <p:spPr>
            <a:xfrm>
              <a:off x="5889059" y="4149746"/>
              <a:ext cx="2527679"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LPPOM MUI bekerja sama dengan universitas, instansi, dan media dalam menggelar seminat/talkshow </a:t>
              </a:r>
              <a:endParaRPr b="0" i="0" sz="1200" u="none" cap="none" strike="noStrike">
                <a:solidFill>
                  <a:schemeClr val="lt1"/>
                </a:solidFill>
                <a:latin typeface="Arial"/>
                <a:ea typeface="Arial"/>
                <a:cs typeface="Arial"/>
                <a:sym typeface="Arial"/>
              </a:endParaRPr>
            </a:p>
          </p:txBody>
        </p:sp>
        <p:sp>
          <p:nvSpPr>
            <p:cNvPr id="296" name="Google Shape;296;p8"/>
            <p:cNvSpPr txBox="1"/>
            <p:nvPr/>
          </p:nvSpPr>
          <p:spPr>
            <a:xfrm>
              <a:off x="5889060" y="3872747"/>
              <a:ext cx="2527679"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6. Seminar/Talkshow Halal</a:t>
              </a:r>
              <a:endParaRPr b="1" i="0" sz="1400" u="none" cap="none" strike="noStrike">
                <a:solidFill>
                  <a:schemeClr val="lt1"/>
                </a:solidFill>
                <a:latin typeface="Arial"/>
                <a:ea typeface="Arial"/>
                <a:cs typeface="Arial"/>
                <a:sym typeface="Aria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9"/>
          <p:cNvSpPr txBox="1"/>
          <p:nvPr>
            <p:ph idx="1" type="body"/>
          </p:nvPr>
        </p:nvSpPr>
        <p:spPr>
          <a:xfrm>
            <a:off x="3168203" y="558452"/>
            <a:ext cx="5847007" cy="873207"/>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rgbClr val="262626"/>
              </a:buClr>
              <a:buSzPts val="2400"/>
              <a:buNone/>
            </a:pPr>
            <a:r>
              <a:rPr lang="en-US" sz="2400"/>
              <a:t>Produk Ekspor Potensial (Menkeu 2020)</a:t>
            </a:r>
            <a:endParaRPr/>
          </a:p>
        </p:txBody>
      </p:sp>
      <p:sp>
        <p:nvSpPr>
          <p:cNvPr id="302" name="Google Shape;302;p9"/>
          <p:cNvSpPr txBox="1"/>
          <p:nvPr/>
        </p:nvSpPr>
        <p:spPr>
          <a:xfrm>
            <a:off x="6557293" y="2024541"/>
            <a:ext cx="4727982"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Arial"/>
                <a:ea typeface="Arial"/>
                <a:cs typeface="Arial"/>
                <a:sym typeface="Arial"/>
              </a:rPr>
              <a:t>Margarine</a:t>
            </a:r>
            <a:r>
              <a:rPr b="0" i="0" lang="en-US" sz="1200" u="none" cap="none" strike="noStrike">
                <a:solidFill>
                  <a:srgbClr val="3F3F3F"/>
                </a:solidFill>
                <a:latin typeface="Arial"/>
                <a:ea typeface="Arial"/>
                <a:cs typeface="Arial"/>
                <a:sym typeface="Arial"/>
              </a:rPr>
              <a:t> </a:t>
            </a:r>
            <a:endParaRPr b="0" i="0" sz="1200" u="none" cap="none" strike="noStrike">
              <a:solidFill>
                <a:srgbClr val="3F3F3F"/>
              </a:solidFill>
              <a:latin typeface="Arial"/>
              <a:ea typeface="Arial"/>
              <a:cs typeface="Arial"/>
              <a:sym typeface="Arial"/>
            </a:endParaRPr>
          </a:p>
        </p:txBody>
      </p:sp>
      <p:sp>
        <p:nvSpPr>
          <p:cNvPr id="303" name="Google Shape;303;p9"/>
          <p:cNvSpPr txBox="1"/>
          <p:nvPr/>
        </p:nvSpPr>
        <p:spPr>
          <a:xfrm>
            <a:off x="925066" y="2744301"/>
            <a:ext cx="4696479"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Arial"/>
                <a:ea typeface="Arial"/>
                <a:cs typeface="Arial"/>
                <a:sym typeface="Arial"/>
              </a:rPr>
              <a:t>Wafer, Biskuit, Roti, dan Kue</a:t>
            </a:r>
            <a:endParaRPr b="0" i="0" sz="1600" u="none" cap="none" strike="noStrike">
              <a:solidFill>
                <a:srgbClr val="3F3F3F"/>
              </a:solidFill>
              <a:latin typeface="Arial"/>
              <a:ea typeface="Arial"/>
              <a:cs typeface="Arial"/>
              <a:sym typeface="Arial"/>
            </a:endParaRPr>
          </a:p>
        </p:txBody>
      </p:sp>
      <p:sp>
        <p:nvSpPr>
          <p:cNvPr id="304" name="Google Shape;304;p9"/>
          <p:cNvSpPr txBox="1"/>
          <p:nvPr/>
        </p:nvSpPr>
        <p:spPr>
          <a:xfrm>
            <a:off x="925066" y="4183821"/>
            <a:ext cx="4696479"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Arial"/>
                <a:ea typeface="Arial"/>
                <a:cs typeface="Arial"/>
                <a:sym typeface="Arial"/>
              </a:rPr>
              <a:t>Makanan Bayi</a:t>
            </a:r>
            <a:endParaRPr b="0" i="0" sz="1600" u="none" cap="none" strike="noStrike">
              <a:solidFill>
                <a:srgbClr val="3F3F3F"/>
              </a:solidFill>
              <a:latin typeface="Arial"/>
              <a:ea typeface="Arial"/>
              <a:cs typeface="Arial"/>
              <a:sym typeface="Arial"/>
            </a:endParaRPr>
          </a:p>
        </p:txBody>
      </p:sp>
      <p:sp>
        <p:nvSpPr>
          <p:cNvPr id="305" name="Google Shape;305;p9"/>
          <p:cNvSpPr txBox="1"/>
          <p:nvPr/>
        </p:nvSpPr>
        <p:spPr>
          <a:xfrm>
            <a:off x="925066" y="5623340"/>
            <a:ext cx="4696479"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Arial"/>
                <a:ea typeface="Arial"/>
                <a:cs typeface="Arial"/>
                <a:sym typeface="Arial"/>
              </a:rPr>
              <a:t>Saus</a:t>
            </a:r>
            <a:endParaRPr b="0" i="0" sz="1600" u="none" cap="none" strike="noStrike">
              <a:solidFill>
                <a:srgbClr val="3F3F3F"/>
              </a:solidFill>
              <a:latin typeface="Arial"/>
              <a:ea typeface="Arial"/>
              <a:cs typeface="Arial"/>
              <a:sym typeface="Arial"/>
            </a:endParaRPr>
          </a:p>
        </p:txBody>
      </p:sp>
      <p:sp>
        <p:nvSpPr>
          <p:cNvPr id="306" name="Google Shape;306;p9"/>
          <p:cNvSpPr txBox="1"/>
          <p:nvPr/>
        </p:nvSpPr>
        <p:spPr>
          <a:xfrm>
            <a:off x="6554418" y="3464061"/>
            <a:ext cx="4727982"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Arial"/>
                <a:ea typeface="Arial"/>
                <a:cs typeface="Arial"/>
                <a:sym typeface="Arial"/>
              </a:rPr>
              <a:t>Nanas Olahan</a:t>
            </a:r>
            <a:endParaRPr b="0" i="0" sz="1600" u="none" cap="none" strike="noStrike">
              <a:solidFill>
                <a:srgbClr val="3F3F3F"/>
              </a:solidFill>
              <a:latin typeface="Arial"/>
              <a:ea typeface="Arial"/>
              <a:cs typeface="Arial"/>
              <a:sym typeface="Arial"/>
            </a:endParaRPr>
          </a:p>
        </p:txBody>
      </p:sp>
      <p:sp>
        <p:nvSpPr>
          <p:cNvPr id="307" name="Google Shape;307;p9"/>
          <p:cNvSpPr txBox="1"/>
          <p:nvPr/>
        </p:nvSpPr>
        <p:spPr>
          <a:xfrm>
            <a:off x="6554418" y="4903581"/>
            <a:ext cx="4727982"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rgbClr val="3F3F3F"/>
                </a:solidFill>
                <a:latin typeface="Arial"/>
                <a:ea typeface="Arial"/>
                <a:cs typeface="Arial"/>
                <a:sym typeface="Arial"/>
              </a:rPr>
              <a:t>Ekstrak Kopi, Ekstrak Malt dan Kopi Kemasan</a:t>
            </a:r>
            <a:endParaRPr b="0" i="0" sz="1600" u="none" cap="none" strike="noStrike">
              <a:solidFill>
                <a:srgbClr val="3F3F3F"/>
              </a:solidFill>
              <a:latin typeface="Arial"/>
              <a:ea typeface="Arial"/>
              <a:cs typeface="Arial"/>
              <a:sym typeface="Arial"/>
            </a:endParaRPr>
          </a:p>
        </p:txBody>
      </p:sp>
      <p:grpSp>
        <p:nvGrpSpPr>
          <p:cNvPr id="308" name="Google Shape;308;p9"/>
          <p:cNvGrpSpPr/>
          <p:nvPr/>
        </p:nvGrpSpPr>
        <p:grpSpPr>
          <a:xfrm>
            <a:off x="5760834" y="1790374"/>
            <a:ext cx="651891" cy="651890"/>
            <a:chOff x="5580109" y="1852963"/>
            <a:chExt cx="1152128" cy="1152128"/>
          </a:xfrm>
        </p:grpSpPr>
        <p:sp>
          <p:nvSpPr>
            <p:cNvPr id="309" name="Google Shape;309;p9"/>
            <p:cNvSpPr/>
            <p:nvPr/>
          </p:nvSpPr>
          <p:spPr>
            <a:xfrm>
              <a:off x="5580109" y="1852963"/>
              <a:ext cx="1152128" cy="1152128"/>
            </a:xfrm>
            <a:custGeom>
              <a:rect b="b" l="l" r="r" t="t"/>
              <a:pathLst>
                <a:path extrusionOk="0" h="1152128" w="1152128">
                  <a:moveTo>
                    <a:pt x="99671" y="0"/>
                  </a:moveTo>
                  <a:lnTo>
                    <a:pt x="1152128" y="0"/>
                  </a:lnTo>
                  <a:lnTo>
                    <a:pt x="1152128" y="1152128"/>
                  </a:lnTo>
                  <a:lnTo>
                    <a:pt x="0" y="1152128"/>
                  </a:lnTo>
                  <a:lnTo>
                    <a:pt x="0" y="103999"/>
                  </a:lnTo>
                  <a:lnTo>
                    <a:pt x="125263" y="229261"/>
                  </a:lnTo>
                  <a:lnTo>
                    <a:pt x="74346" y="280179"/>
                  </a:lnTo>
                  <a:lnTo>
                    <a:pt x="278015" y="280179"/>
                  </a:lnTo>
                  <a:lnTo>
                    <a:pt x="278015" y="76509"/>
                  </a:lnTo>
                  <a:lnTo>
                    <a:pt x="227098" y="127427"/>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310" name="Google Shape;310;p9"/>
            <p:cNvSpPr txBox="1"/>
            <p:nvPr/>
          </p:nvSpPr>
          <p:spPr>
            <a:xfrm>
              <a:off x="5907079" y="2429027"/>
              <a:ext cx="784025" cy="523705"/>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01</a:t>
              </a:r>
              <a:endParaRPr b="0" i="0" sz="1400" u="none" cap="none" strike="noStrike">
                <a:solidFill>
                  <a:srgbClr val="000000"/>
                </a:solidFill>
                <a:latin typeface="Arial"/>
                <a:ea typeface="Arial"/>
                <a:cs typeface="Arial"/>
                <a:sym typeface="Arial"/>
              </a:endParaRPr>
            </a:p>
          </p:txBody>
        </p:sp>
      </p:grpSp>
      <p:grpSp>
        <p:nvGrpSpPr>
          <p:cNvPr id="311" name="Google Shape;311;p9"/>
          <p:cNvGrpSpPr/>
          <p:nvPr/>
        </p:nvGrpSpPr>
        <p:grpSpPr>
          <a:xfrm>
            <a:off x="5760834" y="2540022"/>
            <a:ext cx="651891" cy="651890"/>
            <a:chOff x="5580109" y="1852963"/>
            <a:chExt cx="1152128" cy="1152128"/>
          </a:xfrm>
        </p:grpSpPr>
        <p:sp>
          <p:nvSpPr>
            <p:cNvPr id="312" name="Google Shape;312;p9"/>
            <p:cNvSpPr/>
            <p:nvPr/>
          </p:nvSpPr>
          <p:spPr>
            <a:xfrm>
              <a:off x="5580109" y="1852963"/>
              <a:ext cx="1152128" cy="1152128"/>
            </a:xfrm>
            <a:custGeom>
              <a:rect b="b" l="l" r="r" t="t"/>
              <a:pathLst>
                <a:path extrusionOk="0" h="1152128" w="1152128">
                  <a:moveTo>
                    <a:pt x="99671" y="0"/>
                  </a:moveTo>
                  <a:lnTo>
                    <a:pt x="1152128" y="0"/>
                  </a:lnTo>
                  <a:lnTo>
                    <a:pt x="1152128" y="1152128"/>
                  </a:lnTo>
                  <a:lnTo>
                    <a:pt x="0" y="1152128"/>
                  </a:lnTo>
                  <a:lnTo>
                    <a:pt x="0" y="103999"/>
                  </a:lnTo>
                  <a:lnTo>
                    <a:pt x="125263" y="229261"/>
                  </a:lnTo>
                  <a:lnTo>
                    <a:pt x="74346" y="280179"/>
                  </a:lnTo>
                  <a:lnTo>
                    <a:pt x="278015" y="280179"/>
                  </a:lnTo>
                  <a:lnTo>
                    <a:pt x="278015" y="76509"/>
                  </a:lnTo>
                  <a:lnTo>
                    <a:pt x="227098" y="127427"/>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313" name="Google Shape;313;p9"/>
            <p:cNvSpPr txBox="1"/>
            <p:nvPr/>
          </p:nvSpPr>
          <p:spPr>
            <a:xfrm>
              <a:off x="5907079" y="2429027"/>
              <a:ext cx="784025" cy="523705"/>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02</a:t>
              </a:r>
              <a:endParaRPr b="0" i="0" sz="1400" u="none" cap="none" strike="noStrike">
                <a:solidFill>
                  <a:srgbClr val="000000"/>
                </a:solidFill>
                <a:latin typeface="Arial"/>
                <a:ea typeface="Arial"/>
                <a:cs typeface="Arial"/>
                <a:sym typeface="Arial"/>
              </a:endParaRPr>
            </a:p>
          </p:txBody>
        </p:sp>
      </p:grpSp>
      <p:grpSp>
        <p:nvGrpSpPr>
          <p:cNvPr id="314" name="Google Shape;314;p9"/>
          <p:cNvGrpSpPr/>
          <p:nvPr/>
        </p:nvGrpSpPr>
        <p:grpSpPr>
          <a:xfrm>
            <a:off x="5760834" y="3254504"/>
            <a:ext cx="651891" cy="651890"/>
            <a:chOff x="5580109" y="1852963"/>
            <a:chExt cx="1152128" cy="1152128"/>
          </a:xfrm>
        </p:grpSpPr>
        <p:sp>
          <p:nvSpPr>
            <p:cNvPr id="315" name="Google Shape;315;p9"/>
            <p:cNvSpPr/>
            <p:nvPr/>
          </p:nvSpPr>
          <p:spPr>
            <a:xfrm>
              <a:off x="5580109" y="1852963"/>
              <a:ext cx="1152128" cy="1152128"/>
            </a:xfrm>
            <a:custGeom>
              <a:rect b="b" l="l" r="r" t="t"/>
              <a:pathLst>
                <a:path extrusionOk="0" h="1152128" w="1152128">
                  <a:moveTo>
                    <a:pt x="99671" y="0"/>
                  </a:moveTo>
                  <a:lnTo>
                    <a:pt x="1152128" y="0"/>
                  </a:lnTo>
                  <a:lnTo>
                    <a:pt x="1152128" y="1152128"/>
                  </a:lnTo>
                  <a:lnTo>
                    <a:pt x="0" y="1152128"/>
                  </a:lnTo>
                  <a:lnTo>
                    <a:pt x="0" y="103999"/>
                  </a:lnTo>
                  <a:lnTo>
                    <a:pt x="125263" y="229261"/>
                  </a:lnTo>
                  <a:lnTo>
                    <a:pt x="74346" y="280179"/>
                  </a:lnTo>
                  <a:lnTo>
                    <a:pt x="278015" y="280179"/>
                  </a:lnTo>
                  <a:lnTo>
                    <a:pt x="278015" y="76509"/>
                  </a:lnTo>
                  <a:lnTo>
                    <a:pt x="227098" y="12742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316" name="Google Shape;316;p9"/>
            <p:cNvSpPr txBox="1"/>
            <p:nvPr/>
          </p:nvSpPr>
          <p:spPr>
            <a:xfrm>
              <a:off x="5907079" y="2429027"/>
              <a:ext cx="784025" cy="523705"/>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03</a:t>
              </a:r>
              <a:endParaRPr b="0" i="0" sz="1400" u="none" cap="none" strike="noStrike">
                <a:solidFill>
                  <a:srgbClr val="000000"/>
                </a:solidFill>
                <a:latin typeface="Arial"/>
                <a:ea typeface="Arial"/>
                <a:cs typeface="Arial"/>
                <a:sym typeface="Arial"/>
              </a:endParaRPr>
            </a:p>
          </p:txBody>
        </p:sp>
      </p:grpSp>
      <p:grpSp>
        <p:nvGrpSpPr>
          <p:cNvPr id="317" name="Google Shape;317;p9"/>
          <p:cNvGrpSpPr/>
          <p:nvPr/>
        </p:nvGrpSpPr>
        <p:grpSpPr>
          <a:xfrm>
            <a:off x="5760834" y="3968986"/>
            <a:ext cx="651891" cy="651890"/>
            <a:chOff x="5580109" y="1852963"/>
            <a:chExt cx="1152128" cy="1152128"/>
          </a:xfrm>
        </p:grpSpPr>
        <p:sp>
          <p:nvSpPr>
            <p:cNvPr id="318" name="Google Shape;318;p9"/>
            <p:cNvSpPr/>
            <p:nvPr/>
          </p:nvSpPr>
          <p:spPr>
            <a:xfrm>
              <a:off x="5580109" y="1852963"/>
              <a:ext cx="1152128" cy="1152128"/>
            </a:xfrm>
            <a:custGeom>
              <a:rect b="b" l="l" r="r" t="t"/>
              <a:pathLst>
                <a:path extrusionOk="0" h="1152128" w="1152128">
                  <a:moveTo>
                    <a:pt x="99671" y="0"/>
                  </a:moveTo>
                  <a:lnTo>
                    <a:pt x="1152128" y="0"/>
                  </a:lnTo>
                  <a:lnTo>
                    <a:pt x="1152128" y="1152128"/>
                  </a:lnTo>
                  <a:lnTo>
                    <a:pt x="0" y="1152128"/>
                  </a:lnTo>
                  <a:lnTo>
                    <a:pt x="0" y="103999"/>
                  </a:lnTo>
                  <a:lnTo>
                    <a:pt x="125263" y="229261"/>
                  </a:lnTo>
                  <a:lnTo>
                    <a:pt x="74346" y="280179"/>
                  </a:lnTo>
                  <a:lnTo>
                    <a:pt x="278015" y="280179"/>
                  </a:lnTo>
                  <a:lnTo>
                    <a:pt x="278015" y="76509"/>
                  </a:lnTo>
                  <a:lnTo>
                    <a:pt x="227098" y="127427"/>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319" name="Google Shape;319;p9"/>
            <p:cNvSpPr txBox="1"/>
            <p:nvPr/>
          </p:nvSpPr>
          <p:spPr>
            <a:xfrm>
              <a:off x="5907079" y="2429027"/>
              <a:ext cx="784025" cy="523705"/>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04</a:t>
              </a:r>
              <a:endParaRPr b="0" i="0" sz="1400" u="none" cap="none" strike="noStrike">
                <a:solidFill>
                  <a:srgbClr val="000000"/>
                </a:solidFill>
                <a:latin typeface="Arial"/>
                <a:ea typeface="Arial"/>
                <a:cs typeface="Arial"/>
                <a:sym typeface="Arial"/>
              </a:endParaRPr>
            </a:p>
          </p:txBody>
        </p:sp>
      </p:grpSp>
      <p:grpSp>
        <p:nvGrpSpPr>
          <p:cNvPr id="320" name="Google Shape;320;p9"/>
          <p:cNvGrpSpPr/>
          <p:nvPr/>
        </p:nvGrpSpPr>
        <p:grpSpPr>
          <a:xfrm>
            <a:off x="5760834" y="4683468"/>
            <a:ext cx="651891" cy="651890"/>
            <a:chOff x="5580109" y="1852963"/>
            <a:chExt cx="1152128" cy="1152128"/>
          </a:xfrm>
        </p:grpSpPr>
        <p:sp>
          <p:nvSpPr>
            <p:cNvPr id="321" name="Google Shape;321;p9"/>
            <p:cNvSpPr/>
            <p:nvPr/>
          </p:nvSpPr>
          <p:spPr>
            <a:xfrm>
              <a:off x="5580109" y="1852963"/>
              <a:ext cx="1152128" cy="1152128"/>
            </a:xfrm>
            <a:custGeom>
              <a:rect b="b" l="l" r="r" t="t"/>
              <a:pathLst>
                <a:path extrusionOk="0" h="1152128" w="1152128">
                  <a:moveTo>
                    <a:pt x="99671" y="0"/>
                  </a:moveTo>
                  <a:lnTo>
                    <a:pt x="1152128" y="0"/>
                  </a:lnTo>
                  <a:lnTo>
                    <a:pt x="1152128" y="1152128"/>
                  </a:lnTo>
                  <a:lnTo>
                    <a:pt x="0" y="1152128"/>
                  </a:lnTo>
                  <a:lnTo>
                    <a:pt x="0" y="103999"/>
                  </a:lnTo>
                  <a:lnTo>
                    <a:pt x="125263" y="229261"/>
                  </a:lnTo>
                  <a:lnTo>
                    <a:pt x="74346" y="280179"/>
                  </a:lnTo>
                  <a:lnTo>
                    <a:pt x="278015" y="280179"/>
                  </a:lnTo>
                  <a:lnTo>
                    <a:pt x="278015" y="76509"/>
                  </a:lnTo>
                  <a:lnTo>
                    <a:pt x="227098" y="12742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322" name="Google Shape;322;p9"/>
            <p:cNvSpPr txBox="1"/>
            <p:nvPr/>
          </p:nvSpPr>
          <p:spPr>
            <a:xfrm>
              <a:off x="5907079" y="2429027"/>
              <a:ext cx="784025" cy="523705"/>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05</a:t>
              </a:r>
              <a:endParaRPr b="0" i="0" sz="1400" u="none" cap="none" strike="noStrike">
                <a:solidFill>
                  <a:srgbClr val="000000"/>
                </a:solidFill>
                <a:latin typeface="Arial"/>
                <a:ea typeface="Arial"/>
                <a:cs typeface="Arial"/>
                <a:sym typeface="Arial"/>
              </a:endParaRPr>
            </a:p>
          </p:txBody>
        </p:sp>
      </p:grpSp>
      <p:grpSp>
        <p:nvGrpSpPr>
          <p:cNvPr id="323" name="Google Shape;323;p9"/>
          <p:cNvGrpSpPr/>
          <p:nvPr/>
        </p:nvGrpSpPr>
        <p:grpSpPr>
          <a:xfrm>
            <a:off x="5760834" y="5397948"/>
            <a:ext cx="651891" cy="651890"/>
            <a:chOff x="5580109" y="1852963"/>
            <a:chExt cx="1152128" cy="1152128"/>
          </a:xfrm>
        </p:grpSpPr>
        <p:sp>
          <p:nvSpPr>
            <p:cNvPr id="324" name="Google Shape;324;p9"/>
            <p:cNvSpPr/>
            <p:nvPr/>
          </p:nvSpPr>
          <p:spPr>
            <a:xfrm>
              <a:off x="5580109" y="1852963"/>
              <a:ext cx="1152128" cy="1152128"/>
            </a:xfrm>
            <a:custGeom>
              <a:rect b="b" l="l" r="r" t="t"/>
              <a:pathLst>
                <a:path extrusionOk="0" h="1152128" w="1152128">
                  <a:moveTo>
                    <a:pt x="99671" y="0"/>
                  </a:moveTo>
                  <a:lnTo>
                    <a:pt x="1152128" y="0"/>
                  </a:lnTo>
                  <a:lnTo>
                    <a:pt x="1152128" y="1152128"/>
                  </a:lnTo>
                  <a:lnTo>
                    <a:pt x="0" y="1152128"/>
                  </a:lnTo>
                  <a:lnTo>
                    <a:pt x="0" y="103999"/>
                  </a:lnTo>
                  <a:lnTo>
                    <a:pt x="125263" y="229261"/>
                  </a:lnTo>
                  <a:lnTo>
                    <a:pt x="74346" y="280179"/>
                  </a:lnTo>
                  <a:lnTo>
                    <a:pt x="278015" y="280179"/>
                  </a:lnTo>
                  <a:lnTo>
                    <a:pt x="278015" y="76509"/>
                  </a:lnTo>
                  <a:lnTo>
                    <a:pt x="227098" y="127427"/>
                  </a:lnTo>
                  <a:close/>
                </a:path>
              </a:pathLst>
            </a:custGeom>
            <a:solidFill>
              <a:schemeClr val="accent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325" name="Google Shape;325;p9"/>
            <p:cNvSpPr txBox="1"/>
            <p:nvPr/>
          </p:nvSpPr>
          <p:spPr>
            <a:xfrm>
              <a:off x="5907079" y="2429027"/>
              <a:ext cx="784025" cy="523705"/>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06</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Contents Slide Master">
  <a:themeElements>
    <a:clrScheme name="ALLPPT - COLOR 212">
      <a:dk1>
        <a:srgbClr val="000000"/>
      </a:dk1>
      <a:lt1>
        <a:srgbClr val="FFFFFF"/>
      </a:lt1>
      <a:dk2>
        <a:srgbClr val="1F497D"/>
      </a:dk2>
      <a:lt2>
        <a:srgbClr val="EEECE1"/>
      </a:lt2>
      <a:accent1>
        <a:srgbClr val="EDB300"/>
      </a:accent1>
      <a:accent2>
        <a:srgbClr val="BEA00E"/>
      </a:accent2>
      <a:accent3>
        <a:srgbClr val="84CADF"/>
      </a:accent3>
      <a:accent4>
        <a:srgbClr val="206481"/>
      </a:accent4>
      <a:accent5>
        <a:srgbClr val="0F3240"/>
      </a:accent5>
      <a:accent6>
        <a:srgbClr val="5F5006"/>
      </a:accent6>
      <a:hlink>
        <a:srgbClr val="FFFF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over and End Slide Master">
  <a:themeElements>
    <a:clrScheme name="ALLPPT - COLOR 212">
      <a:dk1>
        <a:srgbClr val="000000"/>
      </a:dk1>
      <a:lt1>
        <a:srgbClr val="FFFFFF"/>
      </a:lt1>
      <a:dk2>
        <a:srgbClr val="1F497D"/>
      </a:dk2>
      <a:lt2>
        <a:srgbClr val="EEECE1"/>
      </a:lt2>
      <a:accent1>
        <a:srgbClr val="EDB300"/>
      </a:accent1>
      <a:accent2>
        <a:srgbClr val="BEA00E"/>
      </a:accent2>
      <a:accent3>
        <a:srgbClr val="84CADF"/>
      </a:accent3>
      <a:accent4>
        <a:srgbClr val="206481"/>
      </a:accent4>
      <a:accent5>
        <a:srgbClr val="0F3240"/>
      </a:accent5>
      <a:accent6>
        <a:srgbClr val="5F5006"/>
      </a:accent6>
      <a:hlink>
        <a:srgbClr val="FFFF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Section Break Slide Master">
  <a:themeElements>
    <a:clrScheme name="ALLPPT - COLOR 212">
      <a:dk1>
        <a:srgbClr val="000000"/>
      </a:dk1>
      <a:lt1>
        <a:srgbClr val="FFFFFF"/>
      </a:lt1>
      <a:dk2>
        <a:srgbClr val="1F497D"/>
      </a:dk2>
      <a:lt2>
        <a:srgbClr val="EEECE1"/>
      </a:lt2>
      <a:accent1>
        <a:srgbClr val="EDB300"/>
      </a:accent1>
      <a:accent2>
        <a:srgbClr val="BEA00E"/>
      </a:accent2>
      <a:accent3>
        <a:srgbClr val="84CADF"/>
      </a:accent3>
      <a:accent4>
        <a:srgbClr val="206481"/>
      </a:accent4>
      <a:accent5>
        <a:srgbClr val="0F3240"/>
      </a:accent5>
      <a:accent6>
        <a:srgbClr val="5F5006"/>
      </a:accent6>
      <a:hlink>
        <a:srgbClr val="FFFF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2020-01-20T05:08:25Z</dcterms:created>
  <dc:creator>Allppt.com</dc:creator>
</cp:coreProperties>
</file>