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2" r:id="rId1"/>
  </p:sldMasterIdLst>
  <p:sldIdLst>
    <p:sldId id="256" r:id="rId2"/>
    <p:sldId id="266" r:id="rId3"/>
    <p:sldId id="268" r:id="rId4"/>
    <p:sldId id="270" r:id="rId5"/>
    <p:sldId id="276" r:id="rId6"/>
    <p:sldId id="273" r:id="rId7"/>
    <p:sldId id="258" r:id="rId8"/>
    <p:sldId id="269" r:id="rId9"/>
    <p:sldId id="267" r:id="rId10"/>
    <p:sldId id="275" r:id="rId11"/>
    <p:sldId id="274" r:id="rId12"/>
    <p:sldId id="264" r:id="rId13"/>
    <p:sldId id="265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3F9B8E5-8E0F-40F4-8D4B-5FFF698687FE}">
          <p14:sldIdLst>
            <p14:sldId id="256"/>
            <p14:sldId id="266"/>
            <p14:sldId id="268"/>
            <p14:sldId id="270"/>
            <p14:sldId id="276"/>
            <p14:sldId id="273"/>
            <p14:sldId id="258"/>
            <p14:sldId id="269"/>
            <p14:sldId id="267"/>
            <p14:sldId id="275"/>
            <p14:sldId id="274"/>
            <p14:sldId id="264"/>
            <p14:sldId id="26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FCF23D2-AF9A-42D6-AD55-38E6DDFF27DF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93C4C552-FB4E-4A9B-8682-B1A487567429}">
      <dgm:prSet phldrT="[Text]"/>
      <dgm:spPr/>
      <dgm:t>
        <a:bodyPr/>
        <a:lstStyle/>
        <a:p>
          <a:r>
            <a:rPr lang="en-US" dirty="0" err="1">
              <a:latin typeface="Times New Roman" panose="02020603050405020304" pitchFamily="18" charset="0"/>
              <a:cs typeface="Times New Roman" panose="02020603050405020304" pitchFamily="18" charset="0"/>
            </a:rPr>
            <a:t>Monolingualism</a:t>
          </a:r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id-ID" dirty="0"/>
        </a:p>
      </dgm:t>
    </dgm:pt>
    <dgm:pt modelId="{196B645E-EF93-483D-82C7-3BB0E0C46AF8}" type="parTrans" cxnId="{50EA7457-68BD-4093-A11B-37A806CCF0CC}">
      <dgm:prSet/>
      <dgm:spPr/>
      <dgm:t>
        <a:bodyPr/>
        <a:lstStyle/>
        <a:p>
          <a:endParaRPr lang="id-ID"/>
        </a:p>
      </dgm:t>
    </dgm:pt>
    <dgm:pt modelId="{5E97B32F-E56D-463C-99BA-900885210039}" type="sibTrans" cxnId="{50EA7457-68BD-4093-A11B-37A806CCF0CC}">
      <dgm:prSet/>
      <dgm:spPr/>
      <dgm:t>
        <a:bodyPr/>
        <a:lstStyle/>
        <a:p>
          <a:endParaRPr lang="id-ID"/>
        </a:p>
      </dgm:t>
    </dgm:pt>
    <dgm:pt modelId="{5A51E085-D87A-4FC1-A167-2060A9A39D2C}">
      <dgm:prSet phldrT="[Text]"/>
      <dgm:spPr/>
      <dgm:t>
        <a:bodyPr/>
        <a:lstStyle/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knowing or </a:t>
          </a:r>
          <a:r>
            <a:rPr lang="id-ID" dirty="0">
              <a:latin typeface="Times New Roman" panose="02020603050405020304" pitchFamily="18" charset="0"/>
              <a:cs typeface="Times New Roman" panose="02020603050405020304" pitchFamily="18" charset="0"/>
            </a:rPr>
            <a:t>being </a:t>
          </a:r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able to use only one language</a:t>
          </a:r>
          <a:endParaRPr lang="id-ID" dirty="0"/>
        </a:p>
      </dgm:t>
    </dgm:pt>
    <dgm:pt modelId="{38419F4C-4338-4E81-B056-A3AC1C7F8DED}" type="parTrans" cxnId="{94C16554-BD12-48F8-9A85-E22F61FB7B55}">
      <dgm:prSet/>
      <dgm:spPr/>
      <dgm:t>
        <a:bodyPr/>
        <a:lstStyle/>
        <a:p>
          <a:endParaRPr lang="id-ID"/>
        </a:p>
      </dgm:t>
    </dgm:pt>
    <dgm:pt modelId="{7862B836-102E-4F58-B1B2-90EA395C5B14}" type="sibTrans" cxnId="{94C16554-BD12-48F8-9A85-E22F61FB7B55}">
      <dgm:prSet/>
      <dgm:spPr/>
      <dgm:t>
        <a:bodyPr/>
        <a:lstStyle/>
        <a:p>
          <a:endParaRPr lang="id-ID"/>
        </a:p>
      </dgm:t>
    </dgm:pt>
    <dgm:pt modelId="{2C609605-9834-417A-9512-639D5DEAFAAF}">
      <dgm:prSet phldrT="[Text]"/>
      <dgm:spPr/>
      <dgm:t>
        <a:bodyPr/>
        <a:lstStyle/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Bilingualism </a:t>
          </a:r>
          <a:endParaRPr lang="id-ID" dirty="0"/>
        </a:p>
      </dgm:t>
    </dgm:pt>
    <dgm:pt modelId="{E5EF1C81-6549-4B0D-AC0A-B60158452692}" type="parTrans" cxnId="{A5B2D4F8-797B-4301-B064-9524F5B55083}">
      <dgm:prSet/>
      <dgm:spPr/>
      <dgm:t>
        <a:bodyPr/>
        <a:lstStyle/>
        <a:p>
          <a:endParaRPr lang="id-ID"/>
        </a:p>
      </dgm:t>
    </dgm:pt>
    <dgm:pt modelId="{C0AFE20C-E1AC-4B3D-80EA-066D43972110}" type="sibTrans" cxnId="{A5B2D4F8-797B-4301-B064-9524F5B55083}">
      <dgm:prSet/>
      <dgm:spPr/>
      <dgm:t>
        <a:bodyPr/>
        <a:lstStyle/>
        <a:p>
          <a:endParaRPr lang="id-ID"/>
        </a:p>
      </dgm:t>
    </dgm:pt>
    <dgm:pt modelId="{4EC8BDB9-526C-45A9-AB39-23A5A3E2C0F5}">
      <dgm:prSet phldrT="[Text]"/>
      <dgm:spPr/>
      <dgm:t>
        <a:bodyPr/>
        <a:lstStyle/>
        <a:p>
          <a:r>
            <a:rPr lang="id-ID" dirty="0">
              <a:latin typeface="Times New Roman" panose="02020603050405020304" pitchFamily="18" charset="0"/>
              <a:cs typeface="Times New Roman" panose="02020603050405020304" pitchFamily="18" charset="0"/>
            </a:rPr>
            <a:t>a </a:t>
          </a:r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phenomenon of speaking and understanding two languages</a:t>
          </a:r>
          <a:endParaRPr lang="id-ID" dirty="0"/>
        </a:p>
      </dgm:t>
    </dgm:pt>
    <dgm:pt modelId="{8C7CF2E3-61AE-4551-83F1-BD92CF206930}" type="parTrans" cxnId="{0D69DFA9-B5D8-4FCB-A410-D9515625F87D}">
      <dgm:prSet/>
      <dgm:spPr/>
      <dgm:t>
        <a:bodyPr/>
        <a:lstStyle/>
        <a:p>
          <a:endParaRPr lang="id-ID"/>
        </a:p>
      </dgm:t>
    </dgm:pt>
    <dgm:pt modelId="{9785567E-430B-4DC1-92DA-BF2C464B2437}" type="sibTrans" cxnId="{0D69DFA9-B5D8-4FCB-A410-D9515625F87D}">
      <dgm:prSet/>
      <dgm:spPr/>
      <dgm:t>
        <a:bodyPr/>
        <a:lstStyle/>
        <a:p>
          <a:endParaRPr lang="id-ID"/>
        </a:p>
      </dgm:t>
    </dgm:pt>
    <dgm:pt modelId="{0315E1ED-727C-45CB-A4FE-F21EF726C88E}">
      <dgm:prSet phldrT="[Text]"/>
      <dgm:spPr/>
      <dgm:t>
        <a:bodyPr/>
        <a:lstStyle/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Multilingualism </a:t>
          </a:r>
          <a:endParaRPr lang="id-ID" dirty="0"/>
        </a:p>
      </dgm:t>
    </dgm:pt>
    <dgm:pt modelId="{AA2D4E08-AC10-46A4-9043-D0B500532D05}" type="parTrans" cxnId="{31C754ED-D4E1-4A0D-A674-A5D224C59617}">
      <dgm:prSet/>
      <dgm:spPr/>
      <dgm:t>
        <a:bodyPr/>
        <a:lstStyle/>
        <a:p>
          <a:endParaRPr lang="id-ID"/>
        </a:p>
      </dgm:t>
    </dgm:pt>
    <dgm:pt modelId="{B5DCD15F-2709-46BB-A46C-7F8A68AA94DF}" type="sibTrans" cxnId="{31C754ED-D4E1-4A0D-A674-A5D224C59617}">
      <dgm:prSet/>
      <dgm:spPr/>
      <dgm:t>
        <a:bodyPr/>
        <a:lstStyle/>
        <a:p>
          <a:endParaRPr lang="id-ID"/>
        </a:p>
      </dgm:t>
    </dgm:pt>
    <dgm:pt modelId="{A7C5CD7F-2A8F-4615-B153-920C751DA894}">
      <dgm:prSet phldrT="[Text]"/>
      <dgm:spPr/>
      <dgm:t>
        <a:bodyPr/>
        <a:lstStyle/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the use of more than two languages, either used by an individual speaker or by a community of speakers</a:t>
          </a:r>
          <a:endParaRPr lang="id-ID" dirty="0"/>
        </a:p>
      </dgm:t>
    </dgm:pt>
    <dgm:pt modelId="{667E22AC-C356-4D8E-B835-273CCF9E69B4}" type="parTrans" cxnId="{8A9B1DCB-4B40-4172-8F8D-04CBA9CEE209}">
      <dgm:prSet/>
      <dgm:spPr/>
      <dgm:t>
        <a:bodyPr/>
        <a:lstStyle/>
        <a:p>
          <a:endParaRPr lang="id-ID"/>
        </a:p>
      </dgm:t>
    </dgm:pt>
    <dgm:pt modelId="{8267395B-311F-4640-A955-E12239248271}" type="sibTrans" cxnId="{8A9B1DCB-4B40-4172-8F8D-04CBA9CEE209}">
      <dgm:prSet/>
      <dgm:spPr/>
      <dgm:t>
        <a:bodyPr/>
        <a:lstStyle/>
        <a:p>
          <a:endParaRPr lang="id-ID"/>
        </a:p>
      </dgm:t>
    </dgm:pt>
    <dgm:pt modelId="{5463A48E-94D6-4B31-9661-6D67FF6F7D7A}">
      <dgm:prSet phldrT="[Text]"/>
      <dgm:spPr/>
      <dgm:t>
        <a:bodyPr/>
        <a:lstStyle/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the act of using </a:t>
          </a:r>
          <a:r>
            <a:rPr lang="en-US" dirty="0" err="1">
              <a:latin typeface="Times New Roman" panose="02020603050405020304" pitchFamily="18" charset="0"/>
              <a:cs typeface="Times New Roman" panose="02020603050405020304" pitchFamily="18" charset="0"/>
            </a:rPr>
            <a:t>polyglotism</a:t>
          </a:r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,</a:t>
          </a:r>
          <a:r>
            <a:rPr lang="id-ID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or using multiple languages</a:t>
          </a:r>
          <a:endParaRPr lang="id-ID" dirty="0"/>
        </a:p>
      </dgm:t>
    </dgm:pt>
    <dgm:pt modelId="{8D92AF23-05BE-40F7-AE1D-DF1698DCC2EB}" type="parTrans" cxnId="{3AE65481-AC33-4470-B069-C2AB01D35264}">
      <dgm:prSet/>
      <dgm:spPr/>
      <dgm:t>
        <a:bodyPr/>
        <a:lstStyle/>
        <a:p>
          <a:endParaRPr lang="id-ID"/>
        </a:p>
      </dgm:t>
    </dgm:pt>
    <dgm:pt modelId="{08D908C4-B16C-460B-A85A-1A5685CB595B}" type="sibTrans" cxnId="{3AE65481-AC33-4470-B069-C2AB01D35264}">
      <dgm:prSet/>
      <dgm:spPr/>
      <dgm:t>
        <a:bodyPr/>
        <a:lstStyle/>
        <a:p>
          <a:endParaRPr lang="id-ID"/>
        </a:p>
      </dgm:t>
    </dgm:pt>
    <dgm:pt modelId="{C405FC69-ECC6-4A47-85BC-A1BA2E9F773C}">
      <dgm:prSet phldrT="[Text]"/>
      <dgm:spPr/>
      <dgm:t>
        <a:bodyPr/>
        <a:lstStyle/>
        <a:p>
          <a:r>
            <a:rPr lang="en-ID" dirty="0">
              <a:latin typeface="Times New Roman" panose="02020603050405020304" pitchFamily="18" charset="0"/>
              <a:cs typeface="Times New Roman" panose="02020603050405020304" pitchFamily="18" charset="0"/>
            </a:rPr>
            <a:t>The people who can master more than two languages are called polyglot.</a:t>
          </a:r>
          <a:r>
            <a:rPr lang="id-ID" dirty="0">
              <a:latin typeface="Times New Roman" panose="02020603050405020304" pitchFamily="18" charset="0"/>
              <a:cs typeface="Times New Roman" panose="02020603050405020304" pitchFamily="18" charset="0"/>
            </a:rPr>
            <a:t> In Greek, </a:t>
          </a:r>
          <a:r>
            <a:rPr lang="id-ID" i="1" dirty="0">
              <a:latin typeface="Times New Roman" panose="02020603050405020304" pitchFamily="18" charset="0"/>
              <a:cs typeface="Times New Roman" panose="02020603050405020304" pitchFamily="18" charset="0"/>
            </a:rPr>
            <a:t>poly </a:t>
          </a:r>
          <a:r>
            <a:rPr lang="id-ID" dirty="0">
              <a:latin typeface="Times New Roman" panose="02020603050405020304" pitchFamily="18" charset="0"/>
              <a:cs typeface="Times New Roman" panose="02020603050405020304" pitchFamily="18" charset="0"/>
            </a:rPr>
            <a:t>means ‘many’ and </a:t>
          </a:r>
          <a:r>
            <a:rPr lang="id-ID" i="1" dirty="0">
              <a:latin typeface="Times New Roman" panose="02020603050405020304" pitchFamily="18" charset="0"/>
              <a:cs typeface="Times New Roman" panose="02020603050405020304" pitchFamily="18" charset="0"/>
            </a:rPr>
            <a:t>glot </a:t>
          </a:r>
          <a:r>
            <a:rPr lang="id-ID" dirty="0">
              <a:latin typeface="Times New Roman" panose="02020603050405020304" pitchFamily="18" charset="0"/>
              <a:cs typeface="Times New Roman" panose="02020603050405020304" pitchFamily="18" charset="0"/>
            </a:rPr>
            <a:t>means ‘language’.</a:t>
          </a:r>
          <a:endParaRPr lang="id-ID" dirty="0"/>
        </a:p>
      </dgm:t>
    </dgm:pt>
    <dgm:pt modelId="{2790178A-A652-43CD-B363-A4867E33565D}" type="parTrans" cxnId="{73075B3E-566E-46C3-9BC5-C7BD5FE10ABC}">
      <dgm:prSet/>
      <dgm:spPr/>
      <dgm:t>
        <a:bodyPr/>
        <a:lstStyle/>
        <a:p>
          <a:endParaRPr lang="id-ID"/>
        </a:p>
      </dgm:t>
    </dgm:pt>
    <dgm:pt modelId="{A4BE9AF4-41DB-4125-9DDC-48027B86C305}" type="sibTrans" cxnId="{73075B3E-566E-46C3-9BC5-C7BD5FE10ABC}">
      <dgm:prSet/>
      <dgm:spPr/>
      <dgm:t>
        <a:bodyPr/>
        <a:lstStyle/>
        <a:p>
          <a:endParaRPr lang="id-ID"/>
        </a:p>
      </dgm:t>
    </dgm:pt>
    <dgm:pt modelId="{2149ED39-C930-495E-AF12-8BC1B7684716}" type="pres">
      <dgm:prSet presAssocID="{1FCF23D2-AF9A-42D6-AD55-38E6DDFF27DF}" presName="Name0" presStyleCnt="0">
        <dgm:presLayoutVars>
          <dgm:dir/>
          <dgm:animLvl val="lvl"/>
          <dgm:resizeHandles val="exact"/>
        </dgm:presLayoutVars>
      </dgm:prSet>
      <dgm:spPr/>
    </dgm:pt>
    <dgm:pt modelId="{56538F2F-7C82-427F-8670-FAB3906E281F}" type="pres">
      <dgm:prSet presAssocID="{93C4C552-FB4E-4A9B-8682-B1A487567429}" presName="linNode" presStyleCnt="0"/>
      <dgm:spPr/>
    </dgm:pt>
    <dgm:pt modelId="{28FA6DD1-1055-4353-9C7D-D710AC45E634}" type="pres">
      <dgm:prSet presAssocID="{93C4C552-FB4E-4A9B-8682-B1A487567429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5F7850B6-4643-4CDC-961E-7DA9B8F1B81F}" type="pres">
      <dgm:prSet presAssocID="{93C4C552-FB4E-4A9B-8682-B1A487567429}" presName="descendantText" presStyleLbl="alignAccFollowNode1" presStyleIdx="0" presStyleCnt="3">
        <dgm:presLayoutVars>
          <dgm:bulletEnabled val="1"/>
        </dgm:presLayoutVars>
      </dgm:prSet>
      <dgm:spPr/>
    </dgm:pt>
    <dgm:pt modelId="{03822FF9-6DFB-45A3-AB5D-7B426CBE4712}" type="pres">
      <dgm:prSet presAssocID="{5E97B32F-E56D-463C-99BA-900885210039}" presName="sp" presStyleCnt="0"/>
      <dgm:spPr/>
    </dgm:pt>
    <dgm:pt modelId="{0D10CB6F-6528-4AD5-B2B3-B3F6D240F41B}" type="pres">
      <dgm:prSet presAssocID="{2C609605-9834-417A-9512-639D5DEAFAAF}" presName="linNode" presStyleCnt="0"/>
      <dgm:spPr/>
    </dgm:pt>
    <dgm:pt modelId="{249D0AAE-EBA2-479C-A09B-B33F9716413C}" type="pres">
      <dgm:prSet presAssocID="{2C609605-9834-417A-9512-639D5DEAFAAF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BEFA1807-19CC-431B-923B-F4E9DC29AE07}" type="pres">
      <dgm:prSet presAssocID="{2C609605-9834-417A-9512-639D5DEAFAAF}" presName="descendantText" presStyleLbl="alignAccFollowNode1" presStyleIdx="1" presStyleCnt="3">
        <dgm:presLayoutVars>
          <dgm:bulletEnabled val="1"/>
        </dgm:presLayoutVars>
      </dgm:prSet>
      <dgm:spPr/>
    </dgm:pt>
    <dgm:pt modelId="{13C56B3C-586A-47A5-83FE-2C4C4FC14698}" type="pres">
      <dgm:prSet presAssocID="{C0AFE20C-E1AC-4B3D-80EA-066D43972110}" presName="sp" presStyleCnt="0"/>
      <dgm:spPr/>
    </dgm:pt>
    <dgm:pt modelId="{58CD6BDB-AC4E-4C3C-AC11-E7B557C4681F}" type="pres">
      <dgm:prSet presAssocID="{0315E1ED-727C-45CB-A4FE-F21EF726C88E}" presName="linNode" presStyleCnt="0"/>
      <dgm:spPr/>
    </dgm:pt>
    <dgm:pt modelId="{12E8063A-D827-4DDB-9B96-8C6D858AE58C}" type="pres">
      <dgm:prSet presAssocID="{0315E1ED-727C-45CB-A4FE-F21EF726C88E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75D89BAF-6C0A-4FB8-909B-4B04E17B5D85}" type="pres">
      <dgm:prSet presAssocID="{0315E1ED-727C-45CB-A4FE-F21EF726C88E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73075B3E-566E-46C3-9BC5-C7BD5FE10ABC}" srcId="{0315E1ED-727C-45CB-A4FE-F21EF726C88E}" destId="{C405FC69-ECC6-4A47-85BC-A1BA2E9F773C}" srcOrd="2" destOrd="0" parTransId="{2790178A-A652-43CD-B363-A4867E33565D}" sibTransId="{A4BE9AF4-41DB-4125-9DDC-48027B86C305}"/>
    <dgm:cxn modelId="{EF61CE70-8C29-4C68-8EE3-DE60006FFDC9}" type="presOf" srcId="{5463A48E-94D6-4B31-9661-6D67FF6F7D7A}" destId="{75D89BAF-6C0A-4FB8-909B-4B04E17B5D85}" srcOrd="0" destOrd="1" presId="urn:microsoft.com/office/officeart/2005/8/layout/vList5"/>
    <dgm:cxn modelId="{37DF4F53-4A0C-4232-891C-A3D034639A0A}" type="presOf" srcId="{93C4C552-FB4E-4A9B-8682-B1A487567429}" destId="{28FA6DD1-1055-4353-9C7D-D710AC45E634}" srcOrd="0" destOrd="0" presId="urn:microsoft.com/office/officeart/2005/8/layout/vList5"/>
    <dgm:cxn modelId="{94C16554-BD12-48F8-9A85-E22F61FB7B55}" srcId="{93C4C552-FB4E-4A9B-8682-B1A487567429}" destId="{5A51E085-D87A-4FC1-A167-2060A9A39D2C}" srcOrd="0" destOrd="0" parTransId="{38419F4C-4338-4E81-B056-A3AC1C7F8DED}" sibTransId="{7862B836-102E-4F58-B1B2-90EA395C5B14}"/>
    <dgm:cxn modelId="{50EA7457-68BD-4093-A11B-37A806CCF0CC}" srcId="{1FCF23D2-AF9A-42D6-AD55-38E6DDFF27DF}" destId="{93C4C552-FB4E-4A9B-8682-B1A487567429}" srcOrd="0" destOrd="0" parTransId="{196B645E-EF93-483D-82C7-3BB0E0C46AF8}" sibTransId="{5E97B32F-E56D-463C-99BA-900885210039}"/>
    <dgm:cxn modelId="{78E1B877-E016-41DA-920E-216E232454EC}" type="presOf" srcId="{5A51E085-D87A-4FC1-A167-2060A9A39D2C}" destId="{5F7850B6-4643-4CDC-961E-7DA9B8F1B81F}" srcOrd="0" destOrd="0" presId="urn:microsoft.com/office/officeart/2005/8/layout/vList5"/>
    <dgm:cxn modelId="{3AE65481-AC33-4470-B069-C2AB01D35264}" srcId="{0315E1ED-727C-45CB-A4FE-F21EF726C88E}" destId="{5463A48E-94D6-4B31-9661-6D67FF6F7D7A}" srcOrd="1" destOrd="0" parTransId="{8D92AF23-05BE-40F7-AE1D-DF1698DCC2EB}" sibTransId="{08D908C4-B16C-460B-A85A-1A5685CB595B}"/>
    <dgm:cxn modelId="{C811AE89-06F8-4904-8E93-52B20D0EB97F}" type="presOf" srcId="{1FCF23D2-AF9A-42D6-AD55-38E6DDFF27DF}" destId="{2149ED39-C930-495E-AF12-8BC1B7684716}" srcOrd="0" destOrd="0" presId="urn:microsoft.com/office/officeart/2005/8/layout/vList5"/>
    <dgm:cxn modelId="{FEBB7A96-2667-4D12-BF23-2D844D6C3679}" type="presOf" srcId="{0315E1ED-727C-45CB-A4FE-F21EF726C88E}" destId="{12E8063A-D827-4DDB-9B96-8C6D858AE58C}" srcOrd="0" destOrd="0" presId="urn:microsoft.com/office/officeart/2005/8/layout/vList5"/>
    <dgm:cxn modelId="{E179B49C-0E6A-413E-9F27-5C5684F22F94}" type="presOf" srcId="{4EC8BDB9-526C-45A9-AB39-23A5A3E2C0F5}" destId="{BEFA1807-19CC-431B-923B-F4E9DC29AE07}" srcOrd="0" destOrd="0" presId="urn:microsoft.com/office/officeart/2005/8/layout/vList5"/>
    <dgm:cxn modelId="{C60AFDA3-9A63-428E-A416-5735D9AA868A}" type="presOf" srcId="{A7C5CD7F-2A8F-4615-B153-920C751DA894}" destId="{75D89BAF-6C0A-4FB8-909B-4B04E17B5D85}" srcOrd="0" destOrd="0" presId="urn:microsoft.com/office/officeart/2005/8/layout/vList5"/>
    <dgm:cxn modelId="{0D69DFA9-B5D8-4FCB-A410-D9515625F87D}" srcId="{2C609605-9834-417A-9512-639D5DEAFAAF}" destId="{4EC8BDB9-526C-45A9-AB39-23A5A3E2C0F5}" srcOrd="0" destOrd="0" parTransId="{8C7CF2E3-61AE-4551-83F1-BD92CF206930}" sibTransId="{9785567E-430B-4DC1-92DA-BF2C464B2437}"/>
    <dgm:cxn modelId="{8A9B1DCB-4B40-4172-8F8D-04CBA9CEE209}" srcId="{0315E1ED-727C-45CB-A4FE-F21EF726C88E}" destId="{A7C5CD7F-2A8F-4615-B153-920C751DA894}" srcOrd="0" destOrd="0" parTransId="{667E22AC-C356-4D8E-B835-273CCF9E69B4}" sibTransId="{8267395B-311F-4640-A955-E12239248271}"/>
    <dgm:cxn modelId="{31C754ED-D4E1-4A0D-A674-A5D224C59617}" srcId="{1FCF23D2-AF9A-42D6-AD55-38E6DDFF27DF}" destId="{0315E1ED-727C-45CB-A4FE-F21EF726C88E}" srcOrd="2" destOrd="0" parTransId="{AA2D4E08-AC10-46A4-9043-D0B500532D05}" sibTransId="{B5DCD15F-2709-46BB-A46C-7F8A68AA94DF}"/>
    <dgm:cxn modelId="{CA513DF0-753D-475F-92EE-853A6D2B47AC}" type="presOf" srcId="{C405FC69-ECC6-4A47-85BC-A1BA2E9F773C}" destId="{75D89BAF-6C0A-4FB8-909B-4B04E17B5D85}" srcOrd="0" destOrd="2" presId="urn:microsoft.com/office/officeart/2005/8/layout/vList5"/>
    <dgm:cxn modelId="{A5B2D4F8-797B-4301-B064-9524F5B55083}" srcId="{1FCF23D2-AF9A-42D6-AD55-38E6DDFF27DF}" destId="{2C609605-9834-417A-9512-639D5DEAFAAF}" srcOrd="1" destOrd="0" parTransId="{E5EF1C81-6549-4B0D-AC0A-B60158452692}" sibTransId="{C0AFE20C-E1AC-4B3D-80EA-066D43972110}"/>
    <dgm:cxn modelId="{36071BFC-E02E-403F-AA95-2EAFCFC3E25E}" type="presOf" srcId="{2C609605-9834-417A-9512-639D5DEAFAAF}" destId="{249D0AAE-EBA2-479C-A09B-B33F9716413C}" srcOrd="0" destOrd="0" presId="urn:microsoft.com/office/officeart/2005/8/layout/vList5"/>
    <dgm:cxn modelId="{2ED3D19F-7A40-48BA-BA9E-B1533080B63F}" type="presParOf" srcId="{2149ED39-C930-495E-AF12-8BC1B7684716}" destId="{56538F2F-7C82-427F-8670-FAB3906E281F}" srcOrd="0" destOrd="0" presId="urn:microsoft.com/office/officeart/2005/8/layout/vList5"/>
    <dgm:cxn modelId="{EAAEE90F-D51B-41A8-A9A3-C8F82D366A41}" type="presParOf" srcId="{56538F2F-7C82-427F-8670-FAB3906E281F}" destId="{28FA6DD1-1055-4353-9C7D-D710AC45E634}" srcOrd="0" destOrd="0" presId="urn:microsoft.com/office/officeart/2005/8/layout/vList5"/>
    <dgm:cxn modelId="{788AC8FF-E669-49DB-9FD7-409D9FCEC505}" type="presParOf" srcId="{56538F2F-7C82-427F-8670-FAB3906E281F}" destId="{5F7850B6-4643-4CDC-961E-7DA9B8F1B81F}" srcOrd="1" destOrd="0" presId="urn:microsoft.com/office/officeart/2005/8/layout/vList5"/>
    <dgm:cxn modelId="{B9EBE1AA-FFBF-4129-B8AD-7E8867D84C42}" type="presParOf" srcId="{2149ED39-C930-495E-AF12-8BC1B7684716}" destId="{03822FF9-6DFB-45A3-AB5D-7B426CBE4712}" srcOrd="1" destOrd="0" presId="urn:microsoft.com/office/officeart/2005/8/layout/vList5"/>
    <dgm:cxn modelId="{C6F0451E-7E04-4C4A-B5C3-DDE556AED4C5}" type="presParOf" srcId="{2149ED39-C930-495E-AF12-8BC1B7684716}" destId="{0D10CB6F-6528-4AD5-B2B3-B3F6D240F41B}" srcOrd="2" destOrd="0" presId="urn:microsoft.com/office/officeart/2005/8/layout/vList5"/>
    <dgm:cxn modelId="{5ECF098A-872E-4318-B214-74CFCA685494}" type="presParOf" srcId="{0D10CB6F-6528-4AD5-B2B3-B3F6D240F41B}" destId="{249D0AAE-EBA2-479C-A09B-B33F9716413C}" srcOrd="0" destOrd="0" presId="urn:microsoft.com/office/officeart/2005/8/layout/vList5"/>
    <dgm:cxn modelId="{C1879394-0743-488B-BDAA-0FCC79D0333A}" type="presParOf" srcId="{0D10CB6F-6528-4AD5-B2B3-B3F6D240F41B}" destId="{BEFA1807-19CC-431B-923B-F4E9DC29AE07}" srcOrd="1" destOrd="0" presId="urn:microsoft.com/office/officeart/2005/8/layout/vList5"/>
    <dgm:cxn modelId="{AF998301-1956-4991-AFEA-23D9C3610FF6}" type="presParOf" srcId="{2149ED39-C930-495E-AF12-8BC1B7684716}" destId="{13C56B3C-586A-47A5-83FE-2C4C4FC14698}" srcOrd="3" destOrd="0" presId="urn:microsoft.com/office/officeart/2005/8/layout/vList5"/>
    <dgm:cxn modelId="{0EAE0F27-46AA-407B-865D-B7F693556DEB}" type="presParOf" srcId="{2149ED39-C930-495E-AF12-8BC1B7684716}" destId="{58CD6BDB-AC4E-4C3C-AC11-E7B557C4681F}" srcOrd="4" destOrd="0" presId="urn:microsoft.com/office/officeart/2005/8/layout/vList5"/>
    <dgm:cxn modelId="{20CC0060-3384-4E32-A774-548B0EE7767D}" type="presParOf" srcId="{58CD6BDB-AC4E-4C3C-AC11-E7B557C4681F}" destId="{12E8063A-D827-4DDB-9B96-8C6D858AE58C}" srcOrd="0" destOrd="0" presId="urn:microsoft.com/office/officeart/2005/8/layout/vList5"/>
    <dgm:cxn modelId="{1C6BF442-3724-4BFD-A5AE-B4661D7C435D}" type="presParOf" srcId="{58CD6BDB-AC4E-4C3C-AC11-E7B557C4681F}" destId="{75D89BAF-6C0A-4FB8-909B-4B04E17B5D8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D7469B9-6E10-4E40-9E74-B281539DC95D}" type="doc">
      <dgm:prSet loTypeId="urn:microsoft.com/office/officeart/2005/8/layout/hProcess7" loCatId="list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id-ID"/>
        </a:p>
      </dgm:t>
    </dgm:pt>
    <dgm:pt modelId="{A8F9ED9F-B812-45B2-BD60-817ECC9D762D}">
      <dgm:prSet phldrT="[Text]"/>
      <dgm:spPr/>
      <dgm:t>
        <a:bodyPr/>
        <a:lstStyle/>
        <a:p>
          <a:r>
            <a:rPr lang="en-US"/>
            <a:t>Li (2008) </a:t>
          </a:r>
          <a:endParaRPr lang="id-ID" dirty="0"/>
        </a:p>
      </dgm:t>
    </dgm:pt>
    <dgm:pt modelId="{9AD4DA4C-4061-42B7-9572-FF0D466D31FC}" type="parTrans" cxnId="{ACF828F7-2AF9-46EA-B426-68843B3FCA1B}">
      <dgm:prSet/>
      <dgm:spPr/>
      <dgm:t>
        <a:bodyPr/>
        <a:lstStyle/>
        <a:p>
          <a:endParaRPr lang="id-ID"/>
        </a:p>
      </dgm:t>
    </dgm:pt>
    <dgm:pt modelId="{C6C3A722-54FF-4E30-AE22-913B3060156A}" type="sibTrans" cxnId="{ACF828F7-2AF9-46EA-B426-68843B3FCA1B}">
      <dgm:prSet/>
      <dgm:spPr/>
      <dgm:t>
        <a:bodyPr/>
        <a:lstStyle/>
        <a:p>
          <a:endParaRPr lang="id-ID"/>
        </a:p>
      </dgm:t>
    </dgm:pt>
    <dgm:pt modelId="{EDFABD16-461F-4B00-8676-A1BB1CDE110F}">
      <dgm:prSet phldrT="[Text]"/>
      <dgm:spPr/>
      <dgm:t>
        <a:bodyPr/>
        <a:lstStyle/>
        <a:p>
          <a:r>
            <a:rPr lang="en-US" dirty="0"/>
            <a:t>“anyone who can communicate in more than one language, be it active (through speaking and writing) or passive (through listening and reading” (p. 4)</a:t>
          </a:r>
          <a:endParaRPr lang="id-ID" dirty="0"/>
        </a:p>
      </dgm:t>
    </dgm:pt>
    <dgm:pt modelId="{22CF1500-E81A-494A-A3FF-7AFC9050EE78}" type="parTrans" cxnId="{F3426061-FC86-40E6-A50F-B4BE251E6181}">
      <dgm:prSet/>
      <dgm:spPr/>
      <dgm:t>
        <a:bodyPr/>
        <a:lstStyle/>
        <a:p>
          <a:endParaRPr lang="id-ID"/>
        </a:p>
      </dgm:t>
    </dgm:pt>
    <dgm:pt modelId="{B0757ACB-37D8-4492-890B-AD0E96BA6BAE}" type="sibTrans" cxnId="{F3426061-FC86-40E6-A50F-B4BE251E6181}">
      <dgm:prSet/>
      <dgm:spPr/>
      <dgm:t>
        <a:bodyPr/>
        <a:lstStyle/>
        <a:p>
          <a:endParaRPr lang="id-ID"/>
        </a:p>
      </dgm:t>
    </dgm:pt>
    <dgm:pt modelId="{60D96079-846D-48C7-A179-5B2A18CFBFF4}">
      <dgm:prSet phldrT="[Text]"/>
      <dgm:spPr/>
      <dgm:t>
        <a:bodyPr/>
        <a:lstStyle/>
        <a:p>
          <a:r>
            <a:rPr lang="en-US"/>
            <a:t>European Commission (2007)</a:t>
          </a:r>
          <a:endParaRPr lang="id-ID" dirty="0"/>
        </a:p>
      </dgm:t>
    </dgm:pt>
    <dgm:pt modelId="{C46A6332-6E79-4B77-802D-FE6C605EF576}" type="parTrans" cxnId="{6FA1CEE2-A70C-4B31-BADB-5860223484D4}">
      <dgm:prSet/>
      <dgm:spPr/>
      <dgm:t>
        <a:bodyPr/>
        <a:lstStyle/>
        <a:p>
          <a:endParaRPr lang="id-ID"/>
        </a:p>
      </dgm:t>
    </dgm:pt>
    <dgm:pt modelId="{C6699EEC-A702-4C5D-AB59-D81416EDC14F}" type="sibTrans" cxnId="{6FA1CEE2-A70C-4B31-BADB-5860223484D4}">
      <dgm:prSet/>
      <dgm:spPr/>
      <dgm:t>
        <a:bodyPr/>
        <a:lstStyle/>
        <a:p>
          <a:endParaRPr lang="id-ID"/>
        </a:p>
      </dgm:t>
    </dgm:pt>
    <dgm:pt modelId="{7CA2914F-FC8A-473A-A599-77E963ED514F}">
      <dgm:prSet phldrT="[Text]"/>
      <dgm:spPr/>
      <dgm:t>
        <a:bodyPr/>
        <a:lstStyle/>
        <a:p>
          <a:r>
            <a:rPr lang="en-US"/>
            <a:t>“the ability of societies, institutions, groups and individuals to engage, on a regular basis, with more than one language in their day-to-day lives” (p. 6)</a:t>
          </a:r>
          <a:endParaRPr lang="id-ID" dirty="0"/>
        </a:p>
      </dgm:t>
    </dgm:pt>
    <dgm:pt modelId="{64BD65F6-235B-484C-8D32-5F58B86D8802}" type="parTrans" cxnId="{9B2B2962-2483-41A1-9895-CD7A91A6EE19}">
      <dgm:prSet/>
      <dgm:spPr/>
      <dgm:t>
        <a:bodyPr/>
        <a:lstStyle/>
        <a:p>
          <a:endParaRPr lang="id-ID"/>
        </a:p>
      </dgm:t>
    </dgm:pt>
    <dgm:pt modelId="{13A5A787-D967-483D-BCFB-4BE979413150}" type="sibTrans" cxnId="{9B2B2962-2483-41A1-9895-CD7A91A6EE19}">
      <dgm:prSet/>
      <dgm:spPr/>
      <dgm:t>
        <a:bodyPr/>
        <a:lstStyle/>
        <a:p>
          <a:endParaRPr lang="id-ID"/>
        </a:p>
      </dgm:t>
    </dgm:pt>
    <dgm:pt modelId="{35F29903-E047-4FC8-A43E-B88245BB8598}" type="pres">
      <dgm:prSet presAssocID="{8D7469B9-6E10-4E40-9E74-B281539DC95D}" presName="Name0" presStyleCnt="0">
        <dgm:presLayoutVars>
          <dgm:dir/>
          <dgm:animLvl val="lvl"/>
          <dgm:resizeHandles val="exact"/>
        </dgm:presLayoutVars>
      </dgm:prSet>
      <dgm:spPr/>
    </dgm:pt>
    <dgm:pt modelId="{184EDA74-08E2-49A0-A963-A476BC4C966B}" type="pres">
      <dgm:prSet presAssocID="{A8F9ED9F-B812-45B2-BD60-817ECC9D762D}" presName="compositeNode" presStyleCnt="0">
        <dgm:presLayoutVars>
          <dgm:bulletEnabled val="1"/>
        </dgm:presLayoutVars>
      </dgm:prSet>
      <dgm:spPr/>
    </dgm:pt>
    <dgm:pt modelId="{2C7591B9-1011-493C-85E0-1F9CA0168545}" type="pres">
      <dgm:prSet presAssocID="{A8F9ED9F-B812-45B2-BD60-817ECC9D762D}" presName="bgRect" presStyleLbl="node1" presStyleIdx="0" presStyleCnt="2"/>
      <dgm:spPr/>
    </dgm:pt>
    <dgm:pt modelId="{0D3D763A-EFEE-4D7B-A865-E452C576D4E2}" type="pres">
      <dgm:prSet presAssocID="{A8F9ED9F-B812-45B2-BD60-817ECC9D762D}" presName="parentNode" presStyleLbl="node1" presStyleIdx="0" presStyleCnt="2">
        <dgm:presLayoutVars>
          <dgm:chMax val="0"/>
          <dgm:bulletEnabled val="1"/>
        </dgm:presLayoutVars>
      </dgm:prSet>
      <dgm:spPr/>
    </dgm:pt>
    <dgm:pt modelId="{8FAD5CFD-643B-49A3-8149-BDFB5B17768F}" type="pres">
      <dgm:prSet presAssocID="{A8F9ED9F-B812-45B2-BD60-817ECC9D762D}" presName="childNode" presStyleLbl="node1" presStyleIdx="0" presStyleCnt="2">
        <dgm:presLayoutVars>
          <dgm:bulletEnabled val="1"/>
        </dgm:presLayoutVars>
      </dgm:prSet>
      <dgm:spPr/>
    </dgm:pt>
    <dgm:pt modelId="{3A3DD60C-1328-494E-B064-CF02E21746D8}" type="pres">
      <dgm:prSet presAssocID="{C6C3A722-54FF-4E30-AE22-913B3060156A}" presName="hSp" presStyleCnt="0"/>
      <dgm:spPr/>
    </dgm:pt>
    <dgm:pt modelId="{98065CC5-70E5-489F-AB84-D609C5AC38F9}" type="pres">
      <dgm:prSet presAssocID="{C6C3A722-54FF-4E30-AE22-913B3060156A}" presName="vProcSp" presStyleCnt="0"/>
      <dgm:spPr/>
    </dgm:pt>
    <dgm:pt modelId="{D86981A5-B1C3-4EA0-81CD-3C9C36287BB2}" type="pres">
      <dgm:prSet presAssocID="{C6C3A722-54FF-4E30-AE22-913B3060156A}" presName="vSp1" presStyleCnt="0"/>
      <dgm:spPr/>
    </dgm:pt>
    <dgm:pt modelId="{31B620EA-415E-448B-BAB9-B164BBBEB53F}" type="pres">
      <dgm:prSet presAssocID="{C6C3A722-54FF-4E30-AE22-913B3060156A}" presName="simulatedConn" presStyleLbl="solidFgAcc1" presStyleIdx="0" presStyleCnt="1"/>
      <dgm:spPr/>
    </dgm:pt>
    <dgm:pt modelId="{E5872440-B5BA-4326-A552-9B3FF9F757A5}" type="pres">
      <dgm:prSet presAssocID="{C6C3A722-54FF-4E30-AE22-913B3060156A}" presName="vSp2" presStyleCnt="0"/>
      <dgm:spPr/>
    </dgm:pt>
    <dgm:pt modelId="{2D055A6D-996E-48DC-BF71-DB2D85487967}" type="pres">
      <dgm:prSet presAssocID="{C6C3A722-54FF-4E30-AE22-913B3060156A}" presName="sibTrans" presStyleCnt="0"/>
      <dgm:spPr/>
    </dgm:pt>
    <dgm:pt modelId="{18F4EACD-8258-490A-8DA5-99158ADAC13D}" type="pres">
      <dgm:prSet presAssocID="{60D96079-846D-48C7-A179-5B2A18CFBFF4}" presName="compositeNode" presStyleCnt="0">
        <dgm:presLayoutVars>
          <dgm:bulletEnabled val="1"/>
        </dgm:presLayoutVars>
      </dgm:prSet>
      <dgm:spPr/>
    </dgm:pt>
    <dgm:pt modelId="{33616AC9-C33E-45C5-A25B-D55BC70F7D1C}" type="pres">
      <dgm:prSet presAssocID="{60D96079-846D-48C7-A179-5B2A18CFBFF4}" presName="bgRect" presStyleLbl="node1" presStyleIdx="1" presStyleCnt="2"/>
      <dgm:spPr/>
    </dgm:pt>
    <dgm:pt modelId="{79020183-2ED9-46F4-8EB7-936577BD6639}" type="pres">
      <dgm:prSet presAssocID="{60D96079-846D-48C7-A179-5B2A18CFBFF4}" presName="parentNode" presStyleLbl="node1" presStyleIdx="1" presStyleCnt="2">
        <dgm:presLayoutVars>
          <dgm:chMax val="0"/>
          <dgm:bulletEnabled val="1"/>
        </dgm:presLayoutVars>
      </dgm:prSet>
      <dgm:spPr/>
    </dgm:pt>
    <dgm:pt modelId="{6E6EDB0C-9115-4F12-8FF7-1E753F4A0ACA}" type="pres">
      <dgm:prSet presAssocID="{60D96079-846D-48C7-A179-5B2A18CFBFF4}" presName="childNode" presStyleLbl="node1" presStyleIdx="1" presStyleCnt="2">
        <dgm:presLayoutVars>
          <dgm:bulletEnabled val="1"/>
        </dgm:presLayoutVars>
      </dgm:prSet>
      <dgm:spPr/>
    </dgm:pt>
  </dgm:ptLst>
  <dgm:cxnLst>
    <dgm:cxn modelId="{FA585502-0ECE-4A97-8A82-6F69D1D6D55D}" type="presOf" srcId="{60D96079-846D-48C7-A179-5B2A18CFBFF4}" destId="{33616AC9-C33E-45C5-A25B-D55BC70F7D1C}" srcOrd="0" destOrd="0" presId="urn:microsoft.com/office/officeart/2005/8/layout/hProcess7"/>
    <dgm:cxn modelId="{F3426061-FC86-40E6-A50F-B4BE251E6181}" srcId="{A8F9ED9F-B812-45B2-BD60-817ECC9D762D}" destId="{EDFABD16-461F-4B00-8676-A1BB1CDE110F}" srcOrd="0" destOrd="0" parTransId="{22CF1500-E81A-494A-A3FF-7AFC9050EE78}" sibTransId="{B0757ACB-37D8-4492-890B-AD0E96BA6BAE}"/>
    <dgm:cxn modelId="{9B2B2962-2483-41A1-9895-CD7A91A6EE19}" srcId="{60D96079-846D-48C7-A179-5B2A18CFBFF4}" destId="{7CA2914F-FC8A-473A-A599-77E963ED514F}" srcOrd="0" destOrd="0" parTransId="{64BD65F6-235B-484C-8D32-5F58B86D8802}" sibTransId="{13A5A787-D967-483D-BCFB-4BE979413150}"/>
    <dgm:cxn modelId="{51DA9C8D-AA97-4E11-8608-93C1A4F6E38F}" type="presOf" srcId="{A8F9ED9F-B812-45B2-BD60-817ECC9D762D}" destId="{2C7591B9-1011-493C-85E0-1F9CA0168545}" srcOrd="0" destOrd="0" presId="urn:microsoft.com/office/officeart/2005/8/layout/hProcess7"/>
    <dgm:cxn modelId="{6D41329C-608A-4FC8-988F-023E1BD53F88}" type="presOf" srcId="{8D7469B9-6E10-4E40-9E74-B281539DC95D}" destId="{35F29903-E047-4FC8-A43E-B88245BB8598}" srcOrd="0" destOrd="0" presId="urn:microsoft.com/office/officeart/2005/8/layout/hProcess7"/>
    <dgm:cxn modelId="{9AA7B0CA-2D95-48F6-A47D-930DE26BA91F}" type="presOf" srcId="{EDFABD16-461F-4B00-8676-A1BB1CDE110F}" destId="{8FAD5CFD-643B-49A3-8149-BDFB5B17768F}" srcOrd="0" destOrd="0" presId="urn:microsoft.com/office/officeart/2005/8/layout/hProcess7"/>
    <dgm:cxn modelId="{16888ACE-6B11-415E-95BC-082B1AC65874}" type="presOf" srcId="{60D96079-846D-48C7-A179-5B2A18CFBFF4}" destId="{79020183-2ED9-46F4-8EB7-936577BD6639}" srcOrd="1" destOrd="0" presId="urn:microsoft.com/office/officeart/2005/8/layout/hProcess7"/>
    <dgm:cxn modelId="{0E5641D6-2C06-4D2D-82D1-23B48D1D84E9}" type="presOf" srcId="{7CA2914F-FC8A-473A-A599-77E963ED514F}" destId="{6E6EDB0C-9115-4F12-8FF7-1E753F4A0ACA}" srcOrd="0" destOrd="0" presId="urn:microsoft.com/office/officeart/2005/8/layout/hProcess7"/>
    <dgm:cxn modelId="{6FA1CEE2-A70C-4B31-BADB-5860223484D4}" srcId="{8D7469B9-6E10-4E40-9E74-B281539DC95D}" destId="{60D96079-846D-48C7-A179-5B2A18CFBFF4}" srcOrd="1" destOrd="0" parTransId="{C46A6332-6E79-4B77-802D-FE6C605EF576}" sibTransId="{C6699EEC-A702-4C5D-AB59-D81416EDC14F}"/>
    <dgm:cxn modelId="{ACF828F7-2AF9-46EA-B426-68843B3FCA1B}" srcId="{8D7469B9-6E10-4E40-9E74-B281539DC95D}" destId="{A8F9ED9F-B812-45B2-BD60-817ECC9D762D}" srcOrd="0" destOrd="0" parTransId="{9AD4DA4C-4061-42B7-9572-FF0D466D31FC}" sibTransId="{C6C3A722-54FF-4E30-AE22-913B3060156A}"/>
    <dgm:cxn modelId="{DA1681FC-A156-488E-B0FF-792F6BD18BDD}" type="presOf" srcId="{A8F9ED9F-B812-45B2-BD60-817ECC9D762D}" destId="{0D3D763A-EFEE-4D7B-A865-E452C576D4E2}" srcOrd="1" destOrd="0" presId="urn:microsoft.com/office/officeart/2005/8/layout/hProcess7"/>
    <dgm:cxn modelId="{DA00C2F8-C4FC-449F-B599-BAFB2EBAD621}" type="presParOf" srcId="{35F29903-E047-4FC8-A43E-B88245BB8598}" destId="{184EDA74-08E2-49A0-A963-A476BC4C966B}" srcOrd="0" destOrd="0" presId="urn:microsoft.com/office/officeart/2005/8/layout/hProcess7"/>
    <dgm:cxn modelId="{05F6E66D-8C53-41DE-8C3F-F464597E39C2}" type="presParOf" srcId="{184EDA74-08E2-49A0-A963-A476BC4C966B}" destId="{2C7591B9-1011-493C-85E0-1F9CA0168545}" srcOrd="0" destOrd="0" presId="urn:microsoft.com/office/officeart/2005/8/layout/hProcess7"/>
    <dgm:cxn modelId="{6C4076E1-F1ED-4699-B906-24734BF50A15}" type="presParOf" srcId="{184EDA74-08E2-49A0-A963-A476BC4C966B}" destId="{0D3D763A-EFEE-4D7B-A865-E452C576D4E2}" srcOrd="1" destOrd="0" presId="urn:microsoft.com/office/officeart/2005/8/layout/hProcess7"/>
    <dgm:cxn modelId="{6397771C-1AAC-4F1A-95EA-C1E1C7B2A94B}" type="presParOf" srcId="{184EDA74-08E2-49A0-A963-A476BC4C966B}" destId="{8FAD5CFD-643B-49A3-8149-BDFB5B17768F}" srcOrd="2" destOrd="0" presId="urn:microsoft.com/office/officeart/2005/8/layout/hProcess7"/>
    <dgm:cxn modelId="{586CFE8C-10E1-4DE6-BE03-21ECA8103A83}" type="presParOf" srcId="{35F29903-E047-4FC8-A43E-B88245BB8598}" destId="{3A3DD60C-1328-494E-B064-CF02E21746D8}" srcOrd="1" destOrd="0" presId="urn:microsoft.com/office/officeart/2005/8/layout/hProcess7"/>
    <dgm:cxn modelId="{7A5FC64D-B972-4AA7-B97D-DEA8E0C97322}" type="presParOf" srcId="{35F29903-E047-4FC8-A43E-B88245BB8598}" destId="{98065CC5-70E5-489F-AB84-D609C5AC38F9}" srcOrd="2" destOrd="0" presId="urn:microsoft.com/office/officeart/2005/8/layout/hProcess7"/>
    <dgm:cxn modelId="{91484300-0516-4A50-BA70-63C752A53248}" type="presParOf" srcId="{98065CC5-70E5-489F-AB84-D609C5AC38F9}" destId="{D86981A5-B1C3-4EA0-81CD-3C9C36287BB2}" srcOrd="0" destOrd="0" presId="urn:microsoft.com/office/officeart/2005/8/layout/hProcess7"/>
    <dgm:cxn modelId="{B1834FE9-2F1E-493C-B5A4-A846EB344A45}" type="presParOf" srcId="{98065CC5-70E5-489F-AB84-D609C5AC38F9}" destId="{31B620EA-415E-448B-BAB9-B164BBBEB53F}" srcOrd="1" destOrd="0" presId="urn:microsoft.com/office/officeart/2005/8/layout/hProcess7"/>
    <dgm:cxn modelId="{80FFA853-F3DF-47EE-8515-8111473FA22A}" type="presParOf" srcId="{98065CC5-70E5-489F-AB84-D609C5AC38F9}" destId="{E5872440-B5BA-4326-A552-9B3FF9F757A5}" srcOrd="2" destOrd="0" presId="urn:microsoft.com/office/officeart/2005/8/layout/hProcess7"/>
    <dgm:cxn modelId="{2D16002B-DDAA-43D4-9A45-BB0F4244E86E}" type="presParOf" srcId="{35F29903-E047-4FC8-A43E-B88245BB8598}" destId="{2D055A6D-996E-48DC-BF71-DB2D85487967}" srcOrd="3" destOrd="0" presId="urn:microsoft.com/office/officeart/2005/8/layout/hProcess7"/>
    <dgm:cxn modelId="{3727A1F4-67C0-4DA1-9182-B06C3E7358B6}" type="presParOf" srcId="{35F29903-E047-4FC8-A43E-B88245BB8598}" destId="{18F4EACD-8258-490A-8DA5-99158ADAC13D}" srcOrd="4" destOrd="0" presId="urn:microsoft.com/office/officeart/2005/8/layout/hProcess7"/>
    <dgm:cxn modelId="{AD61C19F-82BF-4375-B4B4-165919EFE400}" type="presParOf" srcId="{18F4EACD-8258-490A-8DA5-99158ADAC13D}" destId="{33616AC9-C33E-45C5-A25B-D55BC70F7D1C}" srcOrd="0" destOrd="0" presId="urn:microsoft.com/office/officeart/2005/8/layout/hProcess7"/>
    <dgm:cxn modelId="{7CF9B971-F3CA-4C1E-BC15-B92B443AE33E}" type="presParOf" srcId="{18F4EACD-8258-490A-8DA5-99158ADAC13D}" destId="{79020183-2ED9-46F4-8EB7-936577BD6639}" srcOrd="1" destOrd="0" presId="urn:microsoft.com/office/officeart/2005/8/layout/hProcess7"/>
    <dgm:cxn modelId="{5CE0E77B-0AAD-4416-A3D8-1D69AE1971F0}" type="presParOf" srcId="{18F4EACD-8258-490A-8DA5-99158ADAC13D}" destId="{6E6EDB0C-9115-4F12-8FF7-1E753F4A0ACA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23AE1DD-7634-4409-968D-83F270CA6021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C2F79ED6-C066-4FB5-836A-12246D6AA960}">
      <dgm:prSet phldrT="[Text]"/>
      <dgm:spPr/>
      <dgm:t>
        <a:bodyPr/>
        <a:lstStyle/>
        <a:p>
          <a:r>
            <a:rPr lang="id-ID" dirty="0"/>
            <a:t>Important differences in the experience of acquiring and using laguages</a:t>
          </a:r>
        </a:p>
      </dgm:t>
    </dgm:pt>
    <dgm:pt modelId="{20293410-AC9C-412D-B9F2-3EB0121B65F2}" type="parTrans" cxnId="{8FF533E0-7A87-428B-BE9A-20A642642C9C}">
      <dgm:prSet/>
      <dgm:spPr/>
      <dgm:t>
        <a:bodyPr/>
        <a:lstStyle/>
        <a:p>
          <a:endParaRPr lang="id-ID"/>
        </a:p>
      </dgm:t>
    </dgm:pt>
    <dgm:pt modelId="{8F77AB95-9D73-44C7-8208-E61B834ACCAB}" type="sibTrans" cxnId="{8FF533E0-7A87-428B-BE9A-20A642642C9C}">
      <dgm:prSet/>
      <dgm:spPr/>
      <dgm:t>
        <a:bodyPr/>
        <a:lstStyle/>
        <a:p>
          <a:endParaRPr lang="id-ID"/>
        </a:p>
      </dgm:t>
    </dgm:pt>
    <dgm:pt modelId="{D42AD110-4036-486B-BF26-8E7B8C8152FF}">
      <dgm:prSet phldrT="[Text]"/>
      <dgm:spPr/>
      <dgm:t>
        <a:bodyPr/>
        <a:lstStyle/>
        <a:p>
          <a:r>
            <a:rPr lang="id-ID" dirty="0"/>
            <a:t>An individual can acquire the different languages by being exposed to second or additional languages later in life.</a:t>
          </a:r>
        </a:p>
      </dgm:t>
    </dgm:pt>
    <dgm:pt modelId="{F86A90D8-B6B6-471B-A580-18B03F519E35}" type="parTrans" cxnId="{1B84EBBA-F349-4702-9D7E-083ADE8A58DB}">
      <dgm:prSet/>
      <dgm:spPr/>
      <dgm:t>
        <a:bodyPr/>
        <a:lstStyle/>
        <a:p>
          <a:endParaRPr lang="id-ID"/>
        </a:p>
      </dgm:t>
    </dgm:pt>
    <dgm:pt modelId="{AD2A873E-3F1A-472F-AB76-666B84CE1E66}" type="sibTrans" cxnId="{1B84EBBA-F349-4702-9D7E-083ADE8A58DB}">
      <dgm:prSet/>
      <dgm:spPr/>
      <dgm:t>
        <a:bodyPr/>
        <a:lstStyle/>
        <a:p>
          <a:endParaRPr lang="id-ID"/>
        </a:p>
      </dgm:t>
    </dgm:pt>
    <dgm:pt modelId="{7C54E3CF-62D6-4043-A6C9-6C10E47F2224}">
      <dgm:prSet phldrT="[Text]"/>
      <dgm:spPr/>
      <dgm:t>
        <a:bodyPr/>
        <a:lstStyle/>
        <a:p>
          <a:r>
            <a:rPr lang="id-ID" dirty="0"/>
            <a:t>An individual can acquire the different languages simultaeusly by being expsed to two or more languages frm birth</a:t>
          </a:r>
        </a:p>
      </dgm:t>
    </dgm:pt>
    <dgm:pt modelId="{79579E2C-FAE7-4B85-89DB-D6A1CEA65DEB}" type="parTrans" cxnId="{4F42A20D-D800-4F4B-9A33-721BFB0CFB51}">
      <dgm:prSet/>
      <dgm:spPr/>
      <dgm:t>
        <a:bodyPr/>
        <a:lstStyle/>
        <a:p>
          <a:endParaRPr lang="id-ID"/>
        </a:p>
      </dgm:t>
    </dgm:pt>
    <dgm:pt modelId="{78DA35C6-C4E6-4F28-A8FD-EF3A73543309}" type="sibTrans" cxnId="{4F42A20D-D800-4F4B-9A33-721BFB0CFB51}">
      <dgm:prSet/>
      <dgm:spPr/>
      <dgm:t>
        <a:bodyPr/>
        <a:lstStyle/>
        <a:p>
          <a:endParaRPr lang="id-ID"/>
        </a:p>
      </dgm:t>
    </dgm:pt>
    <dgm:pt modelId="{048511FF-7E29-46DF-94D5-5805673CD5FD}" type="pres">
      <dgm:prSet presAssocID="{523AE1DD-7634-4409-968D-83F270CA602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8F25B7F5-CE60-47FF-9EB2-A5B9506C7EA0}" type="pres">
      <dgm:prSet presAssocID="{C2F79ED6-C066-4FB5-836A-12246D6AA960}" presName="root1" presStyleCnt="0"/>
      <dgm:spPr/>
    </dgm:pt>
    <dgm:pt modelId="{29F808A9-80DE-4F29-A2C9-CE5C2AC4CBD3}" type="pres">
      <dgm:prSet presAssocID="{C2F79ED6-C066-4FB5-836A-12246D6AA960}" presName="LevelOneTextNode" presStyleLbl="node0" presStyleIdx="0" presStyleCnt="1">
        <dgm:presLayoutVars>
          <dgm:chPref val="3"/>
        </dgm:presLayoutVars>
      </dgm:prSet>
      <dgm:spPr/>
    </dgm:pt>
    <dgm:pt modelId="{7D87A821-5519-4F38-97E0-5E1A760E1267}" type="pres">
      <dgm:prSet presAssocID="{C2F79ED6-C066-4FB5-836A-12246D6AA960}" presName="level2hierChild" presStyleCnt="0"/>
      <dgm:spPr/>
    </dgm:pt>
    <dgm:pt modelId="{89959B23-3D67-4ED6-A620-C64461CBFB0D}" type="pres">
      <dgm:prSet presAssocID="{79579E2C-FAE7-4B85-89DB-D6A1CEA65DEB}" presName="conn2-1" presStyleLbl="parChTrans1D2" presStyleIdx="0" presStyleCnt="2"/>
      <dgm:spPr/>
    </dgm:pt>
    <dgm:pt modelId="{E254782D-932E-4134-8D9F-80253A1CA5EB}" type="pres">
      <dgm:prSet presAssocID="{79579E2C-FAE7-4B85-89DB-D6A1CEA65DEB}" presName="connTx" presStyleLbl="parChTrans1D2" presStyleIdx="0" presStyleCnt="2"/>
      <dgm:spPr/>
    </dgm:pt>
    <dgm:pt modelId="{B667D3D9-9186-4BB9-896D-0F490C17C93C}" type="pres">
      <dgm:prSet presAssocID="{7C54E3CF-62D6-4043-A6C9-6C10E47F2224}" presName="root2" presStyleCnt="0"/>
      <dgm:spPr/>
    </dgm:pt>
    <dgm:pt modelId="{17F014E0-F212-4B76-A979-D6F721034595}" type="pres">
      <dgm:prSet presAssocID="{7C54E3CF-62D6-4043-A6C9-6C10E47F2224}" presName="LevelTwoTextNode" presStyleLbl="node2" presStyleIdx="0" presStyleCnt="2">
        <dgm:presLayoutVars>
          <dgm:chPref val="3"/>
        </dgm:presLayoutVars>
      </dgm:prSet>
      <dgm:spPr/>
    </dgm:pt>
    <dgm:pt modelId="{4C58FCC8-ED7F-40D4-B576-2DE7A239E6DA}" type="pres">
      <dgm:prSet presAssocID="{7C54E3CF-62D6-4043-A6C9-6C10E47F2224}" presName="level3hierChild" presStyleCnt="0"/>
      <dgm:spPr/>
    </dgm:pt>
    <dgm:pt modelId="{B700A0E4-5C9D-4534-9929-51C501127EE4}" type="pres">
      <dgm:prSet presAssocID="{F86A90D8-B6B6-471B-A580-18B03F519E35}" presName="conn2-1" presStyleLbl="parChTrans1D2" presStyleIdx="1" presStyleCnt="2"/>
      <dgm:spPr/>
    </dgm:pt>
    <dgm:pt modelId="{C1B134BC-A60B-4D4B-B0D7-F1C802E8E97D}" type="pres">
      <dgm:prSet presAssocID="{F86A90D8-B6B6-471B-A580-18B03F519E35}" presName="connTx" presStyleLbl="parChTrans1D2" presStyleIdx="1" presStyleCnt="2"/>
      <dgm:spPr/>
    </dgm:pt>
    <dgm:pt modelId="{09B19702-31B0-4886-842F-304E3732D4DB}" type="pres">
      <dgm:prSet presAssocID="{D42AD110-4036-486B-BF26-8E7B8C8152FF}" presName="root2" presStyleCnt="0"/>
      <dgm:spPr/>
    </dgm:pt>
    <dgm:pt modelId="{F98ED233-AE42-4526-82E7-92BD8F392757}" type="pres">
      <dgm:prSet presAssocID="{D42AD110-4036-486B-BF26-8E7B8C8152FF}" presName="LevelTwoTextNode" presStyleLbl="node2" presStyleIdx="1" presStyleCnt="2">
        <dgm:presLayoutVars>
          <dgm:chPref val="3"/>
        </dgm:presLayoutVars>
      </dgm:prSet>
      <dgm:spPr/>
    </dgm:pt>
    <dgm:pt modelId="{427091D1-1D15-4CED-BFDF-96A38D7A488D}" type="pres">
      <dgm:prSet presAssocID="{D42AD110-4036-486B-BF26-8E7B8C8152FF}" presName="level3hierChild" presStyleCnt="0"/>
      <dgm:spPr/>
    </dgm:pt>
  </dgm:ptLst>
  <dgm:cxnLst>
    <dgm:cxn modelId="{4F42A20D-D800-4F4B-9A33-721BFB0CFB51}" srcId="{C2F79ED6-C066-4FB5-836A-12246D6AA960}" destId="{7C54E3CF-62D6-4043-A6C9-6C10E47F2224}" srcOrd="0" destOrd="0" parTransId="{79579E2C-FAE7-4B85-89DB-D6A1CEA65DEB}" sibTransId="{78DA35C6-C4E6-4F28-A8FD-EF3A73543309}"/>
    <dgm:cxn modelId="{6F060C0E-FAB4-4A0E-8A8E-44AEFC2D7821}" type="presOf" srcId="{79579E2C-FAE7-4B85-89DB-D6A1CEA65DEB}" destId="{89959B23-3D67-4ED6-A620-C64461CBFB0D}" srcOrd="0" destOrd="0" presId="urn:microsoft.com/office/officeart/2005/8/layout/hierarchy2"/>
    <dgm:cxn modelId="{D4CCCA44-EC31-48B3-86F0-B4B37F069851}" type="presOf" srcId="{79579E2C-FAE7-4B85-89DB-D6A1CEA65DEB}" destId="{E254782D-932E-4134-8D9F-80253A1CA5EB}" srcOrd="1" destOrd="0" presId="urn:microsoft.com/office/officeart/2005/8/layout/hierarchy2"/>
    <dgm:cxn modelId="{5996BC66-7927-492A-99E8-5BC0E1B9D20D}" type="presOf" srcId="{D42AD110-4036-486B-BF26-8E7B8C8152FF}" destId="{F98ED233-AE42-4526-82E7-92BD8F392757}" srcOrd="0" destOrd="0" presId="urn:microsoft.com/office/officeart/2005/8/layout/hierarchy2"/>
    <dgm:cxn modelId="{1D2D7D6F-F063-4405-9A6B-4F7E33186526}" type="presOf" srcId="{F86A90D8-B6B6-471B-A580-18B03F519E35}" destId="{B700A0E4-5C9D-4534-9929-51C501127EE4}" srcOrd="0" destOrd="0" presId="urn:microsoft.com/office/officeart/2005/8/layout/hierarchy2"/>
    <dgm:cxn modelId="{8D792D56-E569-439F-B5C6-E5FB0C00846C}" type="presOf" srcId="{C2F79ED6-C066-4FB5-836A-12246D6AA960}" destId="{29F808A9-80DE-4F29-A2C9-CE5C2AC4CBD3}" srcOrd="0" destOrd="0" presId="urn:microsoft.com/office/officeart/2005/8/layout/hierarchy2"/>
    <dgm:cxn modelId="{C1F0107F-1044-495C-A02B-6E143FEB1360}" type="presOf" srcId="{523AE1DD-7634-4409-968D-83F270CA6021}" destId="{048511FF-7E29-46DF-94D5-5805673CD5FD}" srcOrd="0" destOrd="0" presId="urn:microsoft.com/office/officeart/2005/8/layout/hierarchy2"/>
    <dgm:cxn modelId="{940281A2-9F11-4935-8E59-17A10607C50E}" type="presOf" srcId="{F86A90D8-B6B6-471B-A580-18B03F519E35}" destId="{C1B134BC-A60B-4D4B-B0D7-F1C802E8E97D}" srcOrd="1" destOrd="0" presId="urn:microsoft.com/office/officeart/2005/8/layout/hierarchy2"/>
    <dgm:cxn modelId="{4B0766B0-4274-4652-A8A8-6C486E28D745}" type="presOf" srcId="{7C54E3CF-62D6-4043-A6C9-6C10E47F2224}" destId="{17F014E0-F212-4B76-A979-D6F721034595}" srcOrd="0" destOrd="0" presId="urn:microsoft.com/office/officeart/2005/8/layout/hierarchy2"/>
    <dgm:cxn modelId="{1B84EBBA-F349-4702-9D7E-083ADE8A58DB}" srcId="{C2F79ED6-C066-4FB5-836A-12246D6AA960}" destId="{D42AD110-4036-486B-BF26-8E7B8C8152FF}" srcOrd="1" destOrd="0" parTransId="{F86A90D8-B6B6-471B-A580-18B03F519E35}" sibTransId="{AD2A873E-3F1A-472F-AB76-666B84CE1E66}"/>
    <dgm:cxn modelId="{8FF533E0-7A87-428B-BE9A-20A642642C9C}" srcId="{523AE1DD-7634-4409-968D-83F270CA6021}" destId="{C2F79ED6-C066-4FB5-836A-12246D6AA960}" srcOrd="0" destOrd="0" parTransId="{20293410-AC9C-412D-B9F2-3EB0121B65F2}" sibTransId="{8F77AB95-9D73-44C7-8208-E61B834ACCAB}"/>
    <dgm:cxn modelId="{2B5846F4-1AA8-4E1F-964A-338772FF2A61}" type="presParOf" srcId="{048511FF-7E29-46DF-94D5-5805673CD5FD}" destId="{8F25B7F5-CE60-47FF-9EB2-A5B9506C7EA0}" srcOrd="0" destOrd="0" presId="urn:microsoft.com/office/officeart/2005/8/layout/hierarchy2"/>
    <dgm:cxn modelId="{BF7F019B-E39F-4669-80FA-655FA5027F59}" type="presParOf" srcId="{8F25B7F5-CE60-47FF-9EB2-A5B9506C7EA0}" destId="{29F808A9-80DE-4F29-A2C9-CE5C2AC4CBD3}" srcOrd="0" destOrd="0" presId="urn:microsoft.com/office/officeart/2005/8/layout/hierarchy2"/>
    <dgm:cxn modelId="{C4974BA4-71A6-4342-93DA-E61B706287B1}" type="presParOf" srcId="{8F25B7F5-CE60-47FF-9EB2-A5B9506C7EA0}" destId="{7D87A821-5519-4F38-97E0-5E1A760E1267}" srcOrd="1" destOrd="0" presId="urn:microsoft.com/office/officeart/2005/8/layout/hierarchy2"/>
    <dgm:cxn modelId="{8A4CDFF8-70D7-4443-9244-1DD78BDECFC7}" type="presParOf" srcId="{7D87A821-5519-4F38-97E0-5E1A760E1267}" destId="{89959B23-3D67-4ED6-A620-C64461CBFB0D}" srcOrd="0" destOrd="0" presId="urn:microsoft.com/office/officeart/2005/8/layout/hierarchy2"/>
    <dgm:cxn modelId="{553B477D-6829-4FF0-91EE-ADA52B2C91EC}" type="presParOf" srcId="{89959B23-3D67-4ED6-A620-C64461CBFB0D}" destId="{E254782D-932E-4134-8D9F-80253A1CA5EB}" srcOrd="0" destOrd="0" presId="urn:microsoft.com/office/officeart/2005/8/layout/hierarchy2"/>
    <dgm:cxn modelId="{73F97B78-F734-4333-B7F8-C8C8CE166813}" type="presParOf" srcId="{7D87A821-5519-4F38-97E0-5E1A760E1267}" destId="{B667D3D9-9186-4BB9-896D-0F490C17C93C}" srcOrd="1" destOrd="0" presId="urn:microsoft.com/office/officeart/2005/8/layout/hierarchy2"/>
    <dgm:cxn modelId="{2F4631D5-DE21-4D10-BBF6-685BD42655B2}" type="presParOf" srcId="{B667D3D9-9186-4BB9-896D-0F490C17C93C}" destId="{17F014E0-F212-4B76-A979-D6F721034595}" srcOrd="0" destOrd="0" presId="urn:microsoft.com/office/officeart/2005/8/layout/hierarchy2"/>
    <dgm:cxn modelId="{E214327C-5F34-40D2-9F94-72544EE64820}" type="presParOf" srcId="{B667D3D9-9186-4BB9-896D-0F490C17C93C}" destId="{4C58FCC8-ED7F-40D4-B576-2DE7A239E6DA}" srcOrd="1" destOrd="0" presId="urn:microsoft.com/office/officeart/2005/8/layout/hierarchy2"/>
    <dgm:cxn modelId="{BEC11A21-64B1-4A2A-87FF-ECC0FDCDAA4E}" type="presParOf" srcId="{7D87A821-5519-4F38-97E0-5E1A760E1267}" destId="{B700A0E4-5C9D-4534-9929-51C501127EE4}" srcOrd="2" destOrd="0" presId="urn:microsoft.com/office/officeart/2005/8/layout/hierarchy2"/>
    <dgm:cxn modelId="{9D373D32-15AE-4D8B-A9F1-6799CF91B489}" type="presParOf" srcId="{B700A0E4-5C9D-4534-9929-51C501127EE4}" destId="{C1B134BC-A60B-4D4B-B0D7-F1C802E8E97D}" srcOrd="0" destOrd="0" presId="urn:microsoft.com/office/officeart/2005/8/layout/hierarchy2"/>
    <dgm:cxn modelId="{19819335-2621-4ECC-B02C-DD794475D812}" type="presParOf" srcId="{7D87A821-5519-4F38-97E0-5E1A760E1267}" destId="{09B19702-31B0-4886-842F-304E3732D4DB}" srcOrd="3" destOrd="0" presId="urn:microsoft.com/office/officeart/2005/8/layout/hierarchy2"/>
    <dgm:cxn modelId="{DBD3462E-FCC7-4980-90D5-70C5692DC98A}" type="presParOf" srcId="{09B19702-31B0-4886-842F-304E3732D4DB}" destId="{F98ED233-AE42-4526-82E7-92BD8F392757}" srcOrd="0" destOrd="0" presId="urn:microsoft.com/office/officeart/2005/8/layout/hierarchy2"/>
    <dgm:cxn modelId="{E49D0964-9CCB-4C53-A2FB-E49E6F8E0DAD}" type="presParOf" srcId="{09B19702-31B0-4886-842F-304E3732D4DB}" destId="{427091D1-1D15-4CED-BFDF-96A38D7A488D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1F49AB3-055C-435F-992E-FC37B548ADA7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6B7B5E79-0042-419E-BD2C-9E6165C70C07}">
      <dgm:prSet phldrT="[Text]"/>
      <dgm:spPr/>
      <dgm:t>
        <a:bodyPr/>
        <a:lstStyle/>
        <a:p>
          <a:r>
            <a:rPr lang="en-US" b="1" dirty="0" err="1"/>
            <a:t>Geographica</a:t>
          </a:r>
          <a:r>
            <a:rPr lang="id-ID" b="1" dirty="0"/>
            <a:t>l</a:t>
          </a:r>
        </a:p>
      </dgm:t>
    </dgm:pt>
    <dgm:pt modelId="{D9E93FDA-C340-4E01-988B-ECB80E7CC559}" type="parTrans" cxnId="{7B885797-5AC0-4181-85A7-D11D873456DD}">
      <dgm:prSet/>
      <dgm:spPr/>
      <dgm:t>
        <a:bodyPr/>
        <a:lstStyle/>
        <a:p>
          <a:endParaRPr lang="id-ID"/>
        </a:p>
      </dgm:t>
    </dgm:pt>
    <dgm:pt modelId="{60BF37FC-C0B5-433B-8A40-59CA030AF87A}" type="sibTrans" cxnId="{7B885797-5AC0-4181-85A7-D11D873456DD}">
      <dgm:prSet/>
      <dgm:spPr/>
      <dgm:t>
        <a:bodyPr/>
        <a:lstStyle/>
        <a:p>
          <a:endParaRPr lang="id-ID"/>
        </a:p>
      </dgm:t>
    </dgm:pt>
    <dgm:pt modelId="{E3B7F612-DA04-4223-B667-EEC53896A190}">
      <dgm:prSet phldrT="[Text]"/>
      <dgm:spPr/>
      <dgm:t>
        <a:bodyPr/>
        <a:lstStyle/>
        <a:p>
          <a:r>
            <a:rPr lang="en-US" dirty="0"/>
            <a:t>In comparison with the past, multilingualism is not limited to geographically close languages or to specific border areas or trade routes. It is a more global phenomenon spread over different parts of the world.</a:t>
          </a:r>
          <a:endParaRPr lang="id-ID" dirty="0"/>
        </a:p>
      </dgm:t>
    </dgm:pt>
    <dgm:pt modelId="{D689BD35-FDA7-4866-92EB-542E02ADEC34}" type="parTrans" cxnId="{CA16AD90-0712-4E2C-BAF8-5BE2CE80A51F}">
      <dgm:prSet/>
      <dgm:spPr/>
      <dgm:t>
        <a:bodyPr/>
        <a:lstStyle/>
        <a:p>
          <a:endParaRPr lang="id-ID"/>
        </a:p>
      </dgm:t>
    </dgm:pt>
    <dgm:pt modelId="{758AA52B-586E-422D-96EC-9A089C5EFB5C}" type="sibTrans" cxnId="{CA16AD90-0712-4E2C-BAF8-5BE2CE80A51F}">
      <dgm:prSet/>
      <dgm:spPr/>
      <dgm:t>
        <a:bodyPr/>
        <a:lstStyle/>
        <a:p>
          <a:endParaRPr lang="id-ID"/>
        </a:p>
      </dgm:t>
    </dgm:pt>
    <dgm:pt modelId="{89D01A90-F851-4B9F-96F4-C9839451DA77}">
      <dgm:prSet phldrT="[Text]"/>
      <dgm:spPr/>
      <dgm:t>
        <a:bodyPr/>
        <a:lstStyle/>
        <a:p>
          <a:r>
            <a:rPr lang="en-US" b="1" dirty="0"/>
            <a:t>Social</a:t>
          </a:r>
          <a:endParaRPr lang="id-ID" b="1" dirty="0"/>
        </a:p>
      </dgm:t>
    </dgm:pt>
    <dgm:pt modelId="{3FF807C0-9F6C-41E0-9010-A12B27C5CB98}" type="parTrans" cxnId="{25855556-3577-4867-B136-7AB35D70FBEA}">
      <dgm:prSet/>
      <dgm:spPr/>
      <dgm:t>
        <a:bodyPr/>
        <a:lstStyle/>
        <a:p>
          <a:endParaRPr lang="id-ID"/>
        </a:p>
      </dgm:t>
    </dgm:pt>
    <dgm:pt modelId="{52B9989B-3900-4AB8-821D-72BBEA83273B}" type="sibTrans" cxnId="{25855556-3577-4867-B136-7AB35D70FBEA}">
      <dgm:prSet/>
      <dgm:spPr/>
      <dgm:t>
        <a:bodyPr/>
        <a:lstStyle/>
        <a:p>
          <a:endParaRPr lang="id-ID"/>
        </a:p>
      </dgm:t>
    </dgm:pt>
    <dgm:pt modelId="{F68C044B-4CF6-4905-B83F-DC535C82D7BB}">
      <dgm:prSet phldrT="[Text]"/>
      <dgm:spPr/>
      <dgm:t>
        <a:bodyPr/>
        <a:lstStyle/>
        <a:p>
          <a:r>
            <a:rPr lang="en-US" dirty="0"/>
            <a:t>Multilingualism is no longer associated with specific social strata, professions, or rituals. It is increasingly spread across different social classes, professions, and sociocultural activities. </a:t>
          </a:r>
          <a:endParaRPr lang="id-ID" dirty="0"/>
        </a:p>
      </dgm:t>
    </dgm:pt>
    <dgm:pt modelId="{D72A36DF-FE82-4FF3-BE06-61A4C3E07B2B}" type="parTrans" cxnId="{24908170-8A80-4EF9-9614-275A1FFA6981}">
      <dgm:prSet/>
      <dgm:spPr/>
      <dgm:t>
        <a:bodyPr/>
        <a:lstStyle/>
        <a:p>
          <a:endParaRPr lang="id-ID"/>
        </a:p>
      </dgm:t>
    </dgm:pt>
    <dgm:pt modelId="{4B2430E3-4AA5-483B-81B2-AD32BF9A8473}" type="sibTrans" cxnId="{24908170-8A80-4EF9-9614-275A1FFA6981}">
      <dgm:prSet/>
      <dgm:spPr/>
      <dgm:t>
        <a:bodyPr/>
        <a:lstStyle/>
        <a:p>
          <a:endParaRPr lang="id-ID"/>
        </a:p>
      </dgm:t>
    </dgm:pt>
    <dgm:pt modelId="{B618A8C9-6736-4AED-A6A3-01B0AC43E58C}">
      <dgm:prSet phldrT="[Text]"/>
      <dgm:spPr/>
      <dgm:t>
        <a:bodyPr/>
        <a:lstStyle/>
        <a:p>
          <a:r>
            <a:rPr lang="en-US" b="1" dirty="0"/>
            <a:t>Medium</a:t>
          </a:r>
          <a:endParaRPr lang="id-ID" b="1" dirty="0"/>
        </a:p>
      </dgm:t>
    </dgm:pt>
    <dgm:pt modelId="{C6542444-AC24-409B-8B0A-2DC0B1CF04C7}" type="parTrans" cxnId="{B3DF44EA-30F3-4C41-8089-1B71F67FC1DF}">
      <dgm:prSet/>
      <dgm:spPr/>
      <dgm:t>
        <a:bodyPr/>
        <a:lstStyle/>
        <a:p>
          <a:endParaRPr lang="id-ID"/>
        </a:p>
      </dgm:t>
    </dgm:pt>
    <dgm:pt modelId="{C0F4F51F-F090-4044-A902-639832B1A2FD}" type="sibTrans" cxnId="{B3DF44EA-30F3-4C41-8089-1B71F67FC1DF}">
      <dgm:prSet/>
      <dgm:spPr/>
      <dgm:t>
        <a:bodyPr/>
        <a:lstStyle/>
        <a:p>
          <a:endParaRPr lang="id-ID"/>
        </a:p>
      </dgm:t>
    </dgm:pt>
    <dgm:pt modelId="{F44B7C1C-9D03-4120-BD2F-ADE21475D42B}">
      <dgm:prSet phldrT="[Text]"/>
      <dgm:spPr/>
      <dgm:t>
        <a:bodyPr/>
        <a:lstStyle/>
        <a:p>
          <a:r>
            <a:rPr lang="en-US" dirty="0"/>
            <a:t>In the past, multilingual communication was often limited to writing, and mail was slow. In the 21st century, because of the Internet, multilingual communication is multimodal and instantaneous.</a:t>
          </a:r>
          <a:endParaRPr lang="id-ID" dirty="0"/>
        </a:p>
      </dgm:t>
    </dgm:pt>
    <dgm:pt modelId="{19F28BBC-1999-4F8D-881C-24D23707F247}" type="parTrans" cxnId="{7DD062A4-AEC6-41D0-ACDA-021AFA861C5B}">
      <dgm:prSet/>
      <dgm:spPr/>
      <dgm:t>
        <a:bodyPr/>
        <a:lstStyle/>
        <a:p>
          <a:endParaRPr lang="id-ID"/>
        </a:p>
      </dgm:t>
    </dgm:pt>
    <dgm:pt modelId="{1719B35C-9C9C-42A4-A67E-D009A262760B}" type="sibTrans" cxnId="{7DD062A4-AEC6-41D0-ACDA-021AFA861C5B}">
      <dgm:prSet/>
      <dgm:spPr/>
      <dgm:t>
        <a:bodyPr/>
        <a:lstStyle/>
        <a:p>
          <a:endParaRPr lang="id-ID"/>
        </a:p>
      </dgm:t>
    </dgm:pt>
    <dgm:pt modelId="{2EA660A4-A146-4C5F-B745-845EA118D8FB}" type="pres">
      <dgm:prSet presAssocID="{B1F49AB3-055C-435F-992E-FC37B548ADA7}" presName="linearFlow" presStyleCnt="0">
        <dgm:presLayoutVars>
          <dgm:dir/>
          <dgm:animLvl val="lvl"/>
          <dgm:resizeHandles val="exact"/>
        </dgm:presLayoutVars>
      </dgm:prSet>
      <dgm:spPr/>
    </dgm:pt>
    <dgm:pt modelId="{01A45E97-2B0A-4CCA-8261-C61B2F822FCC}" type="pres">
      <dgm:prSet presAssocID="{6B7B5E79-0042-419E-BD2C-9E6165C70C07}" presName="composite" presStyleCnt="0"/>
      <dgm:spPr/>
    </dgm:pt>
    <dgm:pt modelId="{6E6D076A-CC1B-4437-A88E-DD1B10E461CF}" type="pres">
      <dgm:prSet presAssocID="{6B7B5E79-0042-419E-BD2C-9E6165C70C07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F93CA546-E3DD-49CE-BE41-3F99D5AD8F5C}" type="pres">
      <dgm:prSet presAssocID="{6B7B5E79-0042-419E-BD2C-9E6165C70C07}" presName="descendantText" presStyleLbl="alignAcc1" presStyleIdx="0" presStyleCnt="3">
        <dgm:presLayoutVars>
          <dgm:bulletEnabled val="1"/>
        </dgm:presLayoutVars>
      </dgm:prSet>
      <dgm:spPr/>
    </dgm:pt>
    <dgm:pt modelId="{F7D62D07-1342-445A-9D39-CAB9A73C692A}" type="pres">
      <dgm:prSet presAssocID="{60BF37FC-C0B5-433B-8A40-59CA030AF87A}" presName="sp" presStyleCnt="0"/>
      <dgm:spPr/>
    </dgm:pt>
    <dgm:pt modelId="{0BE562A1-639A-44A9-B2F9-B5EBC0207C55}" type="pres">
      <dgm:prSet presAssocID="{89D01A90-F851-4B9F-96F4-C9839451DA77}" presName="composite" presStyleCnt="0"/>
      <dgm:spPr/>
    </dgm:pt>
    <dgm:pt modelId="{FCBA1F83-BE04-4F4E-BA61-BF659E14801E}" type="pres">
      <dgm:prSet presAssocID="{89D01A90-F851-4B9F-96F4-C9839451DA77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1D18ED20-6E98-4644-B4FC-45A7539E6732}" type="pres">
      <dgm:prSet presAssocID="{89D01A90-F851-4B9F-96F4-C9839451DA77}" presName="descendantText" presStyleLbl="alignAcc1" presStyleIdx="1" presStyleCnt="3">
        <dgm:presLayoutVars>
          <dgm:bulletEnabled val="1"/>
        </dgm:presLayoutVars>
      </dgm:prSet>
      <dgm:spPr/>
    </dgm:pt>
    <dgm:pt modelId="{E0E3DA4B-3B50-4E79-8375-1009574DD985}" type="pres">
      <dgm:prSet presAssocID="{52B9989B-3900-4AB8-821D-72BBEA83273B}" presName="sp" presStyleCnt="0"/>
      <dgm:spPr/>
    </dgm:pt>
    <dgm:pt modelId="{910BCFB2-6E8B-4CD2-8579-3C1CB82DD3C2}" type="pres">
      <dgm:prSet presAssocID="{B618A8C9-6736-4AED-A6A3-01B0AC43E58C}" presName="composite" presStyleCnt="0"/>
      <dgm:spPr/>
    </dgm:pt>
    <dgm:pt modelId="{BC46D51B-C52F-4628-AB0C-2F78BA58E88E}" type="pres">
      <dgm:prSet presAssocID="{B618A8C9-6736-4AED-A6A3-01B0AC43E58C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6F513E78-B400-4E89-817C-1609484F0836}" type="pres">
      <dgm:prSet presAssocID="{B618A8C9-6736-4AED-A6A3-01B0AC43E58C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B714C11C-1923-444D-B163-EEE19389D62D}" type="presOf" srcId="{E3B7F612-DA04-4223-B667-EEC53896A190}" destId="{F93CA546-E3DD-49CE-BE41-3F99D5AD8F5C}" srcOrd="0" destOrd="0" presId="urn:microsoft.com/office/officeart/2005/8/layout/chevron2"/>
    <dgm:cxn modelId="{04B5ED23-4452-49BB-9965-0BD1DC15E989}" type="presOf" srcId="{89D01A90-F851-4B9F-96F4-C9839451DA77}" destId="{FCBA1F83-BE04-4F4E-BA61-BF659E14801E}" srcOrd="0" destOrd="0" presId="urn:microsoft.com/office/officeart/2005/8/layout/chevron2"/>
    <dgm:cxn modelId="{BFC43632-42D8-406E-B56E-4C9EF2AA1082}" type="presOf" srcId="{B1F49AB3-055C-435F-992E-FC37B548ADA7}" destId="{2EA660A4-A146-4C5F-B745-845EA118D8FB}" srcOrd="0" destOrd="0" presId="urn:microsoft.com/office/officeart/2005/8/layout/chevron2"/>
    <dgm:cxn modelId="{CA9CC332-3129-454E-9B35-3FEEF1668B11}" type="presOf" srcId="{F68C044B-4CF6-4905-B83F-DC535C82D7BB}" destId="{1D18ED20-6E98-4644-B4FC-45A7539E6732}" srcOrd="0" destOrd="0" presId="urn:microsoft.com/office/officeart/2005/8/layout/chevron2"/>
    <dgm:cxn modelId="{4FA89D44-9B2A-4F19-AE2A-5500378EBE90}" type="presOf" srcId="{B618A8C9-6736-4AED-A6A3-01B0AC43E58C}" destId="{BC46D51B-C52F-4628-AB0C-2F78BA58E88E}" srcOrd="0" destOrd="0" presId="urn:microsoft.com/office/officeart/2005/8/layout/chevron2"/>
    <dgm:cxn modelId="{24908170-8A80-4EF9-9614-275A1FFA6981}" srcId="{89D01A90-F851-4B9F-96F4-C9839451DA77}" destId="{F68C044B-4CF6-4905-B83F-DC535C82D7BB}" srcOrd="0" destOrd="0" parTransId="{D72A36DF-FE82-4FF3-BE06-61A4C3E07B2B}" sibTransId="{4B2430E3-4AA5-483B-81B2-AD32BF9A8473}"/>
    <dgm:cxn modelId="{25855556-3577-4867-B136-7AB35D70FBEA}" srcId="{B1F49AB3-055C-435F-992E-FC37B548ADA7}" destId="{89D01A90-F851-4B9F-96F4-C9839451DA77}" srcOrd="1" destOrd="0" parTransId="{3FF807C0-9F6C-41E0-9010-A12B27C5CB98}" sibTransId="{52B9989B-3900-4AB8-821D-72BBEA83273B}"/>
    <dgm:cxn modelId="{5031717F-FCB5-4D8F-BE1F-E92DEA5B4735}" type="presOf" srcId="{6B7B5E79-0042-419E-BD2C-9E6165C70C07}" destId="{6E6D076A-CC1B-4437-A88E-DD1B10E461CF}" srcOrd="0" destOrd="0" presId="urn:microsoft.com/office/officeart/2005/8/layout/chevron2"/>
    <dgm:cxn modelId="{BA260990-39F9-4AFB-97A8-FBF8D635C3F4}" type="presOf" srcId="{F44B7C1C-9D03-4120-BD2F-ADE21475D42B}" destId="{6F513E78-B400-4E89-817C-1609484F0836}" srcOrd="0" destOrd="0" presId="urn:microsoft.com/office/officeart/2005/8/layout/chevron2"/>
    <dgm:cxn modelId="{CA16AD90-0712-4E2C-BAF8-5BE2CE80A51F}" srcId="{6B7B5E79-0042-419E-BD2C-9E6165C70C07}" destId="{E3B7F612-DA04-4223-B667-EEC53896A190}" srcOrd="0" destOrd="0" parTransId="{D689BD35-FDA7-4866-92EB-542E02ADEC34}" sibTransId="{758AA52B-586E-422D-96EC-9A089C5EFB5C}"/>
    <dgm:cxn modelId="{7B885797-5AC0-4181-85A7-D11D873456DD}" srcId="{B1F49AB3-055C-435F-992E-FC37B548ADA7}" destId="{6B7B5E79-0042-419E-BD2C-9E6165C70C07}" srcOrd="0" destOrd="0" parTransId="{D9E93FDA-C340-4E01-988B-ECB80E7CC559}" sibTransId="{60BF37FC-C0B5-433B-8A40-59CA030AF87A}"/>
    <dgm:cxn modelId="{7DD062A4-AEC6-41D0-ACDA-021AFA861C5B}" srcId="{B618A8C9-6736-4AED-A6A3-01B0AC43E58C}" destId="{F44B7C1C-9D03-4120-BD2F-ADE21475D42B}" srcOrd="0" destOrd="0" parTransId="{19F28BBC-1999-4F8D-881C-24D23707F247}" sibTransId="{1719B35C-9C9C-42A4-A67E-D009A262760B}"/>
    <dgm:cxn modelId="{B3DF44EA-30F3-4C41-8089-1B71F67FC1DF}" srcId="{B1F49AB3-055C-435F-992E-FC37B548ADA7}" destId="{B618A8C9-6736-4AED-A6A3-01B0AC43E58C}" srcOrd="2" destOrd="0" parTransId="{C6542444-AC24-409B-8B0A-2DC0B1CF04C7}" sibTransId="{C0F4F51F-F090-4044-A902-639832B1A2FD}"/>
    <dgm:cxn modelId="{A8E39342-C9BB-41FD-8B99-DF1A6D9C11E4}" type="presParOf" srcId="{2EA660A4-A146-4C5F-B745-845EA118D8FB}" destId="{01A45E97-2B0A-4CCA-8261-C61B2F822FCC}" srcOrd="0" destOrd="0" presId="urn:microsoft.com/office/officeart/2005/8/layout/chevron2"/>
    <dgm:cxn modelId="{FD8DFB86-A25A-4DCE-B289-94AEBD86EFDC}" type="presParOf" srcId="{01A45E97-2B0A-4CCA-8261-C61B2F822FCC}" destId="{6E6D076A-CC1B-4437-A88E-DD1B10E461CF}" srcOrd="0" destOrd="0" presId="urn:microsoft.com/office/officeart/2005/8/layout/chevron2"/>
    <dgm:cxn modelId="{1C645E4F-2458-4ABE-BA7D-6E66DCBDCEEB}" type="presParOf" srcId="{01A45E97-2B0A-4CCA-8261-C61B2F822FCC}" destId="{F93CA546-E3DD-49CE-BE41-3F99D5AD8F5C}" srcOrd="1" destOrd="0" presId="urn:microsoft.com/office/officeart/2005/8/layout/chevron2"/>
    <dgm:cxn modelId="{49AAEB2E-F9D9-4D34-809F-0EF51931D7AD}" type="presParOf" srcId="{2EA660A4-A146-4C5F-B745-845EA118D8FB}" destId="{F7D62D07-1342-445A-9D39-CAB9A73C692A}" srcOrd="1" destOrd="0" presId="urn:microsoft.com/office/officeart/2005/8/layout/chevron2"/>
    <dgm:cxn modelId="{E0B2B48D-881B-494B-BD3A-885D7EFDAC61}" type="presParOf" srcId="{2EA660A4-A146-4C5F-B745-845EA118D8FB}" destId="{0BE562A1-639A-44A9-B2F9-B5EBC0207C55}" srcOrd="2" destOrd="0" presId="urn:microsoft.com/office/officeart/2005/8/layout/chevron2"/>
    <dgm:cxn modelId="{0DCA0012-DC9C-48DF-A047-1F0B49AF2D3F}" type="presParOf" srcId="{0BE562A1-639A-44A9-B2F9-B5EBC0207C55}" destId="{FCBA1F83-BE04-4F4E-BA61-BF659E14801E}" srcOrd="0" destOrd="0" presId="urn:microsoft.com/office/officeart/2005/8/layout/chevron2"/>
    <dgm:cxn modelId="{871481A8-A0E2-4823-941D-CFE2444DB25D}" type="presParOf" srcId="{0BE562A1-639A-44A9-B2F9-B5EBC0207C55}" destId="{1D18ED20-6E98-4644-B4FC-45A7539E6732}" srcOrd="1" destOrd="0" presId="urn:microsoft.com/office/officeart/2005/8/layout/chevron2"/>
    <dgm:cxn modelId="{95F738A0-04DA-44BB-AC84-729DFD966875}" type="presParOf" srcId="{2EA660A4-A146-4C5F-B745-845EA118D8FB}" destId="{E0E3DA4B-3B50-4E79-8375-1009574DD985}" srcOrd="3" destOrd="0" presId="urn:microsoft.com/office/officeart/2005/8/layout/chevron2"/>
    <dgm:cxn modelId="{F127DAF1-B520-4A93-8D34-BF55DD539013}" type="presParOf" srcId="{2EA660A4-A146-4C5F-B745-845EA118D8FB}" destId="{910BCFB2-6E8B-4CD2-8579-3C1CB82DD3C2}" srcOrd="4" destOrd="0" presId="urn:microsoft.com/office/officeart/2005/8/layout/chevron2"/>
    <dgm:cxn modelId="{3DE4AFD9-0712-429D-A53A-D327D4CDF344}" type="presParOf" srcId="{910BCFB2-6E8B-4CD2-8579-3C1CB82DD3C2}" destId="{BC46D51B-C52F-4628-AB0C-2F78BA58E88E}" srcOrd="0" destOrd="0" presId="urn:microsoft.com/office/officeart/2005/8/layout/chevron2"/>
    <dgm:cxn modelId="{F161EBF8-17FF-45F4-B396-B3719256ECE0}" type="presParOf" srcId="{910BCFB2-6E8B-4CD2-8579-3C1CB82DD3C2}" destId="{6F513E78-B400-4E89-817C-1609484F083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B0BF337-F667-4D35-928F-8946B2C3003B}" type="doc">
      <dgm:prSet loTypeId="urn:microsoft.com/office/officeart/2005/8/layout/l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20043DAF-C028-4DFA-91DC-5A889E891803}">
      <dgm:prSet phldrT="[Text]"/>
      <dgm:spPr/>
      <dgm:t>
        <a:bodyPr/>
        <a:lstStyle/>
        <a:p>
          <a:r>
            <a:rPr lang="en-US" b="1" dirty="0"/>
            <a:t>Additive</a:t>
          </a:r>
          <a:endParaRPr lang="id-ID" dirty="0"/>
        </a:p>
      </dgm:t>
    </dgm:pt>
    <dgm:pt modelId="{576BB5BF-C678-4807-AC10-F0C54C71AC12}" type="parTrans" cxnId="{26836CEB-2F15-4AF2-98E9-5FCEF3C8FE94}">
      <dgm:prSet/>
      <dgm:spPr/>
      <dgm:t>
        <a:bodyPr/>
        <a:lstStyle/>
        <a:p>
          <a:endParaRPr lang="id-ID"/>
        </a:p>
      </dgm:t>
    </dgm:pt>
    <dgm:pt modelId="{7E9EFA13-BDFF-40A5-AF06-D236249FAB45}" type="sibTrans" cxnId="{26836CEB-2F15-4AF2-98E9-5FCEF3C8FE94}">
      <dgm:prSet/>
      <dgm:spPr/>
      <dgm:t>
        <a:bodyPr/>
        <a:lstStyle/>
        <a:p>
          <a:endParaRPr lang="id-ID"/>
        </a:p>
      </dgm:t>
    </dgm:pt>
    <dgm:pt modelId="{BBFD7C29-97C2-4C57-86E7-3B5EE31ADD57}">
      <dgm:prSet phldrT="[Text]"/>
      <dgm:spPr/>
      <dgm:t>
        <a:bodyPr/>
        <a:lstStyle/>
        <a:p>
          <a:r>
            <a:rPr lang="en-US" dirty="0"/>
            <a:t>a learning of second language </a:t>
          </a:r>
          <a:r>
            <a:rPr lang="id-ID" dirty="0"/>
            <a:t>which </a:t>
          </a:r>
          <a:r>
            <a:rPr lang="en-US" dirty="0"/>
            <a:t>does not interfere with first language</a:t>
          </a:r>
          <a:endParaRPr lang="id-ID" dirty="0"/>
        </a:p>
      </dgm:t>
    </dgm:pt>
    <dgm:pt modelId="{586F5073-05FF-42A2-A4FD-66F349A80550}" type="parTrans" cxnId="{8281AA56-2CBC-4079-B5BF-C4ECD7EB6374}">
      <dgm:prSet/>
      <dgm:spPr/>
      <dgm:t>
        <a:bodyPr/>
        <a:lstStyle/>
        <a:p>
          <a:endParaRPr lang="id-ID"/>
        </a:p>
      </dgm:t>
    </dgm:pt>
    <dgm:pt modelId="{AC4C46AA-F217-4DFB-8C13-5E5804783101}" type="sibTrans" cxnId="{8281AA56-2CBC-4079-B5BF-C4ECD7EB6374}">
      <dgm:prSet/>
      <dgm:spPr/>
      <dgm:t>
        <a:bodyPr/>
        <a:lstStyle/>
        <a:p>
          <a:endParaRPr lang="id-ID"/>
        </a:p>
      </dgm:t>
    </dgm:pt>
    <dgm:pt modelId="{AABC2D63-6021-4E81-B922-ABFBDE3E4D12}">
      <dgm:prSet phldrT="[Text]"/>
      <dgm:spPr/>
      <dgm:t>
        <a:bodyPr/>
        <a:lstStyle/>
        <a:p>
          <a:r>
            <a:rPr lang="en-US" dirty="0"/>
            <a:t>For example: </a:t>
          </a:r>
          <a:r>
            <a:rPr lang="id-ID" dirty="0"/>
            <a:t> </a:t>
          </a:r>
          <a:r>
            <a:rPr lang="en-US" dirty="0"/>
            <a:t>English speakers </a:t>
          </a:r>
          <a:r>
            <a:rPr lang="id-ID" dirty="0"/>
            <a:t>in</a:t>
          </a:r>
          <a:r>
            <a:rPr lang="en-US" dirty="0"/>
            <a:t> </a:t>
          </a:r>
          <a:r>
            <a:rPr lang="id-ID" dirty="0"/>
            <a:t>the University</a:t>
          </a:r>
          <a:r>
            <a:rPr lang="en-US" dirty="0"/>
            <a:t> often learn Javanese to upgrade </a:t>
          </a:r>
          <a:r>
            <a:rPr lang="id-ID" dirty="0"/>
            <a:t>their </a:t>
          </a:r>
          <a:r>
            <a:rPr lang="en-US" dirty="0"/>
            <a:t>business skills.</a:t>
          </a:r>
          <a:endParaRPr lang="id-ID" dirty="0"/>
        </a:p>
      </dgm:t>
    </dgm:pt>
    <dgm:pt modelId="{4AFC01B3-6726-458D-90D1-EEBE2C3E0DC6}" type="parTrans" cxnId="{49ADD1A0-D302-430C-AEEF-F240ACE86390}">
      <dgm:prSet/>
      <dgm:spPr/>
      <dgm:t>
        <a:bodyPr/>
        <a:lstStyle/>
        <a:p>
          <a:endParaRPr lang="id-ID"/>
        </a:p>
      </dgm:t>
    </dgm:pt>
    <dgm:pt modelId="{4D99833D-3F30-4230-BFA9-F19431D4EE52}" type="sibTrans" cxnId="{49ADD1A0-D302-430C-AEEF-F240ACE86390}">
      <dgm:prSet/>
      <dgm:spPr/>
      <dgm:t>
        <a:bodyPr/>
        <a:lstStyle/>
        <a:p>
          <a:endParaRPr lang="id-ID"/>
        </a:p>
      </dgm:t>
    </dgm:pt>
    <dgm:pt modelId="{2B3641F6-3ED4-4AF7-9E75-41CFEFCC12A8}">
      <dgm:prSet phldrT="[Text]"/>
      <dgm:spPr/>
      <dgm:t>
        <a:bodyPr/>
        <a:lstStyle/>
        <a:p>
          <a:r>
            <a:rPr lang="en-US" b="1" dirty="0"/>
            <a:t>Subtractive</a:t>
          </a:r>
          <a:endParaRPr lang="id-ID" dirty="0"/>
        </a:p>
      </dgm:t>
    </dgm:pt>
    <dgm:pt modelId="{37A7C4A0-6074-4DD8-B60A-0F4520399B51}" type="parTrans" cxnId="{E7E82F37-B89D-44A4-B937-562607FA4B1A}">
      <dgm:prSet/>
      <dgm:spPr/>
      <dgm:t>
        <a:bodyPr/>
        <a:lstStyle/>
        <a:p>
          <a:endParaRPr lang="id-ID"/>
        </a:p>
      </dgm:t>
    </dgm:pt>
    <dgm:pt modelId="{305A1905-E792-466F-A7EA-D51CA14DD0A7}" type="sibTrans" cxnId="{E7E82F37-B89D-44A4-B937-562607FA4B1A}">
      <dgm:prSet/>
      <dgm:spPr/>
      <dgm:t>
        <a:bodyPr/>
        <a:lstStyle/>
        <a:p>
          <a:endParaRPr lang="id-ID"/>
        </a:p>
      </dgm:t>
    </dgm:pt>
    <dgm:pt modelId="{EDDF9AFB-16FF-440A-AF83-884E8F08EAEF}">
      <dgm:prSet phldrT="[Text]"/>
      <dgm:spPr/>
      <dgm:t>
        <a:bodyPr/>
        <a:lstStyle/>
        <a:p>
          <a:r>
            <a:rPr lang="en-US" dirty="0"/>
            <a:t>a learning of second language </a:t>
          </a:r>
          <a:r>
            <a:rPr lang="id-ID" dirty="0"/>
            <a:t>which </a:t>
          </a:r>
          <a:r>
            <a:rPr lang="en-US" dirty="0"/>
            <a:t>replaces </a:t>
          </a:r>
          <a:r>
            <a:rPr lang="id-ID" dirty="0"/>
            <a:t>the </a:t>
          </a:r>
          <a:r>
            <a:rPr lang="en-US" dirty="0"/>
            <a:t>first language</a:t>
          </a:r>
          <a:endParaRPr lang="id-ID" dirty="0"/>
        </a:p>
      </dgm:t>
    </dgm:pt>
    <dgm:pt modelId="{3DE75B8C-642B-44AA-84B7-3368608EC1B8}" type="parTrans" cxnId="{D8A089AE-754F-4002-B6E9-B03005459DB0}">
      <dgm:prSet/>
      <dgm:spPr/>
      <dgm:t>
        <a:bodyPr/>
        <a:lstStyle/>
        <a:p>
          <a:endParaRPr lang="id-ID"/>
        </a:p>
      </dgm:t>
    </dgm:pt>
    <dgm:pt modelId="{DEB3BD88-04C1-48BF-A416-0D4A9D363035}" type="sibTrans" cxnId="{D8A089AE-754F-4002-B6E9-B03005459DB0}">
      <dgm:prSet/>
      <dgm:spPr/>
      <dgm:t>
        <a:bodyPr/>
        <a:lstStyle/>
        <a:p>
          <a:endParaRPr lang="id-ID"/>
        </a:p>
      </dgm:t>
    </dgm:pt>
    <dgm:pt modelId="{34A9256B-A21D-4899-BF8B-C7A0F6D9E13A}">
      <dgm:prSet phldrT="[Text]"/>
      <dgm:spPr/>
      <dgm:t>
        <a:bodyPr/>
        <a:lstStyle/>
        <a:p>
          <a:r>
            <a:rPr lang="en-US" dirty="0"/>
            <a:t>For </a:t>
          </a:r>
          <a:r>
            <a:rPr lang="id-ID" dirty="0"/>
            <a:t>e</a:t>
          </a:r>
          <a:r>
            <a:rPr lang="en-US" dirty="0" err="1"/>
            <a:t>xample</a:t>
          </a:r>
          <a:r>
            <a:rPr lang="en-US" dirty="0"/>
            <a:t>: </a:t>
          </a:r>
          <a:r>
            <a:rPr lang="id-ID" dirty="0"/>
            <a:t> S</a:t>
          </a:r>
          <a:r>
            <a:rPr lang="en-US" dirty="0" err="1"/>
            <a:t>uccessive</a:t>
          </a:r>
          <a:r>
            <a:rPr lang="en-US" dirty="0"/>
            <a:t> US immigrant generations eventually become monolingual speakers.</a:t>
          </a:r>
          <a:endParaRPr lang="id-ID" dirty="0"/>
        </a:p>
      </dgm:t>
    </dgm:pt>
    <dgm:pt modelId="{C4721EAA-714D-4130-8F8C-0D6B4FF7059D}" type="parTrans" cxnId="{600B7BE2-A378-417D-9CAC-8C7A45C78925}">
      <dgm:prSet/>
      <dgm:spPr/>
      <dgm:t>
        <a:bodyPr/>
        <a:lstStyle/>
        <a:p>
          <a:endParaRPr lang="id-ID"/>
        </a:p>
      </dgm:t>
    </dgm:pt>
    <dgm:pt modelId="{46009C79-A56F-4249-8AA4-061111B6B49D}" type="sibTrans" cxnId="{600B7BE2-A378-417D-9CAC-8C7A45C78925}">
      <dgm:prSet/>
      <dgm:spPr/>
      <dgm:t>
        <a:bodyPr/>
        <a:lstStyle/>
        <a:p>
          <a:endParaRPr lang="id-ID"/>
        </a:p>
      </dgm:t>
    </dgm:pt>
    <dgm:pt modelId="{B455363C-3D37-41BC-9713-F91888598524}" type="pres">
      <dgm:prSet presAssocID="{1B0BF337-F667-4D35-928F-8946B2C3003B}" presName="Name0" presStyleCnt="0">
        <dgm:presLayoutVars>
          <dgm:dir/>
          <dgm:animLvl val="lvl"/>
          <dgm:resizeHandles val="exact"/>
        </dgm:presLayoutVars>
      </dgm:prSet>
      <dgm:spPr/>
    </dgm:pt>
    <dgm:pt modelId="{17F50E25-5B6E-459F-9491-BD29359B7F6D}" type="pres">
      <dgm:prSet presAssocID="{20043DAF-C028-4DFA-91DC-5A889E891803}" presName="vertFlow" presStyleCnt="0"/>
      <dgm:spPr/>
    </dgm:pt>
    <dgm:pt modelId="{FFAD5A19-A157-4A3C-AAC1-0C0207010813}" type="pres">
      <dgm:prSet presAssocID="{20043DAF-C028-4DFA-91DC-5A889E891803}" presName="header" presStyleLbl="node1" presStyleIdx="0" presStyleCnt="2"/>
      <dgm:spPr/>
    </dgm:pt>
    <dgm:pt modelId="{C17C0CA7-75F2-498E-A8F4-67724DF7756F}" type="pres">
      <dgm:prSet presAssocID="{586F5073-05FF-42A2-A4FD-66F349A80550}" presName="parTrans" presStyleLbl="sibTrans2D1" presStyleIdx="0" presStyleCnt="4"/>
      <dgm:spPr/>
    </dgm:pt>
    <dgm:pt modelId="{3A7B33F5-1046-4E12-9178-56D0ED1C986D}" type="pres">
      <dgm:prSet presAssocID="{BBFD7C29-97C2-4C57-86E7-3B5EE31ADD57}" presName="child" presStyleLbl="alignAccFollowNode1" presStyleIdx="0" presStyleCnt="4">
        <dgm:presLayoutVars>
          <dgm:chMax val="0"/>
          <dgm:bulletEnabled val="1"/>
        </dgm:presLayoutVars>
      </dgm:prSet>
      <dgm:spPr/>
    </dgm:pt>
    <dgm:pt modelId="{618185AF-FC22-43CB-86CE-CF742DB3124F}" type="pres">
      <dgm:prSet presAssocID="{AC4C46AA-F217-4DFB-8C13-5E5804783101}" presName="sibTrans" presStyleLbl="sibTrans2D1" presStyleIdx="1" presStyleCnt="4"/>
      <dgm:spPr/>
    </dgm:pt>
    <dgm:pt modelId="{B9196339-AB63-48FE-B365-D16FB0466599}" type="pres">
      <dgm:prSet presAssocID="{AABC2D63-6021-4E81-B922-ABFBDE3E4D12}" presName="child" presStyleLbl="alignAccFollowNode1" presStyleIdx="1" presStyleCnt="4">
        <dgm:presLayoutVars>
          <dgm:chMax val="0"/>
          <dgm:bulletEnabled val="1"/>
        </dgm:presLayoutVars>
      </dgm:prSet>
      <dgm:spPr/>
    </dgm:pt>
    <dgm:pt modelId="{28951501-BAA5-4277-B889-FAD74EE4DCA5}" type="pres">
      <dgm:prSet presAssocID="{20043DAF-C028-4DFA-91DC-5A889E891803}" presName="hSp" presStyleCnt="0"/>
      <dgm:spPr/>
    </dgm:pt>
    <dgm:pt modelId="{D7413447-5775-48C1-9073-3FEF62DE1C32}" type="pres">
      <dgm:prSet presAssocID="{2B3641F6-3ED4-4AF7-9E75-41CFEFCC12A8}" presName="vertFlow" presStyleCnt="0"/>
      <dgm:spPr/>
    </dgm:pt>
    <dgm:pt modelId="{8369312E-1E9D-4C77-BD02-C9A00D0CA62E}" type="pres">
      <dgm:prSet presAssocID="{2B3641F6-3ED4-4AF7-9E75-41CFEFCC12A8}" presName="header" presStyleLbl="node1" presStyleIdx="1" presStyleCnt="2"/>
      <dgm:spPr/>
    </dgm:pt>
    <dgm:pt modelId="{F416B71E-7968-49B4-9CDA-8D21EDB243DD}" type="pres">
      <dgm:prSet presAssocID="{3DE75B8C-642B-44AA-84B7-3368608EC1B8}" presName="parTrans" presStyleLbl="sibTrans2D1" presStyleIdx="2" presStyleCnt="4"/>
      <dgm:spPr/>
    </dgm:pt>
    <dgm:pt modelId="{105D527E-0A60-4836-8EF8-E3458843267A}" type="pres">
      <dgm:prSet presAssocID="{EDDF9AFB-16FF-440A-AF83-884E8F08EAEF}" presName="child" presStyleLbl="alignAccFollowNode1" presStyleIdx="2" presStyleCnt="4">
        <dgm:presLayoutVars>
          <dgm:chMax val="0"/>
          <dgm:bulletEnabled val="1"/>
        </dgm:presLayoutVars>
      </dgm:prSet>
      <dgm:spPr/>
    </dgm:pt>
    <dgm:pt modelId="{8D129E4E-5AA4-43B2-BA45-1F0250500F69}" type="pres">
      <dgm:prSet presAssocID="{DEB3BD88-04C1-48BF-A416-0D4A9D363035}" presName="sibTrans" presStyleLbl="sibTrans2D1" presStyleIdx="3" presStyleCnt="4"/>
      <dgm:spPr/>
    </dgm:pt>
    <dgm:pt modelId="{98167B64-221C-415F-A530-05A10F057CC7}" type="pres">
      <dgm:prSet presAssocID="{34A9256B-A21D-4899-BF8B-C7A0F6D9E13A}" presName="child" presStyleLbl="alignAccFollowNode1" presStyleIdx="3" presStyleCnt="4">
        <dgm:presLayoutVars>
          <dgm:chMax val="0"/>
          <dgm:bulletEnabled val="1"/>
        </dgm:presLayoutVars>
      </dgm:prSet>
      <dgm:spPr/>
    </dgm:pt>
  </dgm:ptLst>
  <dgm:cxnLst>
    <dgm:cxn modelId="{9B952623-E402-437A-B37B-60450323F3DD}" type="presOf" srcId="{AC4C46AA-F217-4DFB-8C13-5E5804783101}" destId="{618185AF-FC22-43CB-86CE-CF742DB3124F}" srcOrd="0" destOrd="0" presId="urn:microsoft.com/office/officeart/2005/8/layout/lProcess1"/>
    <dgm:cxn modelId="{B71CF12E-DBFC-44C8-9F48-A94B02FBF0B2}" type="presOf" srcId="{34A9256B-A21D-4899-BF8B-C7A0F6D9E13A}" destId="{98167B64-221C-415F-A530-05A10F057CC7}" srcOrd="0" destOrd="0" presId="urn:microsoft.com/office/officeart/2005/8/layout/lProcess1"/>
    <dgm:cxn modelId="{E7E82F37-B89D-44A4-B937-562607FA4B1A}" srcId="{1B0BF337-F667-4D35-928F-8946B2C3003B}" destId="{2B3641F6-3ED4-4AF7-9E75-41CFEFCC12A8}" srcOrd="1" destOrd="0" parTransId="{37A7C4A0-6074-4DD8-B60A-0F4520399B51}" sibTransId="{305A1905-E792-466F-A7EA-D51CA14DD0A7}"/>
    <dgm:cxn modelId="{6DD0FC6C-BAC2-4CEB-8CA0-475AC162D328}" type="presOf" srcId="{DEB3BD88-04C1-48BF-A416-0D4A9D363035}" destId="{8D129E4E-5AA4-43B2-BA45-1F0250500F69}" srcOrd="0" destOrd="0" presId="urn:microsoft.com/office/officeart/2005/8/layout/lProcess1"/>
    <dgm:cxn modelId="{8281AA56-2CBC-4079-B5BF-C4ECD7EB6374}" srcId="{20043DAF-C028-4DFA-91DC-5A889E891803}" destId="{BBFD7C29-97C2-4C57-86E7-3B5EE31ADD57}" srcOrd="0" destOrd="0" parTransId="{586F5073-05FF-42A2-A4FD-66F349A80550}" sibTransId="{AC4C46AA-F217-4DFB-8C13-5E5804783101}"/>
    <dgm:cxn modelId="{D2CEBB76-6DC7-4483-B994-934175E5B406}" type="presOf" srcId="{AABC2D63-6021-4E81-B922-ABFBDE3E4D12}" destId="{B9196339-AB63-48FE-B365-D16FB0466599}" srcOrd="0" destOrd="0" presId="urn:microsoft.com/office/officeart/2005/8/layout/lProcess1"/>
    <dgm:cxn modelId="{49ADD1A0-D302-430C-AEEF-F240ACE86390}" srcId="{20043DAF-C028-4DFA-91DC-5A889E891803}" destId="{AABC2D63-6021-4E81-B922-ABFBDE3E4D12}" srcOrd="1" destOrd="0" parTransId="{4AFC01B3-6726-458D-90D1-EEBE2C3E0DC6}" sibTransId="{4D99833D-3F30-4230-BFA9-F19431D4EE52}"/>
    <dgm:cxn modelId="{7A1E61A2-B8C5-4A29-BFE9-9C21808DE9D0}" type="presOf" srcId="{1B0BF337-F667-4D35-928F-8946B2C3003B}" destId="{B455363C-3D37-41BC-9713-F91888598524}" srcOrd="0" destOrd="0" presId="urn:microsoft.com/office/officeart/2005/8/layout/lProcess1"/>
    <dgm:cxn modelId="{D8A089AE-754F-4002-B6E9-B03005459DB0}" srcId="{2B3641F6-3ED4-4AF7-9E75-41CFEFCC12A8}" destId="{EDDF9AFB-16FF-440A-AF83-884E8F08EAEF}" srcOrd="0" destOrd="0" parTransId="{3DE75B8C-642B-44AA-84B7-3368608EC1B8}" sibTransId="{DEB3BD88-04C1-48BF-A416-0D4A9D363035}"/>
    <dgm:cxn modelId="{41BD1FCF-C91C-4970-A1EF-230AAA5E7280}" type="presOf" srcId="{2B3641F6-3ED4-4AF7-9E75-41CFEFCC12A8}" destId="{8369312E-1E9D-4C77-BD02-C9A00D0CA62E}" srcOrd="0" destOrd="0" presId="urn:microsoft.com/office/officeart/2005/8/layout/lProcess1"/>
    <dgm:cxn modelId="{271716D0-2490-4DED-867D-E953128C9922}" type="presOf" srcId="{3DE75B8C-642B-44AA-84B7-3368608EC1B8}" destId="{F416B71E-7968-49B4-9CDA-8D21EDB243DD}" srcOrd="0" destOrd="0" presId="urn:microsoft.com/office/officeart/2005/8/layout/lProcess1"/>
    <dgm:cxn modelId="{3C8336D4-7294-49AB-899D-B7AD4D20E67B}" type="presOf" srcId="{20043DAF-C028-4DFA-91DC-5A889E891803}" destId="{FFAD5A19-A157-4A3C-AAC1-0C0207010813}" srcOrd="0" destOrd="0" presId="urn:microsoft.com/office/officeart/2005/8/layout/lProcess1"/>
    <dgm:cxn modelId="{0EBE9EDA-0991-4A3D-975E-455AA31048D5}" type="presOf" srcId="{EDDF9AFB-16FF-440A-AF83-884E8F08EAEF}" destId="{105D527E-0A60-4836-8EF8-E3458843267A}" srcOrd="0" destOrd="0" presId="urn:microsoft.com/office/officeart/2005/8/layout/lProcess1"/>
    <dgm:cxn modelId="{2389F2DF-CED0-426F-BEAA-4CEE0086E0BB}" type="presOf" srcId="{BBFD7C29-97C2-4C57-86E7-3B5EE31ADD57}" destId="{3A7B33F5-1046-4E12-9178-56D0ED1C986D}" srcOrd="0" destOrd="0" presId="urn:microsoft.com/office/officeart/2005/8/layout/lProcess1"/>
    <dgm:cxn modelId="{600B7BE2-A378-417D-9CAC-8C7A45C78925}" srcId="{2B3641F6-3ED4-4AF7-9E75-41CFEFCC12A8}" destId="{34A9256B-A21D-4899-BF8B-C7A0F6D9E13A}" srcOrd="1" destOrd="0" parTransId="{C4721EAA-714D-4130-8F8C-0D6B4FF7059D}" sibTransId="{46009C79-A56F-4249-8AA4-061111B6B49D}"/>
    <dgm:cxn modelId="{26836CEB-2F15-4AF2-98E9-5FCEF3C8FE94}" srcId="{1B0BF337-F667-4D35-928F-8946B2C3003B}" destId="{20043DAF-C028-4DFA-91DC-5A889E891803}" srcOrd="0" destOrd="0" parTransId="{576BB5BF-C678-4807-AC10-F0C54C71AC12}" sibTransId="{7E9EFA13-BDFF-40A5-AF06-D236249FAB45}"/>
    <dgm:cxn modelId="{C1F910F8-C877-466E-83DF-232A6DE2E1C7}" type="presOf" srcId="{586F5073-05FF-42A2-A4FD-66F349A80550}" destId="{C17C0CA7-75F2-498E-A8F4-67724DF7756F}" srcOrd="0" destOrd="0" presId="urn:microsoft.com/office/officeart/2005/8/layout/lProcess1"/>
    <dgm:cxn modelId="{F3F538EA-15A5-4A80-9A48-065D54BBA078}" type="presParOf" srcId="{B455363C-3D37-41BC-9713-F91888598524}" destId="{17F50E25-5B6E-459F-9491-BD29359B7F6D}" srcOrd="0" destOrd="0" presId="urn:microsoft.com/office/officeart/2005/8/layout/lProcess1"/>
    <dgm:cxn modelId="{41C3F399-E1E4-464C-9B5B-AE8985FB174E}" type="presParOf" srcId="{17F50E25-5B6E-459F-9491-BD29359B7F6D}" destId="{FFAD5A19-A157-4A3C-AAC1-0C0207010813}" srcOrd="0" destOrd="0" presId="urn:microsoft.com/office/officeart/2005/8/layout/lProcess1"/>
    <dgm:cxn modelId="{E12E3AD0-FB5C-4E50-96B5-30775D32D4EA}" type="presParOf" srcId="{17F50E25-5B6E-459F-9491-BD29359B7F6D}" destId="{C17C0CA7-75F2-498E-A8F4-67724DF7756F}" srcOrd="1" destOrd="0" presId="urn:microsoft.com/office/officeart/2005/8/layout/lProcess1"/>
    <dgm:cxn modelId="{4F1B3CC6-B6D7-4EB7-97D2-BA2ABBFC438E}" type="presParOf" srcId="{17F50E25-5B6E-459F-9491-BD29359B7F6D}" destId="{3A7B33F5-1046-4E12-9178-56D0ED1C986D}" srcOrd="2" destOrd="0" presId="urn:microsoft.com/office/officeart/2005/8/layout/lProcess1"/>
    <dgm:cxn modelId="{18E9069A-A401-49E6-93FC-4D0AF58626E3}" type="presParOf" srcId="{17F50E25-5B6E-459F-9491-BD29359B7F6D}" destId="{618185AF-FC22-43CB-86CE-CF742DB3124F}" srcOrd="3" destOrd="0" presId="urn:microsoft.com/office/officeart/2005/8/layout/lProcess1"/>
    <dgm:cxn modelId="{E3447FE1-68D8-4DFB-BFF2-5064CF472B87}" type="presParOf" srcId="{17F50E25-5B6E-459F-9491-BD29359B7F6D}" destId="{B9196339-AB63-48FE-B365-D16FB0466599}" srcOrd="4" destOrd="0" presId="urn:microsoft.com/office/officeart/2005/8/layout/lProcess1"/>
    <dgm:cxn modelId="{A4BC1F92-6855-46B4-B118-3AD8BA3E2330}" type="presParOf" srcId="{B455363C-3D37-41BC-9713-F91888598524}" destId="{28951501-BAA5-4277-B889-FAD74EE4DCA5}" srcOrd="1" destOrd="0" presId="urn:microsoft.com/office/officeart/2005/8/layout/lProcess1"/>
    <dgm:cxn modelId="{FC976B35-F1AA-4105-A78D-E2917A2963FE}" type="presParOf" srcId="{B455363C-3D37-41BC-9713-F91888598524}" destId="{D7413447-5775-48C1-9073-3FEF62DE1C32}" srcOrd="2" destOrd="0" presId="urn:microsoft.com/office/officeart/2005/8/layout/lProcess1"/>
    <dgm:cxn modelId="{9BE175E7-1CD0-4317-86AB-A7B770F6B670}" type="presParOf" srcId="{D7413447-5775-48C1-9073-3FEF62DE1C32}" destId="{8369312E-1E9D-4C77-BD02-C9A00D0CA62E}" srcOrd="0" destOrd="0" presId="urn:microsoft.com/office/officeart/2005/8/layout/lProcess1"/>
    <dgm:cxn modelId="{2FA609C3-D07C-4503-A29F-7D6CAD2C01A3}" type="presParOf" srcId="{D7413447-5775-48C1-9073-3FEF62DE1C32}" destId="{F416B71E-7968-49B4-9CDA-8D21EDB243DD}" srcOrd="1" destOrd="0" presId="urn:microsoft.com/office/officeart/2005/8/layout/lProcess1"/>
    <dgm:cxn modelId="{484F94EB-D802-4C88-9A38-9FE0A3EE79FB}" type="presParOf" srcId="{D7413447-5775-48C1-9073-3FEF62DE1C32}" destId="{105D527E-0A60-4836-8EF8-E3458843267A}" srcOrd="2" destOrd="0" presId="urn:microsoft.com/office/officeart/2005/8/layout/lProcess1"/>
    <dgm:cxn modelId="{A0D56039-3D29-4010-A28B-37AF30001B89}" type="presParOf" srcId="{D7413447-5775-48C1-9073-3FEF62DE1C32}" destId="{8D129E4E-5AA4-43B2-BA45-1F0250500F69}" srcOrd="3" destOrd="0" presId="urn:microsoft.com/office/officeart/2005/8/layout/lProcess1"/>
    <dgm:cxn modelId="{7916C89A-8D1C-41D3-A359-89118CED3A12}" type="presParOf" srcId="{D7413447-5775-48C1-9073-3FEF62DE1C32}" destId="{98167B64-221C-415F-A530-05A10F057CC7}" srcOrd="4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1C42560-223D-4EE3-B83A-AEDFC998307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3404FDB8-932A-418D-BD45-B8FF9820D0E7}">
      <dgm:prSet phldrT="[Text]"/>
      <dgm:spPr/>
      <dgm:t>
        <a:bodyPr/>
        <a:lstStyle/>
        <a:p>
          <a:r>
            <a:rPr lang="en-US" b="1" dirty="0"/>
            <a:t>Enhance your communication skills </a:t>
          </a:r>
          <a:endParaRPr lang="id-ID" b="1" dirty="0"/>
        </a:p>
      </dgm:t>
    </dgm:pt>
    <dgm:pt modelId="{BA263A03-2E54-4C6D-82AA-DD93AC1750C3}" type="parTrans" cxnId="{044571F6-A84C-4417-B156-9972CE4D795C}">
      <dgm:prSet/>
      <dgm:spPr/>
      <dgm:t>
        <a:bodyPr/>
        <a:lstStyle/>
        <a:p>
          <a:endParaRPr lang="id-ID"/>
        </a:p>
      </dgm:t>
    </dgm:pt>
    <dgm:pt modelId="{CF8BE99A-8CCF-4FDE-A9CA-E619148EBF28}" type="sibTrans" cxnId="{044571F6-A84C-4417-B156-9972CE4D795C}">
      <dgm:prSet/>
      <dgm:spPr/>
      <dgm:t>
        <a:bodyPr/>
        <a:lstStyle/>
        <a:p>
          <a:endParaRPr lang="id-ID"/>
        </a:p>
      </dgm:t>
    </dgm:pt>
    <dgm:pt modelId="{3CACADFF-5FC9-48EA-AE11-B8329BC5A4E1}">
      <dgm:prSet phldrT="[Text]"/>
      <dgm:spPr/>
      <dgm:t>
        <a:bodyPr/>
        <a:lstStyle/>
        <a:p>
          <a:r>
            <a:rPr lang="id-ID" dirty="0"/>
            <a:t>T</a:t>
          </a:r>
          <a:r>
            <a:rPr lang="en-US" dirty="0"/>
            <a:t>he more languages you know, </a:t>
          </a:r>
          <a:r>
            <a:rPr lang="id-ID" dirty="0"/>
            <a:t>the</a:t>
          </a:r>
          <a:r>
            <a:rPr lang="en-US" dirty="0"/>
            <a:t> easier </a:t>
          </a:r>
          <a:r>
            <a:rPr lang="id-ID" dirty="0"/>
            <a:t>it is </a:t>
          </a:r>
          <a:r>
            <a:rPr lang="en-US" dirty="0"/>
            <a:t>to talk to people, which consequently improves your communication skills.</a:t>
          </a:r>
          <a:endParaRPr lang="id-ID" dirty="0"/>
        </a:p>
      </dgm:t>
    </dgm:pt>
    <dgm:pt modelId="{CCD415DB-5CCC-4F93-8B72-009E63E29CE6}" type="parTrans" cxnId="{ECC02E47-D0F0-4292-92DB-94D0F083570B}">
      <dgm:prSet/>
      <dgm:spPr/>
      <dgm:t>
        <a:bodyPr/>
        <a:lstStyle/>
        <a:p>
          <a:endParaRPr lang="id-ID"/>
        </a:p>
      </dgm:t>
    </dgm:pt>
    <dgm:pt modelId="{CA79DE3B-689E-4937-AF11-010963B24B0C}" type="sibTrans" cxnId="{ECC02E47-D0F0-4292-92DB-94D0F083570B}">
      <dgm:prSet/>
      <dgm:spPr/>
      <dgm:t>
        <a:bodyPr/>
        <a:lstStyle/>
        <a:p>
          <a:endParaRPr lang="id-ID"/>
        </a:p>
      </dgm:t>
    </dgm:pt>
    <dgm:pt modelId="{0F5A6B07-56D9-4378-80E2-14AB47BC0DC6}">
      <dgm:prSet phldrT="[Text]"/>
      <dgm:spPr/>
      <dgm:t>
        <a:bodyPr/>
        <a:lstStyle/>
        <a:p>
          <a:r>
            <a:rPr lang="id-ID" b="1" dirty="0"/>
            <a:t>I</a:t>
          </a:r>
          <a:r>
            <a:rPr lang="en-US" b="1" dirty="0" err="1"/>
            <a:t>ncrease</a:t>
          </a:r>
          <a:r>
            <a:rPr lang="en-US" b="1" dirty="0"/>
            <a:t> career opportunities</a:t>
          </a:r>
          <a:endParaRPr lang="id-ID" b="1" dirty="0"/>
        </a:p>
      </dgm:t>
    </dgm:pt>
    <dgm:pt modelId="{11190754-BE7D-400C-9AEC-83788F373DB5}" type="parTrans" cxnId="{1632ACB4-1099-48FA-8389-AA8404D08B8B}">
      <dgm:prSet/>
      <dgm:spPr/>
      <dgm:t>
        <a:bodyPr/>
        <a:lstStyle/>
        <a:p>
          <a:endParaRPr lang="id-ID"/>
        </a:p>
      </dgm:t>
    </dgm:pt>
    <dgm:pt modelId="{5F9F639E-277D-4AA0-A059-08F86E78B10B}" type="sibTrans" cxnId="{1632ACB4-1099-48FA-8389-AA8404D08B8B}">
      <dgm:prSet/>
      <dgm:spPr/>
      <dgm:t>
        <a:bodyPr/>
        <a:lstStyle/>
        <a:p>
          <a:endParaRPr lang="id-ID"/>
        </a:p>
      </dgm:t>
    </dgm:pt>
    <dgm:pt modelId="{F7DF65C9-9003-4E0D-BC1A-6D7E591923A2}">
      <dgm:prSet phldrT="[Text]"/>
      <dgm:spPr/>
      <dgm:t>
        <a:bodyPr/>
        <a:lstStyle/>
        <a:p>
          <a:r>
            <a:rPr lang="id-ID" dirty="0"/>
            <a:t>S</a:t>
          </a:r>
          <a:r>
            <a:rPr lang="en-US" dirty="0"/>
            <a:t>peaking multiple languages has numerous employment benefits. Being multilingual means there are more job opportunities depending on the languages you speak.</a:t>
          </a:r>
          <a:endParaRPr lang="id-ID" dirty="0"/>
        </a:p>
      </dgm:t>
    </dgm:pt>
    <dgm:pt modelId="{42F02934-B7EA-4356-93D0-C24A8DF82D01}" type="parTrans" cxnId="{66B55A64-49A1-4FDD-8FDA-B2E099AC3F3C}">
      <dgm:prSet/>
      <dgm:spPr/>
      <dgm:t>
        <a:bodyPr/>
        <a:lstStyle/>
        <a:p>
          <a:endParaRPr lang="id-ID"/>
        </a:p>
      </dgm:t>
    </dgm:pt>
    <dgm:pt modelId="{EC61198F-47FD-48DA-9E60-44B025DDA0A1}" type="sibTrans" cxnId="{66B55A64-49A1-4FDD-8FDA-B2E099AC3F3C}">
      <dgm:prSet/>
      <dgm:spPr/>
      <dgm:t>
        <a:bodyPr/>
        <a:lstStyle/>
        <a:p>
          <a:endParaRPr lang="id-ID"/>
        </a:p>
      </dgm:t>
    </dgm:pt>
    <dgm:pt modelId="{8074F452-4A99-4922-8AAF-FD895BBEE40E}">
      <dgm:prSet phldrT="[Text]"/>
      <dgm:spPr/>
      <dgm:t>
        <a:bodyPr/>
        <a:lstStyle/>
        <a:p>
          <a:r>
            <a:rPr lang="en-US" b="1" dirty="0"/>
            <a:t>Improve memory</a:t>
          </a:r>
          <a:endParaRPr lang="id-ID" b="1" dirty="0"/>
        </a:p>
      </dgm:t>
    </dgm:pt>
    <dgm:pt modelId="{C4652A03-661A-472A-8C4B-CAA86CF44F5C}" type="parTrans" cxnId="{2EE11630-0E30-4B98-87F5-0DE8C19C7CEC}">
      <dgm:prSet/>
      <dgm:spPr/>
      <dgm:t>
        <a:bodyPr/>
        <a:lstStyle/>
        <a:p>
          <a:endParaRPr lang="id-ID"/>
        </a:p>
      </dgm:t>
    </dgm:pt>
    <dgm:pt modelId="{43BFB1E8-1590-4C83-B1A5-BB3FA751BC15}" type="sibTrans" cxnId="{2EE11630-0E30-4B98-87F5-0DE8C19C7CEC}">
      <dgm:prSet/>
      <dgm:spPr/>
      <dgm:t>
        <a:bodyPr/>
        <a:lstStyle/>
        <a:p>
          <a:endParaRPr lang="id-ID"/>
        </a:p>
      </dgm:t>
    </dgm:pt>
    <dgm:pt modelId="{4EBBC6ED-4204-4192-B9A0-BD9B9E702C12}">
      <dgm:prSet phldrT="[Text]"/>
      <dgm:spPr/>
      <dgm:t>
        <a:bodyPr/>
        <a:lstStyle/>
        <a:p>
          <a:r>
            <a:rPr lang="id-ID" dirty="0"/>
            <a:t>P</a:t>
          </a:r>
          <a:r>
            <a:rPr lang="en-US" dirty="0" err="1"/>
            <a:t>eople</a:t>
          </a:r>
          <a:r>
            <a:rPr lang="en-US" dirty="0"/>
            <a:t> who speak multiple languages have better attention which has a positive impact on the memory skills of the </a:t>
          </a:r>
          <a:r>
            <a:rPr lang="id-ID" dirty="0"/>
            <a:t>people</a:t>
          </a:r>
          <a:r>
            <a:rPr lang="en-US" dirty="0"/>
            <a:t>.</a:t>
          </a:r>
          <a:endParaRPr lang="id-ID" dirty="0"/>
        </a:p>
      </dgm:t>
    </dgm:pt>
    <dgm:pt modelId="{684B95DA-F8E2-4215-8335-D6E45575E0CD}" type="parTrans" cxnId="{0AEF91C2-7063-4E9B-B057-A5FEB3442E86}">
      <dgm:prSet/>
      <dgm:spPr/>
      <dgm:t>
        <a:bodyPr/>
        <a:lstStyle/>
        <a:p>
          <a:endParaRPr lang="id-ID"/>
        </a:p>
      </dgm:t>
    </dgm:pt>
    <dgm:pt modelId="{386384F9-1CF1-4A57-9FE6-9C8DE6DABB43}" type="sibTrans" cxnId="{0AEF91C2-7063-4E9B-B057-A5FEB3442E86}">
      <dgm:prSet/>
      <dgm:spPr/>
      <dgm:t>
        <a:bodyPr/>
        <a:lstStyle/>
        <a:p>
          <a:endParaRPr lang="id-ID"/>
        </a:p>
      </dgm:t>
    </dgm:pt>
    <dgm:pt modelId="{E5C23D36-128F-4959-8D6C-924F782F020D}" type="pres">
      <dgm:prSet presAssocID="{D1C42560-223D-4EE3-B83A-AEDFC9983075}" presName="linear" presStyleCnt="0">
        <dgm:presLayoutVars>
          <dgm:animLvl val="lvl"/>
          <dgm:resizeHandles val="exact"/>
        </dgm:presLayoutVars>
      </dgm:prSet>
      <dgm:spPr/>
    </dgm:pt>
    <dgm:pt modelId="{4E013C42-97B7-454C-831B-69F4D2F40FA7}" type="pres">
      <dgm:prSet presAssocID="{3404FDB8-932A-418D-BD45-B8FF9820D0E7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9C2EDDF7-5F1D-475E-8566-9C90422CBBD0}" type="pres">
      <dgm:prSet presAssocID="{3404FDB8-932A-418D-BD45-B8FF9820D0E7}" presName="childText" presStyleLbl="revTx" presStyleIdx="0" presStyleCnt="3">
        <dgm:presLayoutVars>
          <dgm:bulletEnabled val="1"/>
        </dgm:presLayoutVars>
      </dgm:prSet>
      <dgm:spPr/>
    </dgm:pt>
    <dgm:pt modelId="{E50968EB-50BE-4E7A-8E5A-1C93037F5C4B}" type="pres">
      <dgm:prSet presAssocID="{0F5A6B07-56D9-4378-80E2-14AB47BC0DC6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1DCD7F3C-B914-47DD-8E68-756D26BE462C}" type="pres">
      <dgm:prSet presAssocID="{0F5A6B07-56D9-4378-80E2-14AB47BC0DC6}" presName="childText" presStyleLbl="revTx" presStyleIdx="1" presStyleCnt="3">
        <dgm:presLayoutVars>
          <dgm:bulletEnabled val="1"/>
        </dgm:presLayoutVars>
      </dgm:prSet>
      <dgm:spPr/>
    </dgm:pt>
    <dgm:pt modelId="{98455EA3-F76A-49FB-8632-E3E42B849529}" type="pres">
      <dgm:prSet presAssocID="{8074F452-4A99-4922-8AAF-FD895BBEE40E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F264ADFC-A7AC-45AC-AA15-C90F946C743A}" type="pres">
      <dgm:prSet presAssocID="{8074F452-4A99-4922-8AAF-FD895BBEE40E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36DD2E10-E3CC-4640-8EFE-C349FFD09F80}" type="presOf" srcId="{3CACADFF-5FC9-48EA-AE11-B8329BC5A4E1}" destId="{9C2EDDF7-5F1D-475E-8566-9C90422CBBD0}" srcOrd="0" destOrd="0" presId="urn:microsoft.com/office/officeart/2005/8/layout/vList2"/>
    <dgm:cxn modelId="{DA9AA416-25AC-4D31-9099-6254B363B248}" type="presOf" srcId="{4EBBC6ED-4204-4192-B9A0-BD9B9E702C12}" destId="{F264ADFC-A7AC-45AC-AA15-C90F946C743A}" srcOrd="0" destOrd="0" presId="urn:microsoft.com/office/officeart/2005/8/layout/vList2"/>
    <dgm:cxn modelId="{09AA561E-A96A-439A-AB7A-F4BB18345F60}" type="presOf" srcId="{3404FDB8-932A-418D-BD45-B8FF9820D0E7}" destId="{4E013C42-97B7-454C-831B-69F4D2F40FA7}" srcOrd="0" destOrd="0" presId="urn:microsoft.com/office/officeart/2005/8/layout/vList2"/>
    <dgm:cxn modelId="{3006BA27-35B3-4B06-8881-29D981583FA3}" type="presOf" srcId="{D1C42560-223D-4EE3-B83A-AEDFC9983075}" destId="{E5C23D36-128F-4959-8D6C-924F782F020D}" srcOrd="0" destOrd="0" presId="urn:microsoft.com/office/officeart/2005/8/layout/vList2"/>
    <dgm:cxn modelId="{2EE11630-0E30-4B98-87F5-0DE8C19C7CEC}" srcId="{D1C42560-223D-4EE3-B83A-AEDFC9983075}" destId="{8074F452-4A99-4922-8AAF-FD895BBEE40E}" srcOrd="2" destOrd="0" parTransId="{C4652A03-661A-472A-8C4B-CAA86CF44F5C}" sibTransId="{43BFB1E8-1590-4C83-B1A5-BB3FA751BC15}"/>
    <dgm:cxn modelId="{AF2FD841-31DA-48F9-8B82-1EB90E93C586}" type="presOf" srcId="{0F5A6B07-56D9-4378-80E2-14AB47BC0DC6}" destId="{E50968EB-50BE-4E7A-8E5A-1C93037F5C4B}" srcOrd="0" destOrd="0" presId="urn:microsoft.com/office/officeart/2005/8/layout/vList2"/>
    <dgm:cxn modelId="{66B55A64-49A1-4FDD-8FDA-B2E099AC3F3C}" srcId="{0F5A6B07-56D9-4378-80E2-14AB47BC0DC6}" destId="{F7DF65C9-9003-4E0D-BC1A-6D7E591923A2}" srcOrd="0" destOrd="0" parTransId="{42F02934-B7EA-4356-93D0-C24A8DF82D01}" sibTransId="{EC61198F-47FD-48DA-9E60-44B025DDA0A1}"/>
    <dgm:cxn modelId="{ECC02E47-D0F0-4292-92DB-94D0F083570B}" srcId="{3404FDB8-932A-418D-BD45-B8FF9820D0E7}" destId="{3CACADFF-5FC9-48EA-AE11-B8329BC5A4E1}" srcOrd="0" destOrd="0" parTransId="{CCD415DB-5CCC-4F93-8B72-009E63E29CE6}" sibTransId="{CA79DE3B-689E-4937-AF11-010963B24B0C}"/>
    <dgm:cxn modelId="{C1237688-9A09-4AB3-AF4D-D41AC11F3DF6}" type="presOf" srcId="{8074F452-4A99-4922-8AAF-FD895BBEE40E}" destId="{98455EA3-F76A-49FB-8632-E3E42B849529}" srcOrd="0" destOrd="0" presId="urn:microsoft.com/office/officeart/2005/8/layout/vList2"/>
    <dgm:cxn modelId="{3FBBBD9F-69FD-4F62-BE4B-2322038F70AE}" type="presOf" srcId="{F7DF65C9-9003-4E0D-BC1A-6D7E591923A2}" destId="{1DCD7F3C-B914-47DD-8E68-756D26BE462C}" srcOrd="0" destOrd="0" presId="urn:microsoft.com/office/officeart/2005/8/layout/vList2"/>
    <dgm:cxn modelId="{1632ACB4-1099-48FA-8389-AA8404D08B8B}" srcId="{D1C42560-223D-4EE3-B83A-AEDFC9983075}" destId="{0F5A6B07-56D9-4378-80E2-14AB47BC0DC6}" srcOrd="1" destOrd="0" parTransId="{11190754-BE7D-400C-9AEC-83788F373DB5}" sibTransId="{5F9F639E-277D-4AA0-A059-08F86E78B10B}"/>
    <dgm:cxn modelId="{0AEF91C2-7063-4E9B-B057-A5FEB3442E86}" srcId="{8074F452-4A99-4922-8AAF-FD895BBEE40E}" destId="{4EBBC6ED-4204-4192-B9A0-BD9B9E702C12}" srcOrd="0" destOrd="0" parTransId="{684B95DA-F8E2-4215-8335-D6E45575E0CD}" sibTransId="{386384F9-1CF1-4A57-9FE6-9C8DE6DABB43}"/>
    <dgm:cxn modelId="{044571F6-A84C-4417-B156-9972CE4D795C}" srcId="{D1C42560-223D-4EE3-B83A-AEDFC9983075}" destId="{3404FDB8-932A-418D-BD45-B8FF9820D0E7}" srcOrd="0" destOrd="0" parTransId="{BA263A03-2E54-4C6D-82AA-DD93AC1750C3}" sibTransId="{CF8BE99A-8CCF-4FDE-A9CA-E619148EBF28}"/>
    <dgm:cxn modelId="{2EAD2D10-2EC7-4570-BF05-4F3DAC44CA73}" type="presParOf" srcId="{E5C23D36-128F-4959-8D6C-924F782F020D}" destId="{4E013C42-97B7-454C-831B-69F4D2F40FA7}" srcOrd="0" destOrd="0" presId="urn:microsoft.com/office/officeart/2005/8/layout/vList2"/>
    <dgm:cxn modelId="{A89AD786-2C84-435F-A275-4B12D7063D4D}" type="presParOf" srcId="{E5C23D36-128F-4959-8D6C-924F782F020D}" destId="{9C2EDDF7-5F1D-475E-8566-9C90422CBBD0}" srcOrd="1" destOrd="0" presId="urn:microsoft.com/office/officeart/2005/8/layout/vList2"/>
    <dgm:cxn modelId="{5F0B141D-3B83-44F2-B4FD-FF2C17BAC1C6}" type="presParOf" srcId="{E5C23D36-128F-4959-8D6C-924F782F020D}" destId="{E50968EB-50BE-4E7A-8E5A-1C93037F5C4B}" srcOrd="2" destOrd="0" presId="urn:microsoft.com/office/officeart/2005/8/layout/vList2"/>
    <dgm:cxn modelId="{061B78FF-81EE-41C0-A7D7-A48E238A103E}" type="presParOf" srcId="{E5C23D36-128F-4959-8D6C-924F782F020D}" destId="{1DCD7F3C-B914-47DD-8E68-756D26BE462C}" srcOrd="3" destOrd="0" presId="urn:microsoft.com/office/officeart/2005/8/layout/vList2"/>
    <dgm:cxn modelId="{72B536E1-A65E-46B8-8814-DC92D3680596}" type="presParOf" srcId="{E5C23D36-128F-4959-8D6C-924F782F020D}" destId="{98455EA3-F76A-49FB-8632-E3E42B849529}" srcOrd="4" destOrd="0" presId="urn:microsoft.com/office/officeart/2005/8/layout/vList2"/>
    <dgm:cxn modelId="{6C0171DD-5409-4A03-9E25-F042317CE197}" type="presParOf" srcId="{E5C23D36-128F-4959-8D6C-924F782F020D}" destId="{F264ADFC-A7AC-45AC-AA15-C90F946C743A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BE3DCBE-80A4-44EC-A8FF-E0812943749E}" type="doc">
      <dgm:prSet loTypeId="urn:microsoft.com/office/officeart/2005/8/layout/default" loCatId="list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id-ID"/>
        </a:p>
      </dgm:t>
    </dgm:pt>
    <dgm:pt modelId="{BFC679F2-4BCF-4366-B2CF-7DC719BA5F21}">
      <dgm:prSet phldrT="[Text]"/>
      <dgm:spPr/>
      <dgm:t>
        <a:bodyPr/>
        <a:lstStyle/>
        <a:p>
          <a:r>
            <a:rPr lang="en-US" dirty="0"/>
            <a:t>Multilingualism is a complex phenomenon that can be studied from different perspectives in disciplines such as linguistics, psycholinguistics, sociolinguistics,</a:t>
          </a:r>
          <a:r>
            <a:rPr lang="id-ID" dirty="0"/>
            <a:t> and education. (Cenoz, 2013: 4-5)</a:t>
          </a:r>
        </a:p>
      </dgm:t>
    </dgm:pt>
    <dgm:pt modelId="{9AD35FFD-08D0-49E2-85B8-B766D86BC34D}" type="parTrans" cxnId="{0CBD5475-CD99-4ACA-B122-6D95FBC5FA02}">
      <dgm:prSet/>
      <dgm:spPr/>
      <dgm:t>
        <a:bodyPr/>
        <a:lstStyle/>
        <a:p>
          <a:endParaRPr lang="id-ID"/>
        </a:p>
      </dgm:t>
    </dgm:pt>
    <dgm:pt modelId="{6D81AA49-8902-4B8A-9BF1-71AFE8FFD722}" type="sibTrans" cxnId="{0CBD5475-CD99-4ACA-B122-6D95FBC5FA02}">
      <dgm:prSet/>
      <dgm:spPr/>
      <dgm:t>
        <a:bodyPr/>
        <a:lstStyle/>
        <a:p>
          <a:endParaRPr lang="id-ID"/>
        </a:p>
      </dgm:t>
    </dgm:pt>
    <dgm:pt modelId="{4F5C3210-A69A-4C3C-A17E-1EC1025BC21F}" type="pres">
      <dgm:prSet presAssocID="{7BE3DCBE-80A4-44EC-A8FF-E0812943749E}" presName="diagram" presStyleCnt="0">
        <dgm:presLayoutVars>
          <dgm:dir/>
          <dgm:resizeHandles val="exact"/>
        </dgm:presLayoutVars>
      </dgm:prSet>
      <dgm:spPr/>
    </dgm:pt>
    <dgm:pt modelId="{13DEE9B1-DD53-459B-8965-DDB849DA30F7}" type="pres">
      <dgm:prSet presAssocID="{BFC679F2-4BCF-4366-B2CF-7DC719BA5F21}" presName="node" presStyleLbl="node1" presStyleIdx="0" presStyleCnt="1">
        <dgm:presLayoutVars>
          <dgm:bulletEnabled val="1"/>
        </dgm:presLayoutVars>
      </dgm:prSet>
      <dgm:spPr/>
    </dgm:pt>
  </dgm:ptLst>
  <dgm:cxnLst>
    <dgm:cxn modelId="{331E5C65-E332-4214-A4FE-0BB9A21C2F8F}" type="presOf" srcId="{BFC679F2-4BCF-4366-B2CF-7DC719BA5F21}" destId="{13DEE9B1-DD53-459B-8965-DDB849DA30F7}" srcOrd="0" destOrd="0" presId="urn:microsoft.com/office/officeart/2005/8/layout/default"/>
    <dgm:cxn modelId="{0CBD5475-CD99-4ACA-B122-6D95FBC5FA02}" srcId="{7BE3DCBE-80A4-44EC-A8FF-E0812943749E}" destId="{BFC679F2-4BCF-4366-B2CF-7DC719BA5F21}" srcOrd="0" destOrd="0" parTransId="{9AD35FFD-08D0-49E2-85B8-B766D86BC34D}" sibTransId="{6D81AA49-8902-4B8A-9BF1-71AFE8FFD722}"/>
    <dgm:cxn modelId="{DB2EC756-2C43-4E5A-BF84-AB2EF30DB877}" type="presOf" srcId="{7BE3DCBE-80A4-44EC-A8FF-E0812943749E}" destId="{4F5C3210-A69A-4C3C-A17E-1EC1025BC21F}" srcOrd="0" destOrd="0" presId="urn:microsoft.com/office/officeart/2005/8/layout/default"/>
    <dgm:cxn modelId="{139ACF15-B0A9-420E-9718-5EAF713896F2}" type="presParOf" srcId="{4F5C3210-A69A-4C3C-A17E-1EC1025BC21F}" destId="{13DEE9B1-DD53-459B-8965-DDB849DA30F7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B66DD93-E460-4E91-A393-711FE3136DA9}" type="doc">
      <dgm:prSet loTypeId="urn:microsoft.com/office/officeart/2005/8/layout/default" loCatId="list" qsTypeId="urn:microsoft.com/office/officeart/2005/8/quickstyle/3d2" qsCatId="3D" csTypeId="urn:microsoft.com/office/officeart/2005/8/colors/accent1_5" csCatId="accent1" phldr="1"/>
      <dgm:spPr/>
      <dgm:t>
        <a:bodyPr/>
        <a:lstStyle/>
        <a:p>
          <a:endParaRPr lang="id-ID"/>
        </a:p>
      </dgm:t>
    </dgm:pt>
    <dgm:pt modelId="{CA6B2BE7-D3C5-4C09-AEEE-95CCA51DD821}">
      <dgm:prSet phldrT="[Text]"/>
      <dgm:spPr/>
      <dgm:t>
        <a:bodyPr/>
        <a:lstStyle/>
        <a:p>
          <a:r>
            <a:rPr lang="id-ID" dirty="0"/>
            <a:t>Cognitive Outcomes of Multilingualism</a:t>
          </a:r>
        </a:p>
      </dgm:t>
    </dgm:pt>
    <dgm:pt modelId="{DFA9C2BE-C4DF-4E14-B6EB-78DA1ACD9E90}" type="parTrans" cxnId="{E1F99897-36E8-483A-84A6-6EF7331752BF}">
      <dgm:prSet/>
      <dgm:spPr/>
      <dgm:t>
        <a:bodyPr/>
        <a:lstStyle/>
        <a:p>
          <a:endParaRPr lang="id-ID"/>
        </a:p>
      </dgm:t>
    </dgm:pt>
    <dgm:pt modelId="{E81CF035-CC62-4BD0-B720-F034977366F2}" type="sibTrans" cxnId="{E1F99897-36E8-483A-84A6-6EF7331752BF}">
      <dgm:prSet/>
      <dgm:spPr/>
      <dgm:t>
        <a:bodyPr/>
        <a:lstStyle/>
        <a:p>
          <a:endParaRPr lang="id-ID"/>
        </a:p>
      </dgm:t>
    </dgm:pt>
    <dgm:pt modelId="{4FEC627C-1090-42AB-8E19-29292C7787F5}">
      <dgm:prSet phldrT="[Text]"/>
      <dgm:spPr/>
      <dgm:t>
        <a:bodyPr/>
        <a:lstStyle/>
        <a:p>
          <a:r>
            <a:rPr lang="id-ID" dirty="0"/>
            <a:t>Relationship Between Language and Thought in Multilinguals</a:t>
          </a:r>
        </a:p>
      </dgm:t>
    </dgm:pt>
    <dgm:pt modelId="{6F20C387-D467-4DDE-9533-C5D1CBD60D60}" type="parTrans" cxnId="{5B6CD0EB-D227-4B5B-989C-D5017708F0C0}">
      <dgm:prSet/>
      <dgm:spPr/>
      <dgm:t>
        <a:bodyPr/>
        <a:lstStyle/>
        <a:p>
          <a:endParaRPr lang="id-ID"/>
        </a:p>
      </dgm:t>
    </dgm:pt>
    <dgm:pt modelId="{8E81E2E5-D40A-4548-97C3-DC4BE225F81C}" type="sibTrans" cxnId="{5B6CD0EB-D227-4B5B-989C-D5017708F0C0}">
      <dgm:prSet/>
      <dgm:spPr/>
      <dgm:t>
        <a:bodyPr/>
        <a:lstStyle/>
        <a:p>
          <a:endParaRPr lang="id-ID"/>
        </a:p>
      </dgm:t>
    </dgm:pt>
    <dgm:pt modelId="{7E02F1BD-1C00-4645-9B52-6EBE290533EF}">
      <dgm:prSet phldrT="[Text]"/>
      <dgm:spPr/>
      <dgm:t>
        <a:bodyPr/>
        <a:lstStyle/>
        <a:p>
          <a:r>
            <a:rPr lang="id-ID" dirty="0"/>
            <a:t>Multilingual Language Processing</a:t>
          </a:r>
        </a:p>
      </dgm:t>
    </dgm:pt>
    <dgm:pt modelId="{00A568E1-ECE7-41EA-A695-59B23ED69680}" type="parTrans" cxnId="{4B26EE0D-686B-410C-8853-4DC091CA820F}">
      <dgm:prSet/>
      <dgm:spPr/>
      <dgm:t>
        <a:bodyPr/>
        <a:lstStyle/>
        <a:p>
          <a:endParaRPr lang="id-ID"/>
        </a:p>
      </dgm:t>
    </dgm:pt>
    <dgm:pt modelId="{1C22BFBE-3D3E-41A1-812A-C1647FA1FD42}" type="sibTrans" cxnId="{4B26EE0D-686B-410C-8853-4DC091CA820F}">
      <dgm:prSet/>
      <dgm:spPr/>
      <dgm:t>
        <a:bodyPr/>
        <a:lstStyle/>
        <a:p>
          <a:endParaRPr lang="id-ID"/>
        </a:p>
      </dgm:t>
    </dgm:pt>
    <dgm:pt modelId="{E0D9E34F-3960-4970-9218-6A0793AA9760}">
      <dgm:prSet phldrT="[Text]"/>
      <dgm:spPr/>
      <dgm:t>
        <a:bodyPr/>
        <a:lstStyle/>
        <a:p>
          <a:r>
            <a:rPr lang="id-ID" dirty="0"/>
            <a:t>The Multilingual Brain</a:t>
          </a:r>
        </a:p>
      </dgm:t>
    </dgm:pt>
    <dgm:pt modelId="{DD5DDA6A-2C17-4D40-AB17-EE4BE4E8CAE5}" type="parTrans" cxnId="{71B2919C-73F9-403F-B161-5D6521C23D78}">
      <dgm:prSet/>
      <dgm:spPr/>
      <dgm:t>
        <a:bodyPr/>
        <a:lstStyle/>
        <a:p>
          <a:endParaRPr lang="id-ID"/>
        </a:p>
      </dgm:t>
    </dgm:pt>
    <dgm:pt modelId="{111F1C8C-6AD0-4CBB-9202-4962BE7D5313}" type="sibTrans" cxnId="{71B2919C-73F9-403F-B161-5D6521C23D78}">
      <dgm:prSet/>
      <dgm:spPr/>
      <dgm:t>
        <a:bodyPr/>
        <a:lstStyle/>
        <a:p>
          <a:endParaRPr lang="id-ID"/>
        </a:p>
      </dgm:t>
    </dgm:pt>
    <dgm:pt modelId="{9EE56CC1-97B1-4598-A52E-FC6D23BD618A}">
      <dgm:prSet phldrT="[Text]"/>
      <dgm:spPr/>
      <dgm:t>
        <a:bodyPr/>
        <a:lstStyle/>
        <a:p>
          <a:r>
            <a:rPr lang="id-ID" dirty="0"/>
            <a:t>Cross-Linguistic Interaction</a:t>
          </a:r>
        </a:p>
      </dgm:t>
    </dgm:pt>
    <dgm:pt modelId="{BBF2CFC0-6EAE-456B-B1E5-75BB22F2D375}" type="parTrans" cxnId="{DAD9B19B-5AF7-4806-B73A-5A05C54A1539}">
      <dgm:prSet/>
      <dgm:spPr/>
      <dgm:t>
        <a:bodyPr/>
        <a:lstStyle/>
        <a:p>
          <a:endParaRPr lang="id-ID"/>
        </a:p>
      </dgm:t>
    </dgm:pt>
    <dgm:pt modelId="{0AAF544C-E992-4922-AE90-15BE1B2FA607}" type="sibTrans" cxnId="{DAD9B19B-5AF7-4806-B73A-5A05C54A1539}">
      <dgm:prSet/>
      <dgm:spPr/>
      <dgm:t>
        <a:bodyPr/>
        <a:lstStyle/>
        <a:p>
          <a:endParaRPr lang="id-ID"/>
        </a:p>
      </dgm:t>
    </dgm:pt>
    <dgm:pt modelId="{8226D525-C568-4E45-A7FE-0908B5724675}">
      <dgm:prSet phldrT="[Text]"/>
      <dgm:spPr/>
      <dgm:t>
        <a:bodyPr/>
        <a:lstStyle/>
        <a:p>
          <a:r>
            <a:rPr lang="id-ID" dirty="0"/>
            <a:t>Multilingual Individuals</a:t>
          </a:r>
        </a:p>
      </dgm:t>
    </dgm:pt>
    <dgm:pt modelId="{76B84681-41B3-4D10-A883-49E1C7A01A13}" type="parTrans" cxnId="{3E659C8A-4B62-459D-A30A-A8AE47C107D2}">
      <dgm:prSet/>
      <dgm:spPr/>
      <dgm:t>
        <a:bodyPr/>
        <a:lstStyle/>
        <a:p>
          <a:endParaRPr lang="id-ID"/>
        </a:p>
      </dgm:t>
    </dgm:pt>
    <dgm:pt modelId="{EAE9F76A-2C98-418B-9281-BDDF3FDE88E4}" type="sibTrans" cxnId="{3E659C8A-4B62-459D-A30A-A8AE47C107D2}">
      <dgm:prSet/>
      <dgm:spPr/>
      <dgm:t>
        <a:bodyPr/>
        <a:lstStyle/>
        <a:p>
          <a:endParaRPr lang="id-ID"/>
        </a:p>
      </dgm:t>
    </dgm:pt>
    <dgm:pt modelId="{9B5BE640-05E4-4710-956C-05015FA935C4}">
      <dgm:prSet phldrT="[Text]"/>
      <dgm:spPr/>
      <dgm:t>
        <a:bodyPr/>
        <a:lstStyle/>
        <a:p>
          <a:r>
            <a:rPr lang="id-ID" dirty="0"/>
            <a:t>Multilingualism as a Social Construct</a:t>
          </a:r>
        </a:p>
      </dgm:t>
    </dgm:pt>
    <dgm:pt modelId="{FCE275A8-9336-45D2-B39E-394809F3A408}" type="parTrans" cxnId="{13126EDC-19F8-4346-92F8-B4DCACC891DE}">
      <dgm:prSet/>
      <dgm:spPr/>
      <dgm:t>
        <a:bodyPr/>
        <a:lstStyle/>
        <a:p>
          <a:endParaRPr lang="id-ID"/>
        </a:p>
      </dgm:t>
    </dgm:pt>
    <dgm:pt modelId="{B1322D00-A2C1-4EC1-93A9-131830148943}" type="sibTrans" cxnId="{13126EDC-19F8-4346-92F8-B4DCACC891DE}">
      <dgm:prSet/>
      <dgm:spPr/>
      <dgm:t>
        <a:bodyPr/>
        <a:lstStyle/>
        <a:p>
          <a:endParaRPr lang="id-ID"/>
        </a:p>
      </dgm:t>
    </dgm:pt>
    <dgm:pt modelId="{788B8B86-0694-4A1F-B0D8-BB03575571AD}">
      <dgm:prSet phldrT="[Text]"/>
      <dgm:spPr/>
      <dgm:t>
        <a:bodyPr/>
        <a:lstStyle/>
        <a:p>
          <a:r>
            <a:rPr lang="id-ID" dirty="0"/>
            <a:t>Multilingual Identities</a:t>
          </a:r>
        </a:p>
      </dgm:t>
    </dgm:pt>
    <dgm:pt modelId="{BB395A5A-EB80-4B62-A40B-5694B39E5610}" type="parTrans" cxnId="{67402932-F02B-4F81-8F11-2A989BE9336E}">
      <dgm:prSet/>
      <dgm:spPr/>
      <dgm:t>
        <a:bodyPr/>
        <a:lstStyle/>
        <a:p>
          <a:endParaRPr lang="id-ID"/>
        </a:p>
      </dgm:t>
    </dgm:pt>
    <dgm:pt modelId="{FD85155E-D06C-4542-B946-C06F9146680D}" type="sibTrans" cxnId="{67402932-F02B-4F81-8F11-2A989BE9336E}">
      <dgm:prSet/>
      <dgm:spPr/>
      <dgm:t>
        <a:bodyPr/>
        <a:lstStyle/>
        <a:p>
          <a:endParaRPr lang="id-ID"/>
        </a:p>
      </dgm:t>
    </dgm:pt>
    <dgm:pt modelId="{B349A7B8-C35D-439A-807B-9E18E4A38E90}">
      <dgm:prSet phldrT="[Text]"/>
      <dgm:spPr/>
      <dgm:t>
        <a:bodyPr/>
        <a:lstStyle/>
        <a:p>
          <a:r>
            <a:rPr lang="id-ID" dirty="0"/>
            <a:t>Multilingual Practices</a:t>
          </a:r>
        </a:p>
      </dgm:t>
    </dgm:pt>
    <dgm:pt modelId="{DD9B20C5-2280-4CFD-B1DC-A92A07CD44F0}" type="parTrans" cxnId="{6B214D58-9A4F-4050-985A-7BFE614A56B1}">
      <dgm:prSet/>
      <dgm:spPr/>
      <dgm:t>
        <a:bodyPr/>
        <a:lstStyle/>
        <a:p>
          <a:endParaRPr lang="id-ID"/>
        </a:p>
      </dgm:t>
    </dgm:pt>
    <dgm:pt modelId="{E094B4A3-F21C-4908-97C6-2441F562F2CC}" type="sibTrans" cxnId="{6B214D58-9A4F-4050-985A-7BFE614A56B1}">
      <dgm:prSet/>
      <dgm:spPr/>
      <dgm:t>
        <a:bodyPr/>
        <a:lstStyle/>
        <a:p>
          <a:endParaRPr lang="id-ID"/>
        </a:p>
      </dgm:t>
    </dgm:pt>
    <dgm:pt modelId="{5F36F5F0-7C78-4B3A-B041-4EEBA7F69559}" type="pres">
      <dgm:prSet presAssocID="{CB66DD93-E460-4E91-A393-711FE3136DA9}" presName="diagram" presStyleCnt="0">
        <dgm:presLayoutVars>
          <dgm:dir/>
          <dgm:resizeHandles val="exact"/>
        </dgm:presLayoutVars>
      </dgm:prSet>
      <dgm:spPr/>
    </dgm:pt>
    <dgm:pt modelId="{9F8A3E98-1B95-4DA1-B14A-645316CA68A4}" type="pres">
      <dgm:prSet presAssocID="{CA6B2BE7-D3C5-4C09-AEEE-95CCA51DD821}" presName="node" presStyleLbl="node1" presStyleIdx="0" presStyleCnt="9">
        <dgm:presLayoutVars>
          <dgm:bulletEnabled val="1"/>
        </dgm:presLayoutVars>
      </dgm:prSet>
      <dgm:spPr/>
    </dgm:pt>
    <dgm:pt modelId="{8B65D695-9DE5-41E4-9381-0457E1E9877C}" type="pres">
      <dgm:prSet presAssocID="{E81CF035-CC62-4BD0-B720-F034977366F2}" presName="sibTrans" presStyleCnt="0"/>
      <dgm:spPr/>
    </dgm:pt>
    <dgm:pt modelId="{5A24C6B5-EA42-441F-9E74-8487E7222512}" type="pres">
      <dgm:prSet presAssocID="{4FEC627C-1090-42AB-8E19-29292C7787F5}" presName="node" presStyleLbl="node1" presStyleIdx="1" presStyleCnt="9">
        <dgm:presLayoutVars>
          <dgm:bulletEnabled val="1"/>
        </dgm:presLayoutVars>
      </dgm:prSet>
      <dgm:spPr/>
    </dgm:pt>
    <dgm:pt modelId="{5C1A4665-2FF0-4BA3-A9DC-9600A9621253}" type="pres">
      <dgm:prSet presAssocID="{8E81E2E5-D40A-4548-97C3-DC4BE225F81C}" presName="sibTrans" presStyleCnt="0"/>
      <dgm:spPr/>
    </dgm:pt>
    <dgm:pt modelId="{1F09E1CE-BCD9-4FC3-9D29-2EC7A5752517}" type="pres">
      <dgm:prSet presAssocID="{7E02F1BD-1C00-4645-9B52-6EBE290533EF}" presName="node" presStyleLbl="node1" presStyleIdx="2" presStyleCnt="9">
        <dgm:presLayoutVars>
          <dgm:bulletEnabled val="1"/>
        </dgm:presLayoutVars>
      </dgm:prSet>
      <dgm:spPr/>
    </dgm:pt>
    <dgm:pt modelId="{4599238C-4211-457C-85F8-BE53D142F3EE}" type="pres">
      <dgm:prSet presAssocID="{1C22BFBE-3D3E-41A1-812A-C1647FA1FD42}" presName="sibTrans" presStyleCnt="0"/>
      <dgm:spPr/>
    </dgm:pt>
    <dgm:pt modelId="{27E0D749-2328-4C9F-B8E0-743D9A2C7EE2}" type="pres">
      <dgm:prSet presAssocID="{E0D9E34F-3960-4970-9218-6A0793AA9760}" presName="node" presStyleLbl="node1" presStyleIdx="3" presStyleCnt="9">
        <dgm:presLayoutVars>
          <dgm:bulletEnabled val="1"/>
        </dgm:presLayoutVars>
      </dgm:prSet>
      <dgm:spPr/>
    </dgm:pt>
    <dgm:pt modelId="{A337796E-9CCD-4110-B130-90BE4B40D3E4}" type="pres">
      <dgm:prSet presAssocID="{111F1C8C-6AD0-4CBB-9202-4962BE7D5313}" presName="sibTrans" presStyleCnt="0"/>
      <dgm:spPr/>
    </dgm:pt>
    <dgm:pt modelId="{18D10525-AD4C-43F8-A1AD-0BAE6901F7C8}" type="pres">
      <dgm:prSet presAssocID="{9EE56CC1-97B1-4598-A52E-FC6D23BD618A}" presName="node" presStyleLbl="node1" presStyleIdx="4" presStyleCnt="9">
        <dgm:presLayoutVars>
          <dgm:bulletEnabled val="1"/>
        </dgm:presLayoutVars>
      </dgm:prSet>
      <dgm:spPr/>
    </dgm:pt>
    <dgm:pt modelId="{1D567AB7-3386-472F-AC3E-0A364D078CA9}" type="pres">
      <dgm:prSet presAssocID="{0AAF544C-E992-4922-AE90-15BE1B2FA607}" presName="sibTrans" presStyleCnt="0"/>
      <dgm:spPr/>
    </dgm:pt>
    <dgm:pt modelId="{D8DBB784-401A-46B7-8BF8-A388C847E4C1}" type="pres">
      <dgm:prSet presAssocID="{8226D525-C568-4E45-A7FE-0908B5724675}" presName="node" presStyleLbl="node1" presStyleIdx="5" presStyleCnt="9">
        <dgm:presLayoutVars>
          <dgm:bulletEnabled val="1"/>
        </dgm:presLayoutVars>
      </dgm:prSet>
      <dgm:spPr/>
    </dgm:pt>
    <dgm:pt modelId="{5FE1BC91-BD69-4F1C-B399-B290AB5DBE78}" type="pres">
      <dgm:prSet presAssocID="{EAE9F76A-2C98-418B-9281-BDDF3FDE88E4}" presName="sibTrans" presStyleCnt="0"/>
      <dgm:spPr/>
    </dgm:pt>
    <dgm:pt modelId="{2D39D96C-1D07-477D-92F6-2D60298184D7}" type="pres">
      <dgm:prSet presAssocID="{9B5BE640-05E4-4710-956C-05015FA935C4}" presName="node" presStyleLbl="node1" presStyleIdx="6" presStyleCnt="9">
        <dgm:presLayoutVars>
          <dgm:bulletEnabled val="1"/>
        </dgm:presLayoutVars>
      </dgm:prSet>
      <dgm:spPr/>
    </dgm:pt>
    <dgm:pt modelId="{149F7E82-DC0B-48C1-BF0E-9B657D2CD211}" type="pres">
      <dgm:prSet presAssocID="{B1322D00-A2C1-4EC1-93A9-131830148943}" presName="sibTrans" presStyleCnt="0"/>
      <dgm:spPr/>
    </dgm:pt>
    <dgm:pt modelId="{6460C18E-9395-4CB2-A280-EB592CEB7D12}" type="pres">
      <dgm:prSet presAssocID="{788B8B86-0694-4A1F-B0D8-BB03575571AD}" presName="node" presStyleLbl="node1" presStyleIdx="7" presStyleCnt="9">
        <dgm:presLayoutVars>
          <dgm:bulletEnabled val="1"/>
        </dgm:presLayoutVars>
      </dgm:prSet>
      <dgm:spPr/>
    </dgm:pt>
    <dgm:pt modelId="{2DADF70E-60D4-4F56-A40F-5AE9C0FF4414}" type="pres">
      <dgm:prSet presAssocID="{FD85155E-D06C-4542-B946-C06F9146680D}" presName="sibTrans" presStyleCnt="0"/>
      <dgm:spPr/>
    </dgm:pt>
    <dgm:pt modelId="{0922F4E8-D71D-47B2-A155-C949E80F437D}" type="pres">
      <dgm:prSet presAssocID="{B349A7B8-C35D-439A-807B-9E18E4A38E90}" presName="node" presStyleLbl="node1" presStyleIdx="8" presStyleCnt="9">
        <dgm:presLayoutVars>
          <dgm:bulletEnabled val="1"/>
        </dgm:presLayoutVars>
      </dgm:prSet>
      <dgm:spPr/>
    </dgm:pt>
  </dgm:ptLst>
  <dgm:cxnLst>
    <dgm:cxn modelId="{4B26EE0D-686B-410C-8853-4DC091CA820F}" srcId="{CB66DD93-E460-4E91-A393-711FE3136DA9}" destId="{7E02F1BD-1C00-4645-9B52-6EBE290533EF}" srcOrd="2" destOrd="0" parTransId="{00A568E1-ECE7-41EA-A695-59B23ED69680}" sibTransId="{1C22BFBE-3D3E-41A1-812A-C1647FA1FD42}"/>
    <dgm:cxn modelId="{A8682C17-B25A-466A-85E0-4956CB3D1F21}" type="presOf" srcId="{CA6B2BE7-D3C5-4C09-AEEE-95CCA51DD821}" destId="{9F8A3E98-1B95-4DA1-B14A-645316CA68A4}" srcOrd="0" destOrd="0" presId="urn:microsoft.com/office/officeart/2005/8/layout/default"/>
    <dgm:cxn modelId="{C959911D-1C81-425D-9B0C-6ECC623950E8}" type="presOf" srcId="{B349A7B8-C35D-439A-807B-9E18E4A38E90}" destId="{0922F4E8-D71D-47B2-A155-C949E80F437D}" srcOrd="0" destOrd="0" presId="urn:microsoft.com/office/officeart/2005/8/layout/default"/>
    <dgm:cxn modelId="{67402932-F02B-4F81-8F11-2A989BE9336E}" srcId="{CB66DD93-E460-4E91-A393-711FE3136DA9}" destId="{788B8B86-0694-4A1F-B0D8-BB03575571AD}" srcOrd="7" destOrd="0" parTransId="{BB395A5A-EB80-4B62-A40B-5694B39E5610}" sibTransId="{FD85155E-D06C-4542-B946-C06F9146680D}"/>
    <dgm:cxn modelId="{8376A15C-6257-41AA-A90E-CF8CDC727557}" type="presOf" srcId="{E0D9E34F-3960-4970-9218-6A0793AA9760}" destId="{27E0D749-2328-4C9F-B8E0-743D9A2C7EE2}" srcOrd="0" destOrd="0" presId="urn:microsoft.com/office/officeart/2005/8/layout/default"/>
    <dgm:cxn modelId="{DADF6948-4F23-432D-8909-835CFA26F55A}" type="presOf" srcId="{8226D525-C568-4E45-A7FE-0908B5724675}" destId="{D8DBB784-401A-46B7-8BF8-A388C847E4C1}" srcOrd="0" destOrd="0" presId="urn:microsoft.com/office/officeart/2005/8/layout/default"/>
    <dgm:cxn modelId="{6A4DB972-5F05-4D3A-8983-30FCB650897E}" type="presOf" srcId="{4FEC627C-1090-42AB-8E19-29292C7787F5}" destId="{5A24C6B5-EA42-441F-9E74-8487E7222512}" srcOrd="0" destOrd="0" presId="urn:microsoft.com/office/officeart/2005/8/layout/default"/>
    <dgm:cxn modelId="{6B214D58-9A4F-4050-985A-7BFE614A56B1}" srcId="{CB66DD93-E460-4E91-A393-711FE3136DA9}" destId="{B349A7B8-C35D-439A-807B-9E18E4A38E90}" srcOrd="8" destOrd="0" parTransId="{DD9B20C5-2280-4CFD-B1DC-A92A07CD44F0}" sibTransId="{E094B4A3-F21C-4908-97C6-2441F562F2CC}"/>
    <dgm:cxn modelId="{36EAD584-6DCC-4607-8E70-FDC344E8E143}" type="presOf" srcId="{CB66DD93-E460-4E91-A393-711FE3136DA9}" destId="{5F36F5F0-7C78-4B3A-B041-4EEBA7F69559}" srcOrd="0" destOrd="0" presId="urn:microsoft.com/office/officeart/2005/8/layout/default"/>
    <dgm:cxn modelId="{3E659C8A-4B62-459D-A30A-A8AE47C107D2}" srcId="{CB66DD93-E460-4E91-A393-711FE3136DA9}" destId="{8226D525-C568-4E45-A7FE-0908B5724675}" srcOrd="5" destOrd="0" parTransId="{76B84681-41B3-4D10-A883-49E1C7A01A13}" sibTransId="{EAE9F76A-2C98-418B-9281-BDDF3FDE88E4}"/>
    <dgm:cxn modelId="{A3638896-058F-4DCB-BCF0-11EE08326E8F}" type="presOf" srcId="{9EE56CC1-97B1-4598-A52E-FC6D23BD618A}" destId="{18D10525-AD4C-43F8-A1AD-0BAE6901F7C8}" srcOrd="0" destOrd="0" presId="urn:microsoft.com/office/officeart/2005/8/layout/default"/>
    <dgm:cxn modelId="{E1F99897-36E8-483A-84A6-6EF7331752BF}" srcId="{CB66DD93-E460-4E91-A393-711FE3136DA9}" destId="{CA6B2BE7-D3C5-4C09-AEEE-95CCA51DD821}" srcOrd="0" destOrd="0" parTransId="{DFA9C2BE-C4DF-4E14-B6EB-78DA1ACD9E90}" sibTransId="{E81CF035-CC62-4BD0-B720-F034977366F2}"/>
    <dgm:cxn modelId="{DAD9B19B-5AF7-4806-B73A-5A05C54A1539}" srcId="{CB66DD93-E460-4E91-A393-711FE3136DA9}" destId="{9EE56CC1-97B1-4598-A52E-FC6D23BD618A}" srcOrd="4" destOrd="0" parTransId="{BBF2CFC0-6EAE-456B-B1E5-75BB22F2D375}" sibTransId="{0AAF544C-E992-4922-AE90-15BE1B2FA607}"/>
    <dgm:cxn modelId="{71B2919C-73F9-403F-B161-5D6521C23D78}" srcId="{CB66DD93-E460-4E91-A393-711FE3136DA9}" destId="{E0D9E34F-3960-4970-9218-6A0793AA9760}" srcOrd="3" destOrd="0" parTransId="{DD5DDA6A-2C17-4D40-AB17-EE4BE4E8CAE5}" sibTransId="{111F1C8C-6AD0-4CBB-9202-4962BE7D5313}"/>
    <dgm:cxn modelId="{13126EDC-19F8-4346-92F8-B4DCACC891DE}" srcId="{CB66DD93-E460-4E91-A393-711FE3136DA9}" destId="{9B5BE640-05E4-4710-956C-05015FA935C4}" srcOrd="6" destOrd="0" parTransId="{FCE275A8-9336-45D2-B39E-394809F3A408}" sibTransId="{B1322D00-A2C1-4EC1-93A9-131830148943}"/>
    <dgm:cxn modelId="{EE8E53E2-BE46-41C2-B7AD-679C4DE7DAE1}" type="presOf" srcId="{788B8B86-0694-4A1F-B0D8-BB03575571AD}" destId="{6460C18E-9395-4CB2-A280-EB592CEB7D12}" srcOrd="0" destOrd="0" presId="urn:microsoft.com/office/officeart/2005/8/layout/default"/>
    <dgm:cxn modelId="{2169E2E3-31D9-4FC2-A8E8-0DA386AD4A69}" type="presOf" srcId="{9B5BE640-05E4-4710-956C-05015FA935C4}" destId="{2D39D96C-1D07-477D-92F6-2D60298184D7}" srcOrd="0" destOrd="0" presId="urn:microsoft.com/office/officeart/2005/8/layout/default"/>
    <dgm:cxn modelId="{5B6CD0EB-D227-4B5B-989C-D5017708F0C0}" srcId="{CB66DD93-E460-4E91-A393-711FE3136DA9}" destId="{4FEC627C-1090-42AB-8E19-29292C7787F5}" srcOrd="1" destOrd="0" parTransId="{6F20C387-D467-4DDE-9533-C5D1CBD60D60}" sibTransId="{8E81E2E5-D40A-4548-97C3-DC4BE225F81C}"/>
    <dgm:cxn modelId="{433395EF-0957-4FC0-A56F-4AB41900EA6B}" type="presOf" srcId="{7E02F1BD-1C00-4645-9B52-6EBE290533EF}" destId="{1F09E1CE-BCD9-4FC3-9D29-2EC7A5752517}" srcOrd="0" destOrd="0" presId="urn:microsoft.com/office/officeart/2005/8/layout/default"/>
    <dgm:cxn modelId="{98FD5330-C114-48ED-B86B-1593B39067A6}" type="presParOf" srcId="{5F36F5F0-7C78-4B3A-B041-4EEBA7F69559}" destId="{9F8A3E98-1B95-4DA1-B14A-645316CA68A4}" srcOrd="0" destOrd="0" presId="urn:microsoft.com/office/officeart/2005/8/layout/default"/>
    <dgm:cxn modelId="{CCE84970-3C4D-4482-AE81-7DBE8EF39747}" type="presParOf" srcId="{5F36F5F0-7C78-4B3A-B041-4EEBA7F69559}" destId="{8B65D695-9DE5-41E4-9381-0457E1E9877C}" srcOrd="1" destOrd="0" presId="urn:microsoft.com/office/officeart/2005/8/layout/default"/>
    <dgm:cxn modelId="{6705BF7B-5D87-4FBE-AE35-C7B76637BF89}" type="presParOf" srcId="{5F36F5F0-7C78-4B3A-B041-4EEBA7F69559}" destId="{5A24C6B5-EA42-441F-9E74-8487E7222512}" srcOrd="2" destOrd="0" presId="urn:microsoft.com/office/officeart/2005/8/layout/default"/>
    <dgm:cxn modelId="{32E14F22-28CE-41DF-91C4-FEC03E695771}" type="presParOf" srcId="{5F36F5F0-7C78-4B3A-B041-4EEBA7F69559}" destId="{5C1A4665-2FF0-4BA3-A9DC-9600A9621253}" srcOrd="3" destOrd="0" presId="urn:microsoft.com/office/officeart/2005/8/layout/default"/>
    <dgm:cxn modelId="{DA09F361-B938-4ACA-ABFE-332DB24CE782}" type="presParOf" srcId="{5F36F5F0-7C78-4B3A-B041-4EEBA7F69559}" destId="{1F09E1CE-BCD9-4FC3-9D29-2EC7A5752517}" srcOrd="4" destOrd="0" presId="urn:microsoft.com/office/officeart/2005/8/layout/default"/>
    <dgm:cxn modelId="{3ABC75A4-303F-494F-904D-9550B8F430E6}" type="presParOf" srcId="{5F36F5F0-7C78-4B3A-B041-4EEBA7F69559}" destId="{4599238C-4211-457C-85F8-BE53D142F3EE}" srcOrd="5" destOrd="0" presId="urn:microsoft.com/office/officeart/2005/8/layout/default"/>
    <dgm:cxn modelId="{09785896-96F1-456B-A4CB-3EFC22A1DE78}" type="presParOf" srcId="{5F36F5F0-7C78-4B3A-B041-4EEBA7F69559}" destId="{27E0D749-2328-4C9F-B8E0-743D9A2C7EE2}" srcOrd="6" destOrd="0" presId="urn:microsoft.com/office/officeart/2005/8/layout/default"/>
    <dgm:cxn modelId="{96E56C96-457E-4CBF-AD0C-97697B792E7A}" type="presParOf" srcId="{5F36F5F0-7C78-4B3A-B041-4EEBA7F69559}" destId="{A337796E-9CCD-4110-B130-90BE4B40D3E4}" srcOrd="7" destOrd="0" presId="urn:microsoft.com/office/officeart/2005/8/layout/default"/>
    <dgm:cxn modelId="{C61AC9E0-2AF5-427D-BC0B-D1FCE37AF6B3}" type="presParOf" srcId="{5F36F5F0-7C78-4B3A-B041-4EEBA7F69559}" destId="{18D10525-AD4C-43F8-A1AD-0BAE6901F7C8}" srcOrd="8" destOrd="0" presId="urn:microsoft.com/office/officeart/2005/8/layout/default"/>
    <dgm:cxn modelId="{8BC9C1A8-8AEB-4756-8C54-6027C85F1131}" type="presParOf" srcId="{5F36F5F0-7C78-4B3A-B041-4EEBA7F69559}" destId="{1D567AB7-3386-472F-AC3E-0A364D078CA9}" srcOrd="9" destOrd="0" presId="urn:microsoft.com/office/officeart/2005/8/layout/default"/>
    <dgm:cxn modelId="{55AB8CF9-3610-4756-BDA4-638822B94BAA}" type="presParOf" srcId="{5F36F5F0-7C78-4B3A-B041-4EEBA7F69559}" destId="{D8DBB784-401A-46B7-8BF8-A388C847E4C1}" srcOrd="10" destOrd="0" presId="urn:microsoft.com/office/officeart/2005/8/layout/default"/>
    <dgm:cxn modelId="{80FACABC-8AA7-40F5-AE8B-45D1F3298A78}" type="presParOf" srcId="{5F36F5F0-7C78-4B3A-B041-4EEBA7F69559}" destId="{5FE1BC91-BD69-4F1C-B399-B290AB5DBE78}" srcOrd="11" destOrd="0" presId="urn:microsoft.com/office/officeart/2005/8/layout/default"/>
    <dgm:cxn modelId="{4B39954F-CE52-4DBB-8763-B798C24AEB09}" type="presParOf" srcId="{5F36F5F0-7C78-4B3A-B041-4EEBA7F69559}" destId="{2D39D96C-1D07-477D-92F6-2D60298184D7}" srcOrd="12" destOrd="0" presId="urn:microsoft.com/office/officeart/2005/8/layout/default"/>
    <dgm:cxn modelId="{579C1728-1AC5-4E79-A55D-EE6DF17B168A}" type="presParOf" srcId="{5F36F5F0-7C78-4B3A-B041-4EEBA7F69559}" destId="{149F7E82-DC0B-48C1-BF0E-9B657D2CD211}" srcOrd="13" destOrd="0" presId="urn:microsoft.com/office/officeart/2005/8/layout/default"/>
    <dgm:cxn modelId="{769A28B9-6ADB-458E-B06F-55ACBDFF5D7C}" type="presParOf" srcId="{5F36F5F0-7C78-4B3A-B041-4EEBA7F69559}" destId="{6460C18E-9395-4CB2-A280-EB592CEB7D12}" srcOrd="14" destOrd="0" presId="urn:microsoft.com/office/officeart/2005/8/layout/default"/>
    <dgm:cxn modelId="{C0516EB5-8196-4348-87BF-C533F6A7DBE3}" type="presParOf" srcId="{5F36F5F0-7C78-4B3A-B041-4EEBA7F69559}" destId="{2DADF70E-60D4-4F56-A40F-5AE9C0FF4414}" srcOrd="15" destOrd="0" presId="urn:microsoft.com/office/officeart/2005/8/layout/default"/>
    <dgm:cxn modelId="{4FA0D7E6-A4CF-4D6D-BE27-7B68BD813B91}" type="presParOf" srcId="{5F36F5F0-7C78-4B3A-B041-4EEBA7F69559}" destId="{0922F4E8-D71D-47B2-A155-C949E80F437D}" srcOrd="1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7850B6-4643-4CDC-961E-7DA9B8F1B81F}">
      <dsp:nvSpPr>
        <dsp:cNvPr id="0" name=""/>
        <dsp:cNvSpPr/>
      </dsp:nvSpPr>
      <dsp:spPr>
        <a:xfrm rot="5400000">
          <a:off x="6862999" y="-2643350"/>
          <a:ext cx="1497183" cy="716385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knowing or </a:t>
          </a:r>
          <a:r>
            <a:rPr lang="id-ID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being 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able to use only one language</a:t>
          </a:r>
          <a:endParaRPr lang="id-ID" sz="1800" kern="1200" dirty="0"/>
        </a:p>
      </dsp:txBody>
      <dsp:txXfrm rot="-5400000">
        <a:off x="4029666" y="263069"/>
        <a:ext cx="7090764" cy="1351011"/>
      </dsp:txXfrm>
    </dsp:sp>
    <dsp:sp modelId="{28FA6DD1-1055-4353-9C7D-D710AC45E634}">
      <dsp:nvSpPr>
        <dsp:cNvPr id="0" name=""/>
        <dsp:cNvSpPr/>
      </dsp:nvSpPr>
      <dsp:spPr>
        <a:xfrm>
          <a:off x="0" y="2835"/>
          <a:ext cx="4029666" cy="18714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Monolingualism</a:t>
          </a:r>
          <a:r>
            <a:rPr lang="en-US" sz="3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id-ID" sz="3900" kern="1200" dirty="0"/>
        </a:p>
      </dsp:txBody>
      <dsp:txXfrm>
        <a:off x="91358" y="94193"/>
        <a:ext cx="3846950" cy="1688763"/>
      </dsp:txXfrm>
    </dsp:sp>
    <dsp:sp modelId="{BEFA1807-19CC-431B-923B-F4E9DC29AE07}">
      <dsp:nvSpPr>
        <dsp:cNvPr id="0" name=""/>
        <dsp:cNvSpPr/>
      </dsp:nvSpPr>
      <dsp:spPr>
        <a:xfrm rot="5400000">
          <a:off x="6862999" y="-678296"/>
          <a:ext cx="1497183" cy="716385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 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phenomenon of speaking and understanding two languages</a:t>
          </a:r>
          <a:endParaRPr lang="id-ID" sz="1800" kern="1200" dirty="0"/>
        </a:p>
      </dsp:txBody>
      <dsp:txXfrm rot="-5400000">
        <a:off x="4029666" y="2228123"/>
        <a:ext cx="7090764" cy="1351011"/>
      </dsp:txXfrm>
    </dsp:sp>
    <dsp:sp modelId="{249D0AAE-EBA2-479C-A09B-B33F9716413C}">
      <dsp:nvSpPr>
        <dsp:cNvPr id="0" name=""/>
        <dsp:cNvSpPr/>
      </dsp:nvSpPr>
      <dsp:spPr>
        <a:xfrm>
          <a:off x="0" y="1967889"/>
          <a:ext cx="4029666" cy="18714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Bilingualism </a:t>
          </a:r>
          <a:endParaRPr lang="id-ID" sz="3900" kern="1200" dirty="0"/>
        </a:p>
      </dsp:txBody>
      <dsp:txXfrm>
        <a:off x="91358" y="2059247"/>
        <a:ext cx="3846950" cy="1688763"/>
      </dsp:txXfrm>
    </dsp:sp>
    <dsp:sp modelId="{75D89BAF-6C0A-4FB8-909B-4B04E17B5D85}">
      <dsp:nvSpPr>
        <dsp:cNvPr id="0" name=""/>
        <dsp:cNvSpPr/>
      </dsp:nvSpPr>
      <dsp:spPr>
        <a:xfrm rot="5400000">
          <a:off x="6862999" y="1286757"/>
          <a:ext cx="1497183" cy="716385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the use of more than two languages, either used by an individual speaker or by a community of speakers</a:t>
          </a:r>
          <a:endParaRPr lang="id-ID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the act of using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polyglotism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</a:t>
          </a:r>
          <a:r>
            <a:rPr lang="id-ID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or using multiple languages</a:t>
          </a:r>
          <a:endParaRPr lang="id-ID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D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The people who can master more than two languages are called polyglot.</a:t>
          </a:r>
          <a:r>
            <a:rPr lang="id-ID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In Greek, </a:t>
          </a:r>
          <a:r>
            <a:rPr lang="id-ID" sz="18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poly </a:t>
          </a:r>
          <a:r>
            <a:rPr lang="id-ID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means ‘many’ and </a:t>
          </a:r>
          <a:r>
            <a:rPr lang="id-ID" sz="18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glot </a:t>
          </a:r>
          <a:r>
            <a:rPr lang="id-ID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means ‘language’.</a:t>
          </a:r>
          <a:endParaRPr lang="id-ID" sz="1800" kern="1200" dirty="0"/>
        </a:p>
      </dsp:txBody>
      <dsp:txXfrm rot="-5400000">
        <a:off x="4029666" y="4193176"/>
        <a:ext cx="7090764" cy="1351011"/>
      </dsp:txXfrm>
    </dsp:sp>
    <dsp:sp modelId="{12E8063A-D827-4DDB-9B96-8C6D858AE58C}">
      <dsp:nvSpPr>
        <dsp:cNvPr id="0" name=""/>
        <dsp:cNvSpPr/>
      </dsp:nvSpPr>
      <dsp:spPr>
        <a:xfrm>
          <a:off x="0" y="3932942"/>
          <a:ext cx="4029666" cy="18714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Multilingualism </a:t>
          </a:r>
          <a:endParaRPr lang="id-ID" sz="3900" kern="1200" dirty="0"/>
        </a:p>
      </dsp:txBody>
      <dsp:txXfrm>
        <a:off x="91358" y="4024300"/>
        <a:ext cx="3846950" cy="168876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7591B9-1011-493C-85E0-1F9CA0168545}">
      <dsp:nvSpPr>
        <dsp:cNvPr id="0" name=""/>
        <dsp:cNvSpPr/>
      </dsp:nvSpPr>
      <dsp:spPr>
        <a:xfrm>
          <a:off x="1787" y="0"/>
          <a:ext cx="4553586" cy="5029206"/>
        </a:xfrm>
        <a:prstGeom prst="roundRect">
          <a:avLst>
            <a:gd name="adj" fmla="val 5000"/>
          </a:avLst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02870" rIns="133350" bIns="0" numCol="1" spcCol="1270" anchor="t" anchorCtr="0">
          <a:noAutofit/>
        </a:bodyPr>
        <a:lstStyle/>
        <a:p>
          <a:pPr marL="0" lvl="0" indent="0" algn="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Li (2008) </a:t>
          </a:r>
          <a:endParaRPr lang="id-ID" sz="3000" kern="1200" dirty="0"/>
        </a:p>
      </dsp:txBody>
      <dsp:txXfrm rot="16200000">
        <a:off x="-1604827" y="1606615"/>
        <a:ext cx="4123948" cy="910717"/>
      </dsp:txXfrm>
    </dsp:sp>
    <dsp:sp modelId="{8FAD5CFD-643B-49A3-8149-BDFB5B17768F}">
      <dsp:nvSpPr>
        <dsp:cNvPr id="0" name=""/>
        <dsp:cNvSpPr/>
      </dsp:nvSpPr>
      <dsp:spPr>
        <a:xfrm>
          <a:off x="912505" y="0"/>
          <a:ext cx="3392421" cy="5029206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20015" rIns="0" bIns="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“anyone who can communicate in more than one language, be it active (through speaking and writing) or passive (through listening and reading” (p. 4)</a:t>
          </a:r>
          <a:endParaRPr lang="id-ID" sz="3500" kern="1200" dirty="0"/>
        </a:p>
      </dsp:txBody>
      <dsp:txXfrm>
        <a:off x="912505" y="0"/>
        <a:ext cx="3392421" cy="5029206"/>
      </dsp:txXfrm>
    </dsp:sp>
    <dsp:sp modelId="{33616AC9-C33E-45C5-A25B-D55BC70F7D1C}">
      <dsp:nvSpPr>
        <dsp:cNvPr id="0" name=""/>
        <dsp:cNvSpPr/>
      </dsp:nvSpPr>
      <dsp:spPr>
        <a:xfrm>
          <a:off x="4714749" y="0"/>
          <a:ext cx="4553586" cy="5029206"/>
        </a:xfrm>
        <a:prstGeom prst="roundRect">
          <a:avLst>
            <a:gd name="adj" fmla="val 5000"/>
          </a:avLst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02870" rIns="133350" bIns="0" numCol="1" spcCol="1270" anchor="t" anchorCtr="0">
          <a:noAutofit/>
        </a:bodyPr>
        <a:lstStyle/>
        <a:p>
          <a:pPr marL="0" lvl="0" indent="0" algn="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European Commission (2007)</a:t>
          </a:r>
          <a:endParaRPr lang="id-ID" sz="3000" kern="1200" dirty="0"/>
        </a:p>
      </dsp:txBody>
      <dsp:txXfrm rot="16200000">
        <a:off x="3108133" y="1606615"/>
        <a:ext cx="4123948" cy="910717"/>
      </dsp:txXfrm>
    </dsp:sp>
    <dsp:sp modelId="{31B620EA-415E-448B-BAB9-B164BBBEB53F}">
      <dsp:nvSpPr>
        <dsp:cNvPr id="0" name=""/>
        <dsp:cNvSpPr/>
      </dsp:nvSpPr>
      <dsp:spPr>
        <a:xfrm rot="5400000">
          <a:off x="4368161" y="3967640"/>
          <a:ext cx="738713" cy="683037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6EDB0C-9115-4F12-8FF7-1E753F4A0ACA}">
      <dsp:nvSpPr>
        <dsp:cNvPr id="0" name=""/>
        <dsp:cNvSpPr/>
      </dsp:nvSpPr>
      <dsp:spPr>
        <a:xfrm>
          <a:off x="5625467" y="0"/>
          <a:ext cx="3392421" cy="5029206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20015" rIns="0" bIns="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“the ability of societies, institutions, groups and individuals to engage, on a regular basis, with more than one language in their day-to-day lives” (p. 6)</a:t>
          </a:r>
          <a:endParaRPr lang="id-ID" sz="3500" kern="1200" dirty="0"/>
        </a:p>
      </dsp:txBody>
      <dsp:txXfrm>
        <a:off x="5625467" y="0"/>
        <a:ext cx="3392421" cy="502920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F808A9-80DE-4F29-A2C9-CE5C2AC4CBD3}">
      <dsp:nvSpPr>
        <dsp:cNvPr id="0" name=""/>
        <dsp:cNvSpPr/>
      </dsp:nvSpPr>
      <dsp:spPr>
        <a:xfrm>
          <a:off x="184555" y="1105248"/>
          <a:ext cx="3840134" cy="19200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600" kern="1200" dirty="0"/>
            <a:t>Important differences in the experience of acquiring and using laguages</a:t>
          </a:r>
        </a:p>
      </dsp:txBody>
      <dsp:txXfrm>
        <a:off x="240792" y="1161485"/>
        <a:ext cx="3727660" cy="1807593"/>
      </dsp:txXfrm>
    </dsp:sp>
    <dsp:sp modelId="{89959B23-3D67-4ED6-A620-C64461CBFB0D}">
      <dsp:nvSpPr>
        <dsp:cNvPr id="0" name=""/>
        <dsp:cNvSpPr/>
      </dsp:nvSpPr>
      <dsp:spPr>
        <a:xfrm rot="19457599">
          <a:off x="3846888" y="1471427"/>
          <a:ext cx="1891656" cy="83671"/>
        </a:xfrm>
        <a:custGeom>
          <a:avLst/>
          <a:gdLst/>
          <a:ahLst/>
          <a:cxnLst/>
          <a:rect l="0" t="0" r="0" b="0"/>
          <a:pathLst>
            <a:path>
              <a:moveTo>
                <a:pt x="0" y="41835"/>
              </a:moveTo>
              <a:lnTo>
                <a:pt x="1891656" y="41835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d-ID" sz="700" kern="1200"/>
        </a:p>
      </dsp:txBody>
      <dsp:txXfrm>
        <a:off x="4745425" y="1465971"/>
        <a:ext cx="94582" cy="94582"/>
      </dsp:txXfrm>
    </dsp:sp>
    <dsp:sp modelId="{17F014E0-F212-4B76-A979-D6F721034595}">
      <dsp:nvSpPr>
        <dsp:cNvPr id="0" name=""/>
        <dsp:cNvSpPr/>
      </dsp:nvSpPr>
      <dsp:spPr>
        <a:xfrm>
          <a:off x="5560743" y="1210"/>
          <a:ext cx="3840134" cy="19200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600" kern="1200" dirty="0"/>
            <a:t>An individual can acquire the different languages simultaeusly by being expsed to two or more languages frm birth</a:t>
          </a:r>
        </a:p>
      </dsp:txBody>
      <dsp:txXfrm>
        <a:off x="5616980" y="57447"/>
        <a:ext cx="3727660" cy="1807593"/>
      </dsp:txXfrm>
    </dsp:sp>
    <dsp:sp modelId="{B700A0E4-5C9D-4534-9929-51C501127EE4}">
      <dsp:nvSpPr>
        <dsp:cNvPr id="0" name=""/>
        <dsp:cNvSpPr/>
      </dsp:nvSpPr>
      <dsp:spPr>
        <a:xfrm rot="2142401">
          <a:off x="3846888" y="2575465"/>
          <a:ext cx="1891656" cy="83671"/>
        </a:xfrm>
        <a:custGeom>
          <a:avLst/>
          <a:gdLst/>
          <a:ahLst/>
          <a:cxnLst/>
          <a:rect l="0" t="0" r="0" b="0"/>
          <a:pathLst>
            <a:path>
              <a:moveTo>
                <a:pt x="0" y="41835"/>
              </a:moveTo>
              <a:lnTo>
                <a:pt x="1891656" y="41835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d-ID" sz="700" kern="1200"/>
        </a:p>
      </dsp:txBody>
      <dsp:txXfrm>
        <a:off x="4745425" y="2570010"/>
        <a:ext cx="94582" cy="94582"/>
      </dsp:txXfrm>
    </dsp:sp>
    <dsp:sp modelId="{F98ED233-AE42-4526-82E7-92BD8F392757}">
      <dsp:nvSpPr>
        <dsp:cNvPr id="0" name=""/>
        <dsp:cNvSpPr/>
      </dsp:nvSpPr>
      <dsp:spPr>
        <a:xfrm>
          <a:off x="5560743" y="2209287"/>
          <a:ext cx="3840134" cy="19200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600" kern="1200" dirty="0"/>
            <a:t>An individual can acquire the different languages by being exposed to second or additional languages later in life.</a:t>
          </a:r>
        </a:p>
      </dsp:txBody>
      <dsp:txXfrm>
        <a:off x="5616980" y="2265524"/>
        <a:ext cx="3727660" cy="180759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6D076A-CC1B-4437-A88E-DD1B10E461CF}">
      <dsp:nvSpPr>
        <dsp:cNvPr id="0" name=""/>
        <dsp:cNvSpPr/>
      </dsp:nvSpPr>
      <dsp:spPr>
        <a:xfrm rot="5400000">
          <a:off x="-229765" y="232387"/>
          <a:ext cx="1531768" cy="107223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 err="1"/>
            <a:t>Geographica</a:t>
          </a:r>
          <a:r>
            <a:rPr lang="id-ID" sz="1300" b="1" kern="1200" dirty="0"/>
            <a:t>l</a:t>
          </a:r>
        </a:p>
      </dsp:txBody>
      <dsp:txXfrm rot="-5400000">
        <a:off x="1" y="538741"/>
        <a:ext cx="1072237" cy="459531"/>
      </dsp:txXfrm>
    </dsp:sp>
    <dsp:sp modelId="{F93CA546-E3DD-49CE-BE41-3F99D5AD8F5C}">
      <dsp:nvSpPr>
        <dsp:cNvPr id="0" name=""/>
        <dsp:cNvSpPr/>
      </dsp:nvSpPr>
      <dsp:spPr>
        <a:xfrm rot="5400000">
          <a:off x="5934597" y="-4859738"/>
          <a:ext cx="995649" cy="1072036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/>
            <a:t>In comparison with the past, multilingualism is not limited to geographically close languages or to specific border areas or trade routes. It is a more global phenomenon spread over different parts of the world.</a:t>
          </a:r>
          <a:endParaRPr lang="id-ID" sz="2100" kern="1200" dirty="0"/>
        </a:p>
      </dsp:txBody>
      <dsp:txXfrm rot="-5400000">
        <a:off x="1072237" y="51226"/>
        <a:ext cx="10671765" cy="898441"/>
      </dsp:txXfrm>
    </dsp:sp>
    <dsp:sp modelId="{FCBA1F83-BE04-4F4E-BA61-BF659E14801E}">
      <dsp:nvSpPr>
        <dsp:cNvPr id="0" name=""/>
        <dsp:cNvSpPr/>
      </dsp:nvSpPr>
      <dsp:spPr>
        <a:xfrm rot="5400000">
          <a:off x="-229765" y="1569291"/>
          <a:ext cx="1531768" cy="107223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/>
            <a:t>Social</a:t>
          </a:r>
          <a:endParaRPr lang="id-ID" sz="1300" b="1" kern="1200" dirty="0"/>
        </a:p>
      </dsp:txBody>
      <dsp:txXfrm rot="-5400000">
        <a:off x="1" y="1875645"/>
        <a:ext cx="1072237" cy="459531"/>
      </dsp:txXfrm>
    </dsp:sp>
    <dsp:sp modelId="{1D18ED20-6E98-4644-B4FC-45A7539E6732}">
      <dsp:nvSpPr>
        <dsp:cNvPr id="0" name=""/>
        <dsp:cNvSpPr/>
      </dsp:nvSpPr>
      <dsp:spPr>
        <a:xfrm rot="5400000">
          <a:off x="5934597" y="-3522834"/>
          <a:ext cx="995649" cy="1072036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/>
            <a:t>Multilingualism is no longer associated with specific social strata, professions, or rituals. It is increasingly spread across different social classes, professions, and sociocultural activities. </a:t>
          </a:r>
          <a:endParaRPr lang="id-ID" sz="2100" kern="1200" dirty="0"/>
        </a:p>
      </dsp:txBody>
      <dsp:txXfrm rot="-5400000">
        <a:off x="1072237" y="1388130"/>
        <a:ext cx="10671765" cy="898441"/>
      </dsp:txXfrm>
    </dsp:sp>
    <dsp:sp modelId="{BC46D51B-C52F-4628-AB0C-2F78BA58E88E}">
      <dsp:nvSpPr>
        <dsp:cNvPr id="0" name=""/>
        <dsp:cNvSpPr/>
      </dsp:nvSpPr>
      <dsp:spPr>
        <a:xfrm rot="5400000">
          <a:off x="-229765" y="2906195"/>
          <a:ext cx="1531768" cy="107223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/>
            <a:t>Medium</a:t>
          </a:r>
          <a:endParaRPr lang="id-ID" sz="1300" b="1" kern="1200" dirty="0"/>
        </a:p>
      </dsp:txBody>
      <dsp:txXfrm rot="-5400000">
        <a:off x="1" y="3212549"/>
        <a:ext cx="1072237" cy="459531"/>
      </dsp:txXfrm>
    </dsp:sp>
    <dsp:sp modelId="{6F513E78-B400-4E89-817C-1609484F0836}">
      <dsp:nvSpPr>
        <dsp:cNvPr id="0" name=""/>
        <dsp:cNvSpPr/>
      </dsp:nvSpPr>
      <dsp:spPr>
        <a:xfrm rot="5400000">
          <a:off x="5934597" y="-2185930"/>
          <a:ext cx="995649" cy="1072036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/>
            <a:t>In the past, multilingual communication was often limited to writing, and mail was slow. In the 21st century, because of the Internet, multilingual communication is multimodal and instantaneous.</a:t>
          </a:r>
          <a:endParaRPr lang="id-ID" sz="2100" kern="1200" dirty="0"/>
        </a:p>
      </dsp:txBody>
      <dsp:txXfrm rot="-5400000">
        <a:off x="1072237" y="2725034"/>
        <a:ext cx="10671765" cy="89844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AD5A19-A157-4A3C-AAC1-0C0207010813}">
      <dsp:nvSpPr>
        <dsp:cNvPr id="0" name=""/>
        <dsp:cNvSpPr/>
      </dsp:nvSpPr>
      <dsp:spPr>
        <a:xfrm>
          <a:off x="1362608" y="1899"/>
          <a:ext cx="4423729" cy="11059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7470" tIns="77470" rIns="77470" bIns="77470" numCol="1" spcCol="1270" anchor="ctr" anchorCtr="0">
          <a:noAutofit/>
        </a:bodyPr>
        <a:lstStyle/>
        <a:p>
          <a:pPr marL="0" lvl="0" indent="0" algn="ctr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100" b="1" kern="1200" dirty="0"/>
            <a:t>Additive</a:t>
          </a:r>
          <a:endParaRPr lang="id-ID" sz="6100" kern="1200" dirty="0"/>
        </a:p>
      </dsp:txBody>
      <dsp:txXfrm>
        <a:off x="1395000" y="34291"/>
        <a:ext cx="4358945" cy="1041148"/>
      </dsp:txXfrm>
    </dsp:sp>
    <dsp:sp modelId="{C17C0CA7-75F2-498E-A8F4-67724DF7756F}">
      <dsp:nvSpPr>
        <dsp:cNvPr id="0" name=""/>
        <dsp:cNvSpPr/>
      </dsp:nvSpPr>
      <dsp:spPr>
        <a:xfrm rot="5400000">
          <a:off x="3477704" y="1204601"/>
          <a:ext cx="193538" cy="193538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7B33F5-1046-4E12-9178-56D0ED1C986D}">
      <dsp:nvSpPr>
        <dsp:cNvPr id="0" name=""/>
        <dsp:cNvSpPr/>
      </dsp:nvSpPr>
      <dsp:spPr>
        <a:xfrm>
          <a:off x="1362608" y="1494908"/>
          <a:ext cx="4423729" cy="1105932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a learning of second language </a:t>
          </a:r>
          <a:r>
            <a:rPr lang="id-ID" sz="2400" kern="1200" dirty="0"/>
            <a:t>which </a:t>
          </a:r>
          <a:r>
            <a:rPr lang="en-US" sz="2400" kern="1200" dirty="0"/>
            <a:t>does not interfere with first language</a:t>
          </a:r>
          <a:endParaRPr lang="id-ID" sz="2400" kern="1200" dirty="0"/>
        </a:p>
      </dsp:txBody>
      <dsp:txXfrm>
        <a:off x="1395000" y="1527300"/>
        <a:ext cx="4358945" cy="1041148"/>
      </dsp:txXfrm>
    </dsp:sp>
    <dsp:sp modelId="{618185AF-FC22-43CB-86CE-CF742DB3124F}">
      <dsp:nvSpPr>
        <dsp:cNvPr id="0" name=""/>
        <dsp:cNvSpPr/>
      </dsp:nvSpPr>
      <dsp:spPr>
        <a:xfrm rot="5400000">
          <a:off x="3477704" y="2697610"/>
          <a:ext cx="193538" cy="193538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196339-AB63-48FE-B365-D16FB0466599}">
      <dsp:nvSpPr>
        <dsp:cNvPr id="0" name=""/>
        <dsp:cNvSpPr/>
      </dsp:nvSpPr>
      <dsp:spPr>
        <a:xfrm>
          <a:off x="1362608" y="2987917"/>
          <a:ext cx="4423729" cy="1105932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For example: </a:t>
          </a:r>
          <a:r>
            <a:rPr lang="id-ID" sz="2400" kern="1200" dirty="0"/>
            <a:t> </a:t>
          </a:r>
          <a:r>
            <a:rPr lang="en-US" sz="2400" kern="1200" dirty="0"/>
            <a:t>English speakers </a:t>
          </a:r>
          <a:r>
            <a:rPr lang="id-ID" sz="2400" kern="1200" dirty="0"/>
            <a:t>in</a:t>
          </a:r>
          <a:r>
            <a:rPr lang="en-US" sz="2400" kern="1200" dirty="0"/>
            <a:t> </a:t>
          </a:r>
          <a:r>
            <a:rPr lang="id-ID" sz="2400" kern="1200" dirty="0"/>
            <a:t>the University</a:t>
          </a:r>
          <a:r>
            <a:rPr lang="en-US" sz="2400" kern="1200" dirty="0"/>
            <a:t> often learn Javanese to upgrade </a:t>
          </a:r>
          <a:r>
            <a:rPr lang="id-ID" sz="2400" kern="1200" dirty="0"/>
            <a:t>their </a:t>
          </a:r>
          <a:r>
            <a:rPr lang="en-US" sz="2400" kern="1200" dirty="0"/>
            <a:t>business skills.</a:t>
          </a:r>
          <a:endParaRPr lang="id-ID" sz="2400" kern="1200" dirty="0"/>
        </a:p>
      </dsp:txBody>
      <dsp:txXfrm>
        <a:off x="1395000" y="3020309"/>
        <a:ext cx="4358945" cy="1041148"/>
      </dsp:txXfrm>
    </dsp:sp>
    <dsp:sp modelId="{8369312E-1E9D-4C77-BD02-C9A00D0CA62E}">
      <dsp:nvSpPr>
        <dsp:cNvPr id="0" name=""/>
        <dsp:cNvSpPr/>
      </dsp:nvSpPr>
      <dsp:spPr>
        <a:xfrm>
          <a:off x="6405660" y="1899"/>
          <a:ext cx="4423729" cy="11059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7470" tIns="77470" rIns="77470" bIns="77470" numCol="1" spcCol="1270" anchor="ctr" anchorCtr="0">
          <a:noAutofit/>
        </a:bodyPr>
        <a:lstStyle/>
        <a:p>
          <a:pPr marL="0" lvl="0" indent="0" algn="ctr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100" b="1" kern="1200" dirty="0"/>
            <a:t>Subtractive</a:t>
          </a:r>
          <a:endParaRPr lang="id-ID" sz="6100" kern="1200" dirty="0"/>
        </a:p>
      </dsp:txBody>
      <dsp:txXfrm>
        <a:off x="6438052" y="34291"/>
        <a:ext cx="4358945" cy="1041148"/>
      </dsp:txXfrm>
    </dsp:sp>
    <dsp:sp modelId="{F416B71E-7968-49B4-9CDA-8D21EDB243DD}">
      <dsp:nvSpPr>
        <dsp:cNvPr id="0" name=""/>
        <dsp:cNvSpPr/>
      </dsp:nvSpPr>
      <dsp:spPr>
        <a:xfrm rot="5400000">
          <a:off x="8520756" y="1204601"/>
          <a:ext cx="193538" cy="193538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5D527E-0A60-4836-8EF8-E3458843267A}">
      <dsp:nvSpPr>
        <dsp:cNvPr id="0" name=""/>
        <dsp:cNvSpPr/>
      </dsp:nvSpPr>
      <dsp:spPr>
        <a:xfrm>
          <a:off x="6405660" y="1494908"/>
          <a:ext cx="4423729" cy="1105932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a learning of second language </a:t>
          </a:r>
          <a:r>
            <a:rPr lang="id-ID" sz="2400" kern="1200" dirty="0"/>
            <a:t>which </a:t>
          </a:r>
          <a:r>
            <a:rPr lang="en-US" sz="2400" kern="1200" dirty="0"/>
            <a:t>replaces </a:t>
          </a:r>
          <a:r>
            <a:rPr lang="id-ID" sz="2400" kern="1200" dirty="0"/>
            <a:t>the </a:t>
          </a:r>
          <a:r>
            <a:rPr lang="en-US" sz="2400" kern="1200" dirty="0"/>
            <a:t>first language</a:t>
          </a:r>
          <a:endParaRPr lang="id-ID" sz="2400" kern="1200" dirty="0"/>
        </a:p>
      </dsp:txBody>
      <dsp:txXfrm>
        <a:off x="6438052" y="1527300"/>
        <a:ext cx="4358945" cy="1041148"/>
      </dsp:txXfrm>
    </dsp:sp>
    <dsp:sp modelId="{8D129E4E-5AA4-43B2-BA45-1F0250500F69}">
      <dsp:nvSpPr>
        <dsp:cNvPr id="0" name=""/>
        <dsp:cNvSpPr/>
      </dsp:nvSpPr>
      <dsp:spPr>
        <a:xfrm rot="5400000">
          <a:off x="8520756" y="2697610"/>
          <a:ext cx="193538" cy="193538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167B64-221C-415F-A530-05A10F057CC7}">
      <dsp:nvSpPr>
        <dsp:cNvPr id="0" name=""/>
        <dsp:cNvSpPr/>
      </dsp:nvSpPr>
      <dsp:spPr>
        <a:xfrm>
          <a:off x="6405660" y="2987917"/>
          <a:ext cx="4423729" cy="1105932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For </a:t>
          </a:r>
          <a:r>
            <a:rPr lang="id-ID" sz="2400" kern="1200" dirty="0"/>
            <a:t>e</a:t>
          </a:r>
          <a:r>
            <a:rPr lang="en-US" sz="2400" kern="1200" dirty="0" err="1"/>
            <a:t>xample</a:t>
          </a:r>
          <a:r>
            <a:rPr lang="en-US" sz="2400" kern="1200" dirty="0"/>
            <a:t>: </a:t>
          </a:r>
          <a:r>
            <a:rPr lang="id-ID" sz="2400" kern="1200" dirty="0"/>
            <a:t> S</a:t>
          </a:r>
          <a:r>
            <a:rPr lang="en-US" sz="2400" kern="1200" dirty="0" err="1"/>
            <a:t>uccessive</a:t>
          </a:r>
          <a:r>
            <a:rPr lang="en-US" sz="2400" kern="1200" dirty="0"/>
            <a:t> US immigrant generations eventually become monolingual speakers.</a:t>
          </a:r>
          <a:endParaRPr lang="id-ID" sz="2400" kern="1200" dirty="0"/>
        </a:p>
      </dsp:txBody>
      <dsp:txXfrm>
        <a:off x="6438052" y="3020309"/>
        <a:ext cx="4358945" cy="104114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013C42-97B7-454C-831B-69F4D2F40FA7}">
      <dsp:nvSpPr>
        <dsp:cNvPr id="0" name=""/>
        <dsp:cNvSpPr/>
      </dsp:nvSpPr>
      <dsp:spPr>
        <a:xfrm>
          <a:off x="0" y="18389"/>
          <a:ext cx="9783083" cy="585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 dirty="0"/>
            <a:t>Enhance your communication skills </a:t>
          </a:r>
          <a:endParaRPr lang="id-ID" sz="2500" b="1" kern="1200" dirty="0"/>
        </a:p>
      </dsp:txBody>
      <dsp:txXfrm>
        <a:off x="28557" y="46946"/>
        <a:ext cx="9725969" cy="527886"/>
      </dsp:txXfrm>
    </dsp:sp>
    <dsp:sp modelId="{9C2EDDF7-5F1D-475E-8566-9C90422CBBD0}">
      <dsp:nvSpPr>
        <dsp:cNvPr id="0" name=""/>
        <dsp:cNvSpPr/>
      </dsp:nvSpPr>
      <dsp:spPr>
        <a:xfrm>
          <a:off x="0" y="603389"/>
          <a:ext cx="9783083" cy="5951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0613" tIns="31750" rIns="177800" bIns="3175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d-ID" sz="2000" kern="1200" dirty="0"/>
            <a:t>T</a:t>
          </a:r>
          <a:r>
            <a:rPr lang="en-US" sz="2000" kern="1200" dirty="0"/>
            <a:t>he more languages you know, </a:t>
          </a:r>
          <a:r>
            <a:rPr lang="id-ID" sz="2000" kern="1200" dirty="0"/>
            <a:t>the</a:t>
          </a:r>
          <a:r>
            <a:rPr lang="en-US" sz="2000" kern="1200" dirty="0"/>
            <a:t> easier </a:t>
          </a:r>
          <a:r>
            <a:rPr lang="id-ID" sz="2000" kern="1200" dirty="0"/>
            <a:t>it is </a:t>
          </a:r>
          <a:r>
            <a:rPr lang="en-US" sz="2000" kern="1200" dirty="0"/>
            <a:t>to talk to people, which consequently improves your communication skills.</a:t>
          </a:r>
          <a:endParaRPr lang="id-ID" sz="2000" kern="1200" dirty="0"/>
        </a:p>
      </dsp:txBody>
      <dsp:txXfrm>
        <a:off x="0" y="603389"/>
        <a:ext cx="9783083" cy="595125"/>
      </dsp:txXfrm>
    </dsp:sp>
    <dsp:sp modelId="{E50968EB-50BE-4E7A-8E5A-1C93037F5C4B}">
      <dsp:nvSpPr>
        <dsp:cNvPr id="0" name=""/>
        <dsp:cNvSpPr/>
      </dsp:nvSpPr>
      <dsp:spPr>
        <a:xfrm>
          <a:off x="0" y="1198514"/>
          <a:ext cx="9783083" cy="585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500" b="1" kern="1200" dirty="0"/>
            <a:t>I</a:t>
          </a:r>
          <a:r>
            <a:rPr lang="en-US" sz="2500" b="1" kern="1200" dirty="0" err="1"/>
            <a:t>ncrease</a:t>
          </a:r>
          <a:r>
            <a:rPr lang="en-US" sz="2500" b="1" kern="1200" dirty="0"/>
            <a:t> career opportunities</a:t>
          </a:r>
          <a:endParaRPr lang="id-ID" sz="2500" b="1" kern="1200" dirty="0"/>
        </a:p>
      </dsp:txBody>
      <dsp:txXfrm>
        <a:off x="28557" y="1227071"/>
        <a:ext cx="9725969" cy="527886"/>
      </dsp:txXfrm>
    </dsp:sp>
    <dsp:sp modelId="{1DCD7F3C-B914-47DD-8E68-756D26BE462C}">
      <dsp:nvSpPr>
        <dsp:cNvPr id="0" name=""/>
        <dsp:cNvSpPr/>
      </dsp:nvSpPr>
      <dsp:spPr>
        <a:xfrm>
          <a:off x="0" y="1783514"/>
          <a:ext cx="9783083" cy="5951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0613" tIns="31750" rIns="177800" bIns="3175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d-ID" sz="2000" kern="1200" dirty="0"/>
            <a:t>S</a:t>
          </a:r>
          <a:r>
            <a:rPr lang="en-US" sz="2000" kern="1200" dirty="0"/>
            <a:t>peaking multiple languages has numerous employment benefits. Being multilingual means there are more job opportunities depending on the languages you speak.</a:t>
          </a:r>
          <a:endParaRPr lang="id-ID" sz="2000" kern="1200" dirty="0"/>
        </a:p>
      </dsp:txBody>
      <dsp:txXfrm>
        <a:off x="0" y="1783514"/>
        <a:ext cx="9783083" cy="595125"/>
      </dsp:txXfrm>
    </dsp:sp>
    <dsp:sp modelId="{98455EA3-F76A-49FB-8632-E3E42B849529}">
      <dsp:nvSpPr>
        <dsp:cNvPr id="0" name=""/>
        <dsp:cNvSpPr/>
      </dsp:nvSpPr>
      <dsp:spPr>
        <a:xfrm>
          <a:off x="0" y="2378638"/>
          <a:ext cx="9783083" cy="585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 dirty="0"/>
            <a:t>Improve memory</a:t>
          </a:r>
          <a:endParaRPr lang="id-ID" sz="2500" b="1" kern="1200" dirty="0"/>
        </a:p>
      </dsp:txBody>
      <dsp:txXfrm>
        <a:off x="28557" y="2407195"/>
        <a:ext cx="9725969" cy="527886"/>
      </dsp:txXfrm>
    </dsp:sp>
    <dsp:sp modelId="{F264ADFC-A7AC-45AC-AA15-C90F946C743A}">
      <dsp:nvSpPr>
        <dsp:cNvPr id="0" name=""/>
        <dsp:cNvSpPr/>
      </dsp:nvSpPr>
      <dsp:spPr>
        <a:xfrm>
          <a:off x="0" y="2963638"/>
          <a:ext cx="9783083" cy="5951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0613" tIns="31750" rIns="177800" bIns="3175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d-ID" sz="2000" kern="1200" dirty="0"/>
            <a:t>P</a:t>
          </a:r>
          <a:r>
            <a:rPr lang="en-US" sz="2000" kern="1200" dirty="0" err="1"/>
            <a:t>eople</a:t>
          </a:r>
          <a:r>
            <a:rPr lang="en-US" sz="2000" kern="1200" dirty="0"/>
            <a:t> who speak multiple languages have better attention which has a positive impact on the memory skills of the </a:t>
          </a:r>
          <a:r>
            <a:rPr lang="id-ID" sz="2000" kern="1200" dirty="0"/>
            <a:t>people</a:t>
          </a:r>
          <a:r>
            <a:rPr lang="en-US" sz="2000" kern="1200" dirty="0"/>
            <a:t>.</a:t>
          </a:r>
          <a:endParaRPr lang="id-ID" sz="2000" kern="1200" dirty="0"/>
        </a:p>
      </dsp:txBody>
      <dsp:txXfrm>
        <a:off x="0" y="2963638"/>
        <a:ext cx="9783083" cy="59512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DEE9B1-DD53-459B-8965-DDB849DA30F7}">
      <dsp:nvSpPr>
        <dsp:cNvPr id="0" name=""/>
        <dsp:cNvSpPr/>
      </dsp:nvSpPr>
      <dsp:spPr>
        <a:xfrm>
          <a:off x="0" y="166209"/>
          <a:ext cx="7968593" cy="4781155"/>
        </a:xfrm>
        <a:prstGeom prst="rect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 dirty="0"/>
            <a:t>Multilingualism is a complex phenomenon that can be studied from different perspectives in disciplines such as linguistics, psycholinguistics, sociolinguistics,</a:t>
          </a:r>
          <a:r>
            <a:rPr lang="id-ID" sz="4700" kern="1200" dirty="0"/>
            <a:t> and education. (Cenoz, 2013: 4-5)</a:t>
          </a:r>
        </a:p>
      </dsp:txBody>
      <dsp:txXfrm>
        <a:off x="0" y="166209"/>
        <a:ext cx="7968593" cy="478115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8A3E98-1B95-4DA1-B14A-645316CA68A4}">
      <dsp:nvSpPr>
        <dsp:cNvPr id="0" name=""/>
        <dsp:cNvSpPr/>
      </dsp:nvSpPr>
      <dsp:spPr>
        <a:xfrm>
          <a:off x="4085" y="651113"/>
          <a:ext cx="2212027" cy="1327216"/>
        </a:xfrm>
        <a:prstGeom prst="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1">
                <a:alpha val="90000"/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100" kern="1200" dirty="0"/>
            <a:t>Cognitive Outcomes of Multilingualism</a:t>
          </a:r>
        </a:p>
      </dsp:txBody>
      <dsp:txXfrm>
        <a:off x="4085" y="651113"/>
        <a:ext cx="2212027" cy="1327216"/>
      </dsp:txXfrm>
    </dsp:sp>
    <dsp:sp modelId="{5A24C6B5-EA42-441F-9E74-8487E7222512}">
      <dsp:nvSpPr>
        <dsp:cNvPr id="0" name=""/>
        <dsp:cNvSpPr/>
      </dsp:nvSpPr>
      <dsp:spPr>
        <a:xfrm>
          <a:off x="2437315" y="651113"/>
          <a:ext cx="2212027" cy="1327216"/>
        </a:xfrm>
        <a:prstGeom prst="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5000"/>
                <a:tint val="98000"/>
                <a:satMod val="110000"/>
                <a:lumMod val="104000"/>
              </a:schemeClr>
            </a:gs>
            <a:gs pos="69000">
              <a:schemeClr val="accent1">
                <a:alpha val="90000"/>
                <a:hueOff val="0"/>
                <a:satOff val="0"/>
                <a:lumOff val="0"/>
                <a:alphaOff val="-5000"/>
                <a:shade val="88000"/>
                <a:satMod val="130000"/>
                <a:lumMod val="92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500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100" kern="1200" dirty="0"/>
            <a:t>Relationship Between Language and Thought in Multilinguals</a:t>
          </a:r>
        </a:p>
      </dsp:txBody>
      <dsp:txXfrm>
        <a:off x="2437315" y="651113"/>
        <a:ext cx="2212027" cy="1327216"/>
      </dsp:txXfrm>
    </dsp:sp>
    <dsp:sp modelId="{1F09E1CE-BCD9-4FC3-9D29-2EC7A5752517}">
      <dsp:nvSpPr>
        <dsp:cNvPr id="0" name=""/>
        <dsp:cNvSpPr/>
      </dsp:nvSpPr>
      <dsp:spPr>
        <a:xfrm>
          <a:off x="4870545" y="651113"/>
          <a:ext cx="2212027" cy="1327216"/>
        </a:xfrm>
        <a:prstGeom prst="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10000"/>
                <a:tint val="98000"/>
                <a:satMod val="110000"/>
                <a:lumMod val="104000"/>
              </a:schemeClr>
            </a:gs>
            <a:gs pos="69000">
              <a:schemeClr val="accent1">
                <a:alpha val="90000"/>
                <a:hueOff val="0"/>
                <a:satOff val="0"/>
                <a:lumOff val="0"/>
                <a:alphaOff val="-10000"/>
                <a:shade val="88000"/>
                <a:satMod val="130000"/>
                <a:lumMod val="92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1000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100" kern="1200" dirty="0"/>
            <a:t>Multilingual Language Processing</a:t>
          </a:r>
        </a:p>
      </dsp:txBody>
      <dsp:txXfrm>
        <a:off x="4870545" y="651113"/>
        <a:ext cx="2212027" cy="1327216"/>
      </dsp:txXfrm>
    </dsp:sp>
    <dsp:sp modelId="{27E0D749-2328-4C9F-B8E0-743D9A2C7EE2}">
      <dsp:nvSpPr>
        <dsp:cNvPr id="0" name=""/>
        <dsp:cNvSpPr/>
      </dsp:nvSpPr>
      <dsp:spPr>
        <a:xfrm>
          <a:off x="7303775" y="651113"/>
          <a:ext cx="2212027" cy="1327216"/>
        </a:xfrm>
        <a:prstGeom prst="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15000"/>
                <a:tint val="98000"/>
                <a:satMod val="110000"/>
                <a:lumMod val="104000"/>
              </a:schemeClr>
            </a:gs>
            <a:gs pos="69000">
              <a:schemeClr val="accent1">
                <a:alpha val="90000"/>
                <a:hueOff val="0"/>
                <a:satOff val="0"/>
                <a:lumOff val="0"/>
                <a:alphaOff val="-15000"/>
                <a:shade val="88000"/>
                <a:satMod val="130000"/>
                <a:lumMod val="92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1500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100" kern="1200" dirty="0"/>
            <a:t>The Multilingual Brain</a:t>
          </a:r>
        </a:p>
      </dsp:txBody>
      <dsp:txXfrm>
        <a:off x="7303775" y="651113"/>
        <a:ext cx="2212027" cy="1327216"/>
      </dsp:txXfrm>
    </dsp:sp>
    <dsp:sp modelId="{18D10525-AD4C-43F8-A1AD-0BAE6901F7C8}">
      <dsp:nvSpPr>
        <dsp:cNvPr id="0" name=""/>
        <dsp:cNvSpPr/>
      </dsp:nvSpPr>
      <dsp:spPr>
        <a:xfrm>
          <a:off x="9737005" y="651113"/>
          <a:ext cx="2212027" cy="1327216"/>
        </a:xfrm>
        <a:prstGeom prst="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20000"/>
                <a:tint val="98000"/>
                <a:satMod val="110000"/>
                <a:lumMod val="104000"/>
              </a:schemeClr>
            </a:gs>
            <a:gs pos="69000">
              <a:schemeClr val="accent1">
                <a:alpha val="90000"/>
                <a:hueOff val="0"/>
                <a:satOff val="0"/>
                <a:lumOff val="0"/>
                <a:alphaOff val="-20000"/>
                <a:shade val="88000"/>
                <a:satMod val="130000"/>
                <a:lumMod val="92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2000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100" kern="1200" dirty="0"/>
            <a:t>Cross-Linguistic Interaction</a:t>
          </a:r>
        </a:p>
      </dsp:txBody>
      <dsp:txXfrm>
        <a:off x="9737005" y="651113"/>
        <a:ext cx="2212027" cy="1327216"/>
      </dsp:txXfrm>
    </dsp:sp>
    <dsp:sp modelId="{D8DBB784-401A-46B7-8BF8-A388C847E4C1}">
      <dsp:nvSpPr>
        <dsp:cNvPr id="0" name=""/>
        <dsp:cNvSpPr/>
      </dsp:nvSpPr>
      <dsp:spPr>
        <a:xfrm>
          <a:off x="1220700" y="2199532"/>
          <a:ext cx="2212027" cy="1327216"/>
        </a:xfrm>
        <a:prstGeom prst="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25000"/>
                <a:tint val="98000"/>
                <a:satMod val="110000"/>
                <a:lumMod val="104000"/>
              </a:schemeClr>
            </a:gs>
            <a:gs pos="69000">
              <a:schemeClr val="accent1">
                <a:alpha val="90000"/>
                <a:hueOff val="0"/>
                <a:satOff val="0"/>
                <a:lumOff val="0"/>
                <a:alphaOff val="-25000"/>
                <a:shade val="88000"/>
                <a:satMod val="130000"/>
                <a:lumMod val="92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2500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100" kern="1200" dirty="0"/>
            <a:t>Multilingual Individuals</a:t>
          </a:r>
        </a:p>
      </dsp:txBody>
      <dsp:txXfrm>
        <a:off x="1220700" y="2199532"/>
        <a:ext cx="2212027" cy="1327216"/>
      </dsp:txXfrm>
    </dsp:sp>
    <dsp:sp modelId="{2D39D96C-1D07-477D-92F6-2D60298184D7}">
      <dsp:nvSpPr>
        <dsp:cNvPr id="0" name=""/>
        <dsp:cNvSpPr/>
      </dsp:nvSpPr>
      <dsp:spPr>
        <a:xfrm>
          <a:off x="3653930" y="2199532"/>
          <a:ext cx="2212027" cy="1327216"/>
        </a:xfrm>
        <a:prstGeom prst="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30000"/>
                <a:tint val="98000"/>
                <a:satMod val="110000"/>
                <a:lumMod val="104000"/>
              </a:schemeClr>
            </a:gs>
            <a:gs pos="69000">
              <a:schemeClr val="accent1">
                <a:alpha val="90000"/>
                <a:hueOff val="0"/>
                <a:satOff val="0"/>
                <a:lumOff val="0"/>
                <a:alphaOff val="-30000"/>
                <a:shade val="88000"/>
                <a:satMod val="130000"/>
                <a:lumMod val="92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3000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100" kern="1200" dirty="0"/>
            <a:t>Multilingualism as a Social Construct</a:t>
          </a:r>
        </a:p>
      </dsp:txBody>
      <dsp:txXfrm>
        <a:off x="3653930" y="2199532"/>
        <a:ext cx="2212027" cy="1327216"/>
      </dsp:txXfrm>
    </dsp:sp>
    <dsp:sp modelId="{6460C18E-9395-4CB2-A280-EB592CEB7D12}">
      <dsp:nvSpPr>
        <dsp:cNvPr id="0" name=""/>
        <dsp:cNvSpPr/>
      </dsp:nvSpPr>
      <dsp:spPr>
        <a:xfrm>
          <a:off x="6087160" y="2199532"/>
          <a:ext cx="2212027" cy="1327216"/>
        </a:xfrm>
        <a:prstGeom prst="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35000"/>
                <a:tint val="98000"/>
                <a:satMod val="110000"/>
                <a:lumMod val="104000"/>
              </a:schemeClr>
            </a:gs>
            <a:gs pos="69000">
              <a:schemeClr val="accent1">
                <a:alpha val="90000"/>
                <a:hueOff val="0"/>
                <a:satOff val="0"/>
                <a:lumOff val="0"/>
                <a:alphaOff val="-35000"/>
                <a:shade val="88000"/>
                <a:satMod val="130000"/>
                <a:lumMod val="92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3500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100" kern="1200" dirty="0"/>
            <a:t>Multilingual Identities</a:t>
          </a:r>
        </a:p>
      </dsp:txBody>
      <dsp:txXfrm>
        <a:off x="6087160" y="2199532"/>
        <a:ext cx="2212027" cy="1327216"/>
      </dsp:txXfrm>
    </dsp:sp>
    <dsp:sp modelId="{0922F4E8-D71D-47B2-A155-C949E80F437D}">
      <dsp:nvSpPr>
        <dsp:cNvPr id="0" name=""/>
        <dsp:cNvSpPr/>
      </dsp:nvSpPr>
      <dsp:spPr>
        <a:xfrm>
          <a:off x="8520390" y="2199532"/>
          <a:ext cx="2212027" cy="1327216"/>
        </a:xfrm>
        <a:prstGeom prst="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40000"/>
                <a:tint val="98000"/>
                <a:satMod val="110000"/>
                <a:lumMod val="104000"/>
              </a:schemeClr>
            </a:gs>
            <a:gs pos="69000">
              <a:schemeClr val="accent1">
                <a:alpha val="90000"/>
                <a:hueOff val="0"/>
                <a:satOff val="0"/>
                <a:lumOff val="0"/>
                <a:alphaOff val="-40000"/>
                <a:shade val="88000"/>
                <a:satMod val="130000"/>
                <a:lumMod val="92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4000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100" kern="1200" dirty="0"/>
            <a:t>Multilingual Practices</a:t>
          </a:r>
        </a:p>
      </dsp:txBody>
      <dsp:txXfrm>
        <a:off x="8520390" y="2199532"/>
        <a:ext cx="2212027" cy="13272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5/26/2020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3758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D4963-E985-44C4-B8C4-FDD613B7C2F8}" type="datetime1">
              <a:rPr lang="en-US" smtClean="0"/>
              <a:t>5/26/2020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2218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5/26/2020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1737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  <a:t>5/26/2020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197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7495-0637-405E-AE64-5CC7506D51F5}" type="datetime1">
              <a:rPr lang="en-US" smtClean="0"/>
              <a:t>5/26/2020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210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690-9426-415D-8B65-26881E07B2D4}" type="datetime1">
              <a:rPr lang="en-US" smtClean="0"/>
              <a:t>5/26/2020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936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4989A-474C-40DE-95B9-011C28B71673}" type="datetime1">
              <a:rPr lang="en-US" smtClean="0"/>
              <a:t>5/26/2020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1591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ED54-5B5E-4A04-93D3-5772E3CE3818}" type="datetime1">
              <a:rPr lang="en-US" smtClean="0"/>
              <a:t>5/26/2020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9783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5/26/2020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537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884F1-FFEA-405F-9602-3DCA865EDA4E}" type="datetime1">
              <a:rPr lang="en-US" smtClean="0"/>
              <a:t>5/26/2020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3600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7E18DB4A-8810-4A10-AD5C-D5E2C667F5B3}" type="datetime1">
              <a:rPr lang="en-US" smtClean="0"/>
              <a:t>5/26/2020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2953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291B17-9318-49DB-B28B-6E5994AE9581}" type="datetime1">
              <a:rPr lang="en-US" smtClean="0"/>
              <a:t>5/26/2020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0487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5452819-4496-464A-96D5-45A3637E841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970" b="13444"/>
          <a:stretch/>
        </p:blipFill>
        <p:spPr>
          <a:xfrm>
            <a:off x="0" y="10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2CF634F-6FBB-45F3-BA86-E284365EE9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88004" y="1183873"/>
            <a:ext cx="4501166" cy="1588698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Algerian" panose="04020705040A02060702" pitchFamily="82" charset="0"/>
              </a:rPr>
              <a:t>Multilingualism</a:t>
            </a:r>
            <a:endParaRPr lang="en-ID" sz="2400" dirty="0">
              <a:latin typeface="Algerian" panose="04020705040A02060702" pitchFamily="8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5EC764-4C48-48A9-BD78-79270A112C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89065" y="3429000"/>
            <a:ext cx="3403426" cy="1255069"/>
          </a:xfrm>
        </p:spPr>
        <p:txBody>
          <a:bodyPr>
            <a:normAutofit/>
          </a:bodyPr>
          <a:lstStyle/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5248680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957101395"/>
              </p:ext>
            </p:extLst>
          </p:nvPr>
        </p:nvGraphicFramePr>
        <p:xfrm>
          <a:off x="2191406" y="630609"/>
          <a:ext cx="7968593" cy="51135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2586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1959" y="409903"/>
            <a:ext cx="9572895" cy="1443851"/>
          </a:xfrm>
        </p:spPr>
        <p:txBody>
          <a:bodyPr>
            <a:normAutofit/>
          </a:bodyPr>
          <a:lstStyle/>
          <a:p>
            <a:pPr algn="ctr"/>
            <a:r>
              <a:rPr lang="id-ID" sz="4000" dirty="0"/>
              <a:t>Research Themes in The Study of Multilingualism</a:t>
            </a: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883530838"/>
              </p:ext>
            </p:extLst>
          </p:nvPr>
        </p:nvGraphicFramePr>
        <p:xfrm>
          <a:off x="107503" y="1828800"/>
          <a:ext cx="11953118" cy="41778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386414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1096F-11AA-4B8A-8AA9-2C4E36C04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B62CEA-018A-48C9-83A2-A0C95B931F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Cenos, J. 2013. Defining Multilingualism.  </a:t>
            </a:r>
            <a:r>
              <a:rPr lang="en-US" dirty="0"/>
              <a:t>Annual Review of Applied Linguistics, 33</a:t>
            </a:r>
            <a:r>
              <a:rPr lang="id-ID" dirty="0"/>
              <a:t>: </a:t>
            </a:r>
            <a:r>
              <a:rPr lang="en-US" dirty="0"/>
              <a:t>3–18</a:t>
            </a:r>
            <a:r>
              <a:rPr lang="id-ID" dirty="0"/>
              <a:t>. </a:t>
            </a:r>
          </a:p>
          <a:p>
            <a:r>
              <a:rPr lang="id-ID" dirty="0"/>
              <a:t>Dewaele, J. 2015. Bilingualism and Multilingualism. </a:t>
            </a:r>
            <a:r>
              <a:rPr lang="en-US" dirty="0"/>
              <a:t>The International Encyclopedia of Language and Social Interaction</a:t>
            </a:r>
            <a:r>
              <a:rPr lang="id-ID" i="1" dirty="0"/>
              <a:t>, </a:t>
            </a:r>
            <a:r>
              <a:rPr lang="id-ID" dirty="0"/>
              <a:t>First Edition.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0773659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EDCB4-643A-43D5-A667-109AAB06E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D203FECE-FB5D-4DAD-817B-89EFBA6C23B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1578" y="804519"/>
            <a:ext cx="9603275" cy="4803801"/>
          </a:xfrm>
        </p:spPr>
      </p:pic>
    </p:spTree>
    <p:extLst>
      <p:ext uri="{BB962C8B-B14F-4D97-AF65-F5344CB8AC3E}">
        <p14:creationId xmlns:p14="http://schemas.microsoft.com/office/powerpoint/2010/main" val="361298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A9E70F-CE82-464D-B0DE-FF8AA4683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91897A6-777E-4B0D-9FFC-E285AE92B1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1579" y="804519"/>
            <a:ext cx="9603275" cy="5116221"/>
          </a:xfrm>
        </p:spPr>
      </p:pic>
    </p:spTree>
    <p:extLst>
      <p:ext uri="{BB962C8B-B14F-4D97-AF65-F5344CB8AC3E}">
        <p14:creationId xmlns:p14="http://schemas.microsoft.com/office/powerpoint/2010/main" val="1959770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685012892"/>
              </p:ext>
            </p:extLst>
          </p:nvPr>
        </p:nvGraphicFramePr>
        <p:xfrm>
          <a:off x="551793" y="215170"/>
          <a:ext cx="11193517" cy="58072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42745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264014361"/>
              </p:ext>
            </p:extLst>
          </p:nvPr>
        </p:nvGraphicFramePr>
        <p:xfrm>
          <a:off x="1418896" y="646386"/>
          <a:ext cx="9270124" cy="50292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11133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511815360"/>
              </p:ext>
            </p:extLst>
          </p:nvPr>
        </p:nvGraphicFramePr>
        <p:xfrm>
          <a:off x="1466194" y="1907628"/>
          <a:ext cx="9585434" cy="41305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51579" y="1056290"/>
            <a:ext cx="9603275" cy="797464"/>
          </a:xfrm>
        </p:spPr>
        <p:txBody>
          <a:bodyPr>
            <a:normAutofit fontScale="90000"/>
          </a:bodyPr>
          <a:lstStyle/>
          <a:p>
            <a:r>
              <a:rPr lang="id-ID" sz="3600" dirty="0"/>
              <a:t>LANGUAGE ACQUISITION in multilingualism</a:t>
            </a:r>
          </a:p>
        </p:txBody>
      </p:sp>
    </p:spTree>
    <p:extLst>
      <p:ext uri="{BB962C8B-B14F-4D97-AF65-F5344CB8AC3E}">
        <p14:creationId xmlns:p14="http://schemas.microsoft.com/office/powerpoint/2010/main" val="11797629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3942" y="346847"/>
            <a:ext cx="10121462" cy="1418897"/>
          </a:xfrm>
        </p:spPr>
        <p:txBody>
          <a:bodyPr>
            <a:noAutofit/>
          </a:bodyPr>
          <a:lstStyle/>
          <a:p>
            <a:r>
              <a:rPr lang="en-US" sz="3000" cap="none" dirty="0" err="1">
                <a:latin typeface="Times New Roman" pitchFamily="18" charset="0"/>
                <a:cs typeface="Times New Roman" pitchFamily="18" charset="0"/>
              </a:rPr>
              <a:t>Aronin</a:t>
            </a:r>
            <a:r>
              <a:rPr lang="en-US" sz="3000" cap="none" dirty="0">
                <a:latin typeface="Times New Roman" pitchFamily="18" charset="0"/>
                <a:cs typeface="Times New Roman" pitchFamily="18" charset="0"/>
              </a:rPr>
              <a:t> and singleton (2008) compared the features of historical and contemporary multilingualism and reported </a:t>
            </a:r>
            <a:r>
              <a:rPr lang="id-ID" sz="3000" cap="none" dirty="0">
                <a:latin typeface="Times New Roman" pitchFamily="18" charset="0"/>
                <a:cs typeface="Times New Roman" pitchFamily="18" charset="0"/>
              </a:rPr>
              <a:t>some </a:t>
            </a:r>
            <a:r>
              <a:rPr lang="en-US" sz="3000" cap="none" dirty="0">
                <a:latin typeface="Times New Roman" pitchFamily="18" charset="0"/>
                <a:cs typeface="Times New Roman" pitchFamily="18" charset="0"/>
              </a:rPr>
              <a:t>distinctions</a:t>
            </a:r>
            <a:r>
              <a:rPr lang="id-ID" sz="3000" cap="none" dirty="0">
                <a:latin typeface="Times New Roman" pitchFamily="18" charset="0"/>
                <a:cs typeface="Times New Roman" pitchFamily="18" charset="0"/>
              </a:rPr>
              <a:t> which </a:t>
            </a:r>
            <a:r>
              <a:rPr lang="en-US" sz="3000" cap="none" dirty="0">
                <a:latin typeface="Times New Roman" pitchFamily="18" charset="0"/>
                <a:cs typeface="Times New Roman" pitchFamily="18" charset="0"/>
              </a:rPr>
              <a:t>can be clustered into three main areas: </a:t>
            </a:r>
            <a:endParaRPr lang="id-ID" sz="3000" cap="none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498977456"/>
              </p:ext>
            </p:extLst>
          </p:nvPr>
        </p:nvGraphicFramePr>
        <p:xfrm>
          <a:off x="220717" y="1906201"/>
          <a:ext cx="11792607" cy="42108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98397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FDCA00D-9936-4702-9071-BCEE43E4A31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2080" y="102632"/>
            <a:ext cx="9906000" cy="5856208"/>
          </a:xfrm>
        </p:spPr>
      </p:pic>
    </p:spTree>
    <p:extLst>
      <p:ext uri="{BB962C8B-B14F-4D97-AF65-F5344CB8AC3E}">
        <p14:creationId xmlns:p14="http://schemas.microsoft.com/office/powerpoint/2010/main" val="9787760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107850203"/>
              </p:ext>
            </p:extLst>
          </p:nvPr>
        </p:nvGraphicFramePr>
        <p:xfrm>
          <a:off x="0" y="1924050"/>
          <a:ext cx="12191999" cy="4095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Types of multilingualism</a:t>
            </a:r>
            <a:endParaRPr lang="id-ID" sz="5400" dirty="0"/>
          </a:p>
        </p:txBody>
      </p:sp>
    </p:spTree>
    <p:extLst>
      <p:ext uri="{BB962C8B-B14F-4D97-AF65-F5344CB8AC3E}">
        <p14:creationId xmlns:p14="http://schemas.microsoft.com/office/powerpoint/2010/main" val="13804141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A74CBD-592D-4560-9DFD-A9AE58267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THE BENEFITS </a:t>
            </a:r>
            <a:r>
              <a:rPr lang="en-US" dirty="0"/>
              <a:t>of multilingualism</a:t>
            </a:r>
            <a:endParaRPr lang="en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2620242"/>
              </p:ext>
            </p:extLst>
          </p:nvPr>
        </p:nvGraphicFramePr>
        <p:xfrm>
          <a:off x="1367847" y="1849869"/>
          <a:ext cx="9783083" cy="35771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39065603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350</TotalTime>
  <Words>589</Words>
  <Application>Microsoft Office PowerPoint</Application>
  <PresentationFormat>Widescreen</PresentationFormat>
  <Paragraphs>52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Algerian</vt:lpstr>
      <vt:lpstr>Arial</vt:lpstr>
      <vt:lpstr>Gill Sans MT</vt:lpstr>
      <vt:lpstr>Times New Roman</vt:lpstr>
      <vt:lpstr>Gallery</vt:lpstr>
      <vt:lpstr>Multilingualism</vt:lpstr>
      <vt:lpstr>PowerPoint Presentation</vt:lpstr>
      <vt:lpstr>PowerPoint Presentation</vt:lpstr>
      <vt:lpstr>PowerPoint Presentation</vt:lpstr>
      <vt:lpstr>LANGUAGE ACQUISITION in multilingualism</vt:lpstr>
      <vt:lpstr>Aronin and singleton (2008) compared the features of historical and contemporary multilingualism and reported some distinctions which can be clustered into three main areas: </vt:lpstr>
      <vt:lpstr>PowerPoint Presentation</vt:lpstr>
      <vt:lpstr>Types of multilingualism</vt:lpstr>
      <vt:lpstr>THE BENEFITS of multilingualism</vt:lpstr>
      <vt:lpstr>PowerPoint Presentation</vt:lpstr>
      <vt:lpstr>Research Themes in The Study of Multilingualism</vt:lpstr>
      <vt:lpstr>References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Multilingualism</dc:title>
  <dc:creator>Kharis Marpurdianto</dc:creator>
  <cp:lastModifiedBy>Fay Firdaws</cp:lastModifiedBy>
  <cp:revision>41</cp:revision>
  <dcterms:created xsi:type="dcterms:W3CDTF">2020-02-17T03:00:55Z</dcterms:created>
  <dcterms:modified xsi:type="dcterms:W3CDTF">2020-05-26T06:31:20Z</dcterms:modified>
</cp:coreProperties>
</file>