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73" r:id="rId4"/>
  </p:sldMasterIdLst>
  <p:notesMasterIdLst>
    <p:notesMasterId r:id="rId21"/>
  </p:notesMasterIdLst>
  <p:sldIdLst>
    <p:sldId id="257" r:id="rId5"/>
    <p:sldId id="460" r:id="rId6"/>
    <p:sldId id="461" r:id="rId7"/>
    <p:sldId id="321" r:id="rId8"/>
    <p:sldId id="270" r:id="rId9"/>
    <p:sldId id="271" r:id="rId10"/>
    <p:sldId id="272" r:id="rId11"/>
    <p:sldId id="273" r:id="rId12"/>
    <p:sldId id="274" r:id="rId13"/>
    <p:sldId id="277" r:id="rId14"/>
    <p:sldId id="278" r:id="rId15"/>
    <p:sldId id="279" r:id="rId16"/>
    <p:sldId id="280" r:id="rId17"/>
    <p:sldId id="281" r:id="rId18"/>
    <p:sldId id="282" r:id="rId19"/>
    <p:sldId id="28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19" autoAdjust="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E0985C-5915-4DBD-9680-3F26AD151D4D}" type="datetimeFigureOut">
              <a:rPr lang="id-ID" smtClean="0"/>
              <a:t>05/03/2020</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270BF7-A263-45A0-B8AE-9F0C6E38CAF4}" type="slidenum">
              <a:rPr lang="id-ID" smtClean="0"/>
              <a:t>‹#›</a:t>
            </a:fld>
            <a:endParaRPr lang="id-ID"/>
          </a:p>
        </p:txBody>
      </p:sp>
    </p:spTree>
    <p:extLst>
      <p:ext uri="{BB962C8B-B14F-4D97-AF65-F5344CB8AC3E}">
        <p14:creationId xmlns:p14="http://schemas.microsoft.com/office/powerpoint/2010/main" val="1728811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1">
            <a:extLst>
              <a:ext uri="{FF2B5EF4-FFF2-40B4-BE49-F238E27FC236}">
                <a16:creationId xmlns:a16="http://schemas.microsoft.com/office/drawing/2014/main" id="{DE369C77-4E87-4EF5-879F-D2DC82AB6EF5}"/>
              </a:ext>
            </a:extLst>
          </p:cNvPr>
          <p:cNvSpPr>
            <a:spLocks noGrp="1" noRot="1" noChangeAspect="1" noChangeArrowheads="1" noTextEdit="1"/>
          </p:cNvSpPr>
          <p:nvPr>
            <p:ph type="sldImg"/>
          </p:nvPr>
        </p:nvSpPr>
        <p:spPr bwMode="auto">
          <a:xfrm>
            <a:off x="104775" y="762000"/>
            <a:ext cx="6678613" cy="3757613"/>
          </a:xfrm>
          <a:solidFill>
            <a:srgbClr val="FFFFFF"/>
          </a:solidFill>
          <a:ln>
            <a:solidFill>
              <a:srgbClr val="000000"/>
            </a:solidFill>
            <a:miter lim="800000"/>
            <a:headEnd/>
            <a:tailEnd/>
          </a:ln>
        </p:spPr>
      </p:sp>
      <p:sp>
        <p:nvSpPr>
          <p:cNvPr id="106499" name="Rectangle 2">
            <a:extLst>
              <a:ext uri="{FF2B5EF4-FFF2-40B4-BE49-F238E27FC236}">
                <a16:creationId xmlns:a16="http://schemas.microsoft.com/office/drawing/2014/main" id="{B37B58A1-37AB-4D40-97AF-F7F09418D70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endParaRPr lang="en-US" alt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Rectangle 1">
            <a:extLst>
              <a:ext uri="{FF2B5EF4-FFF2-40B4-BE49-F238E27FC236}">
                <a16:creationId xmlns:a16="http://schemas.microsoft.com/office/drawing/2014/main" id="{E49D5542-3061-4D3B-AFD7-F65E0D923207}"/>
              </a:ext>
            </a:extLst>
          </p:cNvPr>
          <p:cNvSpPr>
            <a:spLocks noGrp="1" noRot="1" noChangeAspect="1" noChangeArrowheads="1" noTextEdit="1"/>
          </p:cNvSpPr>
          <p:nvPr>
            <p:ph type="sldImg"/>
          </p:nvPr>
        </p:nvSpPr>
        <p:spPr bwMode="auto">
          <a:xfrm>
            <a:off x="104775" y="762000"/>
            <a:ext cx="6678613" cy="3757613"/>
          </a:xfrm>
          <a:solidFill>
            <a:srgbClr val="FFFFFF"/>
          </a:solidFill>
          <a:ln>
            <a:solidFill>
              <a:srgbClr val="000000"/>
            </a:solidFill>
            <a:miter lim="800000"/>
            <a:headEnd/>
            <a:tailEnd/>
          </a:ln>
        </p:spPr>
      </p:sp>
      <p:sp>
        <p:nvSpPr>
          <p:cNvPr id="107523" name="Rectangle 2">
            <a:extLst>
              <a:ext uri="{FF2B5EF4-FFF2-40B4-BE49-F238E27FC236}">
                <a16:creationId xmlns:a16="http://schemas.microsoft.com/office/drawing/2014/main" id="{EE4A9868-2505-422C-B420-B6EB07A7A1E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endParaRPr lang="en-US" alt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a:extLst>
              <a:ext uri="{FF2B5EF4-FFF2-40B4-BE49-F238E27FC236}">
                <a16:creationId xmlns:a16="http://schemas.microsoft.com/office/drawing/2014/main" id="{4043F378-C68E-44B3-BB2C-AFD6BA2A8D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a:extLst>
              <a:ext uri="{FF2B5EF4-FFF2-40B4-BE49-F238E27FC236}">
                <a16:creationId xmlns:a16="http://schemas.microsoft.com/office/drawing/2014/main" id="{C14A6762-2B1D-4189-81F9-DD30276067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id-ID"/>
          </a:p>
        </p:txBody>
      </p:sp>
      <p:sp>
        <p:nvSpPr>
          <p:cNvPr id="108548" name="Slide Number Placeholder 3">
            <a:extLst>
              <a:ext uri="{FF2B5EF4-FFF2-40B4-BE49-F238E27FC236}">
                <a16:creationId xmlns:a16="http://schemas.microsoft.com/office/drawing/2014/main" id="{9CF46EFB-9F6B-4394-B5DF-EAF45CE978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cs typeface="Arial" panose="020B0604020202020204" pitchFamily="34" charset="0"/>
              </a:defRPr>
            </a:lvl1pPr>
            <a:lvl2pPr marL="742950" indent="-285750" eaLnBrk="0" hangingPunct="0">
              <a:defRPr sz="2400">
                <a:solidFill>
                  <a:schemeClr val="tx1"/>
                </a:solidFill>
                <a:latin typeface="Times New Roman" panose="02020603050405020304" pitchFamily="18" charset="0"/>
                <a:cs typeface="Arial" panose="020B0604020202020204" pitchFamily="34" charset="0"/>
              </a:defRPr>
            </a:lvl2pPr>
            <a:lvl3pPr marL="1143000" indent="-228600" eaLnBrk="0" hangingPunct="0">
              <a:defRPr sz="2400">
                <a:solidFill>
                  <a:schemeClr val="tx1"/>
                </a:solidFill>
                <a:latin typeface="Times New Roman" panose="02020603050405020304" pitchFamily="18" charset="0"/>
                <a:cs typeface="Arial" panose="020B0604020202020204" pitchFamily="34" charset="0"/>
              </a:defRPr>
            </a:lvl3pPr>
            <a:lvl4pPr marL="1600200" indent="-228600" eaLnBrk="0" hangingPunct="0">
              <a:defRPr sz="2400">
                <a:solidFill>
                  <a:schemeClr val="tx1"/>
                </a:solidFill>
                <a:latin typeface="Times New Roman" panose="02020603050405020304" pitchFamily="18" charset="0"/>
                <a:cs typeface="Arial" panose="020B0604020202020204" pitchFamily="34" charset="0"/>
              </a:defRPr>
            </a:lvl4pPr>
            <a:lvl5pPr marL="2057400" indent="-228600" eaLnBrk="0" hangingPunct="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eaLnBrk="1" hangingPunct="1"/>
            <a:fld id="{EFE0EC9C-8F34-44CB-AF54-C0DC7F6D77CC}" type="slidenum">
              <a:rPr lang="en-US" altLang="id-ID" sz="1300"/>
              <a:pPr eaLnBrk="1" hangingPunct="1"/>
              <a:t>4</a:t>
            </a:fld>
            <a:endParaRPr lang="en-US" altLang="id-ID"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3/5/2020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3/5/2020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3/5/2020</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3/5/2020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3/5/2020</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ct image">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en-US" sz="4400" dirty="0">
                <a:solidFill>
                  <a:schemeClr val="tx1"/>
                </a:solidFill>
              </a:rPr>
              <a:t>FIKSI </a:t>
            </a:r>
            <a:br>
              <a:rPr lang="en-US" sz="4400" dirty="0">
                <a:solidFill>
                  <a:schemeClr val="tx1"/>
                </a:solidFill>
              </a:rPr>
            </a:br>
            <a:r>
              <a:rPr lang="en-US" sz="4400" dirty="0">
                <a:solidFill>
                  <a:schemeClr val="tx1"/>
                </a:solidFill>
              </a:rPr>
              <a:t>DAN NONFIKSI</a:t>
            </a: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endParaRPr lang="en-US"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45767" y="838201"/>
            <a:ext cx="8229600" cy="1143000"/>
          </a:xfrm>
        </p:spPr>
        <p:txBody>
          <a:bodyPr anchor="t"/>
          <a:lstStyle/>
          <a:p>
            <a:r>
              <a:rPr lang="en-US" sz="3600" b="1" dirty="0">
                <a:solidFill>
                  <a:srgbClr val="0070C0"/>
                </a:solidFill>
              </a:rPr>
              <a:t>PERSIAPAN MENULIS ARTIKEL</a:t>
            </a:r>
            <a:endParaRPr lang="id-ID" sz="3600" b="1" dirty="0">
              <a:solidFill>
                <a:srgbClr val="0070C0"/>
              </a:solidFill>
            </a:endParaRPr>
          </a:p>
        </p:txBody>
      </p:sp>
      <p:sp>
        <p:nvSpPr>
          <p:cNvPr id="25603" name="Rectangle 3"/>
          <p:cNvSpPr>
            <a:spLocks noGrp="1" noChangeArrowheads="1"/>
          </p:cNvSpPr>
          <p:nvPr>
            <p:ph idx="1"/>
          </p:nvPr>
        </p:nvSpPr>
        <p:spPr>
          <a:xfrm>
            <a:off x="728317" y="1442832"/>
            <a:ext cx="7772400" cy="3679825"/>
          </a:xfrm>
        </p:spPr>
        <p:txBody>
          <a:bodyPr/>
          <a:lstStyle/>
          <a:p>
            <a:pPr>
              <a:buFont typeface="Wingdings" pitchFamily="2" charset="2"/>
              <a:buChar char="Ø"/>
            </a:pPr>
            <a:r>
              <a:rPr lang="en-GB" sz="3600" dirty="0"/>
              <a:t>Tahap Persiapan (</a:t>
            </a:r>
            <a:r>
              <a:rPr lang="en-GB" sz="3600" i="1" dirty="0"/>
              <a:t>prewriting</a:t>
            </a:r>
            <a:r>
              <a:rPr lang="en-GB" sz="3600" dirty="0"/>
              <a:t>)</a:t>
            </a:r>
          </a:p>
          <a:p>
            <a:pPr>
              <a:buFont typeface="Wingdings" pitchFamily="2" charset="2"/>
              <a:buChar char="Ø"/>
            </a:pPr>
            <a:r>
              <a:rPr lang="en-GB" sz="3600" dirty="0"/>
              <a:t>Tahap Pelaksanaan Penulisan (</a:t>
            </a:r>
            <a:r>
              <a:rPr lang="en-GB" sz="3600" i="1" dirty="0"/>
              <a:t>writing</a:t>
            </a:r>
            <a:r>
              <a:rPr lang="en-GB" sz="3600" dirty="0"/>
              <a:t>)</a:t>
            </a:r>
          </a:p>
          <a:p>
            <a:pPr>
              <a:buFont typeface="Wingdings" pitchFamily="2" charset="2"/>
              <a:buChar char="Ø"/>
            </a:pPr>
            <a:r>
              <a:rPr lang="en-GB" sz="3600" dirty="0"/>
              <a:t>Tahap Perbaikan Materi Tulisan (</a:t>
            </a:r>
            <a:r>
              <a:rPr lang="en-GB" sz="3600" i="1" dirty="0"/>
              <a:t>editing</a:t>
            </a:r>
            <a:r>
              <a:rPr lang="en-GB" sz="3600" dirty="0"/>
              <a:t>)	</a:t>
            </a:r>
            <a:endParaRPr lang="id-ID" sz="3600" dirty="0"/>
          </a:p>
        </p:txBody>
      </p:sp>
    </p:spTree>
    <p:extLst>
      <p:ext uri="{BB962C8B-B14F-4D97-AF65-F5344CB8AC3E}">
        <p14:creationId xmlns:p14="http://schemas.microsoft.com/office/powerpoint/2010/main" val="2944514645"/>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p:cTn id="7" dur="2000" fill="hold"/>
                                        <p:tgtEl>
                                          <p:spTgt spid="25602"/>
                                        </p:tgtEl>
                                        <p:attrNameLst>
                                          <p:attrName>ppt_w</p:attrName>
                                        </p:attrNameLst>
                                      </p:cBhvr>
                                      <p:tavLst>
                                        <p:tav tm="0">
                                          <p:val>
                                            <p:strVal val="#ppt_w"/>
                                          </p:val>
                                        </p:tav>
                                        <p:tav tm="100000">
                                          <p:val>
                                            <p:strVal val="#ppt_w"/>
                                          </p:val>
                                        </p:tav>
                                      </p:tavLst>
                                    </p:anim>
                                    <p:anim calcmode="lin" valueType="num">
                                      <p:cBhvr>
                                        <p:cTn id="8" dur="2000" fill="hold"/>
                                        <p:tgtEl>
                                          <p:spTgt spid="25602"/>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25602"/>
                                        </p:tgtEl>
                                        <p:attrNameLst>
                                          <p:attrName>ppt_x</p:attrName>
                                        </p:attrNameLst>
                                      </p:cBhvr>
                                      <p:tavLst>
                                        <p:tav tm="0">
                                          <p:val>
                                            <p:strVal val="#ppt_x-.4"/>
                                          </p:val>
                                        </p:tav>
                                        <p:tav tm="100000">
                                          <p:val>
                                            <p:strVal val="#ppt_x"/>
                                          </p:val>
                                        </p:tav>
                                      </p:tavLst>
                                    </p:anim>
                                    <p:anim calcmode="lin" valueType="num">
                                      <p:cBhvr>
                                        <p:cTn id="10" dur="2000" fill="hold"/>
                                        <p:tgtEl>
                                          <p:spTgt spid="25602"/>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25603">
                                            <p:txEl>
                                              <p:pRg st="0" end="0"/>
                                            </p:txEl>
                                          </p:spTgt>
                                        </p:tgtEl>
                                        <p:attrNameLst>
                                          <p:attrName>style.visibility</p:attrName>
                                        </p:attrNameLst>
                                      </p:cBhvr>
                                      <p:to>
                                        <p:strVal val="visible"/>
                                      </p:to>
                                    </p:set>
                                    <p:animEffect transition="in" filter="fade">
                                      <p:cBhvr>
                                        <p:cTn id="15" dur="500">
                                          <p:stCondLst>
                                            <p:cond delay="0"/>
                                          </p:stCondLst>
                                        </p:cTn>
                                        <p:tgtEl>
                                          <p:spTgt spid="25603">
                                            <p:txEl>
                                              <p:pRg st="0" end="0"/>
                                            </p:txEl>
                                          </p:spTgt>
                                        </p:tgtEl>
                                      </p:cBhvr>
                                    </p:animEffect>
                                    <p:anim calcmode="lin" valueType="num">
                                      <p:cBhvr>
                                        <p:cTn id="16" dur="500" fill="hold">
                                          <p:stCondLst>
                                            <p:cond delay="0"/>
                                          </p:stCondLst>
                                        </p:cTn>
                                        <p:tgtEl>
                                          <p:spTgt spid="25603">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256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25603">
                                            <p:txEl>
                                              <p:pRg st="1" end="1"/>
                                            </p:txEl>
                                          </p:spTgt>
                                        </p:tgtEl>
                                        <p:attrNameLst>
                                          <p:attrName>style.visibility</p:attrName>
                                        </p:attrNameLst>
                                      </p:cBhvr>
                                      <p:to>
                                        <p:strVal val="visible"/>
                                      </p:to>
                                    </p:set>
                                    <p:animEffect transition="in" filter="fade">
                                      <p:cBhvr>
                                        <p:cTn id="22" dur="500">
                                          <p:stCondLst>
                                            <p:cond delay="0"/>
                                          </p:stCondLst>
                                        </p:cTn>
                                        <p:tgtEl>
                                          <p:spTgt spid="25603">
                                            <p:txEl>
                                              <p:pRg st="1" end="1"/>
                                            </p:txEl>
                                          </p:spTgt>
                                        </p:tgtEl>
                                      </p:cBhvr>
                                    </p:animEffect>
                                    <p:anim calcmode="lin" valueType="num">
                                      <p:cBhvr>
                                        <p:cTn id="23" dur="500" fill="hold">
                                          <p:stCondLst>
                                            <p:cond delay="0"/>
                                          </p:stCondLst>
                                        </p:cTn>
                                        <p:tgtEl>
                                          <p:spTgt spid="25603">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256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0" presetClass="entr" presetSubtype="0" fill="hold" grpId="0" nodeType="clickEffect">
                                  <p:stCondLst>
                                    <p:cond delay="0"/>
                                  </p:stCondLst>
                                  <p:iterate type="lt">
                                    <p:tmPct val="10000"/>
                                  </p:iterate>
                                  <p:childTnLst>
                                    <p:set>
                                      <p:cBhvr>
                                        <p:cTn id="28" dur="1" fill="hold">
                                          <p:stCondLst>
                                            <p:cond delay="0"/>
                                          </p:stCondLst>
                                        </p:cTn>
                                        <p:tgtEl>
                                          <p:spTgt spid="25603">
                                            <p:txEl>
                                              <p:pRg st="2" end="2"/>
                                            </p:txEl>
                                          </p:spTgt>
                                        </p:tgtEl>
                                        <p:attrNameLst>
                                          <p:attrName>style.visibility</p:attrName>
                                        </p:attrNameLst>
                                      </p:cBhvr>
                                      <p:to>
                                        <p:strVal val="visible"/>
                                      </p:to>
                                    </p:set>
                                    <p:animEffect transition="in" filter="fade">
                                      <p:cBhvr>
                                        <p:cTn id="29" dur="500">
                                          <p:stCondLst>
                                            <p:cond delay="0"/>
                                          </p:stCondLst>
                                        </p:cTn>
                                        <p:tgtEl>
                                          <p:spTgt spid="25603">
                                            <p:txEl>
                                              <p:pRg st="2" end="2"/>
                                            </p:txEl>
                                          </p:spTgt>
                                        </p:tgtEl>
                                      </p:cBhvr>
                                    </p:animEffect>
                                    <p:anim calcmode="lin" valueType="num">
                                      <p:cBhvr>
                                        <p:cTn id="30" dur="500" fill="hold">
                                          <p:stCondLst>
                                            <p:cond delay="0"/>
                                          </p:stCondLst>
                                        </p:cTn>
                                        <p:tgtEl>
                                          <p:spTgt spid="25603">
                                            <p:txEl>
                                              <p:pRg st="2" end="2"/>
                                            </p:txEl>
                                          </p:spTgt>
                                        </p:tgtEl>
                                        <p:attrNameLst>
                                          <p:attrName>ppt_x</p:attrName>
                                        </p:attrNameLst>
                                      </p:cBhvr>
                                      <p:tavLst>
                                        <p:tav tm="0">
                                          <p:val>
                                            <p:strVal val="#ppt_x-.1"/>
                                          </p:val>
                                        </p:tav>
                                        <p:tav tm="100000">
                                          <p:val>
                                            <p:strVal val="#ppt_x"/>
                                          </p:val>
                                        </p:tav>
                                      </p:tavLst>
                                    </p:anim>
                                    <p:anim calcmode="lin" valueType="num">
                                      <p:cBhvr>
                                        <p:cTn id="31" dur="500" fill="hold">
                                          <p:stCondLst>
                                            <p:cond delay="0"/>
                                          </p:stCondLst>
                                        </p:cTn>
                                        <p:tgtEl>
                                          <p:spTgt spid="2560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8" name="Rectangle 4"/>
          <p:cNvSpPr>
            <a:spLocks noGrp="1" noChangeArrowheads="1"/>
          </p:cNvSpPr>
          <p:nvPr>
            <p:ph type="title"/>
          </p:nvPr>
        </p:nvSpPr>
        <p:spPr/>
        <p:txBody>
          <a:bodyPr anchor="t"/>
          <a:lstStyle/>
          <a:p>
            <a:r>
              <a:rPr lang="en-US" b="1"/>
              <a:t>TAHAP PERSIAPAN</a:t>
            </a:r>
          </a:p>
        </p:txBody>
      </p:sp>
      <p:sp>
        <p:nvSpPr>
          <p:cNvPr id="26627" name="Rectangle 3"/>
          <p:cNvSpPr>
            <a:spLocks noGrp="1" noChangeArrowheads="1"/>
          </p:cNvSpPr>
          <p:nvPr>
            <p:ph idx="1"/>
          </p:nvPr>
        </p:nvSpPr>
        <p:spPr>
          <a:xfrm>
            <a:off x="2063750" y="1700214"/>
            <a:ext cx="8135938" cy="4321175"/>
          </a:xfrm>
          <a:ln>
            <a:miter lim="800000"/>
            <a:headEnd/>
            <a:tailEnd/>
          </a:ln>
        </p:spPr>
        <p:txBody>
          <a:bodyPr rtlCol="0">
            <a:normAutofit lnSpcReduction="10000"/>
          </a:bodyPr>
          <a:lstStyle/>
          <a:p>
            <a:pPr marL="609600" indent="-609600">
              <a:lnSpc>
                <a:spcPct val="90000"/>
              </a:lnSpc>
              <a:buFont typeface="Wingdings" pitchFamily="2" charset="2"/>
              <a:buChar char="v"/>
              <a:defRPr/>
            </a:pPr>
            <a:r>
              <a:rPr lang="en-US" sz="2400" b="1" dirty="0" err="1">
                <a:solidFill>
                  <a:srgbClr val="C00000"/>
                </a:solidFill>
              </a:rPr>
              <a:t>Aspek</a:t>
            </a:r>
            <a:r>
              <a:rPr lang="en-US" sz="2400" b="1" dirty="0">
                <a:solidFill>
                  <a:srgbClr val="C00000"/>
                </a:solidFill>
              </a:rPr>
              <a:t> </a:t>
            </a:r>
            <a:r>
              <a:rPr lang="en-US" sz="2400" b="1" dirty="0" err="1">
                <a:solidFill>
                  <a:srgbClr val="C00000"/>
                </a:solidFill>
              </a:rPr>
              <a:t>Administratif</a:t>
            </a:r>
            <a:endParaRPr lang="en-US" sz="2400" b="1" dirty="0">
              <a:solidFill>
                <a:srgbClr val="C00000"/>
              </a:solidFill>
            </a:endParaRPr>
          </a:p>
          <a:p>
            <a:pPr marL="609600" indent="-609600">
              <a:lnSpc>
                <a:spcPct val="90000"/>
              </a:lnSpc>
              <a:buNone/>
              <a:defRPr/>
            </a:pPr>
            <a:r>
              <a:rPr lang="en-US" sz="2400" dirty="0">
                <a:solidFill>
                  <a:srgbClr val="C00000"/>
                </a:solidFill>
              </a:rPr>
              <a:t>	</a:t>
            </a:r>
            <a:r>
              <a:rPr lang="en-US" sz="2400" dirty="0" err="1">
                <a:solidFill>
                  <a:schemeClr val="tx1">
                    <a:lumMod val="95000"/>
                    <a:lumOff val="5000"/>
                  </a:schemeClr>
                </a:solidFill>
              </a:rPr>
              <a:t>Meliputi</a:t>
            </a:r>
            <a:r>
              <a:rPr lang="en-US" sz="2400" dirty="0">
                <a:solidFill>
                  <a:schemeClr val="tx1">
                    <a:lumMod val="95000"/>
                    <a:lumOff val="5000"/>
                  </a:schemeClr>
                </a:solidFill>
              </a:rPr>
              <a:t> </a:t>
            </a:r>
            <a:r>
              <a:rPr lang="en-US" sz="2400" dirty="0" err="1">
                <a:solidFill>
                  <a:schemeClr val="tx1">
                    <a:lumMod val="95000"/>
                    <a:lumOff val="5000"/>
                  </a:schemeClr>
                </a:solidFill>
              </a:rPr>
              <a:t>bahan-bahan</a:t>
            </a:r>
            <a:r>
              <a:rPr lang="en-US" sz="2400" dirty="0">
                <a:solidFill>
                  <a:schemeClr val="tx1">
                    <a:lumMod val="95000"/>
                    <a:lumOff val="5000"/>
                  </a:schemeClr>
                </a:solidFill>
              </a:rPr>
              <a:t> (</a:t>
            </a:r>
            <a:r>
              <a:rPr lang="en-US" sz="2400" dirty="0" err="1">
                <a:solidFill>
                  <a:schemeClr val="tx1">
                    <a:lumMod val="95000"/>
                    <a:lumOff val="5000"/>
                  </a:schemeClr>
                </a:solidFill>
              </a:rPr>
              <a:t>rujukan</a:t>
            </a:r>
            <a:r>
              <a:rPr lang="en-US" sz="2400" dirty="0">
                <a:solidFill>
                  <a:schemeClr val="tx1">
                    <a:lumMod val="95000"/>
                    <a:lumOff val="5000"/>
                  </a:schemeClr>
                </a:solidFill>
              </a:rPr>
              <a:t>), </a:t>
            </a:r>
            <a:r>
              <a:rPr lang="en-US" sz="2400" dirty="0" err="1">
                <a:solidFill>
                  <a:schemeClr val="tx1">
                    <a:lumMod val="95000"/>
                    <a:lumOff val="5000"/>
                  </a:schemeClr>
                </a:solidFill>
              </a:rPr>
              <a:t>kertas</a:t>
            </a:r>
            <a:r>
              <a:rPr lang="en-US" sz="2400" dirty="0">
                <a:solidFill>
                  <a:schemeClr val="tx1">
                    <a:lumMod val="95000"/>
                    <a:lumOff val="5000"/>
                  </a:schemeClr>
                </a:solidFill>
              </a:rPr>
              <a:t>, </a:t>
            </a:r>
            <a:r>
              <a:rPr lang="en-US" sz="2400" dirty="0" err="1">
                <a:solidFill>
                  <a:schemeClr val="tx1">
                    <a:lumMod val="95000"/>
                    <a:lumOff val="5000"/>
                  </a:schemeClr>
                </a:solidFill>
              </a:rPr>
              <a:t>stabilo</a:t>
            </a:r>
            <a:r>
              <a:rPr lang="en-US" sz="2400" dirty="0">
                <a:solidFill>
                  <a:schemeClr val="tx1">
                    <a:lumMod val="95000"/>
                    <a:lumOff val="5000"/>
                  </a:schemeClr>
                </a:solidFill>
              </a:rPr>
              <a:t>, </a:t>
            </a:r>
            <a:r>
              <a:rPr lang="en-US" sz="2400" dirty="0" err="1">
                <a:solidFill>
                  <a:schemeClr val="tx1">
                    <a:lumMod val="95000"/>
                    <a:lumOff val="5000"/>
                  </a:schemeClr>
                </a:solidFill>
              </a:rPr>
              <a:t>komputer</a:t>
            </a:r>
            <a:r>
              <a:rPr lang="en-US" sz="2400" dirty="0">
                <a:solidFill>
                  <a:schemeClr val="tx1">
                    <a:lumMod val="95000"/>
                    <a:lumOff val="5000"/>
                  </a:schemeClr>
                </a:solidFill>
              </a:rPr>
              <a:t> </a:t>
            </a:r>
            <a:r>
              <a:rPr lang="en-US" sz="2400" dirty="0" err="1">
                <a:solidFill>
                  <a:schemeClr val="tx1">
                    <a:lumMod val="95000"/>
                    <a:lumOff val="5000"/>
                  </a:schemeClr>
                </a:solidFill>
              </a:rPr>
              <a:t>dan</a:t>
            </a:r>
            <a:r>
              <a:rPr lang="en-US" sz="2400" dirty="0">
                <a:solidFill>
                  <a:schemeClr val="tx1">
                    <a:lumMod val="95000"/>
                    <a:lumOff val="5000"/>
                  </a:schemeClr>
                </a:solidFill>
              </a:rPr>
              <a:t> </a:t>
            </a:r>
            <a:r>
              <a:rPr lang="en-US" sz="2400" dirty="0" err="1">
                <a:solidFill>
                  <a:schemeClr val="tx1">
                    <a:lumMod val="95000"/>
                    <a:lumOff val="5000"/>
                  </a:schemeClr>
                </a:solidFill>
              </a:rPr>
              <a:t>lainnya</a:t>
            </a:r>
            <a:endParaRPr lang="en-US" sz="2400" dirty="0">
              <a:solidFill>
                <a:schemeClr val="tx1">
                  <a:lumMod val="95000"/>
                  <a:lumOff val="5000"/>
                </a:schemeClr>
              </a:solidFill>
            </a:endParaRPr>
          </a:p>
          <a:p>
            <a:pPr marL="609600" indent="-609600">
              <a:lnSpc>
                <a:spcPct val="90000"/>
              </a:lnSpc>
              <a:buFont typeface="Wingdings" pitchFamily="2" charset="2"/>
              <a:buChar char="v"/>
              <a:defRPr/>
            </a:pPr>
            <a:r>
              <a:rPr lang="en-US" sz="2400" b="1" dirty="0" err="1">
                <a:solidFill>
                  <a:srgbClr val="C00000"/>
                </a:solidFill>
              </a:rPr>
              <a:t>Aspek</a:t>
            </a:r>
            <a:r>
              <a:rPr lang="en-US" sz="2400" b="1" dirty="0">
                <a:solidFill>
                  <a:srgbClr val="C00000"/>
                </a:solidFill>
              </a:rPr>
              <a:t> </a:t>
            </a:r>
            <a:r>
              <a:rPr lang="en-US" sz="2400" b="1" dirty="0" err="1">
                <a:solidFill>
                  <a:srgbClr val="C00000"/>
                </a:solidFill>
              </a:rPr>
              <a:t>Teknis</a:t>
            </a:r>
            <a:endParaRPr lang="en-US" sz="2400" b="1" dirty="0">
              <a:solidFill>
                <a:srgbClr val="C00000"/>
              </a:solidFill>
            </a:endParaRPr>
          </a:p>
          <a:p>
            <a:pPr marL="609600" indent="-609600">
              <a:lnSpc>
                <a:spcPct val="90000"/>
              </a:lnSpc>
              <a:buNone/>
              <a:defRPr/>
            </a:pPr>
            <a:r>
              <a:rPr lang="en-US" sz="2400" dirty="0">
                <a:solidFill>
                  <a:srgbClr val="C00000"/>
                </a:solidFill>
              </a:rPr>
              <a:t>	</a:t>
            </a:r>
            <a:r>
              <a:rPr lang="en-US" sz="2400" dirty="0" err="1">
                <a:solidFill>
                  <a:schemeClr val="tx1">
                    <a:lumMod val="95000"/>
                    <a:lumOff val="5000"/>
                  </a:schemeClr>
                </a:solidFill>
              </a:rPr>
              <a:t>Hindari</a:t>
            </a:r>
            <a:r>
              <a:rPr lang="en-US" sz="2400" dirty="0">
                <a:solidFill>
                  <a:schemeClr val="tx1">
                    <a:lumMod val="95000"/>
                    <a:lumOff val="5000"/>
                  </a:schemeClr>
                </a:solidFill>
              </a:rPr>
              <a:t> </a:t>
            </a:r>
            <a:r>
              <a:rPr lang="en-US" sz="2400" dirty="0" err="1">
                <a:solidFill>
                  <a:schemeClr val="tx1">
                    <a:lumMod val="95000"/>
                    <a:lumOff val="5000"/>
                  </a:schemeClr>
                </a:solidFill>
              </a:rPr>
              <a:t>gangguan</a:t>
            </a:r>
            <a:r>
              <a:rPr lang="en-US" sz="2400" dirty="0">
                <a:solidFill>
                  <a:schemeClr val="tx1">
                    <a:lumMod val="95000"/>
                    <a:lumOff val="5000"/>
                  </a:schemeClr>
                </a:solidFill>
              </a:rPr>
              <a:t> yang </a:t>
            </a:r>
            <a:r>
              <a:rPr lang="en-US" sz="2400" dirty="0" err="1">
                <a:solidFill>
                  <a:schemeClr val="tx1">
                    <a:lumMod val="95000"/>
                    <a:lumOff val="5000"/>
                  </a:schemeClr>
                </a:solidFill>
              </a:rPr>
              <a:t>akan</a:t>
            </a:r>
            <a:r>
              <a:rPr lang="en-US" sz="2400" dirty="0">
                <a:solidFill>
                  <a:schemeClr val="tx1">
                    <a:lumMod val="95000"/>
                    <a:lumOff val="5000"/>
                  </a:schemeClr>
                </a:solidFill>
              </a:rPr>
              <a:t> </a:t>
            </a:r>
            <a:r>
              <a:rPr lang="en-US" sz="2400" dirty="0" err="1">
                <a:solidFill>
                  <a:schemeClr val="tx1">
                    <a:lumMod val="95000"/>
                    <a:lumOff val="5000"/>
                  </a:schemeClr>
                </a:solidFill>
              </a:rPr>
              <a:t>menghambat</a:t>
            </a:r>
            <a:r>
              <a:rPr lang="en-US" sz="2400" dirty="0">
                <a:solidFill>
                  <a:schemeClr val="tx1">
                    <a:lumMod val="95000"/>
                    <a:lumOff val="5000"/>
                  </a:schemeClr>
                </a:solidFill>
              </a:rPr>
              <a:t> </a:t>
            </a:r>
            <a:r>
              <a:rPr lang="en-US" sz="2400" dirty="0" err="1">
                <a:solidFill>
                  <a:schemeClr val="tx1">
                    <a:lumMod val="95000"/>
                    <a:lumOff val="5000"/>
                  </a:schemeClr>
                </a:solidFill>
              </a:rPr>
              <a:t>proses</a:t>
            </a:r>
            <a:r>
              <a:rPr lang="en-US" sz="2400" dirty="0">
                <a:solidFill>
                  <a:schemeClr val="tx1">
                    <a:lumMod val="95000"/>
                    <a:lumOff val="5000"/>
                  </a:schemeClr>
                </a:solidFill>
              </a:rPr>
              <a:t> </a:t>
            </a:r>
            <a:r>
              <a:rPr lang="en-US" sz="2400" dirty="0" err="1">
                <a:solidFill>
                  <a:schemeClr val="tx1">
                    <a:lumMod val="95000"/>
                    <a:lumOff val="5000"/>
                  </a:schemeClr>
                </a:solidFill>
              </a:rPr>
              <a:t>menulis</a:t>
            </a:r>
            <a:endParaRPr lang="en-US" sz="2400" dirty="0">
              <a:solidFill>
                <a:schemeClr val="tx1">
                  <a:lumMod val="95000"/>
                  <a:lumOff val="5000"/>
                </a:schemeClr>
              </a:solidFill>
            </a:endParaRPr>
          </a:p>
          <a:p>
            <a:pPr marL="609600" indent="-609600">
              <a:lnSpc>
                <a:spcPct val="90000"/>
              </a:lnSpc>
              <a:buFont typeface="Wingdings" pitchFamily="2" charset="2"/>
              <a:buChar char="v"/>
              <a:defRPr/>
            </a:pPr>
            <a:r>
              <a:rPr lang="en-US" sz="2400" b="1" dirty="0" err="1">
                <a:solidFill>
                  <a:srgbClr val="C00000"/>
                </a:solidFill>
              </a:rPr>
              <a:t>Aspek</a:t>
            </a:r>
            <a:r>
              <a:rPr lang="en-US" sz="2400" b="1" dirty="0">
                <a:solidFill>
                  <a:srgbClr val="C00000"/>
                </a:solidFill>
              </a:rPr>
              <a:t> </a:t>
            </a:r>
            <a:r>
              <a:rPr lang="en-US" sz="2400" b="1" dirty="0" err="1">
                <a:solidFill>
                  <a:srgbClr val="C00000"/>
                </a:solidFill>
              </a:rPr>
              <a:t>Akademis</a:t>
            </a:r>
            <a:endParaRPr lang="en-US" sz="2400" b="1" dirty="0">
              <a:solidFill>
                <a:srgbClr val="C00000"/>
              </a:solidFill>
            </a:endParaRPr>
          </a:p>
          <a:p>
            <a:pPr marL="609600" indent="-609600">
              <a:lnSpc>
                <a:spcPct val="90000"/>
              </a:lnSpc>
              <a:buNone/>
              <a:defRPr/>
            </a:pPr>
            <a:r>
              <a:rPr lang="en-US" sz="2400" dirty="0">
                <a:solidFill>
                  <a:srgbClr val="C00000"/>
                </a:solidFill>
              </a:rPr>
              <a:t>	</a:t>
            </a:r>
            <a:r>
              <a:rPr lang="en-US" sz="2400" dirty="0" err="1">
                <a:solidFill>
                  <a:schemeClr val="tx1">
                    <a:lumMod val="95000"/>
                    <a:lumOff val="5000"/>
                  </a:schemeClr>
                </a:solidFill>
              </a:rPr>
              <a:t>Buatlah</a:t>
            </a:r>
            <a:r>
              <a:rPr lang="en-US" sz="2400" dirty="0">
                <a:solidFill>
                  <a:schemeClr val="tx1">
                    <a:lumMod val="95000"/>
                    <a:lumOff val="5000"/>
                  </a:schemeClr>
                </a:solidFill>
              </a:rPr>
              <a:t> </a:t>
            </a:r>
            <a:r>
              <a:rPr lang="en-US" sz="2400" i="1" dirty="0">
                <a:solidFill>
                  <a:schemeClr val="tx1">
                    <a:lumMod val="95000"/>
                    <a:lumOff val="5000"/>
                  </a:schemeClr>
                </a:solidFill>
              </a:rPr>
              <a:t>outline</a:t>
            </a:r>
            <a:r>
              <a:rPr lang="en-US" sz="2400" dirty="0">
                <a:solidFill>
                  <a:schemeClr val="tx1">
                    <a:lumMod val="95000"/>
                    <a:lumOff val="5000"/>
                  </a:schemeClr>
                </a:solidFill>
              </a:rPr>
              <a:t> </a:t>
            </a:r>
            <a:r>
              <a:rPr lang="en-US" sz="2400" dirty="0" err="1">
                <a:solidFill>
                  <a:schemeClr val="tx1">
                    <a:lumMod val="95000"/>
                    <a:lumOff val="5000"/>
                  </a:schemeClr>
                </a:solidFill>
              </a:rPr>
              <a:t>tulisan</a:t>
            </a:r>
            <a:r>
              <a:rPr lang="en-US" sz="2400" dirty="0">
                <a:solidFill>
                  <a:schemeClr val="tx1">
                    <a:lumMod val="95000"/>
                    <a:lumOff val="5000"/>
                  </a:schemeClr>
                </a:solidFill>
              </a:rPr>
              <a:t> agar </a:t>
            </a:r>
            <a:r>
              <a:rPr lang="en-US" sz="2400" dirty="0" err="1">
                <a:solidFill>
                  <a:schemeClr val="tx1">
                    <a:lumMod val="95000"/>
                    <a:lumOff val="5000"/>
                  </a:schemeClr>
                </a:solidFill>
              </a:rPr>
              <a:t>tdk</a:t>
            </a:r>
            <a:r>
              <a:rPr lang="en-US" sz="2400" dirty="0">
                <a:solidFill>
                  <a:schemeClr val="tx1">
                    <a:lumMod val="95000"/>
                    <a:lumOff val="5000"/>
                  </a:schemeClr>
                </a:solidFill>
              </a:rPr>
              <a:t> </a:t>
            </a:r>
            <a:r>
              <a:rPr lang="en-US" sz="2400" dirty="0" err="1">
                <a:solidFill>
                  <a:schemeClr val="tx1">
                    <a:lumMod val="95000"/>
                    <a:lumOff val="5000"/>
                  </a:schemeClr>
                </a:solidFill>
              </a:rPr>
              <a:t>terjadi</a:t>
            </a:r>
            <a:r>
              <a:rPr lang="en-US" sz="2400" dirty="0">
                <a:solidFill>
                  <a:schemeClr val="tx1">
                    <a:lumMod val="95000"/>
                    <a:lumOff val="5000"/>
                  </a:schemeClr>
                </a:solidFill>
              </a:rPr>
              <a:t> </a:t>
            </a:r>
            <a:r>
              <a:rPr lang="en-US" sz="2400" dirty="0" err="1">
                <a:solidFill>
                  <a:schemeClr val="tx1">
                    <a:lumMod val="95000"/>
                    <a:lumOff val="5000"/>
                  </a:schemeClr>
                </a:solidFill>
              </a:rPr>
              <a:t>tumpang</a:t>
            </a:r>
            <a:r>
              <a:rPr lang="en-US" sz="2400" dirty="0">
                <a:solidFill>
                  <a:schemeClr val="tx1">
                    <a:lumMod val="95000"/>
                    <a:lumOff val="5000"/>
                  </a:schemeClr>
                </a:solidFill>
              </a:rPr>
              <a:t> </a:t>
            </a:r>
            <a:r>
              <a:rPr lang="en-US" sz="2400" dirty="0" err="1">
                <a:solidFill>
                  <a:schemeClr val="tx1">
                    <a:lumMod val="95000"/>
                    <a:lumOff val="5000"/>
                  </a:schemeClr>
                </a:solidFill>
              </a:rPr>
              <a:t>tindih</a:t>
            </a:r>
            <a:r>
              <a:rPr lang="en-US" sz="2400" dirty="0">
                <a:solidFill>
                  <a:schemeClr val="tx1">
                    <a:lumMod val="95000"/>
                    <a:lumOff val="5000"/>
                  </a:schemeClr>
                </a:solidFill>
              </a:rPr>
              <a:t> </a:t>
            </a:r>
            <a:r>
              <a:rPr lang="en-US" sz="2400" dirty="0" err="1">
                <a:solidFill>
                  <a:schemeClr val="tx1">
                    <a:lumMod val="95000"/>
                    <a:lumOff val="5000"/>
                  </a:schemeClr>
                </a:solidFill>
              </a:rPr>
              <a:t>bahasan</a:t>
            </a:r>
            <a:endParaRPr lang="en-US" sz="2400" dirty="0">
              <a:solidFill>
                <a:schemeClr val="tx1">
                  <a:lumMod val="95000"/>
                  <a:lumOff val="5000"/>
                </a:schemeClr>
              </a:solidFill>
            </a:endParaRPr>
          </a:p>
          <a:p>
            <a:pPr marL="609600" indent="-609600">
              <a:lnSpc>
                <a:spcPct val="90000"/>
              </a:lnSpc>
              <a:buFont typeface="Wingdings" pitchFamily="2" charset="2"/>
              <a:buChar char="v"/>
              <a:defRPr/>
            </a:pPr>
            <a:r>
              <a:rPr lang="en-US" sz="2400" b="1" dirty="0" err="1">
                <a:solidFill>
                  <a:srgbClr val="C00000"/>
                </a:solidFill>
              </a:rPr>
              <a:t>Aspek</a:t>
            </a:r>
            <a:r>
              <a:rPr lang="en-US" sz="2400" b="1" dirty="0">
                <a:solidFill>
                  <a:srgbClr val="C00000"/>
                </a:solidFill>
              </a:rPr>
              <a:t> </a:t>
            </a:r>
            <a:r>
              <a:rPr lang="en-US" sz="2400" b="1" dirty="0" err="1">
                <a:solidFill>
                  <a:srgbClr val="C00000"/>
                </a:solidFill>
              </a:rPr>
              <a:t>Psikologis</a:t>
            </a:r>
            <a:endParaRPr lang="en-US" sz="2400" b="1" dirty="0">
              <a:solidFill>
                <a:srgbClr val="C00000"/>
              </a:solidFill>
            </a:endParaRPr>
          </a:p>
          <a:p>
            <a:pPr marL="609600" indent="-609600">
              <a:lnSpc>
                <a:spcPct val="90000"/>
              </a:lnSpc>
              <a:buNone/>
              <a:defRPr/>
            </a:pPr>
            <a:r>
              <a:rPr lang="en-US" sz="2400" dirty="0">
                <a:solidFill>
                  <a:srgbClr val="C00000"/>
                </a:solidFill>
              </a:rPr>
              <a:t>	</a:t>
            </a:r>
            <a:r>
              <a:rPr lang="en-US" sz="2400" dirty="0" err="1">
                <a:solidFill>
                  <a:schemeClr val="tx1">
                    <a:lumMod val="95000"/>
                    <a:lumOff val="5000"/>
                  </a:schemeClr>
                </a:solidFill>
              </a:rPr>
              <a:t>Jadikan</a:t>
            </a:r>
            <a:r>
              <a:rPr lang="en-US" sz="2400" dirty="0">
                <a:solidFill>
                  <a:schemeClr val="tx1">
                    <a:lumMod val="95000"/>
                    <a:lumOff val="5000"/>
                  </a:schemeClr>
                </a:solidFill>
              </a:rPr>
              <a:t> </a:t>
            </a:r>
            <a:r>
              <a:rPr lang="en-US" sz="2400" dirty="0" err="1">
                <a:solidFill>
                  <a:schemeClr val="tx1">
                    <a:lumMod val="95000"/>
                    <a:lumOff val="5000"/>
                  </a:schemeClr>
                </a:solidFill>
              </a:rPr>
              <a:t>suasana</a:t>
            </a:r>
            <a:r>
              <a:rPr lang="en-US" sz="2400" dirty="0">
                <a:solidFill>
                  <a:schemeClr val="tx1">
                    <a:lumMod val="95000"/>
                    <a:lumOff val="5000"/>
                  </a:schemeClr>
                </a:solidFill>
              </a:rPr>
              <a:t> </a:t>
            </a:r>
            <a:r>
              <a:rPr lang="en-US" sz="2400" dirty="0" err="1">
                <a:solidFill>
                  <a:schemeClr val="tx1">
                    <a:lumMod val="95000"/>
                    <a:lumOff val="5000"/>
                  </a:schemeClr>
                </a:solidFill>
              </a:rPr>
              <a:t>menulis</a:t>
            </a:r>
            <a:r>
              <a:rPr lang="en-US" sz="2400" dirty="0">
                <a:solidFill>
                  <a:schemeClr val="tx1">
                    <a:lumMod val="95000"/>
                    <a:lumOff val="5000"/>
                  </a:schemeClr>
                </a:solidFill>
              </a:rPr>
              <a:t> </a:t>
            </a:r>
            <a:r>
              <a:rPr lang="en-US" sz="2400" dirty="0" err="1">
                <a:solidFill>
                  <a:schemeClr val="tx1">
                    <a:lumMod val="95000"/>
                    <a:lumOff val="5000"/>
                  </a:schemeClr>
                </a:solidFill>
              </a:rPr>
              <a:t>sesuatu</a:t>
            </a:r>
            <a:r>
              <a:rPr lang="en-US" sz="2400" dirty="0">
                <a:solidFill>
                  <a:schemeClr val="tx1">
                    <a:lumMod val="95000"/>
                    <a:lumOff val="5000"/>
                  </a:schemeClr>
                </a:solidFill>
              </a:rPr>
              <a:t> </a:t>
            </a:r>
            <a:r>
              <a:rPr lang="en-US" sz="2400" dirty="0" err="1">
                <a:solidFill>
                  <a:schemeClr val="tx1">
                    <a:lumMod val="95000"/>
                    <a:lumOff val="5000"/>
                  </a:schemeClr>
                </a:solidFill>
              </a:rPr>
              <a:t>yg</a:t>
            </a:r>
            <a:r>
              <a:rPr lang="en-US" sz="2400" dirty="0">
                <a:solidFill>
                  <a:schemeClr val="tx1">
                    <a:lumMod val="95000"/>
                    <a:lumOff val="5000"/>
                  </a:schemeClr>
                </a:solidFill>
              </a:rPr>
              <a:t> </a:t>
            </a:r>
            <a:r>
              <a:rPr lang="en-US" sz="2400" dirty="0" err="1">
                <a:solidFill>
                  <a:schemeClr val="tx1">
                    <a:lumMod val="95000"/>
                    <a:lumOff val="5000"/>
                  </a:schemeClr>
                </a:solidFill>
              </a:rPr>
              <a:t>menyenangkan</a:t>
            </a:r>
            <a:endParaRPr lang="en-US" sz="2400" dirty="0">
              <a:solidFill>
                <a:schemeClr val="tx1">
                  <a:lumMod val="95000"/>
                  <a:lumOff val="5000"/>
                </a:schemeClr>
              </a:solidFill>
            </a:endParaRPr>
          </a:p>
          <a:p>
            <a:pPr marL="609600" indent="-609600">
              <a:lnSpc>
                <a:spcPct val="90000"/>
              </a:lnSpc>
              <a:buNone/>
              <a:defRPr/>
            </a:pPr>
            <a:endParaRPr lang="id-ID" sz="2400" dirty="0">
              <a:solidFill>
                <a:schemeClr val="tx1">
                  <a:lumMod val="95000"/>
                  <a:lumOff val="5000"/>
                </a:schemeClr>
              </a:solidFill>
            </a:endParaRPr>
          </a:p>
        </p:txBody>
      </p:sp>
    </p:spTree>
    <p:extLst>
      <p:ext uri="{BB962C8B-B14F-4D97-AF65-F5344CB8AC3E}">
        <p14:creationId xmlns:p14="http://schemas.microsoft.com/office/powerpoint/2010/main" val="184228389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6628"/>
                                        </p:tgtEl>
                                        <p:attrNameLst>
                                          <p:attrName>style.visibility</p:attrName>
                                        </p:attrNameLst>
                                      </p:cBhvr>
                                      <p:to>
                                        <p:strVal val="visible"/>
                                      </p:to>
                                    </p:set>
                                    <p:anim calcmode="lin" valueType="num">
                                      <p:cBhvr>
                                        <p:cTn id="7" dur="2000" fill="hold"/>
                                        <p:tgtEl>
                                          <p:spTgt spid="26628"/>
                                        </p:tgtEl>
                                        <p:attrNameLst>
                                          <p:attrName>ppt_w</p:attrName>
                                        </p:attrNameLst>
                                      </p:cBhvr>
                                      <p:tavLst>
                                        <p:tav tm="0">
                                          <p:val>
                                            <p:strVal val="#ppt_w"/>
                                          </p:val>
                                        </p:tav>
                                        <p:tav tm="100000">
                                          <p:val>
                                            <p:strVal val="#ppt_w"/>
                                          </p:val>
                                        </p:tav>
                                      </p:tavLst>
                                    </p:anim>
                                    <p:anim calcmode="lin" valueType="num">
                                      <p:cBhvr>
                                        <p:cTn id="8" dur="2000" fill="hold"/>
                                        <p:tgtEl>
                                          <p:spTgt spid="26628"/>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26628"/>
                                        </p:tgtEl>
                                        <p:attrNameLst>
                                          <p:attrName>ppt_x</p:attrName>
                                        </p:attrNameLst>
                                      </p:cBhvr>
                                      <p:tavLst>
                                        <p:tav tm="0">
                                          <p:val>
                                            <p:strVal val="#ppt_x-.4"/>
                                          </p:val>
                                        </p:tav>
                                        <p:tav tm="100000">
                                          <p:val>
                                            <p:strVal val="#ppt_x"/>
                                          </p:val>
                                        </p:tav>
                                      </p:tavLst>
                                    </p:anim>
                                    <p:anim calcmode="lin" valueType="num">
                                      <p:cBhvr>
                                        <p:cTn id="10" dur="2000" fill="hold"/>
                                        <p:tgtEl>
                                          <p:spTgt spid="26628"/>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26627">
                                            <p:txEl>
                                              <p:pRg st="0" end="0"/>
                                            </p:txEl>
                                          </p:spTgt>
                                        </p:tgtEl>
                                        <p:attrNameLst>
                                          <p:attrName>style.visibility</p:attrName>
                                        </p:attrNameLst>
                                      </p:cBhvr>
                                      <p:to>
                                        <p:strVal val="visible"/>
                                      </p:to>
                                    </p:set>
                                    <p:animEffect transition="in" filter="fade">
                                      <p:cBhvr>
                                        <p:cTn id="15" dur="500">
                                          <p:stCondLst>
                                            <p:cond delay="0"/>
                                          </p:stCondLst>
                                        </p:cTn>
                                        <p:tgtEl>
                                          <p:spTgt spid="26627">
                                            <p:txEl>
                                              <p:pRg st="0" end="0"/>
                                            </p:txEl>
                                          </p:spTgt>
                                        </p:tgtEl>
                                      </p:cBhvr>
                                    </p:animEffect>
                                    <p:anim calcmode="lin" valueType="num">
                                      <p:cBhvr>
                                        <p:cTn id="16" dur="500" fill="hold">
                                          <p:stCondLst>
                                            <p:cond delay="0"/>
                                          </p:stCondLst>
                                        </p:cTn>
                                        <p:tgtEl>
                                          <p:spTgt spid="26627">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266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26627">
                                            <p:txEl>
                                              <p:pRg st="1" end="1"/>
                                            </p:txEl>
                                          </p:spTgt>
                                        </p:tgtEl>
                                        <p:attrNameLst>
                                          <p:attrName>style.visibility</p:attrName>
                                        </p:attrNameLst>
                                      </p:cBhvr>
                                      <p:to>
                                        <p:strVal val="visible"/>
                                      </p:to>
                                    </p:set>
                                    <p:animEffect transition="in" filter="fade">
                                      <p:cBhvr>
                                        <p:cTn id="22" dur="500">
                                          <p:stCondLst>
                                            <p:cond delay="0"/>
                                          </p:stCondLst>
                                        </p:cTn>
                                        <p:tgtEl>
                                          <p:spTgt spid="26627">
                                            <p:txEl>
                                              <p:pRg st="1" end="1"/>
                                            </p:txEl>
                                          </p:spTgt>
                                        </p:tgtEl>
                                      </p:cBhvr>
                                    </p:animEffect>
                                    <p:anim calcmode="lin" valueType="num">
                                      <p:cBhvr>
                                        <p:cTn id="23" dur="500" fill="hold">
                                          <p:stCondLst>
                                            <p:cond delay="0"/>
                                          </p:stCondLst>
                                        </p:cTn>
                                        <p:tgtEl>
                                          <p:spTgt spid="26627">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266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0" presetClass="entr" presetSubtype="0" fill="hold" grpId="0" nodeType="clickEffect">
                                  <p:stCondLst>
                                    <p:cond delay="0"/>
                                  </p:stCondLst>
                                  <p:iterate type="lt">
                                    <p:tmPct val="10000"/>
                                  </p:iterate>
                                  <p:childTnLst>
                                    <p:set>
                                      <p:cBhvr>
                                        <p:cTn id="28" dur="1" fill="hold">
                                          <p:stCondLst>
                                            <p:cond delay="0"/>
                                          </p:stCondLst>
                                        </p:cTn>
                                        <p:tgtEl>
                                          <p:spTgt spid="26627">
                                            <p:txEl>
                                              <p:pRg st="2" end="2"/>
                                            </p:txEl>
                                          </p:spTgt>
                                        </p:tgtEl>
                                        <p:attrNameLst>
                                          <p:attrName>style.visibility</p:attrName>
                                        </p:attrNameLst>
                                      </p:cBhvr>
                                      <p:to>
                                        <p:strVal val="visible"/>
                                      </p:to>
                                    </p:set>
                                    <p:animEffect transition="in" filter="fade">
                                      <p:cBhvr>
                                        <p:cTn id="29" dur="500">
                                          <p:stCondLst>
                                            <p:cond delay="0"/>
                                          </p:stCondLst>
                                        </p:cTn>
                                        <p:tgtEl>
                                          <p:spTgt spid="26627">
                                            <p:txEl>
                                              <p:pRg st="2" end="2"/>
                                            </p:txEl>
                                          </p:spTgt>
                                        </p:tgtEl>
                                      </p:cBhvr>
                                    </p:animEffect>
                                    <p:anim calcmode="lin" valueType="num">
                                      <p:cBhvr>
                                        <p:cTn id="30" dur="500" fill="hold">
                                          <p:stCondLst>
                                            <p:cond delay="0"/>
                                          </p:stCondLst>
                                        </p:cTn>
                                        <p:tgtEl>
                                          <p:spTgt spid="26627">
                                            <p:txEl>
                                              <p:pRg st="2" end="2"/>
                                            </p:txEl>
                                          </p:spTgt>
                                        </p:tgtEl>
                                        <p:attrNameLst>
                                          <p:attrName>ppt_x</p:attrName>
                                        </p:attrNameLst>
                                      </p:cBhvr>
                                      <p:tavLst>
                                        <p:tav tm="0">
                                          <p:val>
                                            <p:strVal val="#ppt_x-.1"/>
                                          </p:val>
                                        </p:tav>
                                        <p:tav tm="100000">
                                          <p:val>
                                            <p:strVal val="#ppt_x"/>
                                          </p:val>
                                        </p:tav>
                                      </p:tavLst>
                                    </p:anim>
                                    <p:anim calcmode="lin" valueType="num">
                                      <p:cBhvr>
                                        <p:cTn id="31" dur="500" fill="hold">
                                          <p:stCondLst>
                                            <p:cond delay="0"/>
                                          </p:stCondLst>
                                        </p:cTn>
                                        <p:tgtEl>
                                          <p:spTgt spid="266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0" presetClass="entr" presetSubtype="0" fill="hold" grpId="0" nodeType="clickEffect">
                                  <p:stCondLst>
                                    <p:cond delay="0"/>
                                  </p:stCondLst>
                                  <p:iterate type="lt">
                                    <p:tmPct val="10000"/>
                                  </p:iterate>
                                  <p:childTnLst>
                                    <p:set>
                                      <p:cBhvr>
                                        <p:cTn id="35" dur="1" fill="hold">
                                          <p:stCondLst>
                                            <p:cond delay="0"/>
                                          </p:stCondLst>
                                        </p:cTn>
                                        <p:tgtEl>
                                          <p:spTgt spid="26627">
                                            <p:txEl>
                                              <p:pRg st="3" end="3"/>
                                            </p:txEl>
                                          </p:spTgt>
                                        </p:tgtEl>
                                        <p:attrNameLst>
                                          <p:attrName>style.visibility</p:attrName>
                                        </p:attrNameLst>
                                      </p:cBhvr>
                                      <p:to>
                                        <p:strVal val="visible"/>
                                      </p:to>
                                    </p:set>
                                    <p:animEffect transition="in" filter="fade">
                                      <p:cBhvr>
                                        <p:cTn id="36" dur="500">
                                          <p:stCondLst>
                                            <p:cond delay="0"/>
                                          </p:stCondLst>
                                        </p:cTn>
                                        <p:tgtEl>
                                          <p:spTgt spid="26627">
                                            <p:txEl>
                                              <p:pRg st="3" end="3"/>
                                            </p:txEl>
                                          </p:spTgt>
                                        </p:tgtEl>
                                      </p:cBhvr>
                                    </p:animEffect>
                                    <p:anim calcmode="lin" valueType="num">
                                      <p:cBhvr>
                                        <p:cTn id="37" dur="500" fill="hold">
                                          <p:stCondLst>
                                            <p:cond delay="0"/>
                                          </p:stCondLst>
                                        </p:cTn>
                                        <p:tgtEl>
                                          <p:spTgt spid="26627">
                                            <p:txEl>
                                              <p:pRg st="3" end="3"/>
                                            </p:txEl>
                                          </p:spTgt>
                                        </p:tgtEl>
                                        <p:attrNameLst>
                                          <p:attrName>ppt_x</p:attrName>
                                        </p:attrNameLst>
                                      </p:cBhvr>
                                      <p:tavLst>
                                        <p:tav tm="0">
                                          <p:val>
                                            <p:strVal val="#ppt_x-.1"/>
                                          </p:val>
                                        </p:tav>
                                        <p:tav tm="100000">
                                          <p:val>
                                            <p:strVal val="#ppt_x"/>
                                          </p:val>
                                        </p:tav>
                                      </p:tavLst>
                                    </p:anim>
                                    <p:anim calcmode="lin" valueType="num">
                                      <p:cBhvr>
                                        <p:cTn id="38" dur="500" fill="hold">
                                          <p:stCondLst>
                                            <p:cond delay="0"/>
                                          </p:stCondLst>
                                        </p:cTn>
                                        <p:tgtEl>
                                          <p:spTgt spid="266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0" presetClass="entr" presetSubtype="0" fill="hold" grpId="0" nodeType="clickEffect">
                                  <p:stCondLst>
                                    <p:cond delay="0"/>
                                  </p:stCondLst>
                                  <p:iterate type="lt">
                                    <p:tmPct val="10000"/>
                                  </p:iterate>
                                  <p:childTnLst>
                                    <p:set>
                                      <p:cBhvr>
                                        <p:cTn id="42" dur="1" fill="hold">
                                          <p:stCondLst>
                                            <p:cond delay="0"/>
                                          </p:stCondLst>
                                        </p:cTn>
                                        <p:tgtEl>
                                          <p:spTgt spid="26627">
                                            <p:txEl>
                                              <p:pRg st="4" end="4"/>
                                            </p:txEl>
                                          </p:spTgt>
                                        </p:tgtEl>
                                        <p:attrNameLst>
                                          <p:attrName>style.visibility</p:attrName>
                                        </p:attrNameLst>
                                      </p:cBhvr>
                                      <p:to>
                                        <p:strVal val="visible"/>
                                      </p:to>
                                    </p:set>
                                    <p:animEffect transition="in" filter="fade">
                                      <p:cBhvr>
                                        <p:cTn id="43" dur="500">
                                          <p:stCondLst>
                                            <p:cond delay="0"/>
                                          </p:stCondLst>
                                        </p:cTn>
                                        <p:tgtEl>
                                          <p:spTgt spid="26627">
                                            <p:txEl>
                                              <p:pRg st="4" end="4"/>
                                            </p:txEl>
                                          </p:spTgt>
                                        </p:tgtEl>
                                      </p:cBhvr>
                                    </p:animEffect>
                                    <p:anim calcmode="lin" valueType="num">
                                      <p:cBhvr>
                                        <p:cTn id="44" dur="500" fill="hold">
                                          <p:stCondLst>
                                            <p:cond delay="0"/>
                                          </p:stCondLst>
                                        </p:cTn>
                                        <p:tgtEl>
                                          <p:spTgt spid="26627">
                                            <p:txEl>
                                              <p:pRg st="4" end="4"/>
                                            </p:txEl>
                                          </p:spTgt>
                                        </p:tgtEl>
                                        <p:attrNameLst>
                                          <p:attrName>ppt_x</p:attrName>
                                        </p:attrNameLst>
                                      </p:cBhvr>
                                      <p:tavLst>
                                        <p:tav tm="0">
                                          <p:val>
                                            <p:strVal val="#ppt_x-.1"/>
                                          </p:val>
                                        </p:tav>
                                        <p:tav tm="100000">
                                          <p:val>
                                            <p:strVal val="#ppt_x"/>
                                          </p:val>
                                        </p:tav>
                                      </p:tavLst>
                                    </p:anim>
                                    <p:anim calcmode="lin" valueType="num">
                                      <p:cBhvr>
                                        <p:cTn id="45" dur="500" fill="hold">
                                          <p:stCondLst>
                                            <p:cond delay="0"/>
                                          </p:stCondLst>
                                        </p:cTn>
                                        <p:tgtEl>
                                          <p:spTgt spid="2662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40" presetClass="entr" presetSubtype="0" fill="hold" grpId="0" nodeType="clickEffect">
                                  <p:stCondLst>
                                    <p:cond delay="0"/>
                                  </p:stCondLst>
                                  <p:iterate type="lt">
                                    <p:tmPct val="10000"/>
                                  </p:iterate>
                                  <p:childTnLst>
                                    <p:set>
                                      <p:cBhvr>
                                        <p:cTn id="49" dur="1" fill="hold">
                                          <p:stCondLst>
                                            <p:cond delay="0"/>
                                          </p:stCondLst>
                                        </p:cTn>
                                        <p:tgtEl>
                                          <p:spTgt spid="26627">
                                            <p:txEl>
                                              <p:pRg st="5" end="5"/>
                                            </p:txEl>
                                          </p:spTgt>
                                        </p:tgtEl>
                                        <p:attrNameLst>
                                          <p:attrName>style.visibility</p:attrName>
                                        </p:attrNameLst>
                                      </p:cBhvr>
                                      <p:to>
                                        <p:strVal val="visible"/>
                                      </p:to>
                                    </p:set>
                                    <p:animEffect transition="in" filter="fade">
                                      <p:cBhvr>
                                        <p:cTn id="50" dur="500">
                                          <p:stCondLst>
                                            <p:cond delay="0"/>
                                          </p:stCondLst>
                                        </p:cTn>
                                        <p:tgtEl>
                                          <p:spTgt spid="26627">
                                            <p:txEl>
                                              <p:pRg st="5" end="5"/>
                                            </p:txEl>
                                          </p:spTgt>
                                        </p:tgtEl>
                                      </p:cBhvr>
                                    </p:animEffect>
                                    <p:anim calcmode="lin" valueType="num">
                                      <p:cBhvr>
                                        <p:cTn id="51" dur="500" fill="hold">
                                          <p:stCondLst>
                                            <p:cond delay="0"/>
                                          </p:stCondLst>
                                        </p:cTn>
                                        <p:tgtEl>
                                          <p:spTgt spid="26627">
                                            <p:txEl>
                                              <p:pRg st="5" end="5"/>
                                            </p:txEl>
                                          </p:spTgt>
                                        </p:tgtEl>
                                        <p:attrNameLst>
                                          <p:attrName>ppt_x</p:attrName>
                                        </p:attrNameLst>
                                      </p:cBhvr>
                                      <p:tavLst>
                                        <p:tav tm="0">
                                          <p:val>
                                            <p:strVal val="#ppt_x-.1"/>
                                          </p:val>
                                        </p:tav>
                                        <p:tav tm="100000">
                                          <p:val>
                                            <p:strVal val="#ppt_x"/>
                                          </p:val>
                                        </p:tav>
                                      </p:tavLst>
                                    </p:anim>
                                    <p:anim calcmode="lin" valueType="num">
                                      <p:cBhvr>
                                        <p:cTn id="52" dur="500" fill="hold">
                                          <p:stCondLst>
                                            <p:cond delay="0"/>
                                          </p:stCondLst>
                                        </p:cTn>
                                        <p:tgtEl>
                                          <p:spTgt spid="2662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40" presetClass="entr" presetSubtype="0" fill="hold" grpId="0" nodeType="clickEffect">
                                  <p:stCondLst>
                                    <p:cond delay="0"/>
                                  </p:stCondLst>
                                  <p:iterate type="lt">
                                    <p:tmPct val="10000"/>
                                  </p:iterate>
                                  <p:childTnLst>
                                    <p:set>
                                      <p:cBhvr>
                                        <p:cTn id="56" dur="1" fill="hold">
                                          <p:stCondLst>
                                            <p:cond delay="0"/>
                                          </p:stCondLst>
                                        </p:cTn>
                                        <p:tgtEl>
                                          <p:spTgt spid="26627">
                                            <p:txEl>
                                              <p:pRg st="6" end="6"/>
                                            </p:txEl>
                                          </p:spTgt>
                                        </p:tgtEl>
                                        <p:attrNameLst>
                                          <p:attrName>style.visibility</p:attrName>
                                        </p:attrNameLst>
                                      </p:cBhvr>
                                      <p:to>
                                        <p:strVal val="visible"/>
                                      </p:to>
                                    </p:set>
                                    <p:animEffect transition="in" filter="fade">
                                      <p:cBhvr>
                                        <p:cTn id="57" dur="500">
                                          <p:stCondLst>
                                            <p:cond delay="0"/>
                                          </p:stCondLst>
                                        </p:cTn>
                                        <p:tgtEl>
                                          <p:spTgt spid="26627">
                                            <p:txEl>
                                              <p:pRg st="6" end="6"/>
                                            </p:txEl>
                                          </p:spTgt>
                                        </p:tgtEl>
                                      </p:cBhvr>
                                    </p:animEffect>
                                    <p:anim calcmode="lin" valueType="num">
                                      <p:cBhvr>
                                        <p:cTn id="58" dur="500" fill="hold">
                                          <p:stCondLst>
                                            <p:cond delay="0"/>
                                          </p:stCondLst>
                                        </p:cTn>
                                        <p:tgtEl>
                                          <p:spTgt spid="26627">
                                            <p:txEl>
                                              <p:pRg st="6" end="6"/>
                                            </p:txEl>
                                          </p:spTgt>
                                        </p:tgtEl>
                                        <p:attrNameLst>
                                          <p:attrName>ppt_x</p:attrName>
                                        </p:attrNameLst>
                                      </p:cBhvr>
                                      <p:tavLst>
                                        <p:tav tm="0">
                                          <p:val>
                                            <p:strVal val="#ppt_x-.1"/>
                                          </p:val>
                                        </p:tav>
                                        <p:tav tm="100000">
                                          <p:val>
                                            <p:strVal val="#ppt_x"/>
                                          </p:val>
                                        </p:tav>
                                      </p:tavLst>
                                    </p:anim>
                                    <p:anim calcmode="lin" valueType="num">
                                      <p:cBhvr>
                                        <p:cTn id="59" dur="500" fill="hold">
                                          <p:stCondLst>
                                            <p:cond delay="0"/>
                                          </p:stCondLst>
                                        </p:cTn>
                                        <p:tgtEl>
                                          <p:spTgt spid="2662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40" presetClass="entr" presetSubtype="0" fill="hold" grpId="0" nodeType="clickEffect">
                                  <p:stCondLst>
                                    <p:cond delay="0"/>
                                  </p:stCondLst>
                                  <p:iterate type="lt">
                                    <p:tmPct val="10000"/>
                                  </p:iterate>
                                  <p:childTnLst>
                                    <p:set>
                                      <p:cBhvr>
                                        <p:cTn id="63" dur="1" fill="hold">
                                          <p:stCondLst>
                                            <p:cond delay="0"/>
                                          </p:stCondLst>
                                        </p:cTn>
                                        <p:tgtEl>
                                          <p:spTgt spid="26627">
                                            <p:txEl>
                                              <p:pRg st="7" end="7"/>
                                            </p:txEl>
                                          </p:spTgt>
                                        </p:tgtEl>
                                        <p:attrNameLst>
                                          <p:attrName>style.visibility</p:attrName>
                                        </p:attrNameLst>
                                      </p:cBhvr>
                                      <p:to>
                                        <p:strVal val="visible"/>
                                      </p:to>
                                    </p:set>
                                    <p:animEffect transition="in" filter="fade">
                                      <p:cBhvr>
                                        <p:cTn id="64" dur="500">
                                          <p:stCondLst>
                                            <p:cond delay="0"/>
                                          </p:stCondLst>
                                        </p:cTn>
                                        <p:tgtEl>
                                          <p:spTgt spid="26627">
                                            <p:txEl>
                                              <p:pRg st="7" end="7"/>
                                            </p:txEl>
                                          </p:spTgt>
                                        </p:tgtEl>
                                      </p:cBhvr>
                                    </p:animEffect>
                                    <p:anim calcmode="lin" valueType="num">
                                      <p:cBhvr>
                                        <p:cTn id="65" dur="500" fill="hold">
                                          <p:stCondLst>
                                            <p:cond delay="0"/>
                                          </p:stCondLst>
                                        </p:cTn>
                                        <p:tgtEl>
                                          <p:spTgt spid="26627">
                                            <p:txEl>
                                              <p:pRg st="7" end="7"/>
                                            </p:txEl>
                                          </p:spTgt>
                                        </p:tgtEl>
                                        <p:attrNameLst>
                                          <p:attrName>ppt_x</p:attrName>
                                        </p:attrNameLst>
                                      </p:cBhvr>
                                      <p:tavLst>
                                        <p:tav tm="0">
                                          <p:val>
                                            <p:strVal val="#ppt_x-.1"/>
                                          </p:val>
                                        </p:tav>
                                        <p:tav tm="100000">
                                          <p:val>
                                            <p:strVal val="#ppt_x"/>
                                          </p:val>
                                        </p:tav>
                                      </p:tavLst>
                                    </p:anim>
                                    <p:anim calcmode="lin" valueType="num">
                                      <p:cBhvr>
                                        <p:cTn id="66" dur="500" fill="hold">
                                          <p:stCondLst>
                                            <p:cond delay="0"/>
                                          </p:stCondLst>
                                        </p:cTn>
                                        <p:tgtEl>
                                          <p:spTgt spid="2662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P spid="26627"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chor="t"/>
          <a:lstStyle/>
          <a:p>
            <a:r>
              <a:rPr lang="en-US" b="1"/>
              <a:t>TAHAPAN PENULISAN</a:t>
            </a:r>
            <a:endParaRPr lang="id-ID" b="1"/>
          </a:p>
        </p:txBody>
      </p:sp>
      <p:sp>
        <p:nvSpPr>
          <p:cNvPr id="27651" name="Rectangle 3"/>
          <p:cNvSpPr>
            <a:spLocks noGrp="1" noChangeArrowheads="1"/>
          </p:cNvSpPr>
          <p:nvPr>
            <p:ph idx="1"/>
          </p:nvPr>
        </p:nvSpPr>
        <p:spPr/>
        <p:txBody>
          <a:bodyPr/>
          <a:lstStyle/>
          <a:p>
            <a:pPr>
              <a:lnSpc>
                <a:spcPct val="90000"/>
              </a:lnSpc>
            </a:pPr>
            <a:r>
              <a:rPr lang="en-US">
                <a:solidFill>
                  <a:srgbClr val="002060"/>
                </a:solidFill>
              </a:rPr>
              <a:t>Setelah semua bahan sudah terkumpul maka menulislah</a:t>
            </a:r>
          </a:p>
          <a:p>
            <a:pPr>
              <a:lnSpc>
                <a:spcPct val="90000"/>
              </a:lnSpc>
            </a:pPr>
            <a:r>
              <a:rPr lang="en-US">
                <a:solidFill>
                  <a:srgbClr val="002060"/>
                </a:solidFill>
              </a:rPr>
              <a:t>Jangan hiraukan gangguam yg ada, teruslah menulis</a:t>
            </a:r>
          </a:p>
          <a:p>
            <a:pPr>
              <a:lnSpc>
                <a:spcPct val="90000"/>
              </a:lnSpc>
            </a:pPr>
            <a:r>
              <a:rPr lang="en-US">
                <a:solidFill>
                  <a:srgbClr val="002060"/>
                </a:solidFill>
              </a:rPr>
              <a:t>Jangan berhenti menulis selama ide kita mengalir dengan deras</a:t>
            </a:r>
          </a:p>
          <a:p>
            <a:pPr>
              <a:lnSpc>
                <a:spcPct val="90000"/>
              </a:lnSpc>
            </a:pPr>
            <a:r>
              <a:rPr lang="en-US">
                <a:solidFill>
                  <a:srgbClr val="002060"/>
                </a:solidFill>
              </a:rPr>
              <a:t>Usahakan hindari hal-hal yg mengganggu proses penulis</a:t>
            </a:r>
          </a:p>
          <a:p>
            <a:pPr>
              <a:lnSpc>
                <a:spcPct val="90000"/>
              </a:lnSpc>
            </a:pPr>
            <a:r>
              <a:rPr lang="en-US">
                <a:solidFill>
                  <a:srgbClr val="002060"/>
                </a:solidFill>
              </a:rPr>
              <a:t>Jangan merevisi sebelum tulisan selesai</a:t>
            </a:r>
            <a:endParaRPr lang="id-ID">
              <a:solidFill>
                <a:srgbClr val="002060"/>
              </a:solidFill>
            </a:endParaRPr>
          </a:p>
        </p:txBody>
      </p:sp>
    </p:spTree>
    <p:extLst>
      <p:ext uri="{BB962C8B-B14F-4D97-AF65-F5344CB8AC3E}">
        <p14:creationId xmlns:p14="http://schemas.microsoft.com/office/powerpoint/2010/main" val="400702994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p:cTn id="7" dur="2000" fill="hold"/>
                                        <p:tgtEl>
                                          <p:spTgt spid="27650"/>
                                        </p:tgtEl>
                                        <p:attrNameLst>
                                          <p:attrName>ppt_w</p:attrName>
                                        </p:attrNameLst>
                                      </p:cBhvr>
                                      <p:tavLst>
                                        <p:tav tm="0">
                                          <p:val>
                                            <p:strVal val="#ppt_w"/>
                                          </p:val>
                                        </p:tav>
                                        <p:tav tm="100000">
                                          <p:val>
                                            <p:strVal val="#ppt_w"/>
                                          </p:val>
                                        </p:tav>
                                      </p:tavLst>
                                    </p:anim>
                                    <p:anim calcmode="lin" valueType="num">
                                      <p:cBhvr>
                                        <p:cTn id="8" dur="2000" fill="hold"/>
                                        <p:tgtEl>
                                          <p:spTgt spid="27650"/>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27650"/>
                                        </p:tgtEl>
                                        <p:attrNameLst>
                                          <p:attrName>ppt_x</p:attrName>
                                        </p:attrNameLst>
                                      </p:cBhvr>
                                      <p:tavLst>
                                        <p:tav tm="0">
                                          <p:val>
                                            <p:strVal val="#ppt_x-.4"/>
                                          </p:val>
                                        </p:tav>
                                        <p:tav tm="100000">
                                          <p:val>
                                            <p:strVal val="#ppt_x"/>
                                          </p:val>
                                        </p:tav>
                                      </p:tavLst>
                                    </p:anim>
                                    <p:anim calcmode="lin" valueType="num">
                                      <p:cBhvr>
                                        <p:cTn id="10" dur="2000" fill="hold"/>
                                        <p:tgtEl>
                                          <p:spTgt spid="27650"/>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27651">
                                            <p:txEl>
                                              <p:pRg st="0" end="0"/>
                                            </p:txEl>
                                          </p:spTgt>
                                        </p:tgtEl>
                                        <p:attrNameLst>
                                          <p:attrName>style.visibility</p:attrName>
                                        </p:attrNameLst>
                                      </p:cBhvr>
                                      <p:to>
                                        <p:strVal val="visible"/>
                                      </p:to>
                                    </p:set>
                                    <p:animEffect transition="in" filter="fade">
                                      <p:cBhvr>
                                        <p:cTn id="15" dur="500">
                                          <p:stCondLst>
                                            <p:cond delay="0"/>
                                          </p:stCondLst>
                                        </p:cTn>
                                        <p:tgtEl>
                                          <p:spTgt spid="27651">
                                            <p:txEl>
                                              <p:pRg st="0" end="0"/>
                                            </p:txEl>
                                          </p:spTgt>
                                        </p:tgtEl>
                                      </p:cBhvr>
                                    </p:animEffect>
                                    <p:anim calcmode="lin" valueType="num">
                                      <p:cBhvr>
                                        <p:cTn id="16" dur="500" fill="hold">
                                          <p:stCondLst>
                                            <p:cond delay="0"/>
                                          </p:stCondLst>
                                        </p:cTn>
                                        <p:tgtEl>
                                          <p:spTgt spid="27651">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276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27651">
                                            <p:txEl>
                                              <p:pRg st="1" end="1"/>
                                            </p:txEl>
                                          </p:spTgt>
                                        </p:tgtEl>
                                        <p:attrNameLst>
                                          <p:attrName>style.visibility</p:attrName>
                                        </p:attrNameLst>
                                      </p:cBhvr>
                                      <p:to>
                                        <p:strVal val="visible"/>
                                      </p:to>
                                    </p:set>
                                    <p:animEffect transition="in" filter="fade">
                                      <p:cBhvr>
                                        <p:cTn id="22" dur="500">
                                          <p:stCondLst>
                                            <p:cond delay="0"/>
                                          </p:stCondLst>
                                        </p:cTn>
                                        <p:tgtEl>
                                          <p:spTgt spid="27651">
                                            <p:txEl>
                                              <p:pRg st="1" end="1"/>
                                            </p:txEl>
                                          </p:spTgt>
                                        </p:tgtEl>
                                      </p:cBhvr>
                                    </p:animEffect>
                                    <p:anim calcmode="lin" valueType="num">
                                      <p:cBhvr>
                                        <p:cTn id="23" dur="500" fill="hold">
                                          <p:stCondLst>
                                            <p:cond delay="0"/>
                                          </p:stCondLst>
                                        </p:cTn>
                                        <p:tgtEl>
                                          <p:spTgt spid="27651">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276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0" presetClass="entr" presetSubtype="0" fill="hold" grpId="0" nodeType="clickEffect">
                                  <p:stCondLst>
                                    <p:cond delay="0"/>
                                  </p:stCondLst>
                                  <p:iterate type="lt">
                                    <p:tmPct val="10000"/>
                                  </p:iterate>
                                  <p:childTnLst>
                                    <p:set>
                                      <p:cBhvr>
                                        <p:cTn id="28" dur="1" fill="hold">
                                          <p:stCondLst>
                                            <p:cond delay="0"/>
                                          </p:stCondLst>
                                        </p:cTn>
                                        <p:tgtEl>
                                          <p:spTgt spid="27651">
                                            <p:txEl>
                                              <p:pRg st="2" end="2"/>
                                            </p:txEl>
                                          </p:spTgt>
                                        </p:tgtEl>
                                        <p:attrNameLst>
                                          <p:attrName>style.visibility</p:attrName>
                                        </p:attrNameLst>
                                      </p:cBhvr>
                                      <p:to>
                                        <p:strVal val="visible"/>
                                      </p:to>
                                    </p:set>
                                    <p:animEffect transition="in" filter="fade">
                                      <p:cBhvr>
                                        <p:cTn id="29" dur="500">
                                          <p:stCondLst>
                                            <p:cond delay="0"/>
                                          </p:stCondLst>
                                        </p:cTn>
                                        <p:tgtEl>
                                          <p:spTgt spid="27651">
                                            <p:txEl>
                                              <p:pRg st="2" end="2"/>
                                            </p:txEl>
                                          </p:spTgt>
                                        </p:tgtEl>
                                      </p:cBhvr>
                                    </p:animEffect>
                                    <p:anim calcmode="lin" valueType="num">
                                      <p:cBhvr>
                                        <p:cTn id="30" dur="500" fill="hold">
                                          <p:stCondLst>
                                            <p:cond delay="0"/>
                                          </p:stCondLst>
                                        </p:cTn>
                                        <p:tgtEl>
                                          <p:spTgt spid="27651">
                                            <p:txEl>
                                              <p:pRg st="2" end="2"/>
                                            </p:txEl>
                                          </p:spTgt>
                                        </p:tgtEl>
                                        <p:attrNameLst>
                                          <p:attrName>ppt_x</p:attrName>
                                        </p:attrNameLst>
                                      </p:cBhvr>
                                      <p:tavLst>
                                        <p:tav tm="0">
                                          <p:val>
                                            <p:strVal val="#ppt_x-.1"/>
                                          </p:val>
                                        </p:tav>
                                        <p:tav tm="100000">
                                          <p:val>
                                            <p:strVal val="#ppt_x"/>
                                          </p:val>
                                        </p:tav>
                                      </p:tavLst>
                                    </p:anim>
                                    <p:anim calcmode="lin" valueType="num">
                                      <p:cBhvr>
                                        <p:cTn id="31" dur="500" fill="hold">
                                          <p:stCondLst>
                                            <p:cond delay="0"/>
                                          </p:stCondLst>
                                        </p:cTn>
                                        <p:tgtEl>
                                          <p:spTgt spid="276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0" presetClass="entr" presetSubtype="0" fill="hold" grpId="0" nodeType="clickEffect">
                                  <p:stCondLst>
                                    <p:cond delay="0"/>
                                  </p:stCondLst>
                                  <p:iterate type="lt">
                                    <p:tmPct val="10000"/>
                                  </p:iterate>
                                  <p:childTnLst>
                                    <p:set>
                                      <p:cBhvr>
                                        <p:cTn id="35" dur="1" fill="hold">
                                          <p:stCondLst>
                                            <p:cond delay="0"/>
                                          </p:stCondLst>
                                        </p:cTn>
                                        <p:tgtEl>
                                          <p:spTgt spid="27651">
                                            <p:txEl>
                                              <p:pRg st="3" end="3"/>
                                            </p:txEl>
                                          </p:spTgt>
                                        </p:tgtEl>
                                        <p:attrNameLst>
                                          <p:attrName>style.visibility</p:attrName>
                                        </p:attrNameLst>
                                      </p:cBhvr>
                                      <p:to>
                                        <p:strVal val="visible"/>
                                      </p:to>
                                    </p:set>
                                    <p:animEffect transition="in" filter="fade">
                                      <p:cBhvr>
                                        <p:cTn id="36" dur="500">
                                          <p:stCondLst>
                                            <p:cond delay="0"/>
                                          </p:stCondLst>
                                        </p:cTn>
                                        <p:tgtEl>
                                          <p:spTgt spid="27651">
                                            <p:txEl>
                                              <p:pRg st="3" end="3"/>
                                            </p:txEl>
                                          </p:spTgt>
                                        </p:tgtEl>
                                      </p:cBhvr>
                                    </p:animEffect>
                                    <p:anim calcmode="lin" valueType="num">
                                      <p:cBhvr>
                                        <p:cTn id="37" dur="500" fill="hold">
                                          <p:stCondLst>
                                            <p:cond delay="0"/>
                                          </p:stCondLst>
                                        </p:cTn>
                                        <p:tgtEl>
                                          <p:spTgt spid="27651">
                                            <p:txEl>
                                              <p:pRg st="3" end="3"/>
                                            </p:txEl>
                                          </p:spTgt>
                                        </p:tgtEl>
                                        <p:attrNameLst>
                                          <p:attrName>ppt_x</p:attrName>
                                        </p:attrNameLst>
                                      </p:cBhvr>
                                      <p:tavLst>
                                        <p:tav tm="0">
                                          <p:val>
                                            <p:strVal val="#ppt_x-.1"/>
                                          </p:val>
                                        </p:tav>
                                        <p:tav tm="100000">
                                          <p:val>
                                            <p:strVal val="#ppt_x"/>
                                          </p:val>
                                        </p:tav>
                                      </p:tavLst>
                                    </p:anim>
                                    <p:anim calcmode="lin" valueType="num">
                                      <p:cBhvr>
                                        <p:cTn id="38" dur="500" fill="hold">
                                          <p:stCondLst>
                                            <p:cond delay="0"/>
                                          </p:stCondLst>
                                        </p:cTn>
                                        <p:tgtEl>
                                          <p:spTgt spid="276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0" presetClass="entr" presetSubtype="0" fill="hold" grpId="0" nodeType="clickEffect">
                                  <p:stCondLst>
                                    <p:cond delay="0"/>
                                  </p:stCondLst>
                                  <p:iterate type="lt">
                                    <p:tmPct val="10000"/>
                                  </p:iterate>
                                  <p:childTnLst>
                                    <p:set>
                                      <p:cBhvr>
                                        <p:cTn id="42" dur="1" fill="hold">
                                          <p:stCondLst>
                                            <p:cond delay="0"/>
                                          </p:stCondLst>
                                        </p:cTn>
                                        <p:tgtEl>
                                          <p:spTgt spid="27651">
                                            <p:txEl>
                                              <p:pRg st="4" end="4"/>
                                            </p:txEl>
                                          </p:spTgt>
                                        </p:tgtEl>
                                        <p:attrNameLst>
                                          <p:attrName>style.visibility</p:attrName>
                                        </p:attrNameLst>
                                      </p:cBhvr>
                                      <p:to>
                                        <p:strVal val="visible"/>
                                      </p:to>
                                    </p:set>
                                    <p:animEffect transition="in" filter="fade">
                                      <p:cBhvr>
                                        <p:cTn id="43" dur="500">
                                          <p:stCondLst>
                                            <p:cond delay="0"/>
                                          </p:stCondLst>
                                        </p:cTn>
                                        <p:tgtEl>
                                          <p:spTgt spid="27651">
                                            <p:txEl>
                                              <p:pRg st="4" end="4"/>
                                            </p:txEl>
                                          </p:spTgt>
                                        </p:tgtEl>
                                      </p:cBhvr>
                                    </p:animEffect>
                                    <p:anim calcmode="lin" valueType="num">
                                      <p:cBhvr>
                                        <p:cTn id="44" dur="500" fill="hold">
                                          <p:stCondLst>
                                            <p:cond delay="0"/>
                                          </p:stCondLst>
                                        </p:cTn>
                                        <p:tgtEl>
                                          <p:spTgt spid="27651">
                                            <p:txEl>
                                              <p:pRg st="4" end="4"/>
                                            </p:txEl>
                                          </p:spTgt>
                                        </p:tgtEl>
                                        <p:attrNameLst>
                                          <p:attrName>ppt_x</p:attrName>
                                        </p:attrNameLst>
                                      </p:cBhvr>
                                      <p:tavLst>
                                        <p:tav tm="0">
                                          <p:val>
                                            <p:strVal val="#ppt_x-.1"/>
                                          </p:val>
                                        </p:tav>
                                        <p:tav tm="100000">
                                          <p:val>
                                            <p:strVal val="#ppt_x"/>
                                          </p:val>
                                        </p:tav>
                                      </p:tavLst>
                                    </p:anim>
                                    <p:anim calcmode="lin" valueType="num">
                                      <p:cBhvr>
                                        <p:cTn id="45" dur="500" fill="hold">
                                          <p:stCondLst>
                                            <p:cond delay="0"/>
                                          </p:stCondLst>
                                        </p:cTn>
                                        <p:tgtEl>
                                          <p:spTgt spid="2765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981200" y="533400"/>
            <a:ext cx="8229600" cy="1143000"/>
          </a:xfrm>
        </p:spPr>
        <p:txBody>
          <a:bodyPr anchor="t"/>
          <a:lstStyle/>
          <a:p>
            <a:r>
              <a:rPr lang="en-US" sz="3600" b="1"/>
              <a:t>TAHAP PERBAIKAN  (EDITING)</a:t>
            </a:r>
            <a:endParaRPr lang="id-ID" sz="3600" b="1"/>
          </a:p>
        </p:txBody>
      </p:sp>
      <p:sp>
        <p:nvSpPr>
          <p:cNvPr id="29699" name="Rectangle 3"/>
          <p:cNvSpPr>
            <a:spLocks noGrp="1" noChangeArrowheads="1"/>
          </p:cNvSpPr>
          <p:nvPr>
            <p:ph idx="1"/>
          </p:nvPr>
        </p:nvSpPr>
        <p:spPr>
          <a:xfrm>
            <a:off x="738808" y="1124744"/>
            <a:ext cx="7772400" cy="4608512"/>
          </a:xfrm>
          <a:ln>
            <a:miter lim="800000"/>
            <a:headEnd/>
            <a:tailEnd/>
          </a:ln>
        </p:spPr>
        <p:txBody>
          <a:bodyPr rtlCol="0">
            <a:normAutofit/>
          </a:bodyPr>
          <a:lstStyle/>
          <a:p>
            <a:pPr marL="609600" indent="-609600">
              <a:buFont typeface="Wingdings" pitchFamily="2" charset="2"/>
              <a:buChar char="Ø"/>
              <a:defRPr/>
            </a:pPr>
            <a:r>
              <a:rPr lang="en-GB" sz="2800" b="1" dirty="0" err="1">
                <a:solidFill>
                  <a:srgbClr val="C00000"/>
                </a:solidFill>
              </a:rPr>
              <a:t>Revisi</a:t>
            </a:r>
            <a:r>
              <a:rPr lang="en-GB" sz="2800" b="1" dirty="0">
                <a:solidFill>
                  <a:srgbClr val="C00000"/>
                </a:solidFill>
              </a:rPr>
              <a:t> </a:t>
            </a:r>
            <a:r>
              <a:rPr lang="en-GB" sz="2800" b="1" dirty="0" err="1">
                <a:solidFill>
                  <a:srgbClr val="C00000"/>
                </a:solidFill>
              </a:rPr>
              <a:t>Judul</a:t>
            </a:r>
            <a:endParaRPr lang="en-GB" sz="2800" b="1" dirty="0">
              <a:solidFill>
                <a:srgbClr val="C00000"/>
              </a:solidFill>
            </a:endParaRPr>
          </a:p>
          <a:p>
            <a:pPr marL="609600" indent="-609600">
              <a:buNone/>
              <a:defRPr/>
            </a:pPr>
            <a:r>
              <a:rPr lang="en-GB" sz="2800" dirty="0">
                <a:solidFill>
                  <a:srgbClr val="C00000"/>
                </a:solidFill>
              </a:rPr>
              <a:t>	</a:t>
            </a:r>
            <a:r>
              <a:rPr lang="en-GB" sz="2800" dirty="0">
                <a:solidFill>
                  <a:schemeClr val="tx1">
                    <a:lumMod val="95000"/>
                    <a:lumOff val="5000"/>
                  </a:schemeClr>
                </a:solidFill>
              </a:rPr>
              <a:t>Judul sangat mungkin diubah</a:t>
            </a:r>
          </a:p>
          <a:p>
            <a:pPr marL="609600" indent="-609600">
              <a:buFont typeface="Wingdings" pitchFamily="2" charset="2"/>
              <a:buChar char="Ø"/>
              <a:defRPr/>
            </a:pPr>
            <a:r>
              <a:rPr lang="en-GB" sz="2800" b="1" dirty="0">
                <a:solidFill>
                  <a:srgbClr val="C00000"/>
                </a:solidFill>
              </a:rPr>
              <a:t>Revisi Intro</a:t>
            </a:r>
          </a:p>
          <a:p>
            <a:pPr marL="609600" indent="-609600">
              <a:buNone/>
              <a:defRPr/>
            </a:pPr>
            <a:r>
              <a:rPr lang="en-GB" sz="2800" dirty="0">
                <a:solidFill>
                  <a:srgbClr val="C00000"/>
                </a:solidFill>
              </a:rPr>
              <a:t>	</a:t>
            </a:r>
            <a:r>
              <a:rPr lang="en-GB" sz="2800" dirty="0">
                <a:solidFill>
                  <a:schemeClr val="tx1">
                    <a:lumMod val="95000"/>
                    <a:lumOff val="5000"/>
                  </a:schemeClr>
                </a:solidFill>
              </a:rPr>
              <a:t>Biasanya penulis pemula suka memulai tulisan secara bertele-tele</a:t>
            </a:r>
          </a:p>
          <a:p>
            <a:pPr marL="609600" indent="-609600">
              <a:buFont typeface="Wingdings" pitchFamily="2" charset="2"/>
              <a:buChar char="Ø"/>
              <a:defRPr/>
            </a:pPr>
            <a:r>
              <a:rPr lang="en-GB" sz="2800" b="1" dirty="0">
                <a:solidFill>
                  <a:srgbClr val="C00000"/>
                </a:solidFill>
              </a:rPr>
              <a:t>Revisi Komposisi</a:t>
            </a:r>
          </a:p>
          <a:p>
            <a:pPr marL="609600" indent="-609600">
              <a:buNone/>
              <a:defRPr/>
            </a:pPr>
            <a:r>
              <a:rPr lang="en-GB" sz="2800" dirty="0">
                <a:solidFill>
                  <a:srgbClr val="C00000"/>
                </a:solidFill>
              </a:rPr>
              <a:t>	</a:t>
            </a:r>
            <a:r>
              <a:rPr lang="en-GB" sz="2800" dirty="0" err="1">
                <a:solidFill>
                  <a:schemeClr val="tx1">
                    <a:lumMod val="95000"/>
                    <a:lumOff val="5000"/>
                  </a:schemeClr>
                </a:solidFill>
              </a:rPr>
              <a:t>Susunan</a:t>
            </a:r>
            <a:r>
              <a:rPr lang="en-GB" sz="2800" dirty="0">
                <a:solidFill>
                  <a:schemeClr val="tx1">
                    <a:lumMod val="95000"/>
                    <a:lumOff val="5000"/>
                  </a:schemeClr>
                </a:solidFill>
              </a:rPr>
              <a:t> </a:t>
            </a:r>
            <a:r>
              <a:rPr lang="en-GB" sz="2800" dirty="0" err="1">
                <a:solidFill>
                  <a:schemeClr val="tx1">
                    <a:lumMod val="95000"/>
                    <a:lumOff val="5000"/>
                  </a:schemeClr>
                </a:solidFill>
              </a:rPr>
              <a:t>penulisan</a:t>
            </a:r>
            <a:r>
              <a:rPr lang="en-GB" sz="2800" dirty="0">
                <a:solidFill>
                  <a:schemeClr val="tx1">
                    <a:lumMod val="95000"/>
                    <a:lumOff val="5000"/>
                  </a:schemeClr>
                </a:solidFill>
              </a:rPr>
              <a:t> </a:t>
            </a:r>
            <a:r>
              <a:rPr lang="en-GB" sz="2800" dirty="0" err="1">
                <a:solidFill>
                  <a:schemeClr val="tx1">
                    <a:lumMod val="95000"/>
                    <a:lumOff val="5000"/>
                  </a:schemeClr>
                </a:solidFill>
              </a:rPr>
              <a:t>artikel</a:t>
            </a:r>
            <a:r>
              <a:rPr lang="en-GB" sz="2800" dirty="0">
                <a:solidFill>
                  <a:schemeClr val="tx1">
                    <a:lumMod val="95000"/>
                    <a:lumOff val="5000"/>
                  </a:schemeClr>
                </a:solidFill>
              </a:rPr>
              <a:t> </a:t>
            </a:r>
            <a:r>
              <a:rPr lang="en-GB" sz="2800" dirty="0" err="1">
                <a:solidFill>
                  <a:schemeClr val="tx1">
                    <a:lumMod val="95000"/>
                    <a:lumOff val="5000"/>
                  </a:schemeClr>
                </a:solidFill>
              </a:rPr>
              <a:t>harus</a:t>
            </a:r>
            <a:r>
              <a:rPr lang="en-GB" sz="2800" dirty="0">
                <a:solidFill>
                  <a:schemeClr val="tx1">
                    <a:lumMod val="95000"/>
                    <a:lumOff val="5000"/>
                  </a:schemeClr>
                </a:solidFill>
              </a:rPr>
              <a:t> </a:t>
            </a:r>
            <a:r>
              <a:rPr lang="en-GB" sz="2800" dirty="0" err="1">
                <a:solidFill>
                  <a:schemeClr val="tx1">
                    <a:lumMod val="95000"/>
                    <a:lumOff val="5000"/>
                  </a:schemeClr>
                </a:solidFill>
              </a:rPr>
              <a:t>baik</a:t>
            </a:r>
            <a:r>
              <a:rPr lang="en-GB" sz="2800" dirty="0">
                <a:solidFill>
                  <a:schemeClr val="tx1">
                    <a:lumMod val="95000"/>
                    <a:lumOff val="5000"/>
                  </a:schemeClr>
                </a:solidFill>
              </a:rPr>
              <a:t>, </a:t>
            </a:r>
            <a:r>
              <a:rPr lang="en-GB" sz="2800" dirty="0" err="1">
                <a:solidFill>
                  <a:schemeClr val="tx1">
                    <a:lumMod val="95000"/>
                    <a:lumOff val="5000"/>
                  </a:schemeClr>
                </a:solidFill>
              </a:rPr>
              <a:t>jangan</a:t>
            </a:r>
            <a:r>
              <a:rPr lang="en-GB" sz="2800" dirty="0">
                <a:solidFill>
                  <a:schemeClr val="tx1">
                    <a:lumMod val="95000"/>
                    <a:lumOff val="5000"/>
                  </a:schemeClr>
                </a:solidFill>
              </a:rPr>
              <a:t> </a:t>
            </a:r>
            <a:r>
              <a:rPr lang="en-GB" sz="2800" dirty="0" err="1">
                <a:solidFill>
                  <a:schemeClr val="tx1">
                    <a:lumMod val="95000"/>
                    <a:lumOff val="5000"/>
                  </a:schemeClr>
                </a:solidFill>
              </a:rPr>
              <a:t>berantakan</a:t>
            </a:r>
            <a:endParaRPr lang="en-GB" sz="2800" dirty="0">
              <a:solidFill>
                <a:schemeClr val="tx1">
                  <a:lumMod val="95000"/>
                  <a:lumOff val="5000"/>
                </a:schemeClr>
              </a:solidFill>
            </a:endParaRPr>
          </a:p>
        </p:txBody>
      </p:sp>
    </p:spTree>
    <p:extLst>
      <p:ext uri="{BB962C8B-B14F-4D97-AF65-F5344CB8AC3E}">
        <p14:creationId xmlns:p14="http://schemas.microsoft.com/office/powerpoint/2010/main" val="313209163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327715" y="416408"/>
            <a:ext cx="11002894" cy="5403850"/>
          </a:xfrm>
          <a:ln>
            <a:miter lim="800000"/>
            <a:headEnd/>
            <a:tailEnd/>
          </a:ln>
        </p:spPr>
        <p:txBody>
          <a:bodyPr rtlCol="0">
            <a:normAutofit/>
          </a:bodyPr>
          <a:lstStyle/>
          <a:p>
            <a:pPr>
              <a:lnSpc>
                <a:spcPct val="80000"/>
              </a:lnSpc>
              <a:buFont typeface="Wingdings" pitchFamily="2" charset="2"/>
              <a:buChar char="Ø"/>
              <a:defRPr/>
            </a:pPr>
            <a:r>
              <a:rPr lang="en-GB" sz="2800" b="1" dirty="0" err="1">
                <a:solidFill>
                  <a:srgbClr val="C00000"/>
                </a:solidFill>
              </a:rPr>
              <a:t>Revisi</a:t>
            </a:r>
            <a:r>
              <a:rPr lang="en-GB" sz="2800" b="1" dirty="0">
                <a:solidFill>
                  <a:srgbClr val="C00000"/>
                </a:solidFill>
              </a:rPr>
              <a:t> </a:t>
            </a:r>
            <a:r>
              <a:rPr lang="en-GB" sz="2800" b="1" dirty="0" err="1">
                <a:solidFill>
                  <a:srgbClr val="C00000"/>
                </a:solidFill>
              </a:rPr>
              <a:t>Akurasi</a:t>
            </a:r>
            <a:r>
              <a:rPr lang="en-GB" sz="2800" b="1" dirty="0">
                <a:solidFill>
                  <a:srgbClr val="C00000"/>
                </a:solidFill>
              </a:rPr>
              <a:t> </a:t>
            </a:r>
            <a:r>
              <a:rPr lang="en-GB" sz="2800" b="1" dirty="0" err="1">
                <a:solidFill>
                  <a:srgbClr val="C00000"/>
                </a:solidFill>
              </a:rPr>
              <a:t>dan</a:t>
            </a:r>
            <a:r>
              <a:rPr lang="en-GB" sz="2800" b="1" dirty="0">
                <a:solidFill>
                  <a:srgbClr val="C00000"/>
                </a:solidFill>
              </a:rPr>
              <a:t> </a:t>
            </a:r>
            <a:r>
              <a:rPr lang="en-GB" sz="2800" b="1" dirty="0" err="1">
                <a:solidFill>
                  <a:srgbClr val="C00000"/>
                </a:solidFill>
              </a:rPr>
              <a:t>Relevansi</a:t>
            </a:r>
            <a:r>
              <a:rPr lang="en-GB" sz="2800" b="1" dirty="0">
                <a:solidFill>
                  <a:srgbClr val="C00000"/>
                </a:solidFill>
              </a:rPr>
              <a:t> Data</a:t>
            </a:r>
          </a:p>
          <a:p>
            <a:pPr>
              <a:lnSpc>
                <a:spcPct val="80000"/>
              </a:lnSpc>
              <a:buNone/>
              <a:defRPr/>
            </a:pPr>
            <a:r>
              <a:rPr lang="en-GB" sz="2800" dirty="0">
                <a:solidFill>
                  <a:srgbClr val="C00000"/>
                </a:solidFill>
              </a:rPr>
              <a:t>	</a:t>
            </a:r>
            <a:r>
              <a:rPr lang="en-GB" sz="2800" dirty="0" err="1">
                <a:solidFill>
                  <a:schemeClr val="tx1">
                    <a:lumMod val="95000"/>
                    <a:lumOff val="5000"/>
                  </a:schemeClr>
                </a:solidFill>
              </a:rPr>
              <a:t>Telitilah</a:t>
            </a:r>
            <a:r>
              <a:rPr lang="en-GB" sz="2800" dirty="0">
                <a:solidFill>
                  <a:schemeClr val="tx1">
                    <a:lumMod val="95000"/>
                    <a:lumOff val="5000"/>
                  </a:schemeClr>
                </a:solidFill>
              </a:rPr>
              <a:t> </a:t>
            </a:r>
            <a:r>
              <a:rPr lang="en-GB" sz="2800" dirty="0" err="1">
                <a:solidFill>
                  <a:schemeClr val="tx1">
                    <a:lumMod val="95000"/>
                    <a:lumOff val="5000"/>
                  </a:schemeClr>
                </a:solidFill>
              </a:rPr>
              <a:t>bila</a:t>
            </a:r>
            <a:r>
              <a:rPr lang="en-GB" sz="2800" dirty="0">
                <a:solidFill>
                  <a:schemeClr val="tx1">
                    <a:lumMod val="95000"/>
                    <a:lumOff val="5000"/>
                  </a:schemeClr>
                </a:solidFill>
              </a:rPr>
              <a:t> </a:t>
            </a:r>
            <a:r>
              <a:rPr lang="en-GB" sz="2800" dirty="0" err="1">
                <a:solidFill>
                  <a:schemeClr val="tx1">
                    <a:lumMod val="95000"/>
                    <a:lumOff val="5000"/>
                  </a:schemeClr>
                </a:solidFill>
              </a:rPr>
              <a:t>mengutip</a:t>
            </a:r>
            <a:r>
              <a:rPr lang="en-GB" sz="2800" dirty="0">
                <a:solidFill>
                  <a:schemeClr val="tx1">
                    <a:lumMod val="95000"/>
                    <a:lumOff val="5000"/>
                  </a:schemeClr>
                </a:solidFill>
              </a:rPr>
              <a:t> </a:t>
            </a:r>
            <a:r>
              <a:rPr lang="en-GB" sz="2800" dirty="0" err="1">
                <a:solidFill>
                  <a:schemeClr val="tx1">
                    <a:lumMod val="95000"/>
                    <a:lumOff val="5000"/>
                  </a:schemeClr>
                </a:solidFill>
              </a:rPr>
              <a:t>nama</a:t>
            </a:r>
            <a:r>
              <a:rPr lang="en-GB" sz="2800" dirty="0">
                <a:solidFill>
                  <a:schemeClr val="tx1">
                    <a:lumMod val="95000"/>
                    <a:lumOff val="5000"/>
                  </a:schemeClr>
                </a:solidFill>
              </a:rPr>
              <a:t>, </a:t>
            </a:r>
            <a:r>
              <a:rPr lang="en-GB" sz="2800" dirty="0" err="1">
                <a:solidFill>
                  <a:schemeClr val="tx1">
                    <a:lumMod val="95000"/>
                    <a:lumOff val="5000"/>
                  </a:schemeClr>
                </a:solidFill>
              </a:rPr>
              <a:t>jabatan</a:t>
            </a:r>
            <a:r>
              <a:rPr lang="en-GB" sz="2800" dirty="0">
                <a:solidFill>
                  <a:schemeClr val="tx1">
                    <a:lumMod val="95000"/>
                    <a:lumOff val="5000"/>
                  </a:schemeClr>
                </a:solidFill>
              </a:rPr>
              <a:t>, </a:t>
            </a:r>
            <a:r>
              <a:rPr lang="en-GB" sz="2800" dirty="0" err="1">
                <a:solidFill>
                  <a:schemeClr val="tx1">
                    <a:lumMod val="95000"/>
                    <a:lumOff val="5000"/>
                  </a:schemeClr>
                </a:solidFill>
              </a:rPr>
              <a:t>tanggal</a:t>
            </a:r>
            <a:r>
              <a:rPr lang="en-GB" sz="2800" dirty="0">
                <a:solidFill>
                  <a:schemeClr val="tx1">
                    <a:lumMod val="95000"/>
                    <a:lumOff val="5000"/>
                  </a:schemeClr>
                </a:solidFill>
              </a:rPr>
              <a:t>, </a:t>
            </a:r>
            <a:r>
              <a:rPr lang="en-GB" sz="2800" dirty="0" err="1">
                <a:solidFill>
                  <a:schemeClr val="tx1">
                    <a:lumMod val="95000"/>
                    <a:lumOff val="5000"/>
                  </a:schemeClr>
                </a:solidFill>
              </a:rPr>
              <a:t>tempat</a:t>
            </a:r>
            <a:r>
              <a:rPr lang="en-GB" sz="2800" dirty="0">
                <a:solidFill>
                  <a:schemeClr val="tx1">
                    <a:lumMod val="95000"/>
                    <a:lumOff val="5000"/>
                  </a:schemeClr>
                </a:solidFill>
              </a:rPr>
              <a:t>, </a:t>
            </a:r>
            <a:r>
              <a:rPr lang="en-GB" sz="2800" dirty="0" err="1">
                <a:solidFill>
                  <a:schemeClr val="tx1">
                    <a:lumMod val="95000"/>
                    <a:lumOff val="5000"/>
                  </a:schemeClr>
                </a:solidFill>
              </a:rPr>
              <a:t>dll</a:t>
            </a:r>
            <a:endParaRPr lang="en-GB" sz="2800" dirty="0">
              <a:solidFill>
                <a:schemeClr val="tx1">
                  <a:lumMod val="95000"/>
                  <a:lumOff val="5000"/>
                </a:schemeClr>
              </a:solidFill>
            </a:endParaRPr>
          </a:p>
          <a:p>
            <a:pPr>
              <a:lnSpc>
                <a:spcPct val="80000"/>
              </a:lnSpc>
              <a:buFont typeface="Wingdings" pitchFamily="2" charset="2"/>
              <a:buChar char="Ø"/>
              <a:defRPr/>
            </a:pPr>
            <a:r>
              <a:rPr lang="en-GB" sz="2800" b="1" dirty="0" err="1">
                <a:solidFill>
                  <a:srgbClr val="C00000"/>
                </a:solidFill>
              </a:rPr>
              <a:t>Revisi</a:t>
            </a:r>
            <a:r>
              <a:rPr lang="en-GB" sz="2800" b="1" dirty="0">
                <a:solidFill>
                  <a:srgbClr val="C00000"/>
                </a:solidFill>
              </a:rPr>
              <a:t> </a:t>
            </a:r>
            <a:r>
              <a:rPr lang="en-GB" sz="2800" b="1" dirty="0" err="1">
                <a:solidFill>
                  <a:srgbClr val="C00000"/>
                </a:solidFill>
              </a:rPr>
              <a:t>Ejaan</a:t>
            </a:r>
            <a:r>
              <a:rPr lang="en-GB" sz="2800" b="1" dirty="0">
                <a:solidFill>
                  <a:srgbClr val="C00000"/>
                </a:solidFill>
              </a:rPr>
              <a:t> </a:t>
            </a:r>
            <a:r>
              <a:rPr lang="en-GB" sz="2800" b="1" dirty="0" err="1">
                <a:solidFill>
                  <a:srgbClr val="C00000"/>
                </a:solidFill>
              </a:rPr>
              <a:t>dan</a:t>
            </a:r>
            <a:r>
              <a:rPr lang="en-GB" sz="2800" b="1" dirty="0">
                <a:solidFill>
                  <a:srgbClr val="C00000"/>
                </a:solidFill>
              </a:rPr>
              <a:t> </a:t>
            </a:r>
            <a:r>
              <a:rPr lang="en-GB" sz="2800" b="1" dirty="0" err="1">
                <a:solidFill>
                  <a:srgbClr val="C00000"/>
                </a:solidFill>
              </a:rPr>
              <a:t>Istilah</a:t>
            </a:r>
            <a:r>
              <a:rPr lang="en-GB" sz="2800" b="1" dirty="0">
                <a:solidFill>
                  <a:srgbClr val="C00000"/>
                </a:solidFill>
              </a:rPr>
              <a:t> </a:t>
            </a:r>
            <a:r>
              <a:rPr lang="en-GB" sz="2800" b="1" dirty="0" err="1">
                <a:solidFill>
                  <a:srgbClr val="C00000"/>
                </a:solidFill>
              </a:rPr>
              <a:t>Teknik</a:t>
            </a:r>
            <a:endParaRPr lang="en-GB" sz="2800" b="1" dirty="0">
              <a:solidFill>
                <a:srgbClr val="C00000"/>
              </a:solidFill>
            </a:endParaRPr>
          </a:p>
          <a:p>
            <a:pPr>
              <a:lnSpc>
                <a:spcPct val="80000"/>
              </a:lnSpc>
              <a:buFont typeface="Wingdings" pitchFamily="2" charset="2"/>
              <a:buChar char="Ø"/>
              <a:defRPr/>
            </a:pPr>
            <a:r>
              <a:rPr lang="en-GB" sz="2800" b="1" dirty="0" err="1">
                <a:solidFill>
                  <a:srgbClr val="C00000"/>
                </a:solidFill>
              </a:rPr>
              <a:t>Revisi</a:t>
            </a:r>
            <a:r>
              <a:rPr lang="en-GB" sz="2800" b="1" dirty="0">
                <a:solidFill>
                  <a:srgbClr val="C00000"/>
                </a:solidFill>
              </a:rPr>
              <a:t> </a:t>
            </a:r>
            <a:r>
              <a:rPr lang="en-GB" sz="2800" b="1" dirty="0" err="1">
                <a:solidFill>
                  <a:srgbClr val="C00000"/>
                </a:solidFill>
              </a:rPr>
              <a:t>Gramatika</a:t>
            </a:r>
            <a:endParaRPr lang="en-GB" sz="2800" b="1" dirty="0">
              <a:solidFill>
                <a:srgbClr val="C00000"/>
              </a:solidFill>
            </a:endParaRPr>
          </a:p>
          <a:p>
            <a:pPr>
              <a:lnSpc>
                <a:spcPct val="80000"/>
              </a:lnSpc>
              <a:buNone/>
              <a:defRPr/>
            </a:pPr>
            <a:r>
              <a:rPr lang="en-GB" sz="2800" dirty="0">
                <a:solidFill>
                  <a:srgbClr val="C00000"/>
                </a:solidFill>
              </a:rPr>
              <a:t>	</a:t>
            </a:r>
            <a:r>
              <a:rPr lang="en-GB" sz="2800" dirty="0" err="1">
                <a:solidFill>
                  <a:schemeClr val="tx1">
                    <a:lumMod val="95000"/>
                    <a:lumOff val="5000"/>
                  </a:schemeClr>
                </a:solidFill>
              </a:rPr>
              <a:t>Jangan</a:t>
            </a:r>
            <a:r>
              <a:rPr lang="en-GB" sz="2800" dirty="0">
                <a:solidFill>
                  <a:schemeClr val="tx1">
                    <a:lumMod val="95000"/>
                    <a:lumOff val="5000"/>
                  </a:schemeClr>
                </a:solidFill>
              </a:rPr>
              <a:t> </a:t>
            </a:r>
            <a:r>
              <a:rPr lang="en-GB" sz="2800" dirty="0" err="1">
                <a:solidFill>
                  <a:schemeClr val="tx1">
                    <a:lumMod val="95000"/>
                    <a:lumOff val="5000"/>
                  </a:schemeClr>
                </a:solidFill>
              </a:rPr>
              <a:t>abaikan</a:t>
            </a:r>
            <a:r>
              <a:rPr lang="en-GB" sz="2800" dirty="0">
                <a:solidFill>
                  <a:schemeClr val="tx1">
                    <a:lumMod val="95000"/>
                    <a:lumOff val="5000"/>
                  </a:schemeClr>
                </a:solidFill>
              </a:rPr>
              <a:t> </a:t>
            </a:r>
            <a:r>
              <a:rPr lang="en-GB" sz="2800" dirty="0" err="1">
                <a:solidFill>
                  <a:schemeClr val="tx1">
                    <a:lumMod val="95000"/>
                    <a:lumOff val="5000"/>
                  </a:schemeClr>
                </a:solidFill>
              </a:rPr>
              <a:t>soal</a:t>
            </a:r>
            <a:r>
              <a:rPr lang="en-GB" sz="2800" dirty="0">
                <a:solidFill>
                  <a:schemeClr val="tx1">
                    <a:lumMod val="95000"/>
                    <a:lumOff val="5000"/>
                  </a:schemeClr>
                </a:solidFill>
              </a:rPr>
              <a:t> EYD</a:t>
            </a:r>
          </a:p>
          <a:p>
            <a:pPr>
              <a:lnSpc>
                <a:spcPct val="80000"/>
              </a:lnSpc>
              <a:buFont typeface="Wingdings" pitchFamily="2" charset="2"/>
              <a:buChar char="Ø"/>
              <a:defRPr/>
            </a:pPr>
            <a:r>
              <a:rPr lang="en-GB" sz="2800" b="1" dirty="0" err="1">
                <a:solidFill>
                  <a:srgbClr val="C00000"/>
                </a:solidFill>
              </a:rPr>
              <a:t>Revisi</a:t>
            </a:r>
            <a:r>
              <a:rPr lang="en-GB" sz="2800" b="1" dirty="0">
                <a:solidFill>
                  <a:srgbClr val="C00000"/>
                </a:solidFill>
              </a:rPr>
              <a:t> </a:t>
            </a:r>
            <a:r>
              <a:rPr lang="en-GB" sz="2800" b="1" dirty="0" err="1">
                <a:solidFill>
                  <a:srgbClr val="C00000"/>
                </a:solidFill>
              </a:rPr>
              <a:t>Bobot</a:t>
            </a:r>
            <a:r>
              <a:rPr lang="en-GB" sz="2800" b="1" dirty="0">
                <a:solidFill>
                  <a:srgbClr val="C00000"/>
                </a:solidFill>
              </a:rPr>
              <a:t> &amp; </a:t>
            </a:r>
            <a:r>
              <a:rPr lang="en-GB" sz="2800" b="1" dirty="0" err="1">
                <a:solidFill>
                  <a:srgbClr val="C00000"/>
                </a:solidFill>
              </a:rPr>
              <a:t>Substansi</a:t>
            </a:r>
            <a:r>
              <a:rPr lang="en-GB" sz="2800" b="1" dirty="0">
                <a:solidFill>
                  <a:srgbClr val="C00000"/>
                </a:solidFill>
              </a:rPr>
              <a:t> </a:t>
            </a:r>
            <a:r>
              <a:rPr lang="en-GB" sz="2800" b="1" dirty="0" err="1">
                <a:solidFill>
                  <a:srgbClr val="C00000"/>
                </a:solidFill>
              </a:rPr>
              <a:t>Materi</a:t>
            </a:r>
            <a:r>
              <a:rPr lang="en-GB" sz="2800" b="1" dirty="0">
                <a:solidFill>
                  <a:srgbClr val="C00000"/>
                </a:solidFill>
              </a:rPr>
              <a:t> </a:t>
            </a:r>
            <a:r>
              <a:rPr lang="en-GB" sz="2800" b="1" dirty="0" err="1">
                <a:solidFill>
                  <a:srgbClr val="C00000"/>
                </a:solidFill>
              </a:rPr>
              <a:t>Tulisan</a:t>
            </a:r>
            <a:endParaRPr lang="en-GB" sz="2800" b="1" dirty="0">
              <a:solidFill>
                <a:srgbClr val="C00000"/>
              </a:solidFill>
            </a:endParaRPr>
          </a:p>
          <a:p>
            <a:pPr>
              <a:lnSpc>
                <a:spcPct val="80000"/>
              </a:lnSpc>
              <a:buNone/>
              <a:defRPr/>
            </a:pPr>
            <a:r>
              <a:rPr lang="en-GB" sz="2800" dirty="0">
                <a:solidFill>
                  <a:srgbClr val="C00000"/>
                </a:solidFill>
              </a:rPr>
              <a:t>	</a:t>
            </a:r>
            <a:r>
              <a:rPr lang="en-GB" sz="2800" dirty="0">
                <a:solidFill>
                  <a:schemeClr val="tx1">
                    <a:lumMod val="95000"/>
                    <a:lumOff val="5000"/>
                  </a:schemeClr>
                </a:solidFill>
              </a:rPr>
              <a:t>Kita </a:t>
            </a:r>
            <a:r>
              <a:rPr lang="en-GB" sz="2800" dirty="0" err="1">
                <a:solidFill>
                  <a:schemeClr val="tx1">
                    <a:lumMod val="95000"/>
                    <a:lumOff val="5000"/>
                  </a:schemeClr>
                </a:solidFill>
              </a:rPr>
              <a:t>menulis</a:t>
            </a:r>
            <a:r>
              <a:rPr lang="en-GB" sz="2800" dirty="0">
                <a:solidFill>
                  <a:schemeClr val="tx1">
                    <a:lumMod val="95000"/>
                    <a:lumOff val="5000"/>
                  </a:schemeClr>
                </a:solidFill>
              </a:rPr>
              <a:t> </a:t>
            </a:r>
            <a:r>
              <a:rPr lang="en-GB" sz="2800" dirty="0" err="1">
                <a:solidFill>
                  <a:schemeClr val="tx1">
                    <a:lumMod val="95000"/>
                    <a:lumOff val="5000"/>
                  </a:schemeClr>
                </a:solidFill>
              </a:rPr>
              <a:t>utk</a:t>
            </a:r>
            <a:r>
              <a:rPr lang="en-GB" sz="2800" dirty="0">
                <a:solidFill>
                  <a:schemeClr val="tx1">
                    <a:lumMod val="95000"/>
                    <a:lumOff val="5000"/>
                  </a:schemeClr>
                </a:solidFill>
              </a:rPr>
              <a:t> </a:t>
            </a:r>
            <a:r>
              <a:rPr lang="en-GB" sz="2800" dirty="0" err="1">
                <a:solidFill>
                  <a:schemeClr val="tx1">
                    <a:lumMod val="95000"/>
                    <a:lumOff val="5000"/>
                  </a:schemeClr>
                </a:solidFill>
              </a:rPr>
              <a:t>menunjukkan</a:t>
            </a:r>
            <a:r>
              <a:rPr lang="en-GB" sz="2800" dirty="0">
                <a:solidFill>
                  <a:schemeClr val="tx1">
                    <a:lumMod val="95000"/>
                    <a:lumOff val="5000"/>
                  </a:schemeClr>
                </a:solidFill>
              </a:rPr>
              <a:t> </a:t>
            </a:r>
            <a:r>
              <a:rPr lang="en-GB" sz="2800" dirty="0" err="1">
                <a:solidFill>
                  <a:schemeClr val="tx1">
                    <a:lumMod val="95000"/>
                    <a:lumOff val="5000"/>
                  </a:schemeClr>
                </a:solidFill>
              </a:rPr>
              <a:t>kapasitas</a:t>
            </a:r>
            <a:r>
              <a:rPr lang="en-GB" sz="2800" dirty="0">
                <a:solidFill>
                  <a:schemeClr val="tx1">
                    <a:lumMod val="95000"/>
                    <a:lumOff val="5000"/>
                  </a:schemeClr>
                </a:solidFill>
              </a:rPr>
              <a:t> </a:t>
            </a:r>
            <a:r>
              <a:rPr lang="en-GB" sz="2800" dirty="0" err="1">
                <a:solidFill>
                  <a:schemeClr val="tx1">
                    <a:lumMod val="95000"/>
                    <a:lumOff val="5000"/>
                  </a:schemeClr>
                </a:solidFill>
              </a:rPr>
              <a:t>kita</a:t>
            </a:r>
            <a:endParaRPr lang="en-GB" sz="2800" dirty="0">
              <a:solidFill>
                <a:schemeClr val="tx1">
                  <a:lumMod val="95000"/>
                  <a:lumOff val="5000"/>
                </a:schemeClr>
              </a:solidFill>
            </a:endParaRPr>
          </a:p>
          <a:p>
            <a:pPr>
              <a:lnSpc>
                <a:spcPct val="80000"/>
              </a:lnSpc>
              <a:buFont typeface="Wingdings" pitchFamily="2" charset="2"/>
              <a:buChar char="Ø"/>
              <a:defRPr/>
            </a:pPr>
            <a:r>
              <a:rPr lang="en-GB" sz="2800" b="1" dirty="0" err="1">
                <a:solidFill>
                  <a:srgbClr val="C00000"/>
                </a:solidFill>
              </a:rPr>
              <a:t>Asumsi</a:t>
            </a:r>
            <a:r>
              <a:rPr lang="en-GB" sz="2800" b="1" dirty="0">
                <a:solidFill>
                  <a:srgbClr val="C00000"/>
                </a:solidFill>
              </a:rPr>
              <a:t> </a:t>
            </a:r>
            <a:r>
              <a:rPr lang="en-GB" sz="2800" b="1" dirty="0" err="1">
                <a:solidFill>
                  <a:srgbClr val="C00000"/>
                </a:solidFill>
              </a:rPr>
              <a:t>Dampak</a:t>
            </a:r>
            <a:r>
              <a:rPr lang="en-GB" sz="2800" b="1" dirty="0">
                <a:solidFill>
                  <a:srgbClr val="C00000"/>
                </a:solidFill>
              </a:rPr>
              <a:t> </a:t>
            </a:r>
            <a:r>
              <a:rPr lang="en-GB" sz="2800" b="1" dirty="0" err="1">
                <a:solidFill>
                  <a:srgbClr val="C00000"/>
                </a:solidFill>
              </a:rPr>
              <a:t>yg</a:t>
            </a:r>
            <a:r>
              <a:rPr lang="en-GB" sz="2800" b="1" dirty="0">
                <a:solidFill>
                  <a:srgbClr val="C00000"/>
                </a:solidFill>
              </a:rPr>
              <a:t> </a:t>
            </a:r>
            <a:r>
              <a:rPr lang="en-GB" sz="2800" b="1" dirty="0" err="1">
                <a:solidFill>
                  <a:srgbClr val="C00000"/>
                </a:solidFill>
              </a:rPr>
              <a:t>Diharapkan</a:t>
            </a:r>
            <a:endParaRPr lang="en-GB" sz="2800" b="1" dirty="0">
              <a:solidFill>
                <a:srgbClr val="C00000"/>
              </a:solidFill>
            </a:endParaRPr>
          </a:p>
          <a:p>
            <a:pPr>
              <a:lnSpc>
                <a:spcPct val="80000"/>
              </a:lnSpc>
              <a:buNone/>
              <a:defRPr/>
            </a:pPr>
            <a:r>
              <a:rPr lang="en-GB" sz="2800" dirty="0">
                <a:solidFill>
                  <a:srgbClr val="C00000"/>
                </a:solidFill>
              </a:rPr>
              <a:t>	</a:t>
            </a:r>
            <a:r>
              <a:rPr lang="en-GB" sz="2800" dirty="0" err="1">
                <a:solidFill>
                  <a:schemeClr val="tx1">
                    <a:lumMod val="95000"/>
                    <a:lumOff val="5000"/>
                  </a:schemeClr>
                </a:solidFill>
              </a:rPr>
              <a:t>Penulis</a:t>
            </a:r>
            <a:r>
              <a:rPr lang="en-GB" sz="2800" dirty="0">
                <a:solidFill>
                  <a:schemeClr val="tx1">
                    <a:lumMod val="95000"/>
                    <a:lumOff val="5000"/>
                  </a:schemeClr>
                </a:solidFill>
              </a:rPr>
              <a:t> </a:t>
            </a:r>
            <a:r>
              <a:rPr lang="en-GB" sz="2800" dirty="0" err="1">
                <a:solidFill>
                  <a:schemeClr val="tx1">
                    <a:lumMod val="95000"/>
                    <a:lumOff val="5000"/>
                  </a:schemeClr>
                </a:solidFill>
              </a:rPr>
              <a:t>selalu</a:t>
            </a:r>
            <a:r>
              <a:rPr lang="en-GB" sz="2800" dirty="0">
                <a:solidFill>
                  <a:schemeClr val="tx1">
                    <a:lumMod val="95000"/>
                    <a:lumOff val="5000"/>
                  </a:schemeClr>
                </a:solidFill>
              </a:rPr>
              <a:t> </a:t>
            </a:r>
            <a:r>
              <a:rPr lang="en-GB" sz="2800" dirty="0" err="1">
                <a:solidFill>
                  <a:schemeClr val="tx1">
                    <a:lumMod val="95000"/>
                    <a:lumOff val="5000"/>
                  </a:schemeClr>
                </a:solidFill>
              </a:rPr>
              <a:t>menghendaki</a:t>
            </a:r>
            <a:r>
              <a:rPr lang="en-GB" sz="2800" dirty="0">
                <a:solidFill>
                  <a:schemeClr val="tx1">
                    <a:lumMod val="95000"/>
                    <a:lumOff val="5000"/>
                  </a:schemeClr>
                </a:solidFill>
              </a:rPr>
              <a:t> </a:t>
            </a:r>
            <a:r>
              <a:rPr lang="en-GB" sz="2800" i="1" dirty="0">
                <a:solidFill>
                  <a:schemeClr val="tx1">
                    <a:lumMod val="95000"/>
                    <a:lumOff val="5000"/>
                  </a:schemeClr>
                </a:solidFill>
              </a:rPr>
              <a:t>feedback</a:t>
            </a:r>
            <a:r>
              <a:rPr lang="en-GB" sz="2800" dirty="0">
                <a:solidFill>
                  <a:schemeClr val="tx1">
                    <a:lumMod val="95000"/>
                    <a:lumOff val="5000"/>
                  </a:schemeClr>
                </a:solidFill>
              </a:rPr>
              <a:t> </a:t>
            </a:r>
            <a:r>
              <a:rPr lang="en-GB" sz="2800" dirty="0" err="1">
                <a:solidFill>
                  <a:schemeClr val="tx1">
                    <a:lumMod val="95000"/>
                    <a:lumOff val="5000"/>
                  </a:schemeClr>
                </a:solidFill>
              </a:rPr>
              <a:t>yg</a:t>
            </a:r>
            <a:r>
              <a:rPr lang="en-GB" sz="2800" dirty="0">
                <a:solidFill>
                  <a:schemeClr val="tx1">
                    <a:lumMod val="95000"/>
                    <a:lumOff val="5000"/>
                  </a:schemeClr>
                </a:solidFill>
              </a:rPr>
              <a:t> </a:t>
            </a:r>
            <a:r>
              <a:rPr lang="en-GB" sz="2800" dirty="0" err="1">
                <a:solidFill>
                  <a:schemeClr val="tx1">
                    <a:lumMod val="95000"/>
                    <a:lumOff val="5000"/>
                  </a:schemeClr>
                </a:solidFill>
              </a:rPr>
              <a:t>baik</a:t>
            </a:r>
            <a:r>
              <a:rPr lang="en-GB" sz="2800" dirty="0">
                <a:solidFill>
                  <a:schemeClr val="tx1">
                    <a:lumMod val="95000"/>
                    <a:lumOff val="5000"/>
                  </a:schemeClr>
                </a:solidFill>
              </a:rPr>
              <a:t> </a:t>
            </a:r>
            <a:r>
              <a:rPr lang="en-GB" sz="2800" dirty="0" err="1">
                <a:solidFill>
                  <a:schemeClr val="tx1">
                    <a:lumMod val="95000"/>
                    <a:lumOff val="5000"/>
                  </a:schemeClr>
                </a:solidFill>
              </a:rPr>
              <a:t>dari</a:t>
            </a:r>
            <a:r>
              <a:rPr lang="en-GB" sz="2800" dirty="0">
                <a:solidFill>
                  <a:schemeClr val="tx1">
                    <a:lumMod val="95000"/>
                    <a:lumOff val="5000"/>
                  </a:schemeClr>
                </a:solidFill>
              </a:rPr>
              <a:t> </a:t>
            </a:r>
            <a:r>
              <a:rPr lang="en-GB" sz="2800" dirty="0" err="1">
                <a:solidFill>
                  <a:schemeClr val="tx1">
                    <a:lumMod val="95000"/>
                    <a:lumOff val="5000"/>
                  </a:schemeClr>
                </a:solidFill>
              </a:rPr>
              <a:t>pembaca</a:t>
            </a:r>
            <a:r>
              <a:rPr lang="en-GB" sz="2800" dirty="0">
                <a:solidFill>
                  <a:schemeClr val="tx1">
                    <a:lumMod val="95000"/>
                    <a:lumOff val="5000"/>
                  </a:schemeClr>
                </a:solidFill>
              </a:rPr>
              <a:t> lain</a:t>
            </a:r>
            <a:r>
              <a:rPr lang="en-GB" sz="2800" dirty="0">
                <a:solidFill>
                  <a:srgbClr val="C00000"/>
                </a:solidFill>
              </a:rPr>
              <a:t>	</a:t>
            </a:r>
          </a:p>
          <a:p>
            <a:pPr>
              <a:lnSpc>
                <a:spcPct val="80000"/>
              </a:lnSpc>
              <a:buNone/>
              <a:defRPr/>
            </a:pPr>
            <a:r>
              <a:rPr lang="en-GB" sz="2800" dirty="0">
                <a:solidFill>
                  <a:srgbClr val="C00000"/>
                </a:solidFill>
              </a:rPr>
              <a:t>	</a:t>
            </a:r>
          </a:p>
          <a:p>
            <a:pPr>
              <a:lnSpc>
                <a:spcPct val="80000"/>
              </a:lnSpc>
              <a:buNone/>
              <a:defRPr/>
            </a:pPr>
            <a:endParaRPr lang="id-ID" sz="2800" dirty="0">
              <a:solidFill>
                <a:srgbClr val="FFFF66"/>
              </a:solidFill>
            </a:endParaRPr>
          </a:p>
        </p:txBody>
      </p:sp>
    </p:spTree>
    <p:extLst>
      <p:ext uri="{BB962C8B-B14F-4D97-AF65-F5344CB8AC3E}">
        <p14:creationId xmlns:p14="http://schemas.microsoft.com/office/powerpoint/2010/main" val="279476539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500">
                                          <p:stCondLst>
                                            <p:cond delay="0"/>
                                          </p:stCondLst>
                                        </p:cTn>
                                        <p:tgtEl>
                                          <p:spTgt spid="30723">
                                            <p:txEl>
                                              <p:pRg st="0" end="0"/>
                                            </p:txEl>
                                          </p:spTgt>
                                        </p:tgtEl>
                                      </p:cBhvr>
                                    </p:animEffect>
                                    <p:anim calcmode="lin" valueType="num">
                                      <p:cBhvr>
                                        <p:cTn id="8" dur="500" fill="hold">
                                          <p:stCondLst>
                                            <p:cond delay="0"/>
                                          </p:stCondLst>
                                        </p:cTn>
                                        <p:tgtEl>
                                          <p:spTgt spid="30723">
                                            <p:txEl>
                                              <p:pRg st="0" end="0"/>
                                            </p:txEl>
                                          </p:spTgt>
                                        </p:tgtEl>
                                        <p:attrNameLst>
                                          <p:attrName>ppt_x</p:attrName>
                                        </p:attrNameLst>
                                      </p:cBhvr>
                                      <p:tavLst>
                                        <p:tav tm="0">
                                          <p:val>
                                            <p:strVal val="#ppt_x-.1"/>
                                          </p:val>
                                        </p:tav>
                                        <p:tav tm="100000">
                                          <p:val>
                                            <p:strVal val="#ppt_x"/>
                                          </p:val>
                                        </p:tav>
                                      </p:tavLst>
                                    </p:anim>
                                    <p:anim calcmode="lin" valueType="num">
                                      <p:cBhvr>
                                        <p:cTn id="9" dur="500" fill="hold">
                                          <p:stCondLst>
                                            <p:cond delay="0"/>
                                          </p:stCondLst>
                                        </p:cTn>
                                        <p:tgtEl>
                                          <p:spTgt spid="307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0" presetClass="entr" presetSubtype="0" fill="hold" grpId="0" nodeType="clickEffect">
                                  <p:stCondLst>
                                    <p:cond delay="0"/>
                                  </p:stCondLst>
                                  <p:iterate type="lt">
                                    <p:tmPct val="10000"/>
                                  </p:iterate>
                                  <p:childTnLst>
                                    <p:set>
                                      <p:cBhvr>
                                        <p:cTn id="13" dur="1" fill="hold">
                                          <p:stCondLst>
                                            <p:cond delay="0"/>
                                          </p:stCondLst>
                                        </p:cTn>
                                        <p:tgtEl>
                                          <p:spTgt spid="30723">
                                            <p:txEl>
                                              <p:pRg st="1" end="1"/>
                                            </p:txEl>
                                          </p:spTgt>
                                        </p:tgtEl>
                                        <p:attrNameLst>
                                          <p:attrName>style.visibility</p:attrName>
                                        </p:attrNameLst>
                                      </p:cBhvr>
                                      <p:to>
                                        <p:strVal val="visible"/>
                                      </p:to>
                                    </p:set>
                                    <p:animEffect transition="in" filter="fade">
                                      <p:cBhvr>
                                        <p:cTn id="14" dur="500">
                                          <p:stCondLst>
                                            <p:cond delay="0"/>
                                          </p:stCondLst>
                                        </p:cTn>
                                        <p:tgtEl>
                                          <p:spTgt spid="30723">
                                            <p:txEl>
                                              <p:pRg st="1" end="1"/>
                                            </p:txEl>
                                          </p:spTgt>
                                        </p:tgtEl>
                                      </p:cBhvr>
                                    </p:animEffect>
                                    <p:anim calcmode="lin" valueType="num">
                                      <p:cBhvr>
                                        <p:cTn id="15" dur="500" fill="hold">
                                          <p:stCondLst>
                                            <p:cond delay="0"/>
                                          </p:stCondLst>
                                        </p:cTn>
                                        <p:tgtEl>
                                          <p:spTgt spid="30723">
                                            <p:txEl>
                                              <p:pRg st="1" end="1"/>
                                            </p:txEl>
                                          </p:spTgt>
                                        </p:tgtEl>
                                        <p:attrNameLst>
                                          <p:attrName>ppt_x</p:attrName>
                                        </p:attrNameLst>
                                      </p:cBhvr>
                                      <p:tavLst>
                                        <p:tav tm="0">
                                          <p:val>
                                            <p:strVal val="#ppt_x-.1"/>
                                          </p:val>
                                        </p:tav>
                                        <p:tav tm="100000">
                                          <p:val>
                                            <p:strVal val="#ppt_x"/>
                                          </p:val>
                                        </p:tav>
                                      </p:tavLst>
                                    </p:anim>
                                    <p:anim calcmode="lin" valueType="num">
                                      <p:cBhvr>
                                        <p:cTn id="16" dur="500" fill="hold">
                                          <p:stCondLst>
                                            <p:cond delay="0"/>
                                          </p:stCondLst>
                                        </p:cTn>
                                        <p:tgtEl>
                                          <p:spTgt spid="307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30723">
                                            <p:txEl>
                                              <p:pRg st="2" end="2"/>
                                            </p:txEl>
                                          </p:spTgt>
                                        </p:tgtEl>
                                        <p:attrNameLst>
                                          <p:attrName>style.visibility</p:attrName>
                                        </p:attrNameLst>
                                      </p:cBhvr>
                                      <p:to>
                                        <p:strVal val="visible"/>
                                      </p:to>
                                    </p:set>
                                    <p:animEffect transition="in" filter="fade">
                                      <p:cBhvr>
                                        <p:cTn id="21" dur="500">
                                          <p:stCondLst>
                                            <p:cond delay="0"/>
                                          </p:stCondLst>
                                        </p:cTn>
                                        <p:tgtEl>
                                          <p:spTgt spid="30723">
                                            <p:txEl>
                                              <p:pRg st="2" end="2"/>
                                            </p:txEl>
                                          </p:spTgt>
                                        </p:tgtEl>
                                      </p:cBhvr>
                                    </p:animEffect>
                                    <p:anim calcmode="lin" valueType="num">
                                      <p:cBhvr>
                                        <p:cTn id="22" dur="500" fill="hold">
                                          <p:stCondLst>
                                            <p:cond delay="0"/>
                                          </p:stCondLst>
                                        </p:cTn>
                                        <p:tgtEl>
                                          <p:spTgt spid="30723">
                                            <p:txEl>
                                              <p:pRg st="2" end="2"/>
                                            </p:txEl>
                                          </p:spTgt>
                                        </p:tgtEl>
                                        <p:attrNameLst>
                                          <p:attrName>ppt_x</p:attrName>
                                        </p:attrNameLst>
                                      </p:cBhvr>
                                      <p:tavLst>
                                        <p:tav tm="0">
                                          <p:val>
                                            <p:strVal val="#ppt_x-.1"/>
                                          </p:val>
                                        </p:tav>
                                        <p:tav tm="100000">
                                          <p:val>
                                            <p:strVal val="#ppt_x"/>
                                          </p:val>
                                        </p:tav>
                                      </p:tavLst>
                                    </p:anim>
                                    <p:anim calcmode="lin" valueType="num">
                                      <p:cBhvr>
                                        <p:cTn id="23" dur="500" fill="hold">
                                          <p:stCondLst>
                                            <p:cond delay="0"/>
                                          </p:stCondLst>
                                        </p:cTn>
                                        <p:tgtEl>
                                          <p:spTgt spid="307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0" presetClass="entr" presetSubtype="0" fill="hold" grpId="0" nodeType="clickEffect">
                                  <p:stCondLst>
                                    <p:cond delay="0"/>
                                  </p:stCondLst>
                                  <p:iterate type="lt">
                                    <p:tmPct val="10000"/>
                                  </p:iterate>
                                  <p:childTnLst>
                                    <p:set>
                                      <p:cBhvr>
                                        <p:cTn id="27" dur="1" fill="hold">
                                          <p:stCondLst>
                                            <p:cond delay="0"/>
                                          </p:stCondLst>
                                        </p:cTn>
                                        <p:tgtEl>
                                          <p:spTgt spid="30723">
                                            <p:txEl>
                                              <p:pRg st="3" end="3"/>
                                            </p:txEl>
                                          </p:spTgt>
                                        </p:tgtEl>
                                        <p:attrNameLst>
                                          <p:attrName>style.visibility</p:attrName>
                                        </p:attrNameLst>
                                      </p:cBhvr>
                                      <p:to>
                                        <p:strVal val="visible"/>
                                      </p:to>
                                    </p:set>
                                    <p:animEffect transition="in" filter="fade">
                                      <p:cBhvr>
                                        <p:cTn id="28" dur="500">
                                          <p:stCondLst>
                                            <p:cond delay="0"/>
                                          </p:stCondLst>
                                        </p:cTn>
                                        <p:tgtEl>
                                          <p:spTgt spid="30723">
                                            <p:txEl>
                                              <p:pRg st="3" end="3"/>
                                            </p:txEl>
                                          </p:spTgt>
                                        </p:tgtEl>
                                      </p:cBhvr>
                                    </p:animEffect>
                                    <p:anim calcmode="lin" valueType="num">
                                      <p:cBhvr>
                                        <p:cTn id="29" dur="500" fill="hold">
                                          <p:stCondLst>
                                            <p:cond delay="0"/>
                                          </p:stCondLst>
                                        </p:cTn>
                                        <p:tgtEl>
                                          <p:spTgt spid="30723">
                                            <p:txEl>
                                              <p:pRg st="3" end="3"/>
                                            </p:txEl>
                                          </p:spTgt>
                                        </p:tgtEl>
                                        <p:attrNameLst>
                                          <p:attrName>ppt_x</p:attrName>
                                        </p:attrNameLst>
                                      </p:cBhvr>
                                      <p:tavLst>
                                        <p:tav tm="0">
                                          <p:val>
                                            <p:strVal val="#ppt_x-.1"/>
                                          </p:val>
                                        </p:tav>
                                        <p:tav tm="100000">
                                          <p:val>
                                            <p:strVal val="#ppt_x"/>
                                          </p:val>
                                        </p:tav>
                                      </p:tavLst>
                                    </p:anim>
                                    <p:anim calcmode="lin" valueType="num">
                                      <p:cBhvr>
                                        <p:cTn id="30" dur="500" fill="hold">
                                          <p:stCondLst>
                                            <p:cond delay="0"/>
                                          </p:stCondLst>
                                        </p:cTn>
                                        <p:tgtEl>
                                          <p:spTgt spid="307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0" presetClass="entr" presetSubtype="0" fill="hold" grpId="0" nodeType="clickEffect">
                                  <p:stCondLst>
                                    <p:cond delay="0"/>
                                  </p:stCondLst>
                                  <p:iterate type="lt">
                                    <p:tmPct val="10000"/>
                                  </p:iterate>
                                  <p:childTnLst>
                                    <p:set>
                                      <p:cBhvr>
                                        <p:cTn id="34" dur="1" fill="hold">
                                          <p:stCondLst>
                                            <p:cond delay="0"/>
                                          </p:stCondLst>
                                        </p:cTn>
                                        <p:tgtEl>
                                          <p:spTgt spid="30723">
                                            <p:txEl>
                                              <p:pRg st="4" end="4"/>
                                            </p:txEl>
                                          </p:spTgt>
                                        </p:tgtEl>
                                        <p:attrNameLst>
                                          <p:attrName>style.visibility</p:attrName>
                                        </p:attrNameLst>
                                      </p:cBhvr>
                                      <p:to>
                                        <p:strVal val="visible"/>
                                      </p:to>
                                    </p:set>
                                    <p:animEffect transition="in" filter="fade">
                                      <p:cBhvr>
                                        <p:cTn id="35" dur="500">
                                          <p:stCondLst>
                                            <p:cond delay="0"/>
                                          </p:stCondLst>
                                        </p:cTn>
                                        <p:tgtEl>
                                          <p:spTgt spid="30723">
                                            <p:txEl>
                                              <p:pRg st="4" end="4"/>
                                            </p:txEl>
                                          </p:spTgt>
                                        </p:tgtEl>
                                      </p:cBhvr>
                                    </p:animEffect>
                                    <p:anim calcmode="lin" valueType="num">
                                      <p:cBhvr>
                                        <p:cTn id="36" dur="500" fill="hold">
                                          <p:stCondLst>
                                            <p:cond delay="0"/>
                                          </p:stCondLst>
                                        </p:cTn>
                                        <p:tgtEl>
                                          <p:spTgt spid="30723">
                                            <p:txEl>
                                              <p:pRg st="4" end="4"/>
                                            </p:txEl>
                                          </p:spTgt>
                                        </p:tgtEl>
                                        <p:attrNameLst>
                                          <p:attrName>ppt_x</p:attrName>
                                        </p:attrNameLst>
                                      </p:cBhvr>
                                      <p:tavLst>
                                        <p:tav tm="0">
                                          <p:val>
                                            <p:strVal val="#ppt_x-.1"/>
                                          </p:val>
                                        </p:tav>
                                        <p:tav tm="100000">
                                          <p:val>
                                            <p:strVal val="#ppt_x"/>
                                          </p:val>
                                        </p:tav>
                                      </p:tavLst>
                                    </p:anim>
                                    <p:anim calcmode="lin" valueType="num">
                                      <p:cBhvr>
                                        <p:cTn id="37" dur="500" fill="hold">
                                          <p:stCondLst>
                                            <p:cond delay="0"/>
                                          </p:stCondLst>
                                        </p:cTn>
                                        <p:tgtEl>
                                          <p:spTgt spid="307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0" presetClass="entr" presetSubtype="0" fill="hold" grpId="0" nodeType="clickEffect">
                                  <p:stCondLst>
                                    <p:cond delay="0"/>
                                  </p:stCondLst>
                                  <p:iterate type="lt">
                                    <p:tmPct val="10000"/>
                                  </p:iterate>
                                  <p:childTnLst>
                                    <p:set>
                                      <p:cBhvr>
                                        <p:cTn id="41" dur="1" fill="hold">
                                          <p:stCondLst>
                                            <p:cond delay="0"/>
                                          </p:stCondLst>
                                        </p:cTn>
                                        <p:tgtEl>
                                          <p:spTgt spid="30723">
                                            <p:txEl>
                                              <p:pRg st="5" end="5"/>
                                            </p:txEl>
                                          </p:spTgt>
                                        </p:tgtEl>
                                        <p:attrNameLst>
                                          <p:attrName>style.visibility</p:attrName>
                                        </p:attrNameLst>
                                      </p:cBhvr>
                                      <p:to>
                                        <p:strVal val="visible"/>
                                      </p:to>
                                    </p:set>
                                    <p:animEffect transition="in" filter="fade">
                                      <p:cBhvr>
                                        <p:cTn id="42" dur="500">
                                          <p:stCondLst>
                                            <p:cond delay="0"/>
                                          </p:stCondLst>
                                        </p:cTn>
                                        <p:tgtEl>
                                          <p:spTgt spid="30723">
                                            <p:txEl>
                                              <p:pRg st="5" end="5"/>
                                            </p:txEl>
                                          </p:spTgt>
                                        </p:tgtEl>
                                      </p:cBhvr>
                                    </p:animEffect>
                                    <p:anim calcmode="lin" valueType="num">
                                      <p:cBhvr>
                                        <p:cTn id="43" dur="500" fill="hold">
                                          <p:stCondLst>
                                            <p:cond delay="0"/>
                                          </p:stCondLst>
                                        </p:cTn>
                                        <p:tgtEl>
                                          <p:spTgt spid="30723">
                                            <p:txEl>
                                              <p:pRg st="5" end="5"/>
                                            </p:txEl>
                                          </p:spTgt>
                                        </p:tgtEl>
                                        <p:attrNameLst>
                                          <p:attrName>ppt_x</p:attrName>
                                        </p:attrNameLst>
                                      </p:cBhvr>
                                      <p:tavLst>
                                        <p:tav tm="0">
                                          <p:val>
                                            <p:strVal val="#ppt_x-.1"/>
                                          </p:val>
                                        </p:tav>
                                        <p:tav tm="100000">
                                          <p:val>
                                            <p:strVal val="#ppt_x"/>
                                          </p:val>
                                        </p:tav>
                                      </p:tavLst>
                                    </p:anim>
                                    <p:anim calcmode="lin" valueType="num">
                                      <p:cBhvr>
                                        <p:cTn id="44" dur="500" fill="hold">
                                          <p:stCondLst>
                                            <p:cond delay="0"/>
                                          </p:stCondLst>
                                        </p:cTn>
                                        <p:tgtEl>
                                          <p:spTgt spid="3072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0" presetClass="entr" presetSubtype="0" fill="hold" grpId="0" nodeType="clickEffect">
                                  <p:stCondLst>
                                    <p:cond delay="0"/>
                                  </p:stCondLst>
                                  <p:iterate type="lt">
                                    <p:tmPct val="10000"/>
                                  </p:iterate>
                                  <p:childTnLst>
                                    <p:set>
                                      <p:cBhvr>
                                        <p:cTn id="48" dur="1" fill="hold">
                                          <p:stCondLst>
                                            <p:cond delay="0"/>
                                          </p:stCondLst>
                                        </p:cTn>
                                        <p:tgtEl>
                                          <p:spTgt spid="30723">
                                            <p:txEl>
                                              <p:pRg st="6" end="6"/>
                                            </p:txEl>
                                          </p:spTgt>
                                        </p:tgtEl>
                                        <p:attrNameLst>
                                          <p:attrName>style.visibility</p:attrName>
                                        </p:attrNameLst>
                                      </p:cBhvr>
                                      <p:to>
                                        <p:strVal val="visible"/>
                                      </p:to>
                                    </p:set>
                                    <p:animEffect transition="in" filter="fade">
                                      <p:cBhvr>
                                        <p:cTn id="49" dur="500">
                                          <p:stCondLst>
                                            <p:cond delay="0"/>
                                          </p:stCondLst>
                                        </p:cTn>
                                        <p:tgtEl>
                                          <p:spTgt spid="30723">
                                            <p:txEl>
                                              <p:pRg st="6" end="6"/>
                                            </p:txEl>
                                          </p:spTgt>
                                        </p:tgtEl>
                                      </p:cBhvr>
                                    </p:animEffect>
                                    <p:anim calcmode="lin" valueType="num">
                                      <p:cBhvr>
                                        <p:cTn id="50" dur="500" fill="hold">
                                          <p:stCondLst>
                                            <p:cond delay="0"/>
                                          </p:stCondLst>
                                        </p:cTn>
                                        <p:tgtEl>
                                          <p:spTgt spid="30723">
                                            <p:txEl>
                                              <p:pRg st="6" end="6"/>
                                            </p:txEl>
                                          </p:spTgt>
                                        </p:tgtEl>
                                        <p:attrNameLst>
                                          <p:attrName>ppt_x</p:attrName>
                                        </p:attrNameLst>
                                      </p:cBhvr>
                                      <p:tavLst>
                                        <p:tav tm="0">
                                          <p:val>
                                            <p:strVal val="#ppt_x-.1"/>
                                          </p:val>
                                        </p:tav>
                                        <p:tav tm="100000">
                                          <p:val>
                                            <p:strVal val="#ppt_x"/>
                                          </p:val>
                                        </p:tav>
                                      </p:tavLst>
                                    </p:anim>
                                    <p:anim calcmode="lin" valueType="num">
                                      <p:cBhvr>
                                        <p:cTn id="51" dur="500" fill="hold">
                                          <p:stCondLst>
                                            <p:cond delay="0"/>
                                          </p:stCondLst>
                                        </p:cTn>
                                        <p:tgtEl>
                                          <p:spTgt spid="307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0" presetClass="entr" presetSubtype="0" fill="hold" grpId="0" nodeType="clickEffect">
                                  <p:stCondLst>
                                    <p:cond delay="0"/>
                                  </p:stCondLst>
                                  <p:iterate type="lt">
                                    <p:tmPct val="10000"/>
                                  </p:iterate>
                                  <p:childTnLst>
                                    <p:set>
                                      <p:cBhvr>
                                        <p:cTn id="55" dur="1" fill="hold">
                                          <p:stCondLst>
                                            <p:cond delay="0"/>
                                          </p:stCondLst>
                                        </p:cTn>
                                        <p:tgtEl>
                                          <p:spTgt spid="30723">
                                            <p:txEl>
                                              <p:pRg st="7" end="7"/>
                                            </p:txEl>
                                          </p:spTgt>
                                        </p:tgtEl>
                                        <p:attrNameLst>
                                          <p:attrName>style.visibility</p:attrName>
                                        </p:attrNameLst>
                                      </p:cBhvr>
                                      <p:to>
                                        <p:strVal val="visible"/>
                                      </p:to>
                                    </p:set>
                                    <p:animEffect transition="in" filter="fade">
                                      <p:cBhvr>
                                        <p:cTn id="56" dur="500">
                                          <p:stCondLst>
                                            <p:cond delay="0"/>
                                          </p:stCondLst>
                                        </p:cTn>
                                        <p:tgtEl>
                                          <p:spTgt spid="30723">
                                            <p:txEl>
                                              <p:pRg st="7" end="7"/>
                                            </p:txEl>
                                          </p:spTgt>
                                        </p:tgtEl>
                                      </p:cBhvr>
                                    </p:animEffect>
                                    <p:anim calcmode="lin" valueType="num">
                                      <p:cBhvr>
                                        <p:cTn id="57" dur="500" fill="hold">
                                          <p:stCondLst>
                                            <p:cond delay="0"/>
                                          </p:stCondLst>
                                        </p:cTn>
                                        <p:tgtEl>
                                          <p:spTgt spid="30723">
                                            <p:txEl>
                                              <p:pRg st="7" end="7"/>
                                            </p:txEl>
                                          </p:spTgt>
                                        </p:tgtEl>
                                        <p:attrNameLst>
                                          <p:attrName>ppt_x</p:attrName>
                                        </p:attrNameLst>
                                      </p:cBhvr>
                                      <p:tavLst>
                                        <p:tav tm="0">
                                          <p:val>
                                            <p:strVal val="#ppt_x-.1"/>
                                          </p:val>
                                        </p:tav>
                                        <p:tav tm="100000">
                                          <p:val>
                                            <p:strVal val="#ppt_x"/>
                                          </p:val>
                                        </p:tav>
                                      </p:tavLst>
                                    </p:anim>
                                    <p:anim calcmode="lin" valueType="num">
                                      <p:cBhvr>
                                        <p:cTn id="58" dur="500" fill="hold">
                                          <p:stCondLst>
                                            <p:cond delay="0"/>
                                          </p:stCondLst>
                                        </p:cTn>
                                        <p:tgtEl>
                                          <p:spTgt spid="3072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0" presetClass="entr" presetSubtype="0" fill="hold" grpId="0" nodeType="clickEffect">
                                  <p:stCondLst>
                                    <p:cond delay="0"/>
                                  </p:stCondLst>
                                  <p:iterate type="lt">
                                    <p:tmPct val="10000"/>
                                  </p:iterate>
                                  <p:childTnLst>
                                    <p:set>
                                      <p:cBhvr>
                                        <p:cTn id="62" dur="1" fill="hold">
                                          <p:stCondLst>
                                            <p:cond delay="0"/>
                                          </p:stCondLst>
                                        </p:cTn>
                                        <p:tgtEl>
                                          <p:spTgt spid="30723">
                                            <p:txEl>
                                              <p:pRg st="8" end="8"/>
                                            </p:txEl>
                                          </p:spTgt>
                                        </p:tgtEl>
                                        <p:attrNameLst>
                                          <p:attrName>style.visibility</p:attrName>
                                        </p:attrNameLst>
                                      </p:cBhvr>
                                      <p:to>
                                        <p:strVal val="visible"/>
                                      </p:to>
                                    </p:set>
                                    <p:animEffect transition="in" filter="fade">
                                      <p:cBhvr>
                                        <p:cTn id="63" dur="500">
                                          <p:stCondLst>
                                            <p:cond delay="0"/>
                                          </p:stCondLst>
                                        </p:cTn>
                                        <p:tgtEl>
                                          <p:spTgt spid="30723">
                                            <p:txEl>
                                              <p:pRg st="8" end="8"/>
                                            </p:txEl>
                                          </p:spTgt>
                                        </p:tgtEl>
                                      </p:cBhvr>
                                    </p:animEffect>
                                    <p:anim calcmode="lin" valueType="num">
                                      <p:cBhvr>
                                        <p:cTn id="64" dur="500" fill="hold">
                                          <p:stCondLst>
                                            <p:cond delay="0"/>
                                          </p:stCondLst>
                                        </p:cTn>
                                        <p:tgtEl>
                                          <p:spTgt spid="30723">
                                            <p:txEl>
                                              <p:pRg st="8" end="8"/>
                                            </p:txEl>
                                          </p:spTgt>
                                        </p:tgtEl>
                                        <p:attrNameLst>
                                          <p:attrName>ppt_x</p:attrName>
                                        </p:attrNameLst>
                                      </p:cBhvr>
                                      <p:tavLst>
                                        <p:tav tm="0">
                                          <p:val>
                                            <p:strVal val="#ppt_x-.1"/>
                                          </p:val>
                                        </p:tav>
                                        <p:tav tm="100000">
                                          <p:val>
                                            <p:strVal val="#ppt_x"/>
                                          </p:val>
                                        </p:tav>
                                      </p:tavLst>
                                    </p:anim>
                                    <p:anim calcmode="lin" valueType="num">
                                      <p:cBhvr>
                                        <p:cTn id="65" dur="500" fill="hold">
                                          <p:stCondLst>
                                            <p:cond delay="0"/>
                                          </p:stCondLst>
                                        </p:cTn>
                                        <p:tgtEl>
                                          <p:spTgt spid="3072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0" presetClass="entr" presetSubtype="0" fill="hold" grpId="0" nodeType="clickEffect">
                                  <p:stCondLst>
                                    <p:cond delay="0"/>
                                  </p:stCondLst>
                                  <p:iterate type="lt">
                                    <p:tmPct val="10000"/>
                                  </p:iterate>
                                  <p:childTnLst>
                                    <p:set>
                                      <p:cBhvr>
                                        <p:cTn id="69" dur="1" fill="hold">
                                          <p:stCondLst>
                                            <p:cond delay="0"/>
                                          </p:stCondLst>
                                        </p:cTn>
                                        <p:tgtEl>
                                          <p:spTgt spid="30723">
                                            <p:txEl>
                                              <p:pRg st="9" end="9"/>
                                            </p:txEl>
                                          </p:spTgt>
                                        </p:tgtEl>
                                        <p:attrNameLst>
                                          <p:attrName>style.visibility</p:attrName>
                                        </p:attrNameLst>
                                      </p:cBhvr>
                                      <p:to>
                                        <p:strVal val="visible"/>
                                      </p:to>
                                    </p:set>
                                    <p:animEffect transition="in" filter="fade">
                                      <p:cBhvr>
                                        <p:cTn id="70" dur="500">
                                          <p:stCondLst>
                                            <p:cond delay="0"/>
                                          </p:stCondLst>
                                        </p:cTn>
                                        <p:tgtEl>
                                          <p:spTgt spid="30723">
                                            <p:txEl>
                                              <p:pRg st="9" end="9"/>
                                            </p:txEl>
                                          </p:spTgt>
                                        </p:tgtEl>
                                      </p:cBhvr>
                                    </p:animEffect>
                                    <p:anim calcmode="lin" valueType="num">
                                      <p:cBhvr>
                                        <p:cTn id="71" dur="500" fill="hold">
                                          <p:stCondLst>
                                            <p:cond delay="0"/>
                                          </p:stCondLst>
                                        </p:cTn>
                                        <p:tgtEl>
                                          <p:spTgt spid="30723">
                                            <p:txEl>
                                              <p:pRg st="9" end="9"/>
                                            </p:txEl>
                                          </p:spTgt>
                                        </p:tgtEl>
                                        <p:attrNameLst>
                                          <p:attrName>ppt_x</p:attrName>
                                        </p:attrNameLst>
                                      </p:cBhvr>
                                      <p:tavLst>
                                        <p:tav tm="0">
                                          <p:val>
                                            <p:strVal val="#ppt_x-.1"/>
                                          </p:val>
                                        </p:tav>
                                        <p:tav tm="100000">
                                          <p:val>
                                            <p:strVal val="#ppt_x"/>
                                          </p:val>
                                        </p:tav>
                                      </p:tavLst>
                                    </p:anim>
                                    <p:anim calcmode="lin" valueType="num">
                                      <p:cBhvr>
                                        <p:cTn id="72" dur="500" fill="hold">
                                          <p:stCondLst>
                                            <p:cond delay="0"/>
                                          </p:stCondLst>
                                        </p:cTn>
                                        <p:tgtEl>
                                          <p:spTgt spid="3072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83096" y="467140"/>
            <a:ext cx="7704138" cy="950913"/>
          </a:xfrm>
        </p:spPr>
        <p:txBody>
          <a:bodyPr anchor="t"/>
          <a:lstStyle/>
          <a:p>
            <a:r>
              <a:rPr lang="en-US" sz="3200" b="1" dirty="0">
                <a:solidFill>
                  <a:srgbClr val="6666FF"/>
                </a:solidFill>
              </a:rPr>
              <a:t>SUMBER IDE ARTIKEL</a:t>
            </a:r>
            <a:endParaRPr lang="id-ID" sz="3200" b="1" dirty="0">
              <a:solidFill>
                <a:srgbClr val="6666FF"/>
              </a:solidFill>
            </a:endParaRPr>
          </a:p>
        </p:txBody>
      </p:sp>
      <p:sp>
        <p:nvSpPr>
          <p:cNvPr id="31747" name="Rectangle 3"/>
          <p:cNvSpPr>
            <a:spLocks noGrp="1" noChangeArrowheads="1"/>
          </p:cNvSpPr>
          <p:nvPr>
            <p:ph idx="1"/>
          </p:nvPr>
        </p:nvSpPr>
        <p:spPr>
          <a:xfrm>
            <a:off x="477078" y="1099930"/>
            <a:ext cx="9407042" cy="4402414"/>
          </a:xfrm>
        </p:spPr>
        <p:txBody>
          <a:bodyPr>
            <a:normAutofit fontScale="85000" lnSpcReduction="20000"/>
          </a:bodyPr>
          <a:lstStyle/>
          <a:p>
            <a:pPr marL="609600" indent="-609600">
              <a:lnSpc>
                <a:spcPct val="90000"/>
              </a:lnSpc>
              <a:buNone/>
            </a:pPr>
            <a:endParaRPr lang="en-US" sz="2800" dirty="0"/>
          </a:p>
          <a:p>
            <a:pPr marL="609600" indent="-609600">
              <a:lnSpc>
                <a:spcPct val="90000"/>
              </a:lnSpc>
              <a:buNone/>
            </a:pPr>
            <a:endParaRPr lang="en-US" sz="2800" dirty="0"/>
          </a:p>
          <a:p>
            <a:pPr marL="609600" indent="-609600">
              <a:lnSpc>
                <a:spcPct val="90000"/>
              </a:lnSpc>
              <a:buFont typeface="Wingdings" pitchFamily="2" charset="2"/>
              <a:buChar char="q"/>
            </a:pPr>
            <a:r>
              <a:rPr lang="en-GB" sz="2400" dirty="0" err="1">
                <a:solidFill>
                  <a:srgbClr val="002060"/>
                </a:solidFill>
              </a:rPr>
              <a:t>Pengalaman</a:t>
            </a:r>
            <a:r>
              <a:rPr lang="en-GB" sz="2400" dirty="0">
                <a:solidFill>
                  <a:srgbClr val="002060"/>
                </a:solidFill>
              </a:rPr>
              <a:t> </a:t>
            </a:r>
            <a:r>
              <a:rPr lang="en-GB" sz="2400" dirty="0" err="1">
                <a:solidFill>
                  <a:srgbClr val="002060"/>
                </a:solidFill>
              </a:rPr>
              <a:t>pribadi</a:t>
            </a:r>
            <a:endParaRPr lang="en-GB" sz="2400" dirty="0">
              <a:solidFill>
                <a:srgbClr val="002060"/>
              </a:solidFill>
            </a:endParaRPr>
          </a:p>
          <a:p>
            <a:pPr marL="609600" indent="-609600">
              <a:lnSpc>
                <a:spcPct val="90000"/>
              </a:lnSpc>
              <a:buFont typeface="Wingdings" pitchFamily="2" charset="2"/>
              <a:buChar char="q"/>
            </a:pPr>
            <a:r>
              <a:rPr lang="en-GB" sz="2400" dirty="0" err="1">
                <a:solidFill>
                  <a:srgbClr val="002060"/>
                </a:solidFill>
              </a:rPr>
              <a:t>Hobi</a:t>
            </a:r>
            <a:r>
              <a:rPr lang="en-GB" sz="2400" dirty="0">
                <a:solidFill>
                  <a:srgbClr val="002060"/>
                </a:solidFill>
              </a:rPr>
              <a:t> </a:t>
            </a:r>
            <a:r>
              <a:rPr lang="en-GB" sz="2400" dirty="0" err="1">
                <a:solidFill>
                  <a:srgbClr val="002060"/>
                </a:solidFill>
              </a:rPr>
              <a:t>atau</a:t>
            </a:r>
            <a:r>
              <a:rPr lang="en-GB" sz="2400" dirty="0">
                <a:solidFill>
                  <a:srgbClr val="002060"/>
                </a:solidFill>
              </a:rPr>
              <a:t> </a:t>
            </a:r>
            <a:r>
              <a:rPr lang="en-GB" sz="2400" dirty="0" err="1">
                <a:solidFill>
                  <a:srgbClr val="002060"/>
                </a:solidFill>
              </a:rPr>
              <a:t>ketrampilan</a:t>
            </a:r>
            <a:endParaRPr lang="en-GB" sz="2400" dirty="0">
              <a:solidFill>
                <a:srgbClr val="002060"/>
              </a:solidFill>
            </a:endParaRPr>
          </a:p>
          <a:p>
            <a:pPr marL="609600" indent="-609600">
              <a:lnSpc>
                <a:spcPct val="90000"/>
              </a:lnSpc>
              <a:buFont typeface="Wingdings" pitchFamily="2" charset="2"/>
              <a:buChar char="q"/>
            </a:pPr>
            <a:r>
              <a:rPr lang="en-GB" sz="2400" dirty="0" err="1">
                <a:solidFill>
                  <a:srgbClr val="002060"/>
                </a:solidFill>
              </a:rPr>
              <a:t>Pengalaman</a:t>
            </a:r>
            <a:r>
              <a:rPr lang="en-GB" sz="2400" dirty="0">
                <a:solidFill>
                  <a:srgbClr val="002060"/>
                </a:solidFill>
              </a:rPr>
              <a:t> </a:t>
            </a:r>
            <a:r>
              <a:rPr lang="en-GB" sz="2400" dirty="0" err="1">
                <a:solidFill>
                  <a:srgbClr val="002060"/>
                </a:solidFill>
              </a:rPr>
              <a:t>pekerjaan</a:t>
            </a:r>
            <a:r>
              <a:rPr lang="en-GB" sz="2400" dirty="0">
                <a:solidFill>
                  <a:srgbClr val="002060"/>
                </a:solidFill>
              </a:rPr>
              <a:t> </a:t>
            </a:r>
            <a:r>
              <a:rPr lang="en-GB" sz="2400" dirty="0" err="1">
                <a:solidFill>
                  <a:srgbClr val="002060"/>
                </a:solidFill>
              </a:rPr>
              <a:t>atau</a:t>
            </a:r>
            <a:r>
              <a:rPr lang="en-GB" sz="2400" dirty="0">
                <a:solidFill>
                  <a:srgbClr val="002060"/>
                </a:solidFill>
              </a:rPr>
              <a:t> </a:t>
            </a:r>
            <a:r>
              <a:rPr lang="en-GB" sz="2400" dirty="0" err="1">
                <a:solidFill>
                  <a:srgbClr val="002060"/>
                </a:solidFill>
              </a:rPr>
              <a:t>profesi</a:t>
            </a:r>
            <a:endParaRPr lang="en-GB" sz="2400" dirty="0">
              <a:solidFill>
                <a:srgbClr val="002060"/>
              </a:solidFill>
            </a:endParaRPr>
          </a:p>
          <a:p>
            <a:pPr marL="609600" indent="-609600">
              <a:lnSpc>
                <a:spcPct val="90000"/>
              </a:lnSpc>
              <a:buFont typeface="Wingdings" pitchFamily="2" charset="2"/>
              <a:buChar char="q"/>
            </a:pPr>
            <a:r>
              <a:rPr lang="en-GB" sz="2400" dirty="0" err="1">
                <a:solidFill>
                  <a:srgbClr val="002060"/>
                </a:solidFill>
              </a:rPr>
              <a:t>Bahan</a:t>
            </a:r>
            <a:r>
              <a:rPr lang="en-GB" sz="2400" dirty="0">
                <a:solidFill>
                  <a:srgbClr val="002060"/>
                </a:solidFill>
              </a:rPr>
              <a:t> </a:t>
            </a:r>
            <a:r>
              <a:rPr lang="en-GB" sz="2400" dirty="0" err="1">
                <a:solidFill>
                  <a:srgbClr val="002060"/>
                </a:solidFill>
              </a:rPr>
              <a:t>kuliah</a:t>
            </a:r>
            <a:r>
              <a:rPr lang="en-GB" sz="2400" dirty="0">
                <a:solidFill>
                  <a:srgbClr val="002060"/>
                </a:solidFill>
              </a:rPr>
              <a:t>, seminar &amp; </a:t>
            </a:r>
            <a:r>
              <a:rPr lang="en-GB" sz="2400" dirty="0" err="1">
                <a:solidFill>
                  <a:srgbClr val="002060"/>
                </a:solidFill>
              </a:rPr>
              <a:t>pelatihan</a:t>
            </a:r>
            <a:endParaRPr lang="en-GB" sz="2400" dirty="0">
              <a:solidFill>
                <a:srgbClr val="002060"/>
              </a:solidFill>
            </a:endParaRPr>
          </a:p>
          <a:p>
            <a:pPr marL="609600" indent="-609600">
              <a:lnSpc>
                <a:spcPct val="90000"/>
              </a:lnSpc>
              <a:buFont typeface="Wingdings" pitchFamily="2" charset="2"/>
              <a:buChar char="q"/>
            </a:pPr>
            <a:r>
              <a:rPr lang="en-GB" sz="2400" dirty="0" err="1">
                <a:solidFill>
                  <a:srgbClr val="002060"/>
                </a:solidFill>
              </a:rPr>
              <a:t>Peristiwa</a:t>
            </a:r>
            <a:r>
              <a:rPr lang="en-GB" sz="2400" dirty="0">
                <a:solidFill>
                  <a:srgbClr val="002060"/>
                </a:solidFill>
              </a:rPr>
              <a:t> </a:t>
            </a:r>
            <a:r>
              <a:rPr lang="en-GB" sz="2400" dirty="0" err="1">
                <a:solidFill>
                  <a:srgbClr val="002060"/>
                </a:solidFill>
              </a:rPr>
              <a:t>aktual</a:t>
            </a:r>
            <a:r>
              <a:rPr lang="en-GB" sz="2400" dirty="0">
                <a:solidFill>
                  <a:srgbClr val="002060"/>
                </a:solidFill>
              </a:rPr>
              <a:t> </a:t>
            </a:r>
          </a:p>
          <a:p>
            <a:pPr marL="609600" indent="-609600">
              <a:lnSpc>
                <a:spcPct val="90000"/>
              </a:lnSpc>
              <a:buFont typeface="Wingdings" pitchFamily="2" charset="2"/>
              <a:buChar char="q"/>
            </a:pPr>
            <a:r>
              <a:rPr lang="en-GB" sz="2400" dirty="0" err="1">
                <a:solidFill>
                  <a:srgbClr val="002060"/>
                </a:solidFill>
              </a:rPr>
              <a:t>Peristiwa</a:t>
            </a:r>
            <a:r>
              <a:rPr lang="en-GB" sz="2400" dirty="0">
                <a:solidFill>
                  <a:srgbClr val="002060"/>
                </a:solidFill>
              </a:rPr>
              <a:t> </a:t>
            </a:r>
            <a:r>
              <a:rPr lang="en-GB" sz="2400" dirty="0" err="1">
                <a:solidFill>
                  <a:srgbClr val="002060"/>
                </a:solidFill>
              </a:rPr>
              <a:t>yg</a:t>
            </a:r>
            <a:r>
              <a:rPr lang="en-GB" sz="2400" dirty="0">
                <a:solidFill>
                  <a:srgbClr val="002060"/>
                </a:solidFill>
              </a:rPr>
              <a:t> </a:t>
            </a:r>
            <a:r>
              <a:rPr lang="en-GB" sz="2400" dirty="0" err="1">
                <a:solidFill>
                  <a:srgbClr val="002060"/>
                </a:solidFill>
              </a:rPr>
              <a:t>bakal</a:t>
            </a:r>
            <a:r>
              <a:rPr lang="en-GB" sz="2400" dirty="0">
                <a:solidFill>
                  <a:srgbClr val="002060"/>
                </a:solidFill>
              </a:rPr>
              <a:t> </a:t>
            </a:r>
            <a:r>
              <a:rPr lang="en-GB" sz="2400" dirty="0" err="1">
                <a:solidFill>
                  <a:srgbClr val="002060"/>
                </a:solidFill>
              </a:rPr>
              <a:t>terjadi</a:t>
            </a:r>
            <a:endParaRPr lang="en-GB" sz="2400" dirty="0">
              <a:solidFill>
                <a:srgbClr val="002060"/>
              </a:solidFill>
            </a:endParaRPr>
          </a:p>
          <a:p>
            <a:pPr marL="609600" indent="-609600">
              <a:lnSpc>
                <a:spcPct val="90000"/>
              </a:lnSpc>
              <a:buFont typeface="Wingdings" pitchFamily="2" charset="2"/>
              <a:buChar char="q"/>
            </a:pPr>
            <a:r>
              <a:rPr lang="en-GB" sz="2400" dirty="0" err="1">
                <a:solidFill>
                  <a:srgbClr val="002060"/>
                </a:solidFill>
              </a:rPr>
              <a:t>Masalah</a:t>
            </a:r>
            <a:r>
              <a:rPr lang="en-GB" sz="2400" dirty="0">
                <a:solidFill>
                  <a:srgbClr val="002060"/>
                </a:solidFill>
              </a:rPr>
              <a:t> </a:t>
            </a:r>
            <a:r>
              <a:rPr lang="en-GB" sz="2400" dirty="0" err="1">
                <a:solidFill>
                  <a:srgbClr val="002060"/>
                </a:solidFill>
              </a:rPr>
              <a:t>abadi</a:t>
            </a:r>
            <a:r>
              <a:rPr lang="en-GB" sz="2400" dirty="0">
                <a:solidFill>
                  <a:srgbClr val="002060"/>
                </a:solidFill>
              </a:rPr>
              <a:t>, </a:t>
            </a:r>
            <a:r>
              <a:rPr lang="en-GB" sz="2400" dirty="0" err="1">
                <a:solidFill>
                  <a:srgbClr val="002060"/>
                </a:solidFill>
              </a:rPr>
              <a:t>seperti</a:t>
            </a:r>
            <a:r>
              <a:rPr lang="en-GB" sz="2400" dirty="0">
                <a:solidFill>
                  <a:srgbClr val="002060"/>
                </a:solidFill>
              </a:rPr>
              <a:t> agama, </a:t>
            </a:r>
            <a:r>
              <a:rPr lang="en-GB" sz="2400" dirty="0" err="1">
                <a:solidFill>
                  <a:srgbClr val="002060"/>
                </a:solidFill>
              </a:rPr>
              <a:t>pendidikan</a:t>
            </a:r>
            <a:r>
              <a:rPr lang="en-GB" sz="2400" dirty="0">
                <a:solidFill>
                  <a:srgbClr val="002060"/>
                </a:solidFill>
              </a:rPr>
              <a:t>, </a:t>
            </a:r>
            <a:r>
              <a:rPr lang="en-GB" sz="2400" dirty="0" err="1">
                <a:solidFill>
                  <a:srgbClr val="002060"/>
                </a:solidFill>
              </a:rPr>
              <a:t>kemanusiaan</a:t>
            </a:r>
            <a:r>
              <a:rPr lang="en-GB" sz="2400" dirty="0">
                <a:solidFill>
                  <a:srgbClr val="002060"/>
                </a:solidFill>
              </a:rPr>
              <a:t>, </a:t>
            </a:r>
            <a:r>
              <a:rPr lang="en-GB" sz="2400" dirty="0" err="1">
                <a:solidFill>
                  <a:srgbClr val="002060"/>
                </a:solidFill>
              </a:rPr>
              <a:t>dll</a:t>
            </a:r>
            <a:endParaRPr lang="en-GB" sz="2400" dirty="0">
              <a:solidFill>
                <a:srgbClr val="002060"/>
              </a:solidFill>
            </a:endParaRPr>
          </a:p>
          <a:p>
            <a:pPr marL="609600" indent="-609600">
              <a:lnSpc>
                <a:spcPct val="90000"/>
              </a:lnSpc>
              <a:buFont typeface="Wingdings" pitchFamily="2" charset="2"/>
              <a:buChar char="q"/>
            </a:pPr>
            <a:r>
              <a:rPr lang="en-GB" sz="2400" dirty="0" err="1">
                <a:solidFill>
                  <a:srgbClr val="002060"/>
                </a:solidFill>
              </a:rPr>
              <a:t>Masalah</a:t>
            </a:r>
            <a:r>
              <a:rPr lang="en-GB" sz="2400" dirty="0">
                <a:solidFill>
                  <a:srgbClr val="002060"/>
                </a:solidFill>
              </a:rPr>
              <a:t> </a:t>
            </a:r>
            <a:r>
              <a:rPr lang="en-GB" sz="2400" dirty="0" err="1">
                <a:solidFill>
                  <a:srgbClr val="002060"/>
                </a:solidFill>
              </a:rPr>
              <a:t>masyarakat</a:t>
            </a:r>
            <a:r>
              <a:rPr lang="en-GB" sz="2400" dirty="0">
                <a:solidFill>
                  <a:srgbClr val="002060"/>
                </a:solidFill>
              </a:rPr>
              <a:t> </a:t>
            </a:r>
            <a:r>
              <a:rPr lang="en-GB" sz="2400" dirty="0" err="1">
                <a:solidFill>
                  <a:srgbClr val="002060"/>
                </a:solidFill>
              </a:rPr>
              <a:t>yg</a:t>
            </a:r>
            <a:r>
              <a:rPr lang="en-GB" sz="2400" dirty="0">
                <a:solidFill>
                  <a:srgbClr val="002060"/>
                </a:solidFill>
              </a:rPr>
              <a:t> </a:t>
            </a:r>
            <a:r>
              <a:rPr lang="en-GB" sz="2400" dirty="0" err="1">
                <a:solidFill>
                  <a:srgbClr val="002060"/>
                </a:solidFill>
              </a:rPr>
              <a:t>belum</a:t>
            </a:r>
            <a:r>
              <a:rPr lang="en-GB" sz="2400" dirty="0">
                <a:solidFill>
                  <a:srgbClr val="002060"/>
                </a:solidFill>
              </a:rPr>
              <a:t> </a:t>
            </a:r>
            <a:r>
              <a:rPr lang="en-GB" sz="2400" dirty="0" err="1">
                <a:solidFill>
                  <a:srgbClr val="002060"/>
                </a:solidFill>
              </a:rPr>
              <a:t>selesai</a:t>
            </a:r>
            <a:r>
              <a:rPr lang="en-GB" sz="2400" dirty="0">
                <a:solidFill>
                  <a:srgbClr val="002060"/>
                </a:solidFill>
              </a:rPr>
              <a:t>, </a:t>
            </a:r>
            <a:r>
              <a:rPr lang="en-GB" sz="2400" dirty="0" err="1">
                <a:solidFill>
                  <a:srgbClr val="002060"/>
                </a:solidFill>
              </a:rPr>
              <a:t>seperti</a:t>
            </a:r>
            <a:r>
              <a:rPr lang="en-GB" sz="2400" dirty="0">
                <a:solidFill>
                  <a:srgbClr val="002060"/>
                </a:solidFill>
              </a:rPr>
              <a:t> </a:t>
            </a:r>
            <a:r>
              <a:rPr lang="en-GB" sz="2400" dirty="0" err="1">
                <a:solidFill>
                  <a:srgbClr val="002060"/>
                </a:solidFill>
              </a:rPr>
              <a:t>korupsi</a:t>
            </a:r>
            <a:r>
              <a:rPr lang="en-GB" sz="2400" dirty="0">
                <a:solidFill>
                  <a:srgbClr val="002060"/>
                </a:solidFill>
              </a:rPr>
              <a:t>, KKN, </a:t>
            </a:r>
            <a:r>
              <a:rPr lang="en-GB" sz="2400" dirty="0" err="1">
                <a:solidFill>
                  <a:srgbClr val="002060"/>
                </a:solidFill>
              </a:rPr>
              <a:t>dll</a:t>
            </a:r>
            <a:endParaRPr lang="en-GB" sz="2400" dirty="0">
              <a:solidFill>
                <a:srgbClr val="002060"/>
              </a:solidFill>
            </a:endParaRPr>
          </a:p>
          <a:p>
            <a:pPr marL="609600" indent="-609600">
              <a:lnSpc>
                <a:spcPct val="90000"/>
              </a:lnSpc>
              <a:buFont typeface="Wingdings" pitchFamily="2" charset="2"/>
              <a:buChar char="q"/>
            </a:pPr>
            <a:r>
              <a:rPr lang="en-GB" sz="2400" dirty="0" err="1">
                <a:solidFill>
                  <a:srgbClr val="002060"/>
                </a:solidFill>
              </a:rPr>
              <a:t>Kejadian</a:t>
            </a:r>
            <a:r>
              <a:rPr lang="en-GB" sz="2400" dirty="0">
                <a:solidFill>
                  <a:srgbClr val="002060"/>
                </a:solidFill>
              </a:rPr>
              <a:t> </a:t>
            </a:r>
            <a:r>
              <a:rPr lang="en-GB" sz="2400" dirty="0" err="1">
                <a:solidFill>
                  <a:srgbClr val="002060"/>
                </a:solidFill>
              </a:rPr>
              <a:t>khusus</a:t>
            </a:r>
            <a:r>
              <a:rPr lang="en-GB" sz="2400" dirty="0">
                <a:solidFill>
                  <a:srgbClr val="002060"/>
                </a:solidFill>
              </a:rPr>
              <a:t>, </a:t>
            </a:r>
            <a:r>
              <a:rPr lang="en-GB" sz="2400" dirty="0" err="1">
                <a:solidFill>
                  <a:srgbClr val="002060"/>
                </a:solidFill>
              </a:rPr>
              <a:t>seperti</a:t>
            </a:r>
            <a:r>
              <a:rPr lang="en-GB" sz="2400" dirty="0">
                <a:solidFill>
                  <a:srgbClr val="002060"/>
                </a:solidFill>
              </a:rPr>
              <a:t> </a:t>
            </a:r>
            <a:r>
              <a:rPr lang="en-GB" sz="2400" dirty="0" err="1">
                <a:solidFill>
                  <a:srgbClr val="002060"/>
                </a:solidFill>
              </a:rPr>
              <a:t>peringatan</a:t>
            </a:r>
            <a:r>
              <a:rPr lang="en-GB" sz="2400" dirty="0">
                <a:solidFill>
                  <a:srgbClr val="002060"/>
                </a:solidFill>
              </a:rPr>
              <a:t> </a:t>
            </a:r>
            <a:r>
              <a:rPr lang="en-GB" sz="2400" dirty="0" err="1">
                <a:solidFill>
                  <a:srgbClr val="002060"/>
                </a:solidFill>
              </a:rPr>
              <a:t>atau</a:t>
            </a:r>
            <a:r>
              <a:rPr lang="en-GB" sz="2400" dirty="0">
                <a:solidFill>
                  <a:srgbClr val="002060"/>
                </a:solidFill>
              </a:rPr>
              <a:t> </a:t>
            </a:r>
            <a:r>
              <a:rPr lang="en-GB" sz="2400" dirty="0" err="1">
                <a:solidFill>
                  <a:srgbClr val="002060"/>
                </a:solidFill>
              </a:rPr>
              <a:t>perayaan</a:t>
            </a:r>
            <a:r>
              <a:rPr lang="en-GB" sz="2400" dirty="0">
                <a:solidFill>
                  <a:srgbClr val="002060"/>
                </a:solidFill>
              </a:rPr>
              <a:t> </a:t>
            </a:r>
            <a:r>
              <a:rPr lang="en-GB" sz="2400" dirty="0" err="1">
                <a:solidFill>
                  <a:srgbClr val="002060"/>
                </a:solidFill>
              </a:rPr>
              <a:t>hari</a:t>
            </a:r>
            <a:r>
              <a:rPr lang="en-GB" sz="2400" dirty="0">
                <a:solidFill>
                  <a:srgbClr val="002060"/>
                </a:solidFill>
              </a:rPr>
              <a:t> </a:t>
            </a:r>
            <a:r>
              <a:rPr lang="en-GB" sz="2400" dirty="0" err="1">
                <a:solidFill>
                  <a:srgbClr val="002060"/>
                </a:solidFill>
              </a:rPr>
              <a:t>besar</a:t>
            </a:r>
            <a:r>
              <a:rPr lang="en-GB" sz="2400" dirty="0">
                <a:solidFill>
                  <a:srgbClr val="002060"/>
                </a:solidFill>
              </a:rPr>
              <a:t> </a:t>
            </a:r>
            <a:r>
              <a:rPr lang="en-GB" sz="2400" dirty="0" err="1">
                <a:solidFill>
                  <a:srgbClr val="002060"/>
                </a:solidFill>
              </a:rPr>
              <a:t>dan</a:t>
            </a:r>
            <a:r>
              <a:rPr lang="en-GB" sz="2400" dirty="0">
                <a:solidFill>
                  <a:srgbClr val="002060"/>
                </a:solidFill>
              </a:rPr>
              <a:t> </a:t>
            </a:r>
            <a:r>
              <a:rPr lang="en-GB" sz="2400" dirty="0" err="1">
                <a:solidFill>
                  <a:srgbClr val="002060"/>
                </a:solidFill>
              </a:rPr>
              <a:t>nasional</a:t>
            </a:r>
            <a:endParaRPr lang="en-GB" sz="2400" dirty="0">
              <a:solidFill>
                <a:srgbClr val="002060"/>
              </a:solidFill>
            </a:endParaRPr>
          </a:p>
          <a:p>
            <a:pPr marL="609600" indent="-609600">
              <a:lnSpc>
                <a:spcPct val="90000"/>
              </a:lnSpc>
              <a:buFont typeface="Wingdings" pitchFamily="2" charset="2"/>
              <a:buChar char="q"/>
            </a:pPr>
            <a:r>
              <a:rPr lang="en-GB" sz="2400" dirty="0" err="1">
                <a:solidFill>
                  <a:srgbClr val="002060"/>
                </a:solidFill>
              </a:rPr>
              <a:t>Minat</a:t>
            </a:r>
            <a:r>
              <a:rPr lang="en-GB" sz="2400" dirty="0">
                <a:solidFill>
                  <a:srgbClr val="002060"/>
                </a:solidFill>
              </a:rPr>
              <a:t> </a:t>
            </a:r>
            <a:r>
              <a:rPr lang="en-GB" sz="2400" dirty="0" err="1">
                <a:solidFill>
                  <a:srgbClr val="002060"/>
                </a:solidFill>
              </a:rPr>
              <a:t>khalayak</a:t>
            </a:r>
            <a:r>
              <a:rPr lang="en-GB" sz="2400" dirty="0">
                <a:solidFill>
                  <a:srgbClr val="002060"/>
                </a:solidFill>
              </a:rPr>
              <a:t>, </a:t>
            </a:r>
            <a:r>
              <a:rPr lang="en-GB" sz="2400" dirty="0" err="1">
                <a:solidFill>
                  <a:srgbClr val="002060"/>
                </a:solidFill>
              </a:rPr>
              <a:t>seperti</a:t>
            </a:r>
            <a:r>
              <a:rPr lang="en-GB" sz="2400" dirty="0">
                <a:solidFill>
                  <a:srgbClr val="002060"/>
                </a:solidFill>
              </a:rPr>
              <a:t> </a:t>
            </a:r>
            <a:r>
              <a:rPr lang="en-GB" sz="2400" dirty="0" err="1">
                <a:solidFill>
                  <a:srgbClr val="002060"/>
                </a:solidFill>
              </a:rPr>
              <a:t>kesehatan</a:t>
            </a:r>
            <a:r>
              <a:rPr lang="en-GB" sz="2400" dirty="0">
                <a:solidFill>
                  <a:srgbClr val="002060"/>
                </a:solidFill>
              </a:rPr>
              <a:t>, </a:t>
            </a:r>
            <a:r>
              <a:rPr lang="en-GB" sz="2400" dirty="0" err="1">
                <a:solidFill>
                  <a:srgbClr val="002060"/>
                </a:solidFill>
              </a:rPr>
              <a:t>penampilan</a:t>
            </a:r>
            <a:r>
              <a:rPr lang="en-GB" sz="2400" dirty="0">
                <a:solidFill>
                  <a:srgbClr val="002060"/>
                </a:solidFill>
              </a:rPr>
              <a:t>, mode, </a:t>
            </a:r>
            <a:r>
              <a:rPr lang="en-GB" sz="2400" dirty="0" err="1">
                <a:solidFill>
                  <a:srgbClr val="002060"/>
                </a:solidFill>
              </a:rPr>
              <a:t>pengembangan</a:t>
            </a:r>
            <a:r>
              <a:rPr lang="en-GB" sz="2400" dirty="0">
                <a:solidFill>
                  <a:srgbClr val="002060"/>
                </a:solidFill>
              </a:rPr>
              <a:t> </a:t>
            </a:r>
            <a:r>
              <a:rPr lang="en-GB" sz="2400" dirty="0" err="1">
                <a:solidFill>
                  <a:srgbClr val="002060"/>
                </a:solidFill>
              </a:rPr>
              <a:t>diri</a:t>
            </a:r>
            <a:r>
              <a:rPr lang="en-GB" sz="2400" dirty="0">
                <a:solidFill>
                  <a:srgbClr val="002060"/>
                </a:solidFill>
              </a:rPr>
              <a:t>, </a:t>
            </a:r>
            <a:r>
              <a:rPr lang="en-GB" sz="2400" dirty="0" err="1">
                <a:solidFill>
                  <a:srgbClr val="002060"/>
                </a:solidFill>
              </a:rPr>
              <a:t>dll</a:t>
            </a:r>
            <a:endParaRPr lang="id-ID" sz="2400" dirty="0">
              <a:solidFill>
                <a:srgbClr val="002060"/>
              </a:solidFill>
            </a:endParaRPr>
          </a:p>
        </p:txBody>
      </p:sp>
    </p:spTree>
    <p:extLst>
      <p:ext uri="{BB962C8B-B14F-4D97-AF65-F5344CB8AC3E}">
        <p14:creationId xmlns:p14="http://schemas.microsoft.com/office/powerpoint/2010/main" val="34381794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p:cTn id="7" dur="500" fill="hold"/>
                                        <p:tgtEl>
                                          <p:spTgt spid="31746"/>
                                        </p:tgtEl>
                                        <p:attrNameLst>
                                          <p:attrName>ppt_w</p:attrName>
                                        </p:attrNameLst>
                                      </p:cBhvr>
                                      <p:tavLst>
                                        <p:tav tm="0">
                                          <p:val>
                                            <p:fltVal val="0"/>
                                          </p:val>
                                        </p:tav>
                                        <p:tav tm="100000">
                                          <p:val>
                                            <p:strVal val="#ppt_w"/>
                                          </p:val>
                                        </p:tav>
                                      </p:tavLst>
                                    </p:anim>
                                    <p:anim calcmode="lin" valueType="num">
                                      <p:cBhvr>
                                        <p:cTn id="8" dur="500" fill="hold"/>
                                        <p:tgtEl>
                                          <p:spTgt spid="31746"/>
                                        </p:tgtEl>
                                        <p:attrNameLst>
                                          <p:attrName>ppt_h</p:attrName>
                                        </p:attrNameLst>
                                      </p:cBhvr>
                                      <p:tavLst>
                                        <p:tav tm="0">
                                          <p:val>
                                            <p:fltVal val="0"/>
                                          </p:val>
                                        </p:tav>
                                        <p:tav tm="100000">
                                          <p:val>
                                            <p:strVal val="#ppt_h"/>
                                          </p:val>
                                        </p:tav>
                                      </p:tavLst>
                                    </p:anim>
                                    <p:anim calcmode="lin" valueType="num">
                                      <p:cBhvr>
                                        <p:cTn id="9" dur="500" fill="hold"/>
                                        <p:tgtEl>
                                          <p:spTgt spid="31746"/>
                                        </p:tgtEl>
                                        <p:attrNameLst>
                                          <p:attrName>style.rotation</p:attrName>
                                        </p:attrNameLst>
                                      </p:cBhvr>
                                      <p:tavLst>
                                        <p:tav tm="0">
                                          <p:val>
                                            <p:fltVal val="360"/>
                                          </p:val>
                                        </p:tav>
                                        <p:tav tm="100000">
                                          <p:val>
                                            <p:fltVal val="0"/>
                                          </p:val>
                                        </p:tav>
                                      </p:tavLst>
                                    </p:anim>
                                    <p:animEffect transition="in" filter="fade">
                                      <p:cBhvr>
                                        <p:cTn id="10" dur="500"/>
                                        <p:tgtEl>
                                          <p:spTgt spid="31746"/>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31747">
                                            <p:txEl>
                                              <p:pRg st="2" end="2"/>
                                            </p:txEl>
                                          </p:spTgt>
                                        </p:tgtEl>
                                        <p:attrNameLst>
                                          <p:attrName>style.visibility</p:attrName>
                                        </p:attrNameLst>
                                      </p:cBhvr>
                                      <p:to>
                                        <p:strVal val="visible"/>
                                      </p:to>
                                    </p:set>
                                    <p:anim calcmode="lin" valueType="num">
                                      <p:cBhvr>
                                        <p:cTn id="15" dur="500" fill="hold"/>
                                        <p:tgtEl>
                                          <p:spTgt spid="31747">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1747">
                                            <p:txEl>
                                              <p:pRg st="2" end="2"/>
                                            </p:txEl>
                                          </p:spTgt>
                                        </p:tgtEl>
                                        <p:attrNameLst>
                                          <p:attrName>ppt_h</p:attrName>
                                        </p:attrNameLst>
                                      </p:cBhvr>
                                      <p:tavLst>
                                        <p:tav tm="0">
                                          <p:val>
                                            <p:fltVal val="0"/>
                                          </p:val>
                                        </p:tav>
                                        <p:tav tm="100000">
                                          <p:val>
                                            <p:strVal val="#ppt_h"/>
                                          </p:val>
                                        </p:tav>
                                      </p:tavLst>
                                    </p:anim>
                                    <p:anim calcmode="lin" valueType="num">
                                      <p:cBhvr>
                                        <p:cTn id="17" dur="500" fill="hold"/>
                                        <p:tgtEl>
                                          <p:spTgt spid="31747">
                                            <p:txEl>
                                              <p:pRg st="2" end="2"/>
                                            </p:txEl>
                                          </p:spTgt>
                                        </p:tgtEl>
                                        <p:attrNameLst>
                                          <p:attrName>style.rotation</p:attrName>
                                        </p:attrNameLst>
                                      </p:cBhvr>
                                      <p:tavLst>
                                        <p:tav tm="0">
                                          <p:val>
                                            <p:fltVal val="360"/>
                                          </p:val>
                                        </p:tav>
                                        <p:tav tm="100000">
                                          <p:val>
                                            <p:fltVal val="0"/>
                                          </p:val>
                                        </p:tav>
                                      </p:tavLst>
                                    </p:anim>
                                    <p:animEffect transition="in" filter="fade">
                                      <p:cBhvr>
                                        <p:cTn id="18" dur="500"/>
                                        <p:tgtEl>
                                          <p:spTgt spid="31747">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31747">
                                            <p:txEl>
                                              <p:pRg st="3" end="3"/>
                                            </p:txEl>
                                          </p:spTgt>
                                        </p:tgtEl>
                                        <p:attrNameLst>
                                          <p:attrName>style.visibility</p:attrName>
                                        </p:attrNameLst>
                                      </p:cBhvr>
                                      <p:to>
                                        <p:strVal val="visible"/>
                                      </p:to>
                                    </p:set>
                                    <p:anim calcmode="lin" valueType="num">
                                      <p:cBhvr>
                                        <p:cTn id="23" dur="500" fill="hold"/>
                                        <p:tgtEl>
                                          <p:spTgt spid="31747">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1747">
                                            <p:txEl>
                                              <p:pRg st="3" end="3"/>
                                            </p:txEl>
                                          </p:spTgt>
                                        </p:tgtEl>
                                        <p:attrNameLst>
                                          <p:attrName>ppt_h</p:attrName>
                                        </p:attrNameLst>
                                      </p:cBhvr>
                                      <p:tavLst>
                                        <p:tav tm="0">
                                          <p:val>
                                            <p:fltVal val="0"/>
                                          </p:val>
                                        </p:tav>
                                        <p:tav tm="100000">
                                          <p:val>
                                            <p:strVal val="#ppt_h"/>
                                          </p:val>
                                        </p:tav>
                                      </p:tavLst>
                                    </p:anim>
                                    <p:anim calcmode="lin" valueType="num">
                                      <p:cBhvr>
                                        <p:cTn id="25" dur="500" fill="hold"/>
                                        <p:tgtEl>
                                          <p:spTgt spid="31747">
                                            <p:txEl>
                                              <p:pRg st="3" end="3"/>
                                            </p:txEl>
                                          </p:spTgt>
                                        </p:tgtEl>
                                        <p:attrNameLst>
                                          <p:attrName>style.rotation</p:attrName>
                                        </p:attrNameLst>
                                      </p:cBhvr>
                                      <p:tavLst>
                                        <p:tav tm="0">
                                          <p:val>
                                            <p:fltVal val="360"/>
                                          </p:val>
                                        </p:tav>
                                        <p:tav tm="100000">
                                          <p:val>
                                            <p:fltVal val="0"/>
                                          </p:val>
                                        </p:tav>
                                      </p:tavLst>
                                    </p:anim>
                                    <p:animEffect transition="in" filter="fade">
                                      <p:cBhvr>
                                        <p:cTn id="26" dur="500"/>
                                        <p:tgtEl>
                                          <p:spTgt spid="31747">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31747">
                                            <p:txEl>
                                              <p:pRg st="4" end="4"/>
                                            </p:txEl>
                                          </p:spTgt>
                                        </p:tgtEl>
                                        <p:attrNameLst>
                                          <p:attrName>style.visibility</p:attrName>
                                        </p:attrNameLst>
                                      </p:cBhvr>
                                      <p:to>
                                        <p:strVal val="visible"/>
                                      </p:to>
                                    </p:set>
                                    <p:anim calcmode="lin" valueType="num">
                                      <p:cBhvr>
                                        <p:cTn id="31" dur="500" fill="hold"/>
                                        <p:tgtEl>
                                          <p:spTgt spid="31747">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1747">
                                            <p:txEl>
                                              <p:pRg st="4" end="4"/>
                                            </p:txEl>
                                          </p:spTgt>
                                        </p:tgtEl>
                                        <p:attrNameLst>
                                          <p:attrName>ppt_h</p:attrName>
                                        </p:attrNameLst>
                                      </p:cBhvr>
                                      <p:tavLst>
                                        <p:tav tm="0">
                                          <p:val>
                                            <p:fltVal val="0"/>
                                          </p:val>
                                        </p:tav>
                                        <p:tav tm="100000">
                                          <p:val>
                                            <p:strVal val="#ppt_h"/>
                                          </p:val>
                                        </p:tav>
                                      </p:tavLst>
                                    </p:anim>
                                    <p:anim calcmode="lin" valueType="num">
                                      <p:cBhvr>
                                        <p:cTn id="33" dur="500" fill="hold"/>
                                        <p:tgtEl>
                                          <p:spTgt spid="31747">
                                            <p:txEl>
                                              <p:pRg st="4" end="4"/>
                                            </p:txEl>
                                          </p:spTgt>
                                        </p:tgtEl>
                                        <p:attrNameLst>
                                          <p:attrName>style.rotation</p:attrName>
                                        </p:attrNameLst>
                                      </p:cBhvr>
                                      <p:tavLst>
                                        <p:tav tm="0">
                                          <p:val>
                                            <p:fltVal val="360"/>
                                          </p:val>
                                        </p:tav>
                                        <p:tav tm="100000">
                                          <p:val>
                                            <p:fltVal val="0"/>
                                          </p:val>
                                        </p:tav>
                                      </p:tavLst>
                                    </p:anim>
                                    <p:animEffect transition="in" filter="fade">
                                      <p:cBhvr>
                                        <p:cTn id="34" dur="500"/>
                                        <p:tgtEl>
                                          <p:spTgt spid="31747">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31747">
                                            <p:txEl>
                                              <p:pRg st="5" end="5"/>
                                            </p:txEl>
                                          </p:spTgt>
                                        </p:tgtEl>
                                        <p:attrNameLst>
                                          <p:attrName>style.visibility</p:attrName>
                                        </p:attrNameLst>
                                      </p:cBhvr>
                                      <p:to>
                                        <p:strVal val="visible"/>
                                      </p:to>
                                    </p:set>
                                    <p:anim calcmode="lin" valueType="num">
                                      <p:cBhvr>
                                        <p:cTn id="39" dur="500" fill="hold"/>
                                        <p:tgtEl>
                                          <p:spTgt spid="31747">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1747">
                                            <p:txEl>
                                              <p:pRg st="5" end="5"/>
                                            </p:txEl>
                                          </p:spTgt>
                                        </p:tgtEl>
                                        <p:attrNameLst>
                                          <p:attrName>ppt_h</p:attrName>
                                        </p:attrNameLst>
                                      </p:cBhvr>
                                      <p:tavLst>
                                        <p:tav tm="0">
                                          <p:val>
                                            <p:fltVal val="0"/>
                                          </p:val>
                                        </p:tav>
                                        <p:tav tm="100000">
                                          <p:val>
                                            <p:strVal val="#ppt_h"/>
                                          </p:val>
                                        </p:tav>
                                      </p:tavLst>
                                    </p:anim>
                                    <p:anim calcmode="lin" valueType="num">
                                      <p:cBhvr>
                                        <p:cTn id="41" dur="500" fill="hold"/>
                                        <p:tgtEl>
                                          <p:spTgt spid="31747">
                                            <p:txEl>
                                              <p:pRg st="5" end="5"/>
                                            </p:txEl>
                                          </p:spTgt>
                                        </p:tgtEl>
                                        <p:attrNameLst>
                                          <p:attrName>style.rotation</p:attrName>
                                        </p:attrNameLst>
                                      </p:cBhvr>
                                      <p:tavLst>
                                        <p:tav tm="0">
                                          <p:val>
                                            <p:fltVal val="360"/>
                                          </p:val>
                                        </p:tav>
                                        <p:tav tm="100000">
                                          <p:val>
                                            <p:fltVal val="0"/>
                                          </p:val>
                                        </p:tav>
                                      </p:tavLst>
                                    </p:anim>
                                    <p:animEffect transition="in" filter="fade">
                                      <p:cBhvr>
                                        <p:cTn id="42" dur="500"/>
                                        <p:tgtEl>
                                          <p:spTgt spid="31747">
                                            <p:txEl>
                                              <p:pRg st="5" end="5"/>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31747">
                                            <p:txEl>
                                              <p:pRg st="6" end="6"/>
                                            </p:txEl>
                                          </p:spTgt>
                                        </p:tgtEl>
                                        <p:attrNameLst>
                                          <p:attrName>style.visibility</p:attrName>
                                        </p:attrNameLst>
                                      </p:cBhvr>
                                      <p:to>
                                        <p:strVal val="visible"/>
                                      </p:to>
                                    </p:set>
                                    <p:anim calcmode="lin" valueType="num">
                                      <p:cBhvr>
                                        <p:cTn id="47" dur="500" fill="hold"/>
                                        <p:tgtEl>
                                          <p:spTgt spid="31747">
                                            <p:txEl>
                                              <p:pRg st="6" end="6"/>
                                            </p:txEl>
                                          </p:spTgt>
                                        </p:tgtEl>
                                        <p:attrNameLst>
                                          <p:attrName>ppt_w</p:attrName>
                                        </p:attrNameLst>
                                      </p:cBhvr>
                                      <p:tavLst>
                                        <p:tav tm="0">
                                          <p:val>
                                            <p:fltVal val="0"/>
                                          </p:val>
                                        </p:tav>
                                        <p:tav tm="100000">
                                          <p:val>
                                            <p:strVal val="#ppt_w"/>
                                          </p:val>
                                        </p:tav>
                                      </p:tavLst>
                                    </p:anim>
                                    <p:anim calcmode="lin" valueType="num">
                                      <p:cBhvr>
                                        <p:cTn id="48" dur="500" fill="hold"/>
                                        <p:tgtEl>
                                          <p:spTgt spid="31747">
                                            <p:txEl>
                                              <p:pRg st="6" end="6"/>
                                            </p:txEl>
                                          </p:spTgt>
                                        </p:tgtEl>
                                        <p:attrNameLst>
                                          <p:attrName>ppt_h</p:attrName>
                                        </p:attrNameLst>
                                      </p:cBhvr>
                                      <p:tavLst>
                                        <p:tav tm="0">
                                          <p:val>
                                            <p:fltVal val="0"/>
                                          </p:val>
                                        </p:tav>
                                        <p:tav tm="100000">
                                          <p:val>
                                            <p:strVal val="#ppt_h"/>
                                          </p:val>
                                        </p:tav>
                                      </p:tavLst>
                                    </p:anim>
                                    <p:anim calcmode="lin" valueType="num">
                                      <p:cBhvr>
                                        <p:cTn id="49" dur="500" fill="hold"/>
                                        <p:tgtEl>
                                          <p:spTgt spid="31747">
                                            <p:txEl>
                                              <p:pRg st="6" end="6"/>
                                            </p:txEl>
                                          </p:spTgt>
                                        </p:tgtEl>
                                        <p:attrNameLst>
                                          <p:attrName>style.rotation</p:attrName>
                                        </p:attrNameLst>
                                      </p:cBhvr>
                                      <p:tavLst>
                                        <p:tav tm="0">
                                          <p:val>
                                            <p:fltVal val="360"/>
                                          </p:val>
                                        </p:tav>
                                        <p:tav tm="100000">
                                          <p:val>
                                            <p:fltVal val="0"/>
                                          </p:val>
                                        </p:tav>
                                      </p:tavLst>
                                    </p:anim>
                                    <p:animEffect transition="in" filter="fade">
                                      <p:cBhvr>
                                        <p:cTn id="50" dur="500"/>
                                        <p:tgtEl>
                                          <p:spTgt spid="31747">
                                            <p:txEl>
                                              <p:pRg st="6" end="6"/>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9" presetClass="entr" presetSubtype="0" decel="100000" fill="hold" grpId="0" nodeType="clickEffect">
                                  <p:stCondLst>
                                    <p:cond delay="0"/>
                                  </p:stCondLst>
                                  <p:iterate type="lt">
                                    <p:tmPct val="10000"/>
                                  </p:iterate>
                                  <p:childTnLst>
                                    <p:set>
                                      <p:cBhvr>
                                        <p:cTn id="54" dur="1" fill="hold">
                                          <p:stCondLst>
                                            <p:cond delay="0"/>
                                          </p:stCondLst>
                                        </p:cTn>
                                        <p:tgtEl>
                                          <p:spTgt spid="31747">
                                            <p:txEl>
                                              <p:pRg st="7" end="7"/>
                                            </p:txEl>
                                          </p:spTgt>
                                        </p:tgtEl>
                                        <p:attrNameLst>
                                          <p:attrName>style.visibility</p:attrName>
                                        </p:attrNameLst>
                                      </p:cBhvr>
                                      <p:to>
                                        <p:strVal val="visible"/>
                                      </p:to>
                                    </p:set>
                                    <p:anim calcmode="lin" valueType="num">
                                      <p:cBhvr>
                                        <p:cTn id="55" dur="500" fill="hold"/>
                                        <p:tgtEl>
                                          <p:spTgt spid="31747">
                                            <p:txEl>
                                              <p:pRg st="7" end="7"/>
                                            </p:txEl>
                                          </p:spTgt>
                                        </p:tgtEl>
                                        <p:attrNameLst>
                                          <p:attrName>ppt_w</p:attrName>
                                        </p:attrNameLst>
                                      </p:cBhvr>
                                      <p:tavLst>
                                        <p:tav tm="0">
                                          <p:val>
                                            <p:fltVal val="0"/>
                                          </p:val>
                                        </p:tav>
                                        <p:tav tm="100000">
                                          <p:val>
                                            <p:strVal val="#ppt_w"/>
                                          </p:val>
                                        </p:tav>
                                      </p:tavLst>
                                    </p:anim>
                                    <p:anim calcmode="lin" valueType="num">
                                      <p:cBhvr>
                                        <p:cTn id="56" dur="500" fill="hold"/>
                                        <p:tgtEl>
                                          <p:spTgt spid="31747">
                                            <p:txEl>
                                              <p:pRg st="7" end="7"/>
                                            </p:txEl>
                                          </p:spTgt>
                                        </p:tgtEl>
                                        <p:attrNameLst>
                                          <p:attrName>ppt_h</p:attrName>
                                        </p:attrNameLst>
                                      </p:cBhvr>
                                      <p:tavLst>
                                        <p:tav tm="0">
                                          <p:val>
                                            <p:fltVal val="0"/>
                                          </p:val>
                                        </p:tav>
                                        <p:tav tm="100000">
                                          <p:val>
                                            <p:strVal val="#ppt_h"/>
                                          </p:val>
                                        </p:tav>
                                      </p:tavLst>
                                    </p:anim>
                                    <p:anim calcmode="lin" valueType="num">
                                      <p:cBhvr>
                                        <p:cTn id="57" dur="500" fill="hold"/>
                                        <p:tgtEl>
                                          <p:spTgt spid="31747">
                                            <p:txEl>
                                              <p:pRg st="7" end="7"/>
                                            </p:txEl>
                                          </p:spTgt>
                                        </p:tgtEl>
                                        <p:attrNameLst>
                                          <p:attrName>style.rotation</p:attrName>
                                        </p:attrNameLst>
                                      </p:cBhvr>
                                      <p:tavLst>
                                        <p:tav tm="0">
                                          <p:val>
                                            <p:fltVal val="360"/>
                                          </p:val>
                                        </p:tav>
                                        <p:tav tm="100000">
                                          <p:val>
                                            <p:fltVal val="0"/>
                                          </p:val>
                                        </p:tav>
                                      </p:tavLst>
                                    </p:anim>
                                    <p:animEffect transition="in" filter="fade">
                                      <p:cBhvr>
                                        <p:cTn id="58" dur="500"/>
                                        <p:tgtEl>
                                          <p:spTgt spid="31747">
                                            <p:txEl>
                                              <p:pRg st="7" end="7"/>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49" presetClass="entr" presetSubtype="0" decel="100000" fill="hold" grpId="0" nodeType="clickEffect">
                                  <p:stCondLst>
                                    <p:cond delay="0"/>
                                  </p:stCondLst>
                                  <p:iterate type="lt">
                                    <p:tmPct val="10000"/>
                                  </p:iterate>
                                  <p:childTnLst>
                                    <p:set>
                                      <p:cBhvr>
                                        <p:cTn id="62" dur="1" fill="hold">
                                          <p:stCondLst>
                                            <p:cond delay="0"/>
                                          </p:stCondLst>
                                        </p:cTn>
                                        <p:tgtEl>
                                          <p:spTgt spid="31747">
                                            <p:txEl>
                                              <p:pRg st="8" end="8"/>
                                            </p:txEl>
                                          </p:spTgt>
                                        </p:tgtEl>
                                        <p:attrNameLst>
                                          <p:attrName>style.visibility</p:attrName>
                                        </p:attrNameLst>
                                      </p:cBhvr>
                                      <p:to>
                                        <p:strVal val="visible"/>
                                      </p:to>
                                    </p:set>
                                    <p:anim calcmode="lin" valueType="num">
                                      <p:cBhvr>
                                        <p:cTn id="63" dur="500" fill="hold"/>
                                        <p:tgtEl>
                                          <p:spTgt spid="31747">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1747">
                                            <p:txEl>
                                              <p:pRg st="8" end="8"/>
                                            </p:txEl>
                                          </p:spTgt>
                                        </p:tgtEl>
                                        <p:attrNameLst>
                                          <p:attrName>ppt_h</p:attrName>
                                        </p:attrNameLst>
                                      </p:cBhvr>
                                      <p:tavLst>
                                        <p:tav tm="0">
                                          <p:val>
                                            <p:fltVal val="0"/>
                                          </p:val>
                                        </p:tav>
                                        <p:tav tm="100000">
                                          <p:val>
                                            <p:strVal val="#ppt_h"/>
                                          </p:val>
                                        </p:tav>
                                      </p:tavLst>
                                    </p:anim>
                                    <p:anim calcmode="lin" valueType="num">
                                      <p:cBhvr>
                                        <p:cTn id="65" dur="500" fill="hold"/>
                                        <p:tgtEl>
                                          <p:spTgt spid="31747">
                                            <p:txEl>
                                              <p:pRg st="8" end="8"/>
                                            </p:txEl>
                                          </p:spTgt>
                                        </p:tgtEl>
                                        <p:attrNameLst>
                                          <p:attrName>style.rotation</p:attrName>
                                        </p:attrNameLst>
                                      </p:cBhvr>
                                      <p:tavLst>
                                        <p:tav tm="0">
                                          <p:val>
                                            <p:fltVal val="360"/>
                                          </p:val>
                                        </p:tav>
                                        <p:tav tm="100000">
                                          <p:val>
                                            <p:fltVal val="0"/>
                                          </p:val>
                                        </p:tav>
                                      </p:tavLst>
                                    </p:anim>
                                    <p:animEffect transition="in" filter="fade">
                                      <p:cBhvr>
                                        <p:cTn id="66" dur="500"/>
                                        <p:tgtEl>
                                          <p:spTgt spid="31747">
                                            <p:txEl>
                                              <p:pRg st="8" end="8"/>
                                            </p:txEl>
                                          </p:spTgt>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49" presetClass="entr" presetSubtype="0" decel="100000" fill="hold" grpId="0" nodeType="clickEffect">
                                  <p:stCondLst>
                                    <p:cond delay="0"/>
                                  </p:stCondLst>
                                  <p:iterate type="lt">
                                    <p:tmPct val="10000"/>
                                  </p:iterate>
                                  <p:childTnLst>
                                    <p:set>
                                      <p:cBhvr>
                                        <p:cTn id="70" dur="1" fill="hold">
                                          <p:stCondLst>
                                            <p:cond delay="0"/>
                                          </p:stCondLst>
                                        </p:cTn>
                                        <p:tgtEl>
                                          <p:spTgt spid="31747">
                                            <p:txEl>
                                              <p:pRg st="9" end="9"/>
                                            </p:txEl>
                                          </p:spTgt>
                                        </p:tgtEl>
                                        <p:attrNameLst>
                                          <p:attrName>style.visibility</p:attrName>
                                        </p:attrNameLst>
                                      </p:cBhvr>
                                      <p:to>
                                        <p:strVal val="visible"/>
                                      </p:to>
                                    </p:set>
                                    <p:anim calcmode="lin" valueType="num">
                                      <p:cBhvr>
                                        <p:cTn id="71" dur="500" fill="hold"/>
                                        <p:tgtEl>
                                          <p:spTgt spid="31747">
                                            <p:txEl>
                                              <p:pRg st="9" end="9"/>
                                            </p:txEl>
                                          </p:spTgt>
                                        </p:tgtEl>
                                        <p:attrNameLst>
                                          <p:attrName>ppt_w</p:attrName>
                                        </p:attrNameLst>
                                      </p:cBhvr>
                                      <p:tavLst>
                                        <p:tav tm="0">
                                          <p:val>
                                            <p:fltVal val="0"/>
                                          </p:val>
                                        </p:tav>
                                        <p:tav tm="100000">
                                          <p:val>
                                            <p:strVal val="#ppt_w"/>
                                          </p:val>
                                        </p:tav>
                                      </p:tavLst>
                                    </p:anim>
                                    <p:anim calcmode="lin" valueType="num">
                                      <p:cBhvr>
                                        <p:cTn id="72" dur="500" fill="hold"/>
                                        <p:tgtEl>
                                          <p:spTgt spid="31747">
                                            <p:txEl>
                                              <p:pRg st="9" end="9"/>
                                            </p:txEl>
                                          </p:spTgt>
                                        </p:tgtEl>
                                        <p:attrNameLst>
                                          <p:attrName>ppt_h</p:attrName>
                                        </p:attrNameLst>
                                      </p:cBhvr>
                                      <p:tavLst>
                                        <p:tav tm="0">
                                          <p:val>
                                            <p:fltVal val="0"/>
                                          </p:val>
                                        </p:tav>
                                        <p:tav tm="100000">
                                          <p:val>
                                            <p:strVal val="#ppt_h"/>
                                          </p:val>
                                        </p:tav>
                                      </p:tavLst>
                                    </p:anim>
                                    <p:anim calcmode="lin" valueType="num">
                                      <p:cBhvr>
                                        <p:cTn id="73" dur="500" fill="hold"/>
                                        <p:tgtEl>
                                          <p:spTgt spid="31747">
                                            <p:txEl>
                                              <p:pRg st="9" end="9"/>
                                            </p:txEl>
                                          </p:spTgt>
                                        </p:tgtEl>
                                        <p:attrNameLst>
                                          <p:attrName>style.rotation</p:attrName>
                                        </p:attrNameLst>
                                      </p:cBhvr>
                                      <p:tavLst>
                                        <p:tav tm="0">
                                          <p:val>
                                            <p:fltVal val="360"/>
                                          </p:val>
                                        </p:tav>
                                        <p:tav tm="100000">
                                          <p:val>
                                            <p:fltVal val="0"/>
                                          </p:val>
                                        </p:tav>
                                      </p:tavLst>
                                    </p:anim>
                                    <p:animEffect transition="in" filter="fade">
                                      <p:cBhvr>
                                        <p:cTn id="74" dur="500"/>
                                        <p:tgtEl>
                                          <p:spTgt spid="31747">
                                            <p:txEl>
                                              <p:pRg st="9" end="9"/>
                                            </p:txEl>
                                          </p:spTgt>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49" presetClass="entr" presetSubtype="0" decel="100000" fill="hold" grpId="0" nodeType="clickEffect">
                                  <p:stCondLst>
                                    <p:cond delay="0"/>
                                  </p:stCondLst>
                                  <p:iterate type="lt">
                                    <p:tmPct val="10000"/>
                                  </p:iterate>
                                  <p:childTnLst>
                                    <p:set>
                                      <p:cBhvr>
                                        <p:cTn id="78" dur="1" fill="hold">
                                          <p:stCondLst>
                                            <p:cond delay="0"/>
                                          </p:stCondLst>
                                        </p:cTn>
                                        <p:tgtEl>
                                          <p:spTgt spid="31747">
                                            <p:txEl>
                                              <p:pRg st="10" end="10"/>
                                            </p:txEl>
                                          </p:spTgt>
                                        </p:tgtEl>
                                        <p:attrNameLst>
                                          <p:attrName>style.visibility</p:attrName>
                                        </p:attrNameLst>
                                      </p:cBhvr>
                                      <p:to>
                                        <p:strVal val="visible"/>
                                      </p:to>
                                    </p:set>
                                    <p:anim calcmode="lin" valueType="num">
                                      <p:cBhvr>
                                        <p:cTn id="79" dur="500" fill="hold"/>
                                        <p:tgtEl>
                                          <p:spTgt spid="31747">
                                            <p:txEl>
                                              <p:pRg st="10" end="10"/>
                                            </p:txEl>
                                          </p:spTgt>
                                        </p:tgtEl>
                                        <p:attrNameLst>
                                          <p:attrName>ppt_w</p:attrName>
                                        </p:attrNameLst>
                                      </p:cBhvr>
                                      <p:tavLst>
                                        <p:tav tm="0">
                                          <p:val>
                                            <p:fltVal val="0"/>
                                          </p:val>
                                        </p:tav>
                                        <p:tav tm="100000">
                                          <p:val>
                                            <p:strVal val="#ppt_w"/>
                                          </p:val>
                                        </p:tav>
                                      </p:tavLst>
                                    </p:anim>
                                    <p:anim calcmode="lin" valueType="num">
                                      <p:cBhvr>
                                        <p:cTn id="80" dur="500" fill="hold"/>
                                        <p:tgtEl>
                                          <p:spTgt spid="31747">
                                            <p:txEl>
                                              <p:pRg st="10" end="10"/>
                                            </p:txEl>
                                          </p:spTgt>
                                        </p:tgtEl>
                                        <p:attrNameLst>
                                          <p:attrName>ppt_h</p:attrName>
                                        </p:attrNameLst>
                                      </p:cBhvr>
                                      <p:tavLst>
                                        <p:tav tm="0">
                                          <p:val>
                                            <p:fltVal val="0"/>
                                          </p:val>
                                        </p:tav>
                                        <p:tav tm="100000">
                                          <p:val>
                                            <p:strVal val="#ppt_h"/>
                                          </p:val>
                                        </p:tav>
                                      </p:tavLst>
                                    </p:anim>
                                    <p:anim calcmode="lin" valueType="num">
                                      <p:cBhvr>
                                        <p:cTn id="81" dur="500" fill="hold"/>
                                        <p:tgtEl>
                                          <p:spTgt spid="31747">
                                            <p:txEl>
                                              <p:pRg st="10" end="10"/>
                                            </p:txEl>
                                          </p:spTgt>
                                        </p:tgtEl>
                                        <p:attrNameLst>
                                          <p:attrName>style.rotation</p:attrName>
                                        </p:attrNameLst>
                                      </p:cBhvr>
                                      <p:tavLst>
                                        <p:tav tm="0">
                                          <p:val>
                                            <p:fltVal val="360"/>
                                          </p:val>
                                        </p:tav>
                                        <p:tav tm="100000">
                                          <p:val>
                                            <p:fltVal val="0"/>
                                          </p:val>
                                        </p:tav>
                                      </p:tavLst>
                                    </p:anim>
                                    <p:animEffect transition="in" filter="fade">
                                      <p:cBhvr>
                                        <p:cTn id="82" dur="500"/>
                                        <p:tgtEl>
                                          <p:spTgt spid="31747">
                                            <p:txEl>
                                              <p:pRg st="10" end="10"/>
                                            </p:txEl>
                                          </p:spTgt>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9" presetClass="entr" presetSubtype="0" decel="100000" fill="hold" grpId="0" nodeType="clickEffect">
                                  <p:stCondLst>
                                    <p:cond delay="0"/>
                                  </p:stCondLst>
                                  <p:iterate type="lt">
                                    <p:tmPct val="10000"/>
                                  </p:iterate>
                                  <p:childTnLst>
                                    <p:set>
                                      <p:cBhvr>
                                        <p:cTn id="86" dur="1" fill="hold">
                                          <p:stCondLst>
                                            <p:cond delay="0"/>
                                          </p:stCondLst>
                                        </p:cTn>
                                        <p:tgtEl>
                                          <p:spTgt spid="31747">
                                            <p:txEl>
                                              <p:pRg st="11" end="11"/>
                                            </p:txEl>
                                          </p:spTgt>
                                        </p:tgtEl>
                                        <p:attrNameLst>
                                          <p:attrName>style.visibility</p:attrName>
                                        </p:attrNameLst>
                                      </p:cBhvr>
                                      <p:to>
                                        <p:strVal val="visible"/>
                                      </p:to>
                                    </p:set>
                                    <p:anim calcmode="lin" valueType="num">
                                      <p:cBhvr>
                                        <p:cTn id="87" dur="500" fill="hold"/>
                                        <p:tgtEl>
                                          <p:spTgt spid="31747">
                                            <p:txEl>
                                              <p:pRg st="11" end="11"/>
                                            </p:txEl>
                                          </p:spTgt>
                                        </p:tgtEl>
                                        <p:attrNameLst>
                                          <p:attrName>ppt_w</p:attrName>
                                        </p:attrNameLst>
                                      </p:cBhvr>
                                      <p:tavLst>
                                        <p:tav tm="0">
                                          <p:val>
                                            <p:fltVal val="0"/>
                                          </p:val>
                                        </p:tav>
                                        <p:tav tm="100000">
                                          <p:val>
                                            <p:strVal val="#ppt_w"/>
                                          </p:val>
                                        </p:tav>
                                      </p:tavLst>
                                    </p:anim>
                                    <p:anim calcmode="lin" valueType="num">
                                      <p:cBhvr>
                                        <p:cTn id="88" dur="500" fill="hold"/>
                                        <p:tgtEl>
                                          <p:spTgt spid="31747">
                                            <p:txEl>
                                              <p:pRg st="11" end="11"/>
                                            </p:txEl>
                                          </p:spTgt>
                                        </p:tgtEl>
                                        <p:attrNameLst>
                                          <p:attrName>ppt_h</p:attrName>
                                        </p:attrNameLst>
                                      </p:cBhvr>
                                      <p:tavLst>
                                        <p:tav tm="0">
                                          <p:val>
                                            <p:fltVal val="0"/>
                                          </p:val>
                                        </p:tav>
                                        <p:tav tm="100000">
                                          <p:val>
                                            <p:strVal val="#ppt_h"/>
                                          </p:val>
                                        </p:tav>
                                      </p:tavLst>
                                    </p:anim>
                                    <p:anim calcmode="lin" valueType="num">
                                      <p:cBhvr>
                                        <p:cTn id="89" dur="500" fill="hold"/>
                                        <p:tgtEl>
                                          <p:spTgt spid="31747">
                                            <p:txEl>
                                              <p:pRg st="11" end="11"/>
                                            </p:txEl>
                                          </p:spTgt>
                                        </p:tgtEl>
                                        <p:attrNameLst>
                                          <p:attrName>style.rotation</p:attrName>
                                        </p:attrNameLst>
                                      </p:cBhvr>
                                      <p:tavLst>
                                        <p:tav tm="0">
                                          <p:val>
                                            <p:fltVal val="360"/>
                                          </p:val>
                                        </p:tav>
                                        <p:tav tm="100000">
                                          <p:val>
                                            <p:fltVal val="0"/>
                                          </p:val>
                                        </p:tav>
                                      </p:tavLst>
                                    </p:anim>
                                    <p:animEffect transition="in" filter="fade">
                                      <p:cBhvr>
                                        <p:cTn id="90" dur="500"/>
                                        <p:tgtEl>
                                          <p:spTgt spid="3174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marL="0" indent="0" algn="ctr">
              <a:buNone/>
            </a:pPr>
            <a:r>
              <a:rPr lang="id-ID" sz="8000" dirty="0"/>
              <a:t>suwun</a:t>
            </a:r>
          </a:p>
        </p:txBody>
      </p:sp>
    </p:spTree>
    <p:extLst>
      <p:ext uri="{BB962C8B-B14F-4D97-AF65-F5344CB8AC3E}">
        <p14:creationId xmlns:p14="http://schemas.microsoft.com/office/powerpoint/2010/main" val="3175451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a:extLst>
              <a:ext uri="{FF2B5EF4-FFF2-40B4-BE49-F238E27FC236}">
                <a16:creationId xmlns:a16="http://schemas.microsoft.com/office/drawing/2014/main" id="{C94D0100-6B13-4FB7-9C25-083D7D695BAF}"/>
              </a:ext>
            </a:extLst>
          </p:cNvPr>
          <p:cNvSpPr>
            <a:spLocks noGrp="1" noChangeArrowheads="1"/>
          </p:cNvSpPr>
          <p:nvPr>
            <p:ph type="title"/>
          </p:nvPr>
        </p:nvSpPr>
        <p:spPr>
          <a:xfrm>
            <a:off x="742122" y="419100"/>
            <a:ext cx="8229600" cy="1143000"/>
          </a:xfrm>
        </p:spPr>
        <p:txBody>
          <a:bodyPr anchor="t"/>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id-ID" b="1" dirty="0">
                <a:solidFill>
                  <a:srgbClr val="0070C0"/>
                </a:solidFill>
              </a:rPr>
              <a:t>FIKSI</a:t>
            </a:r>
          </a:p>
        </p:txBody>
      </p:sp>
      <p:sp>
        <p:nvSpPr>
          <p:cNvPr id="13315" name="Rectangle 2">
            <a:extLst>
              <a:ext uri="{FF2B5EF4-FFF2-40B4-BE49-F238E27FC236}">
                <a16:creationId xmlns:a16="http://schemas.microsoft.com/office/drawing/2014/main" id="{35F6423D-6031-4CB5-931A-64EEBFD4852B}"/>
              </a:ext>
            </a:extLst>
          </p:cNvPr>
          <p:cNvSpPr>
            <a:spLocks noGrp="1" noChangeArrowheads="1"/>
          </p:cNvSpPr>
          <p:nvPr>
            <p:ph idx="1"/>
          </p:nvPr>
        </p:nvSpPr>
        <p:spPr>
          <a:xfrm>
            <a:off x="410817" y="1371600"/>
            <a:ext cx="11039061" cy="4495800"/>
          </a:xfrm>
        </p:spPr>
        <p:txBody>
          <a:bodyPr rtlCol="0">
            <a:noAutofit/>
          </a:bodyPr>
          <a:lstStyle/>
          <a:p>
            <a:pPr marL="274320" indent="-274320">
              <a:lnSpc>
                <a:spcPct val="90000"/>
              </a:lnSpc>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200" dirty="0" err="1">
                <a:solidFill>
                  <a:schemeClr val="tx2">
                    <a:lumMod val="50000"/>
                  </a:schemeClr>
                </a:solidFill>
              </a:rPr>
              <a:t>Mengandalkan</a:t>
            </a:r>
            <a:r>
              <a:rPr lang="en-GB" sz="3200" dirty="0">
                <a:solidFill>
                  <a:schemeClr val="tx2">
                    <a:lumMod val="50000"/>
                  </a:schemeClr>
                </a:solidFill>
              </a:rPr>
              <a:t> </a:t>
            </a:r>
            <a:r>
              <a:rPr lang="en-GB" sz="3200" dirty="0" err="1">
                <a:solidFill>
                  <a:schemeClr val="tx2">
                    <a:lumMod val="50000"/>
                  </a:schemeClr>
                </a:solidFill>
              </a:rPr>
              <a:t>imajinasi</a:t>
            </a:r>
            <a:endParaRPr lang="en-GB" sz="3200" dirty="0">
              <a:solidFill>
                <a:schemeClr val="tx2">
                  <a:lumMod val="50000"/>
                </a:schemeClr>
              </a:solidFill>
            </a:endParaRPr>
          </a:p>
          <a:p>
            <a:pPr marL="274320" indent="-274320">
              <a:lnSpc>
                <a:spcPct val="90000"/>
              </a:lnSpc>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200" dirty="0" err="1">
                <a:solidFill>
                  <a:schemeClr val="tx2">
                    <a:lumMod val="50000"/>
                  </a:schemeClr>
                </a:solidFill>
              </a:rPr>
              <a:t>Tidak</a:t>
            </a:r>
            <a:r>
              <a:rPr lang="en-GB" sz="3200" dirty="0">
                <a:solidFill>
                  <a:schemeClr val="tx2">
                    <a:lumMod val="50000"/>
                  </a:schemeClr>
                </a:solidFill>
              </a:rPr>
              <a:t> </a:t>
            </a:r>
            <a:r>
              <a:rPr lang="en-GB" sz="3200" dirty="0" err="1">
                <a:solidFill>
                  <a:schemeClr val="tx2">
                    <a:lumMod val="50000"/>
                  </a:schemeClr>
                </a:solidFill>
              </a:rPr>
              <a:t>menutup</a:t>
            </a:r>
            <a:r>
              <a:rPr lang="en-GB" sz="3200" dirty="0">
                <a:solidFill>
                  <a:schemeClr val="tx2">
                    <a:lumMod val="50000"/>
                  </a:schemeClr>
                </a:solidFill>
              </a:rPr>
              <a:t> </a:t>
            </a:r>
            <a:r>
              <a:rPr lang="en-GB" sz="3200" dirty="0" err="1">
                <a:solidFill>
                  <a:schemeClr val="tx2">
                    <a:lumMod val="50000"/>
                  </a:schemeClr>
                </a:solidFill>
              </a:rPr>
              <a:t>kemungkinan</a:t>
            </a:r>
            <a:r>
              <a:rPr lang="en-GB" sz="3200" dirty="0">
                <a:solidFill>
                  <a:schemeClr val="tx2">
                    <a:lumMod val="50000"/>
                  </a:schemeClr>
                </a:solidFill>
              </a:rPr>
              <a:t> </a:t>
            </a:r>
            <a:r>
              <a:rPr lang="en-GB" sz="3200" dirty="0" err="1">
                <a:solidFill>
                  <a:schemeClr val="tx2">
                    <a:lumMod val="50000"/>
                  </a:schemeClr>
                </a:solidFill>
              </a:rPr>
              <a:t>berdasarkan</a:t>
            </a:r>
            <a:r>
              <a:rPr lang="en-GB" sz="3200" dirty="0">
                <a:solidFill>
                  <a:schemeClr val="tx2">
                    <a:lumMod val="50000"/>
                  </a:schemeClr>
                </a:solidFill>
              </a:rPr>
              <a:t> </a:t>
            </a:r>
            <a:r>
              <a:rPr lang="en-GB" sz="3200" dirty="0" err="1">
                <a:solidFill>
                  <a:schemeClr val="tx2">
                    <a:lumMod val="50000"/>
                  </a:schemeClr>
                </a:solidFill>
              </a:rPr>
              <a:t>fakta</a:t>
            </a:r>
            <a:endParaRPr lang="en-GB" sz="3200" dirty="0">
              <a:solidFill>
                <a:schemeClr val="tx2">
                  <a:lumMod val="50000"/>
                </a:schemeClr>
              </a:solidFill>
            </a:endParaRPr>
          </a:p>
          <a:p>
            <a:pPr marL="274320" indent="-274320">
              <a:lnSpc>
                <a:spcPct val="90000"/>
              </a:lnSpc>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200" dirty="0" err="1">
                <a:solidFill>
                  <a:schemeClr val="tx2">
                    <a:lumMod val="50000"/>
                  </a:schemeClr>
                </a:solidFill>
              </a:rPr>
              <a:t>Lebih</a:t>
            </a:r>
            <a:r>
              <a:rPr lang="en-GB" sz="3200" dirty="0">
                <a:solidFill>
                  <a:schemeClr val="tx2">
                    <a:lumMod val="50000"/>
                  </a:schemeClr>
                </a:solidFill>
              </a:rPr>
              <a:t> </a:t>
            </a:r>
            <a:r>
              <a:rPr lang="en-GB" sz="3200" dirty="0" err="1">
                <a:solidFill>
                  <a:schemeClr val="tx2">
                    <a:lumMod val="50000"/>
                  </a:schemeClr>
                </a:solidFill>
              </a:rPr>
              <a:t>banyak</a:t>
            </a:r>
            <a:r>
              <a:rPr lang="en-GB" sz="3200" dirty="0">
                <a:solidFill>
                  <a:schemeClr val="tx2">
                    <a:lumMod val="50000"/>
                  </a:schemeClr>
                </a:solidFill>
              </a:rPr>
              <a:t> </a:t>
            </a:r>
            <a:r>
              <a:rPr lang="en-GB" sz="3200" dirty="0" err="1">
                <a:solidFill>
                  <a:schemeClr val="tx2">
                    <a:lumMod val="50000"/>
                  </a:schemeClr>
                </a:solidFill>
              </a:rPr>
              <a:t>menggunakan</a:t>
            </a:r>
            <a:r>
              <a:rPr lang="en-GB" sz="3200" dirty="0">
                <a:solidFill>
                  <a:schemeClr val="tx2">
                    <a:lumMod val="50000"/>
                  </a:schemeClr>
                </a:solidFill>
              </a:rPr>
              <a:t> </a:t>
            </a:r>
            <a:r>
              <a:rPr lang="en-GB" sz="3200" dirty="0" err="1">
                <a:solidFill>
                  <a:schemeClr val="tx2">
                    <a:lumMod val="50000"/>
                  </a:schemeClr>
                </a:solidFill>
              </a:rPr>
              <a:t>bahasa</a:t>
            </a:r>
            <a:r>
              <a:rPr lang="en-GB" sz="3200" dirty="0">
                <a:solidFill>
                  <a:schemeClr val="tx2">
                    <a:lumMod val="50000"/>
                  </a:schemeClr>
                </a:solidFill>
              </a:rPr>
              <a:t> </a:t>
            </a:r>
            <a:r>
              <a:rPr lang="en-GB" sz="3200" dirty="0" err="1">
                <a:solidFill>
                  <a:schemeClr val="tx2">
                    <a:lumMod val="50000"/>
                  </a:schemeClr>
                </a:solidFill>
              </a:rPr>
              <a:t>konotatif</a:t>
            </a:r>
            <a:r>
              <a:rPr lang="en-GB" sz="3200" dirty="0">
                <a:solidFill>
                  <a:schemeClr val="tx2">
                    <a:lumMod val="50000"/>
                  </a:schemeClr>
                </a:solidFill>
              </a:rPr>
              <a:t> (</a:t>
            </a:r>
            <a:r>
              <a:rPr lang="en-GB" sz="3200" dirty="0" err="1">
                <a:solidFill>
                  <a:schemeClr val="tx2">
                    <a:lumMod val="50000"/>
                  </a:schemeClr>
                </a:solidFill>
              </a:rPr>
              <a:t>prosais</a:t>
            </a:r>
            <a:r>
              <a:rPr lang="en-GB" sz="3200" dirty="0">
                <a:solidFill>
                  <a:schemeClr val="tx2">
                    <a:lumMod val="50000"/>
                  </a:schemeClr>
                </a:solidFill>
              </a:rPr>
              <a:t>)</a:t>
            </a:r>
          </a:p>
          <a:p>
            <a:pPr marL="274320" indent="-274320">
              <a:lnSpc>
                <a:spcPct val="90000"/>
              </a:lnSpc>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200" dirty="0" err="1">
                <a:solidFill>
                  <a:schemeClr val="tx2">
                    <a:lumMod val="50000"/>
                  </a:schemeClr>
                </a:solidFill>
              </a:rPr>
              <a:t>Jenisnya</a:t>
            </a:r>
            <a:r>
              <a:rPr lang="en-GB" sz="3200" dirty="0">
                <a:solidFill>
                  <a:schemeClr val="tx2">
                    <a:lumMod val="50000"/>
                  </a:schemeClr>
                </a:solidFill>
              </a:rPr>
              <a:t> </a:t>
            </a:r>
            <a:r>
              <a:rPr lang="en-GB" sz="3200" dirty="0" err="1">
                <a:solidFill>
                  <a:schemeClr val="tx2">
                    <a:lumMod val="50000"/>
                  </a:schemeClr>
                </a:solidFill>
              </a:rPr>
              <a:t>berupa</a:t>
            </a:r>
            <a:r>
              <a:rPr lang="en-GB" sz="3200" dirty="0">
                <a:solidFill>
                  <a:schemeClr val="tx2">
                    <a:lumMod val="50000"/>
                  </a:schemeClr>
                </a:solidFill>
              </a:rPr>
              <a:t> </a:t>
            </a:r>
            <a:r>
              <a:rPr lang="en-GB" sz="3200" dirty="0" err="1">
                <a:solidFill>
                  <a:schemeClr val="tx2">
                    <a:lumMod val="50000"/>
                  </a:schemeClr>
                </a:solidFill>
              </a:rPr>
              <a:t>puisi</a:t>
            </a:r>
            <a:r>
              <a:rPr lang="en-GB" sz="3200" dirty="0">
                <a:solidFill>
                  <a:schemeClr val="tx2">
                    <a:lumMod val="50000"/>
                  </a:schemeClr>
                </a:solidFill>
              </a:rPr>
              <a:t>, </a:t>
            </a:r>
            <a:r>
              <a:rPr lang="en-GB" sz="3200" dirty="0" err="1">
                <a:solidFill>
                  <a:schemeClr val="tx2">
                    <a:lumMod val="50000"/>
                  </a:schemeClr>
                </a:solidFill>
              </a:rPr>
              <a:t>cerpen</a:t>
            </a:r>
            <a:r>
              <a:rPr lang="en-GB" sz="3200" dirty="0">
                <a:solidFill>
                  <a:schemeClr val="tx2">
                    <a:lumMod val="50000"/>
                  </a:schemeClr>
                </a:solidFill>
              </a:rPr>
              <a:t>, novel, </a:t>
            </a:r>
            <a:r>
              <a:rPr lang="en-GB" sz="3200" dirty="0" err="1">
                <a:solidFill>
                  <a:schemeClr val="tx2">
                    <a:lumMod val="50000"/>
                  </a:schemeClr>
                </a:solidFill>
              </a:rPr>
              <a:t>novelet</a:t>
            </a:r>
            <a:r>
              <a:rPr lang="en-GB" sz="3200" dirty="0">
                <a:solidFill>
                  <a:schemeClr val="tx2">
                    <a:lumMod val="50000"/>
                  </a:schemeClr>
                </a:solidFill>
              </a:rPr>
              <a:t>, </a:t>
            </a:r>
            <a:r>
              <a:rPr lang="en-GB" sz="3200" dirty="0" err="1">
                <a:solidFill>
                  <a:schemeClr val="tx2">
                    <a:lumMod val="50000"/>
                  </a:schemeClr>
                </a:solidFill>
              </a:rPr>
              <a:t>dan</a:t>
            </a:r>
            <a:r>
              <a:rPr lang="en-GB" sz="3200" dirty="0">
                <a:solidFill>
                  <a:schemeClr val="tx2">
                    <a:lumMod val="50000"/>
                  </a:schemeClr>
                </a:solidFill>
              </a:rPr>
              <a:t> </a:t>
            </a:r>
            <a:r>
              <a:rPr lang="en-GB" sz="3200" dirty="0" err="1">
                <a:solidFill>
                  <a:schemeClr val="tx2">
                    <a:lumMod val="50000"/>
                  </a:schemeClr>
                </a:solidFill>
              </a:rPr>
              <a:t>skenario</a:t>
            </a:r>
            <a:endParaRPr lang="en-GB" sz="3200" dirty="0">
              <a:solidFill>
                <a:schemeClr val="tx2">
                  <a:lumMod val="50000"/>
                </a:schemeClr>
              </a:solidFill>
            </a:endParaRPr>
          </a:p>
          <a:p>
            <a:pPr marL="274320" indent="-274320">
              <a:lnSpc>
                <a:spcPct val="90000"/>
              </a:lnSpc>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200" dirty="0" err="1">
                <a:solidFill>
                  <a:schemeClr val="tx2">
                    <a:lumMod val="50000"/>
                  </a:schemeClr>
                </a:solidFill>
              </a:rPr>
              <a:t>Sering</a:t>
            </a:r>
            <a:r>
              <a:rPr lang="en-GB" sz="3200" dirty="0">
                <a:solidFill>
                  <a:schemeClr val="tx2">
                    <a:lumMod val="50000"/>
                  </a:schemeClr>
                </a:solidFill>
              </a:rPr>
              <a:t> </a:t>
            </a:r>
            <a:r>
              <a:rPr lang="en-GB" sz="3200" dirty="0" err="1">
                <a:solidFill>
                  <a:schemeClr val="tx2">
                    <a:lumMod val="50000"/>
                  </a:schemeClr>
                </a:solidFill>
              </a:rPr>
              <a:t>juga</a:t>
            </a:r>
            <a:r>
              <a:rPr lang="en-GB" sz="3200" dirty="0">
                <a:solidFill>
                  <a:schemeClr val="tx2">
                    <a:lumMod val="50000"/>
                  </a:schemeClr>
                </a:solidFill>
              </a:rPr>
              <a:t> </a:t>
            </a:r>
            <a:r>
              <a:rPr lang="en-GB" sz="3200" dirty="0" err="1">
                <a:solidFill>
                  <a:schemeClr val="tx2">
                    <a:lumMod val="50000"/>
                  </a:schemeClr>
                </a:solidFill>
              </a:rPr>
              <a:t>disebut</a:t>
            </a:r>
            <a:r>
              <a:rPr lang="en-GB" sz="3200" dirty="0">
                <a:solidFill>
                  <a:schemeClr val="tx2">
                    <a:lumMod val="50000"/>
                  </a:schemeClr>
                </a:solidFill>
              </a:rPr>
              <a:t> </a:t>
            </a:r>
            <a:r>
              <a:rPr lang="en-GB" sz="3200" dirty="0" err="1">
                <a:solidFill>
                  <a:schemeClr val="tx2">
                    <a:lumMod val="50000"/>
                  </a:schemeClr>
                </a:solidFill>
              </a:rPr>
              <a:t>penulisan</a:t>
            </a:r>
            <a:r>
              <a:rPr lang="en-GB" sz="3200" dirty="0">
                <a:solidFill>
                  <a:schemeClr val="tx2">
                    <a:lumMod val="50000"/>
                  </a:schemeClr>
                </a:solidFill>
              </a:rPr>
              <a:t> </a:t>
            </a:r>
            <a:r>
              <a:rPr lang="en-GB" sz="3200" dirty="0" err="1">
                <a:solidFill>
                  <a:schemeClr val="tx2">
                    <a:lumMod val="50000"/>
                  </a:schemeClr>
                </a:solidFill>
              </a:rPr>
              <a:t>kreatif</a:t>
            </a:r>
            <a:r>
              <a:rPr lang="en-GB" sz="3200" dirty="0">
                <a:solidFill>
                  <a:schemeClr val="tx2">
                    <a:lumMod val="50000"/>
                  </a:schemeClr>
                </a:solidFill>
              </a:rPr>
              <a:t> (</a:t>
            </a:r>
            <a:r>
              <a:rPr lang="en-GB" sz="3200" i="1" dirty="0">
                <a:solidFill>
                  <a:schemeClr val="tx2">
                    <a:lumMod val="50000"/>
                  </a:schemeClr>
                </a:solidFill>
              </a:rPr>
              <a:t>creative writing</a:t>
            </a:r>
            <a:r>
              <a:rPr lang="en-GB" sz="3200" dirty="0">
                <a:solidFill>
                  <a:schemeClr val="tx2">
                    <a:lumMod val="50000"/>
                  </a:schemeClr>
                </a:solidFill>
              </a:rPr>
              <a:t>)</a:t>
            </a:r>
          </a:p>
        </p:txBody>
      </p:sp>
    </p:spTree>
  </p:cSld>
  <p:clrMapOvr>
    <a:masterClrMapping/>
  </p:clrMapOvr>
  <p:transition spd="med">
    <p:wheel spokes="3"/>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a:extLst>
              <a:ext uri="{FF2B5EF4-FFF2-40B4-BE49-F238E27FC236}">
                <a16:creationId xmlns:a16="http://schemas.microsoft.com/office/drawing/2014/main" id="{84D92098-542D-4F65-87D7-984B3F186F1C}"/>
              </a:ext>
            </a:extLst>
          </p:cNvPr>
          <p:cNvSpPr>
            <a:spLocks noGrp="1" noChangeArrowheads="1"/>
          </p:cNvSpPr>
          <p:nvPr>
            <p:ph type="title"/>
          </p:nvPr>
        </p:nvSpPr>
        <p:spPr>
          <a:xfrm>
            <a:off x="735496" y="791818"/>
            <a:ext cx="8229600" cy="1143000"/>
          </a:xfrm>
        </p:spPr>
        <p:txBody>
          <a:bodyPr anchor="t"/>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id-ID" b="1" dirty="0">
                <a:solidFill>
                  <a:srgbClr val="0070C0"/>
                </a:solidFill>
              </a:rPr>
              <a:t>NONFIKSI</a:t>
            </a:r>
          </a:p>
        </p:txBody>
      </p:sp>
      <p:sp>
        <p:nvSpPr>
          <p:cNvPr id="14339" name="Rectangle 2">
            <a:extLst>
              <a:ext uri="{FF2B5EF4-FFF2-40B4-BE49-F238E27FC236}">
                <a16:creationId xmlns:a16="http://schemas.microsoft.com/office/drawing/2014/main" id="{92A4C607-4F54-42C9-9FAD-4FAAD6BE6707}"/>
              </a:ext>
            </a:extLst>
          </p:cNvPr>
          <p:cNvSpPr>
            <a:spLocks noGrp="1" noChangeArrowheads="1"/>
          </p:cNvSpPr>
          <p:nvPr>
            <p:ph idx="1"/>
          </p:nvPr>
        </p:nvSpPr>
        <p:spPr>
          <a:xfrm>
            <a:off x="530087" y="2259496"/>
            <a:ext cx="10813774" cy="4495800"/>
          </a:xfrm>
        </p:spPr>
        <p:txBody>
          <a:bodyPr rtlCol="0">
            <a:normAutofit/>
          </a:bodyPr>
          <a:lstStyle/>
          <a:p>
            <a:pPr marL="274320" indent="-274320">
              <a:lnSpc>
                <a:spcPct val="90000"/>
              </a:lnSpc>
              <a:spcBef>
                <a:spcPts val="700"/>
              </a:spcBef>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err="1">
                <a:solidFill>
                  <a:schemeClr val="tx2">
                    <a:lumMod val="50000"/>
                  </a:schemeClr>
                </a:solidFill>
              </a:rPr>
              <a:t>Berdasarkan</a:t>
            </a:r>
            <a:r>
              <a:rPr lang="en-GB" sz="2800" dirty="0">
                <a:solidFill>
                  <a:schemeClr val="tx2">
                    <a:lumMod val="50000"/>
                  </a:schemeClr>
                </a:solidFill>
              </a:rPr>
              <a:t> </a:t>
            </a:r>
            <a:r>
              <a:rPr lang="en-GB" sz="2800" dirty="0" err="1">
                <a:solidFill>
                  <a:schemeClr val="tx2">
                    <a:lumMod val="50000"/>
                  </a:schemeClr>
                </a:solidFill>
              </a:rPr>
              <a:t>fakta</a:t>
            </a:r>
            <a:r>
              <a:rPr lang="en-GB" sz="2800" dirty="0">
                <a:solidFill>
                  <a:schemeClr val="tx2">
                    <a:lumMod val="50000"/>
                  </a:schemeClr>
                </a:solidFill>
              </a:rPr>
              <a:t> </a:t>
            </a:r>
            <a:r>
              <a:rPr lang="en-GB" sz="2800" dirty="0" err="1">
                <a:solidFill>
                  <a:schemeClr val="tx2">
                    <a:lumMod val="50000"/>
                  </a:schemeClr>
                </a:solidFill>
              </a:rPr>
              <a:t>dan</a:t>
            </a:r>
            <a:r>
              <a:rPr lang="en-GB" sz="2800" dirty="0">
                <a:solidFill>
                  <a:schemeClr val="tx2">
                    <a:lumMod val="50000"/>
                  </a:schemeClr>
                </a:solidFill>
              </a:rPr>
              <a:t> data</a:t>
            </a:r>
          </a:p>
          <a:p>
            <a:pPr marL="274320" indent="-274320">
              <a:lnSpc>
                <a:spcPct val="90000"/>
              </a:lnSpc>
              <a:spcBef>
                <a:spcPts val="700"/>
              </a:spcBef>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err="1">
                <a:solidFill>
                  <a:schemeClr val="tx2">
                    <a:lumMod val="50000"/>
                  </a:schemeClr>
                </a:solidFill>
              </a:rPr>
              <a:t>Tidak</a:t>
            </a:r>
            <a:r>
              <a:rPr lang="en-GB" sz="2800" dirty="0">
                <a:solidFill>
                  <a:schemeClr val="tx2">
                    <a:lumMod val="50000"/>
                  </a:schemeClr>
                </a:solidFill>
              </a:rPr>
              <a:t> </a:t>
            </a:r>
            <a:r>
              <a:rPr lang="en-GB" sz="2800" dirty="0" err="1">
                <a:solidFill>
                  <a:schemeClr val="tx2">
                    <a:lumMod val="50000"/>
                  </a:schemeClr>
                </a:solidFill>
              </a:rPr>
              <a:t>bisa</a:t>
            </a:r>
            <a:r>
              <a:rPr lang="en-GB" sz="2800" dirty="0">
                <a:solidFill>
                  <a:schemeClr val="tx2">
                    <a:lumMod val="50000"/>
                  </a:schemeClr>
                </a:solidFill>
              </a:rPr>
              <a:t> </a:t>
            </a:r>
            <a:r>
              <a:rPr lang="en-GB" sz="2800" dirty="0" err="1">
                <a:solidFill>
                  <a:schemeClr val="tx2">
                    <a:lumMod val="50000"/>
                  </a:schemeClr>
                </a:solidFill>
              </a:rPr>
              <a:t>mengandalkan</a:t>
            </a:r>
            <a:r>
              <a:rPr lang="en-GB" sz="2800" dirty="0">
                <a:solidFill>
                  <a:schemeClr val="tx2">
                    <a:lumMod val="50000"/>
                  </a:schemeClr>
                </a:solidFill>
              </a:rPr>
              <a:t> </a:t>
            </a:r>
            <a:r>
              <a:rPr lang="en-GB" sz="2800" dirty="0" err="1">
                <a:solidFill>
                  <a:schemeClr val="tx2">
                    <a:lumMod val="50000"/>
                  </a:schemeClr>
                </a:solidFill>
              </a:rPr>
              <a:t>imajinasi</a:t>
            </a:r>
            <a:r>
              <a:rPr lang="en-GB" sz="2800" dirty="0">
                <a:solidFill>
                  <a:schemeClr val="tx2">
                    <a:lumMod val="50000"/>
                  </a:schemeClr>
                </a:solidFill>
              </a:rPr>
              <a:t> </a:t>
            </a:r>
            <a:r>
              <a:rPr lang="en-GB" sz="2800" dirty="0" err="1">
                <a:solidFill>
                  <a:schemeClr val="tx2">
                    <a:lumMod val="50000"/>
                  </a:schemeClr>
                </a:solidFill>
              </a:rPr>
              <a:t>belaka</a:t>
            </a:r>
            <a:endParaRPr lang="en-GB" sz="2800" dirty="0">
              <a:solidFill>
                <a:schemeClr val="tx2">
                  <a:lumMod val="50000"/>
                </a:schemeClr>
              </a:solidFill>
            </a:endParaRPr>
          </a:p>
          <a:p>
            <a:pPr marL="274320" indent="-274320">
              <a:lnSpc>
                <a:spcPct val="90000"/>
              </a:lnSpc>
              <a:spcBef>
                <a:spcPts val="700"/>
              </a:spcBef>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err="1">
                <a:solidFill>
                  <a:schemeClr val="tx2">
                    <a:lumMod val="50000"/>
                  </a:schemeClr>
                </a:solidFill>
              </a:rPr>
              <a:t>Bentuknya</a:t>
            </a:r>
            <a:r>
              <a:rPr lang="en-GB" sz="2800" dirty="0">
                <a:solidFill>
                  <a:schemeClr val="tx2">
                    <a:lumMod val="50000"/>
                  </a:schemeClr>
                </a:solidFill>
              </a:rPr>
              <a:t>: </a:t>
            </a:r>
            <a:r>
              <a:rPr lang="en-GB" sz="2800" dirty="0" err="1">
                <a:solidFill>
                  <a:schemeClr val="tx2">
                    <a:lumMod val="50000"/>
                  </a:schemeClr>
                </a:solidFill>
              </a:rPr>
              <a:t>berita</a:t>
            </a:r>
            <a:r>
              <a:rPr lang="en-GB" sz="2800" dirty="0">
                <a:solidFill>
                  <a:schemeClr val="tx2">
                    <a:lumMod val="50000"/>
                  </a:schemeClr>
                </a:solidFill>
              </a:rPr>
              <a:t>, </a:t>
            </a:r>
            <a:r>
              <a:rPr lang="en-GB" sz="2800" dirty="0" err="1">
                <a:solidFill>
                  <a:schemeClr val="tx2">
                    <a:lumMod val="50000"/>
                  </a:schemeClr>
                </a:solidFill>
              </a:rPr>
              <a:t>artikel</a:t>
            </a:r>
            <a:r>
              <a:rPr lang="en-GB" sz="2800" dirty="0">
                <a:solidFill>
                  <a:schemeClr val="tx2">
                    <a:lumMod val="50000"/>
                  </a:schemeClr>
                </a:solidFill>
              </a:rPr>
              <a:t>, feature, </a:t>
            </a:r>
            <a:r>
              <a:rPr lang="en-GB" sz="2800" dirty="0" err="1">
                <a:solidFill>
                  <a:schemeClr val="tx2">
                    <a:lumMod val="50000"/>
                  </a:schemeClr>
                </a:solidFill>
              </a:rPr>
              <a:t>kolom</a:t>
            </a:r>
            <a:r>
              <a:rPr lang="en-GB" sz="2800" dirty="0">
                <a:solidFill>
                  <a:schemeClr val="tx2">
                    <a:lumMod val="50000"/>
                  </a:schemeClr>
                </a:solidFill>
              </a:rPr>
              <a:t>, </a:t>
            </a:r>
            <a:r>
              <a:rPr lang="en-GB" sz="2800" dirty="0" err="1">
                <a:solidFill>
                  <a:schemeClr val="tx2">
                    <a:lumMod val="50000"/>
                  </a:schemeClr>
                </a:solidFill>
              </a:rPr>
              <a:t>essai</a:t>
            </a:r>
            <a:r>
              <a:rPr lang="en-GB" sz="2800" dirty="0">
                <a:solidFill>
                  <a:schemeClr val="tx2">
                    <a:lumMod val="50000"/>
                  </a:schemeClr>
                </a:solidFill>
              </a:rPr>
              <a:t>, </a:t>
            </a:r>
            <a:r>
              <a:rPr lang="en-GB" sz="2800" dirty="0" err="1">
                <a:solidFill>
                  <a:schemeClr val="tx2">
                    <a:lumMod val="50000"/>
                  </a:schemeClr>
                </a:solidFill>
              </a:rPr>
              <a:t>dan</a:t>
            </a:r>
            <a:r>
              <a:rPr lang="en-GB" sz="2800" dirty="0">
                <a:solidFill>
                  <a:schemeClr val="tx2">
                    <a:lumMod val="50000"/>
                  </a:schemeClr>
                </a:solidFill>
              </a:rPr>
              <a:t> </a:t>
            </a:r>
            <a:r>
              <a:rPr lang="en-GB" sz="2800" dirty="0" err="1">
                <a:solidFill>
                  <a:schemeClr val="tx2">
                    <a:lumMod val="50000"/>
                  </a:schemeClr>
                </a:solidFill>
              </a:rPr>
              <a:t>tajuk</a:t>
            </a:r>
            <a:r>
              <a:rPr lang="en-GB" sz="2800" dirty="0">
                <a:solidFill>
                  <a:schemeClr val="tx2">
                    <a:lumMod val="50000"/>
                  </a:schemeClr>
                </a:solidFill>
              </a:rPr>
              <a:t> </a:t>
            </a:r>
            <a:r>
              <a:rPr lang="en-GB" sz="2800" dirty="0" err="1">
                <a:solidFill>
                  <a:schemeClr val="tx2">
                    <a:lumMod val="50000"/>
                  </a:schemeClr>
                </a:solidFill>
              </a:rPr>
              <a:t>rencana</a:t>
            </a:r>
            <a:r>
              <a:rPr lang="en-GB" sz="2800" dirty="0">
                <a:solidFill>
                  <a:schemeClr val="tx2">
                    <a:lumMod val="50000"/>
                  </a:schemeClr>
                </a:solidFill>
              </a:rPr>
              <a:t> </a:t>
            </a:r>
          </a:p>
          <a:p>
            <a:pPr marL="274320" indent="-274320">
              <a:lnSpc>
                <a:spcPct val="90000"/>
              </a:lnSpc>
              <a:spcBef>
                <a:spcPts val="700"/>
              </a:spcBef>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err="1">
                <a:solidFill>
                  <a:schemeClr val="tx2">
                    <a:lumMod val="50000"/>
                  </a:schemeClr>
                </a:solidFill>
              </a:rPr>
              <a:t>Masing-masing</a:t>
            </a:r>
            <a:r>
              <a:rPr lang="en-GB" sz="2800" dirty="0">
                <a:solidFill>
                  <a:schemeClr val="tx2">
                    <a:lumMod val="50000"/>
                  </a:schemeClr>
                </a:solidFill>
              </a:rPr>
              <a:t> </a:t>
            </a:r>
            <a:r>
              <a:rPr lang="en-GB" sz="2800" dirty="0" err="1">
                <a:solidFill>
                  <a:schemeClr val="tx2">
                    <a:lumMod val="50000"/>
                  </a:schemeClr>
                </a:solidFill>
              </a:rPr>
              <a:t>mempunyai</a:t>
            </a:r>
            <a:r>
              <a:rPr lang="en-GB" sz="2800" dirty="0">
                <a:solidFill>
                  <a:schemeClr val="tx2">
                    <a:lumMod val="50000"/>
                  </a:schemeClr>
                </a:solidFill>
              </a:rPr>
              <a:t> </a:t>
            </a:r>
            <a:r>
              <a:rPr lang="en-GB" sz="2800" dirty="0" err="1">
                <a:solidFill>
                  <a:schemeClr val="tx2">
                    <a:lumMod val="50000"/>
                  </a:schemeClr>
                </a:solidFill>
              </a:rPr>
              <a:t>ciri</a:t>
            </a:r>
            <a:r>
              <a:rPr lang="en-GB" sz="2800" dirty="0">
                <a:solidFill>
                  <a:schemeClr val="tx2">
                    <a:lumMod val="50000"/>
                  </a:schemeClr>
                </a:solidFill>
              </a:rPr>
              <a:t> </a:t>
            </a:r>
            <a:r>
              <a:rPr lang="en-GB" sz="2800" dirty="0" err="1">
                <a:solidFill>
                  <a:schemeClr val="tx2">
                    <a:lumMod val="50000"/>
                  </a:schemeClr>
                </a:solidFill>
              </a:rPr>
              <a:t>khas</a:t>
            </a:r>
            <a:r>
              <a:rPr lang="en-GB" sz="2800" dirty="0">
                <a:solidFill>
                  <a:schemeClr val="tx2">
                    <a:lumMod val="50000"/>
                  </a:schemeClr>
                </a:solidFill>
              </a:rPr>
              <a:t>, </a:t>
            </a:r>
            <a:r>
              <a:rPr lang="en-GB" sz="2800" dirty="0" err="1">
                <a:solidFill>
                  <a:schemeClr val="tx2">
                    <a:lumMod val="50000"/>
                  </a:schemeClr>
                </a:solidFill>
              </a:rPr>
              <a:t>baik</a:t>
            </a:r>
            <a:r>
              <a:rPr lang="en-GB" sz="2800" dirty="0">
                <a:solidFill>
                  <a:schemeClr val="tx2">
                    <a:lumMod val="50000"/>
                  </a:schemeClr>
                </a:solidFill>
              </a:rPr>
              <a:t> </a:t>
            </a:r>
            <a:r>
              <a:rPr lang="en-GB" sz="2800" dirty="0" err="1">
                <a:solidFill>
                  <a:schemeClr val="tx2">
                    <a:lumMod val="50000"/>
                  </a:schemeClr>
                </a:solidFill>
              </a:rPr>
              <a:t>dalam</a:t>
            </a:r>
            <a:r>
              <a:rPr lang="en-GB" sz="2800" dirty="0">
                <a:solidFill>
                  <a:schemeClr val="tx2">
                    <a:lumMod val="50000"/>
                  </a:schemeClr>
                </a:solidFill>
              </a:rPr>
              <a:t> </a:t>
            </a:r>
            <a:r>
              <a:rPr lang="en-GB" sz="2800" dirty="0" err="1">
                <a:solidFill>
                  <a:schemeClr val="tx2">
                    <a:lumMod val="50000"/>
                  </a:schemeClr>
                </a:solidFill>
              </a:rPr>
              <a:t>bentuk</a:t>
            </a:r>
            <a:r>
              <a:rPr lang="en-GB" sz="2800" dirty="0">
                <a:solidFill>
                  <a:schemeClr val="tx2">
                    <a:lumMod val="50000"/>
                  </a:schemeClr>
                </a:solidFill>
              </a:rPr>
              <a:t> </a:t>
            </a:r>
            <a:r>
              <a:rPr lang="en-GB" sz="2800" dirty="0" err="1">
                <a:solidFill>
                  <a:schemeClr val="tx2">
                    <a:lumMod val="50000"/>
                  </a:schemeClr>
                </a:solidFill>
              </a:rPr>
              <a:t>penyusunannya</a:t>
            </a:r>
            <a:r>
              <a:rPr lang="en-GB" sz="2800" dirty="0">
                <a:solidFill>
                  <a:schemeClr val="tx2">
                    <a:lumMod val="50000"/>
                  </a:schemeClr>
                </a:solidFill>
              </a:rPr>
              <a:t>,  </a:t>
            </a:r>
            <a:r>
              <a:rPr lang="en-GB" sz="2800" dirty="0" err="1">
                <a:solidFill>
                  <a:schemeClr val="tx2">
                    <a:lumMod val="50000"/>
                  </a:schemeClr>
                </a:solidFill>
              </a:rPr>
              <a:t>konsumsi</a:t>
            </a:r>
            <a:r>
              <a:rPr lang="en-GB" sz="2800" dirty="0">
                <a:solidFill>
                  <a:schemeClr val="tx2">
                    <a:lumMod val="50000"/>
                  </a:schemeClr>
                </a:solidFill>
              </a:rPr>
              <a:t> </a:t>
            </a:r>
            <a:r>
              <a:rPr lang="en-GB" sz="2800" dirty="0" err="1">
                <a:solidFill>
                  <a:schemeClr val="tx2">
                    <a:lumMod val="50000"/>
                  </a:schemeClr>
                </a:solidFill>
              </a:rPr>
              <a:t>serta</a:t>
            </a:r>
            <a:r>
              <a:rPr lang="en-GB" sz="2800" dirty="0">
                <a:solidFill>
                  <a:schemeClr val="tx2">
                    <a:lumMod val="50000"/>
                  </a:schemeClr>
                </a:solidFill>
              </a:rPr>
              <a:t> </a:t>
            </a:r>
            <a:r>
              <a:rPr lang="en-GB" sz="2800" dirty="0" err="1">
                <a:solidFill>
                  <a:schemeClr val="tx2">
                    <a:lumMod val="50000"/>
                  </a:schemeClr>
                </a:solidFill>
              </a:rPr>
              <a:t>kegunaannya</a:t>
            </a:r>
            <a:endParaRPr lang="en-GB" sz="2800" dirty="0">
              <a:solidFill>
                <a:schemeClr val="tx2">
                  <a:lumMod val="50000"/>
                </a:schemeClr>
              </a:solidFill>
            </a:endParaRPr>
          </a:p>
          <a:p>
            <a:pPr marL="274320" indent="-274320">
              <a:lnSpc>
                <a:spcPct val="90000"/>
              </a:lnSpc>
              <a:spcBef>
                <a:spcPts val="700"/>
              </a:spcBef>
              <a:buClr>
                <a:schemeClr val="accent3"/>
              </a:buClr>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err="1">
                <a:solidFill>
                  <a:schemeClr val="tx2">
                    <a:lumMod val="50000"/>
                  </a:schemeClr>
                </a:solidFill>
              </a:rPr>
              <a:t>Khusus</a:t>
            </a:r>
            <a:r>
              <a:rPr lang="en-GB" sz="2800" dirty="0">
                <a:solidFill>
                  <a:schemeClr val="tx2">
                    <a:lumMod val="50000"/>
                  </a:schemeClr>
                </a:solidFill>
              </a:rPr>
              <a:t> </a:t>
            </a:r>
            <a:r>
              <a:rPr lang="en-GB" sz="2800" dirty="0" err="1">
                <a:solidFill>
                  <a:schemeClr val="tx2">
                    <a:lumMod val="50000"/>
                  </a:schemeClr>
                </a:solidFill>
              </a:rPr>
              <a:t>untuk</a:t>
            </a:r>
            <a:r>
              <a:rPr lang="en-GB" sz="2800" dirty="0">
                <a:solidFill>
                  <a:schemeClr val="tx2">
                    <a:lumMod val="50000"/>
                  </a:schemeClr>
                </a:solidFill>
              </a:rPr>
              <a:t> </a:t>
            </a:r>
            <a:r>
              <a:rPr lang="en-GB" sz="2800" dirty="0" err="1">
                <a:solidFill>
                  <a:schemeClr val="tx2">
                    <a:lumMod val="50000"/>
                  </a:schemeClr>
                </a:solidFill>
              </a:rPr>
              <a:t>berita</a:t>
            </a:r>
            <a:r>
              <a:rPr lang="en-GB" sz="2800" dirty="0">
                <a:solidFill>
                  <a:schemeClr val="tx2">
                    <a:lumMod val="50000"/>
                  </a:schemeClr>
                </a:solidFill>
              </a:rPr>
              <a:t> </a:t>
            </a:r>
            <a:r>
              <a:rPr lang="en-GB" sz="2800" dirty="0" err="1">
                <a:solidFill>
                  <a:schemeClr val="tx2">
                    <a:lumMod val="50000"/>
                  </a:schemeClr>
                </a:solidFill>
              </a:rPr>
              <a:t>biasanya</a:t>
            </a:r>
            <a:r>
              <a:rPr lang="en-GB" sz="2800" dirty="0">
                <a:solidFill>
                  <a:schemeClr val="tx2">
                    <a:lumMod val="50000"/>
                  </a:schemeClr>
                </a:solidFill>
              </a:rPr>
              <a:t> </a:t>
            </a:r>
            <a:r>
              <a:rPr lang="en-GB" sz="2800" dirty="0" err="1">
                <a:solidFill>
                  <a:schemeClr val="tx2">
                    <a:lumMod val="50000"/>
                  </a:schemeClr>
                </a:solidFill>
              </a:rPr>
              <a:t>ditulis</a:t>
            </a:r>
            <a:r>
              <a:rPr lang="en-GB" sz="2800" dirty="0">
                <a:solidFill>
                  <a:schemeClr val="tx2">
                    <a:lumMod val="50000"/>
                  </a:schemeClr>
                </a:solidFill>
              </a:rPr>
              <a:t> </a:t>
            </a:r>
            <a:r>
              <a:rPr lang="en-GB" sz="2800" dirty="0" err="1">
                <a:solidFill>
                  <a:schemeClr val="tx2">
                    <a:lumMod val="50000"/>
                  </a:schemeClr>
                </a:solidFill>
              </a:rPr>
              <a:t>seorang</a:t>
            </a:r>
            <a:r>
              <a:rPr lang="en-GB" sz="2800" dirty="0">
                <a:solidFill>
                  <a:schemeClr val="tx2">
                    <a:lumMod val="50000"/>
                  </a:schemeClr>
                </a:solidFill>
              </a:rPr>
              <a:t> </a:t>
            </a:r>
            <a:r>
              <a:rPr lang="en-GB" sz="2800" dirty="0" err="1">
                <a:solidFill>
                  <a:schemeClr val="tx2">
                    <a:lumMod val="50000"/>
                  </a:schemeClr>
                </a:solidFill>
              </a:rPr>
              <a:t>wartawan</a:t>
            </a:r>
            <a:r>
              <a:rPr lang="en-GB" sz="2800" dirty="0">
                <a:solidFill>
                  <a:schemeClr val="tx2">
                    <a:lumMod val="50000"/>
                  </a:schemeClr>
                </a:solidFill>
              </a:rPr>
              <a:t>, </a:t>
            </a:r>
            <a:r>
              <a:rPr lang="en-GB" sz="2800" dirty="0" err="1">
                <a:solidFill>
                  <a:schemeClr val="tx2">
                    <a:lumMod val="50000"/>
                  </a:schemeClr>
                </a:solidFill>
              </a:rPr>
              <a:t>lainnya</a:t>
            </a:r>
            <a:r>
              <a:rPr lang="en-GB" sz="2800" dirty="0">
                <a:solidFill>
                  <a:schemeClr val="tx2">
                    <a:lumMod val="50000"/>
                  </a:schemeClr>
                </a:solidFill>
              </a:rPr>
              <a:t> </a:t>
            </a:r>
            <a:r>
              <a:rPr lang="en-GB" sz="2800" dirty="0" err="1">
                <a:solidFill>
                  <a:schemeClr val="tx2">
                    <a:lumMod val="50000"/>
                  </a:schemeClr>
                </a:solidFill>
              </a:rPr>
              <a:t>bisa</a:t>
            </a:r>
            <a:r>
              <a:rPr lang="en-GB" sz="2800" dirty="0">
                <a:solidFill>
                  <a:schemeClr val="tx2">
                    <a:lumMod val="50000"/>
                  </a:schemeClr>
                </a:solidFill>
              </a:rPr>
              <a:t> </a:t>
            </a:r>
            <a:r>
              <a:rPr lang="en-GB" sz="2800" dirty="0" err="1">
                <a:solidFill>
                  <a:schemeClr val="tx2">
                    <a:lumMod val="50000"/>
                  </a:schemeClr>
                </a:solidFill>
              </a:rPr>
              <a:t>oleh</a:t>
            </a:r>
            <a:r>
              <a:rPr lang="en-GB" sz="2800" dirty="0">
                <a:solidFill>
                  <a:schemeClr val="tx2">
                    <a:lumMod val="50000"/>
                  </a:schemeClr>
                </a:solidFill>
              </a:rPr>
              <a:t> </a:t>
            </a:r>
            <a:r>
              <a:rPr lang="en-GB" sz="2800" dirty="0" err="1">
                <a:solidFill>
                  <a:schemeClr val="tx2">
                    <a:lumMod val="50000"/>
                  </a:schemeClr>
                </a:solidFill>
              </a:rPr>
              <a:t>siapa</a:t>
            </a:r>
            <a:r>
              <a:rPr lang="en-GB" sz="2800" dirty="0">
                <a:solidFill>
                  <a:schemeClr val="tx2">
                    <a:lumMod val="50000"/>
                  </a:schemeClr>
                </a:solidFill>
              </a:rPr>
              <a:t> </a:t>
            </a:r>
            <a:r>
              <a:rPr lang="en-GB" sz="2800" dirty="0" err="1">
                <a:solidFill>
                  <a:schemeClr val="tx2">
                    <a:lumMod val="50000"/>
                  </a:schemeClr>
                </a:solidFill>
              </a:rPr>
              <a:t>saja</a:t>
            </a:r>
            <a:r>
              <a:rPr lang="en-GB" sz="2800" dirty="0">
                <a:solidFill>
                  <a:schemeClr val="tx2">
                    <a:lumMod val="50000"/>
                  </a:schemeClr>
                </a:solidFill>
              </a:rPr>
              <a:t> (</a:t>
            </a:r>
            <a:r>
              <a:rPr lang="en-GB" sz="2800" dirty="0" err="1">
                <a:solidFill>
                  <a:schemeClr val="tx2">
                    <a:lumMod val="50000"/>
                  </a:schemeClr>
                </a:solidFill>
              </a:rPr>
              <a:t>penulis</a:t>
            </a:r>
            <a:r>
              <a:rPr lang="en-GB" sz="2800" dirty="0">
                <a:solidFill>
                  <a:schemeClr val="tx2">
                    <a:lumMod val="50000"/>
                  </a:schemeClr>
                </a:solidFill>
              </a:rPr>
              <a:t>)</a:t>
            </a:r>
          </a:p>
        </p:txBody>
      </p:sp>
    </p:spTree>
  </p:cSld>
  <p:clrMapOvr>
    <a:masterClrMapping/>
  </p:clrMapOvr>
  <p:transition spd="med">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773C5B8-E16F-4FC3-A314-4C74EBA58741}"/>
              </a:ext>
            </a:extLst>
          </p:cNvPr>
          <p:cNvSpPr txBox="1">
            <a:spLocks/>
          </p:cNvSpPr>
          <p:nvPr/>
        </p:nvSpPr>
        <p:spPr>
          <a:xfrm>
            <a:off x="-761999" y="387350"/>
            <a:ext cx="7472363" cy="1143000"/>
          </a:xfrm>
          <a:prstGeom prst="rect">
            <a:avLst/>
          </a:prstGeom>
        </p:spPr>
        <p:txBody>
          <a:bodyPr/>
          <a:lstStyle/>
          <a:p>
            <a:pPr algn="ctr" eaLnBrk="0" hangingPunct="0">
              <a:defRPr/>
            </a:pPr>
            <a:r>
              <a:rPr lang="en-US" sz="4400" b="1" kern="0" dirty="0">
                <a:solidFill>
                  <a:srgbClr val="990000"/>
                </a:solidFill>
                <a:effectLst>
                  <a:outerShdw blurRad="38100" dist="38100" dir="2700000" algn="tl">
                    <a:srgbClr val="000000">
                      <a:alpha val="43137"/>
                    </a:srgbClr>
                  </a:outerShdw>
                </a:effectLst>
                <a:latin typeface="+mj-lt"/>
                <a:ea typeface="+mj-ea"/>
                <a:cs typeface="+mj-cs"/>
              </a:rPr>
              <a:t>RAGAM TULISAN</a:t>
            </a:r>
          </a:p>
        </p:txBody>
      </p:sp>
      <p:graphicFrame>
        <p:nvGraphicFramePr>
          <p:cNvPr id="8" name="Table 7">
            <a:extLst>
              <a:ext uri="{FF2B5EF4-FFF2-40B4-BE49-F238E27FC236}">
                <a16:creationId xmlns:a16="http://schemas.microsoft.com/office/drawing/2014/main" id="{8372ADB1-E54E-4448-9A00-7DA79A27F149}"/>
              </a:ext>
            </a:extLst>
          </p:cNvPr>
          <p:cNvGraphicFramePr>
            <a:graphicFrameLocks noGrp="1"/>
          </p:cNvGraphicFramePr>
          <p:nvPr>
            <p:extLst>
              <p:ext uri="{D42A27DB-BD31-4B8C-83A1-F6EECF244321}">
                <p14:modId xmlns:p14="http://schemas.microsoft.com/office/powerpoint/2010/main" val="1351431820"/>
              </p:ext>
            </p:extLst>
          </p:nvPr>
        </p:nvGraphicFramePr>
        <p:xfrm>
          <a:off x="559905" y="1489075"/>
          <a:ext cx="6636024" cy="4765951"/>
        </p:xfrm>
        <a:graphic>
          <a:graphicData uri="http://schemas.openxmlformats.org/drawingml/2006/table">
            <a:tbl>
              <a:tblPr firstRow="1" bandRow="1">
                <a:tableStyleId>{21E4AEA4-8DFA-4A89-87EB-49C32662AFE0}</a:tableStyleId>
              </a:tblPr>
              <a:tblGrid>
                <a:gridCol w="2212008">
                  <a:extLst>
                    <a:ext uri="{9D8B030D-6E8A-4147-A177-3AD203B41FA5}">
                      <a16:colId xmlns:a16="http://schemas.microsoft.com/office/drawing/2014/main" val="20000"/>
                    </a:ext>
                  </a:extLst>
                </a:gridCol>
                <a:gridCol w="2212008">
                  <a:extLst>
                    <a:ext uri="{9D8B030D-6E8A-4147-A177-3AD203B41FA5}">
                      <a16:colId xmlns:a16="http://schemas.microsoft.com/office/drawing/2014/main" val="20001"/>
                    </a:ext>
                  </a:extLst>
                </a:gridCol>
                <a:gridCol w="2212008">
                  <a:extLst>
                    <a:ext uri="{9D8B030D-6E8A-4147-A177-3AD203B41FA5}">
                      <a16:colId xmlns:a16="http://schemas.microsoft.com/office/drawing/2014/main" val="20002"/>
                    </a:ext>
                  </a:extLst>
                </a:gridCol>
              </a:tblGrid>
              <a:tr h="1314264">
                <a:tc>
                  <a:txBody>
                    <a:bodyPr/>
                    <a:lstStyle/>
                    <a:p>
                      <a:pPr algn="ctr"/>
                      <a:r>
                        <a:rPr lang="en-US" sz="1800" dirty="0"/>
                        <a:t>FIKSI</a:t>
                      </a:r>
                    </a:p>
                  </a:txBody>
                  <a:tcPr marL="91439" marR="91439" marT="45728" marB="45728"/>
                </a:tc>
                <a:tc>
                  <a:txBody>
                    <a:bodyPr/>
                    <a:lstStyle/>
                    <a:p>
                      <a:pPr algn="ctr"/>
                      <a:r>
                        <a:rPr lang="en-US" sz="1800" dirty="0"/>
                        <a:t>NONFIKSI</a:t>
                      </a:r>
                    </a:p>
                  </a:txBody>
                  <a:tcPr marL="91439" marR="91439" marT="45728" marB="45728"/>
                </a:tc>
                <a:tc>
                  <a:txBody>
                    <a:bodyPr/>
                    <a:lstStyle/>
                    <a:p>
                      <a:pPr algn="ctr"/>
                      <a:r>
                        <a:rPr lang="en-US" sz="1800" dirty="0"/>
                        <a:t>FAKSI</a:t>
                      </a:r>
                    </a:p>
                  </a:txBody>
                  <a:tcPr marL="91439" marR="91439" marT="45728" marB="45728"/>
                </a:tc>
                <a:extLst>
                  <a:ext uri="{0D108BD9-81ED-4DB2-BD59-A6C34878D82A}">
                    <a16:rowId xmlns:a16="http://schemas.microsoft.com/office/drawing/2014/main" val="10000"/>
                  </a:ext>
                </a:extLst>
              </a:tr>
              <a:tr h="3451687">
                <a:tc>
                  <a:txBody>
                    <a:bodyPr/>
                    <a:lstStyle/>
                    <a:p>
                      <a:r>
                        <a:rPr lang="en-US" sz="1800" dirty="0" err="1">
                          <a:solidFill>
                            <a:srgbClr val="FF0000"/>
                          </a:solidFill>
                        </a:rPr>
                        <a:t>Cerita</a:t>
                      </a:r>
                      <a:r>
                        <a:rPr lang="en-US" sz="1800" baseline="0" dirty="0">
                          <a:solidFill>
                            <a:srgbClr val="FF0000"/>
                          </a:solidFill>
                        </a:rPr>
                        <a:t> </a:t>
                      </a:r>
                      <a:r>
                        <a:rPr lang="en-US" sz="1800" baseline="0" dirty="0" err="1">
                          <a:solidFill>
                            <a:srgbClr val="FF0000"/>
                          </a:solidFill>
                        </a:rPr>
                        <a:t>Pendek</a:t>
                      </a:r>
                      <a:endParaRPr lang="en-US" sz="1800" baseline="0" dirty="0">
                        <a:solidFill>
                          <a:srgbClr val="FF0000"/>
                        </a:solidFill>
                      </a:endParaRPr>
                    </a:p>
                    <a:p>
                      <a:r>
                        <a:rPr lang="en-US" sz="1800" baseline="0" dirty="0">
                          <a:solidFill>
                            <a:srgbClr val="FF0000"/>
                          </a:solidFill>
                        </a:rPr>
                        <a:t>Novel</a:t>
                      </a:r>
                    </a:p>
                    <a:p>
                      <a:r>
                        <a:rPr lang="en-US" sz="1800" baseline="0" dirty="0">
                          <a:solidFill>
                            <a:srgbClr val="FF0000"/>
                          </a:solidFill>
                        </a:rPr>
                        <a:t>Drama</a:t>
                      </a:r>
                    </a:p>
                    <a:p>
                      <a:r>
                        <a:rPr lang="en-US" sz="1800" baseline="0" dirty="0" err="1">
                          <a:solidFill>
                            <a:srgbClr val="FF0000"/>
                          </a:solidFill>
                        </a:rPr>
                        <a:t>Puisi</a:t>
                      </a:r>
                      <a:endParaRPr lang="en-US" sz="1800" dirty="0">
                        <a:solidFill>
                          <a:srgbClr val="FF0000"/>
                        </a:solidFill>
                      </a:endParaRPr>
                    </a:p>
                  </a:txBody>
                  <a:tcPr marL="91439" marR="91439" marT="45728" marB="45728"/>
                </a:tc>
                <a:tc>
                  <a:txBody>
                    <a:bodyPr/>
                    <a:lstStyle/>
                    <a:p>
                      <a:r>
                        <a:rPr lang="en-US" sz="1800" dirty="0" err="1">
                          <a:solidFill>
                            <a:srgbClr val="FF0000"/>
                          </a:solidFill>
                        </a:rPr>
                        <a:t>Buku</a:t>
                      </a:r>
                      <a:r>
                        <a:rPr lang="en-US" sz="1800" dirty="0">
                          <a:solidFill>
                            <a:srgbClr val="FF0000"/>
                          </a:solidFill>
                        </a:rPr>
                        <a:t> </a:t>
                      </a:r>
                      <a:r>
                        <a:rPr lang="en-US" sz="1800" dirty="0" err="1">
                          <a:solidFill>
                            <a:srgbClr val="FF0000"/>
                          </a:solidFill>
                        </a:rPr>
                        <a:t>Teks</a:t>
                      </a:r>
                      <a:endParaRPr lang="en-US" sz="1800" dirty="0">
                        <a:solidFill>
                          <a:srgbClr val="FF0000"/>
                        </a:solidFill>
                      </a:endParaRPr>
                    </a:p>
                    <a:p>
                      <a:r>
                        <a:rPr lang="en-US" sz="1800" dirty="0">
                          <a:solidFill>
                            <a:srgbClr val="FF0000"/>
                          </a:solidFill>
                        </a:rPr>
                        <a:t>Artikel</a:t>
                      </a:r>
                    </a:p>
                    <a:p>
                      <a:r>
                        <a:rPr lang="en-US" sz="1800" dirty="0" err="1">
                          <a:solidFill>
                            <a:srgbClr val="FF0000"/>
                          </a:solidFill>
                        </a:rPr>
                        <a:t>Berita</a:t>
                      </a:r>
                      <a:endParaRPr lang="en-US" sz="1800" dirty="0">
                        <a:solidFill>
                          <a:srgbClr val="FF0000"/>
                        </a:solidFill>
                      </a:endParaRPr>
                    </a:p>
                    <a:p>
                      <a:r>
                        <a:rPr lang="en-US" sz="1800" dirty="0">
                          <a:solidFill>
                            <a:srgbClr val="FF0000"/>
                          </a:solidFill>
                        </a:rPr>
                        <a:t>Esai</a:t>
                      </a:r>
                      <a:endParaRPr lang="id-ID" sz="1800" dirty="0">
                        <a:solidFill>
                          <a:srgbClr val="FF0000"/>
                        </a:solidFill>
                      </a:endParaRPr>
                    </a:p>
                    <a:p>
                      <a:r>
                        <a:rPr lang="id-ID" sz="1800" dirty="0">
                          <a:solidFill>
                            <a:srgbClr val="FF0000"/>
                          </a:solidFill>
                        </a:rPr>
                        <a:t>Laporan</a:t>
                      </a:r>
                    </a:p>
                    <a:p>
                      <a:r>
                        <a:rPr lang="id-ID" sz="1800" dirty="0">
                          <a:solidFill>
                            <a:srgbClr val="FF0000"/>
                          </a:solidFill>
                        </a:rPr>
                        <a:t>Resume</a:t>
                      </a:r>
                      <a:endParaRPr lang="en-US" sz="1800" dirty="0">
                        <a:solidFill>
                          <a:srgbClr val="FF0000"/>
                        </a:solidFill>
                      </a:endParaRPr>
                    </a:p>
                    <a:p>
                      <a:endParaRPr lang="en-US" sz="1800" dirty="0">
                        <a:solidFill>
                          <a:srgbClr val="FF0000"/>
                        </a:solidFill>
                      </a:endParaRPr>
                    </a:p>
                  </a:txBody>
                  <a:tcPr marL="91439" marR="91439" marT="45728" marB="45728"/>
                </a:tc>
                <a:tc>
                  <a:txBody>
                    <a:bodyPr/>
                    <a:lstStyle/>
                    <a:p>
                      <a:r>
                        <a:rPr lang="en-US" sz="1800" dirty="0">
                          <a:solidFill>
                            <a:srgbClr val="FF0000"/>
                          </a:solidFill>
                        </a:rPr>
                        <a:t>Feature</a:t>
                      </a:r>
                    </a:p>
                    <a:p>
                      <a:r>
                        <a:rPr lang="en-US" sz="1800" dirty="0" err="1">
                          <a:solidFill>
                            <a:srgbClr val="FF0000"/>
                          </a:solidFill>
                        </a:rPr>
                        <a:t>Diari</a:t>
                      </a:r>
                      <a:endParaRPr lang="en-US" sz="1800" dirty="0">
                        <a:solidFill>
                          <a:srgbClr val="FF0000"/>
                        </a:solidFill>
                      </a:endParaRPr>
                    </a:p>
                    <a:p>
                      <a:r>
                        <a:rPr lang="en-US" sz="1800" dirty="0" err="1">
                          <a:solidFill>
                            <a:srgbClr val="FF0000"/>
                          </a:solidFill>
                        </a:rPr>
                        <a:t>Memoar</a:t>
                      </a:r>
                      <a:endParaRPr lang="en-US" sz="1800" dirty="0">
                        <a:solidFill>
                          <a:srgbClr val="FF0000"/>
                        </a:solidFill>
                      </a:endParaRPr>
                    </a:p>
                    <a:p>
                      <a:r>
                        <a:rPr lang="en-US" sz="1800" dirty="0" err="1">
                          <a:solidFill>
                            <a:srgbClr val="FF0000"/>
                          </a:solidFill>
                        </a:rPr>
                        <a:t>Biografi</a:t>
                      </a:r>
                      <a:endParaRPr lang="en-US" sz="1800" dirty="0">
                        <a:solidFill>
                          <a:srgbClr val="FF0000"/>
                        </a:solidFill>
                      </a:endParaRPr>
                    </a:p>
                    <a:p>
                      <a:r>
                        <a:rPr lang="en-US" sz="1800" dirty="0" err="1">
                          <a:solidFill>
                            <a:srgbClr val="FF0000"/>
                          </a:solidFill>
                        </a:rPr>
                        <a:t>Autobiografi</a:t>
                      </a:r>
                      <a:endParaRPr lang="en-US" sz="1800" dirty="0">
                        <a:solidFill>
                          <a:srgbClr val="FF0000"/>
                        </a:solidFill>
                      </a:endParaRPr>
                    </a:p>
                  </a:txBody>
                  <a:tcPr marL="91439" marR="91439" marT="45728" marB="45728"/>
                </a:tc>
                <a:extLst>
                  <a:ext uri="{0D108BD9-81ED-4DB2-BD59-A6C34878D82A}">
                    <a16:rowId xmlns:a16="http://schemas.microsoft.com/office/drawing/2014/main" val="10001"/>
                  </a:ext>
                </a:extLst>
              </a:tr>
            </a:tbl>
          </a:graphicData>
        </a:graphic>
      </p:graphicFrame>
      <p:sp>
        <p:nvSpPr>
          <p:cNvPr id="9233" name="TextBox 8">
            <a:extLst>
              <a:ext uri="{FF2B5EF4-FFF2-40B4-BE49-F238E27FC236}">
                <a16:creationId xmlns:a16="http://schemas.microsoft.com/office/drawing/2014/main" id="{1FAED8DD-7934-49F4-8F81-BB7C2D4ED71D}"/>
              </a:ext>
            </a:extLst>
          </p:cNvPr>
          <p:cNvSpPr txBox="1">
            <a:spLocks noChangeArrowheads="1"/>
          </p:cNvSpPr>
          <p:nvPr/>
        </p:nvSpPr>
        <p:spPr bwMode="auto">
          <a:xfrm>
            <a:off x="7346469" y="1258957"/>
            <a:ext cx="3863837" cy="3477875"/>
          </a:xfrm>
          <a:prstGeom prst="rect">
            <a:avLst/>
          </a:prstGeom>
          <a:noFill/>
          <a:ln w="9525">
            <a:noFill/>
            <a:miter lim="800000"/>
            <a:headEnd/>
            <a:tailEnd/>
          </a:ln>
        </p:spPr>
        <p:txBody>
          <a:bodyPr wrap="square">
            <a:spAutoFit/>
          </a:bodyPr>
          <a:lstStyle/>
          <a:p>
            <a:pPr algn="just">
              <a:defRPr/>
            </a:pPr>
            <a:r>
              <a:rPr lang="en-US" sz="2000" dirty="0">
                <a:solidFill>
                  <a:schemeClr val="accent2">
                    <a:lumMod val="75000"/>
                  </a:schemeClr>
                </a:solidFill>
              </a:rPr>
              <a:t>Setiap jenis tulisan memiliki ciri yang khas. Semua orang bisa menguasai jenis tulisan apa pun. Pada dasarnya keterampilan menulis adalah kecerdasan linguistik. Kecerdasan bisa lahir dari kehendak (niat), lalu turun menjadi kebiasaan, terus diasah akan menjadi keterampilan.</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4"/>
          <p:cNvSpPr>
            <a:spLocks noGrp="1" noChangeArrowheads="1"/>
          </p:cNvSpPr>
          <p:nvPr>
            <p:ph type="title"/>
          </p:nvPr>
        </p:nvSpPr>
        <p:spPr>
          <a:xfrm>
            <a:off x="458927" y="762000"/>
            <a:ext cx="7773987" cy="1800225"/>
          </a:xfrm>
        </p:spPr>
        <p:txBody>
          <a:bodyPr anchor="t"/>
          <a:lstStyle/>
          <a:p>
            <a:r>
              <a:rPr lang="en-GB" b="1" dirty="0">
                <a:solidFill>
                  <a:srgbClr val="B21F02"/>
                </a:solidFill>
              </a:rPr>
              <a:t>PENGERTIAN ARTIKEL</a:t>
            </a:r>
            <a:endParaRPr lang="id-ID" b="1" dirty="0">
              <a:solidFill>
                <a:srgbClr val="B21F02"/>
              </a:solidFill>
            </a:endParaRPr>
          </a:p>
        </p:txBody>
      </p:sp>
      <p:sp>
        <p:nvSpPr>
          <p:cNvPr id="2053" name="Rectangle 5"/>
          <p:cNvSpPr>
            <a:spLocks noGrp="1" noChangeArrowheads="1"/>
          </p:cNvSpPr>
          <p:nvPr>
            <p:ph idx="1"/>
          </p:nvPr>
        </p:nvSpPr>
        <p:spPr>
          <a:xfrm>
            <a:off x="458927" y="1524000"/>
            <a:ext cx="9751873" cy="4572000"/>
          </a:xfrm>
          <a:ln>
            <a:miter lim="800000"/>
            <a:headEnd/>
            <a:tailEnd/>
          </a:ln>
        </p:spPr>
        <p:txBody>
          <a:bodyPr rtlCol="0">
            <a:normAutofit/>
          </a:bodyPr>
          <a:lstStyle/>
          <a:p>
            <a:pPr>
              <a:defRPr/>
            </a:pPr>
            <a:r>
              <a:rPr lang="en-GB" sz="3200" dirty="0">
                <a:solidFill>
                  <a:schemeClr val="tx1">
                    <a:lumMod val="95000"/>
                    <a:lumOff val="5000"/>
                  </a:schemeClr>
                </a:solidFill>
                <a:latin typeface="Americana BT" pitchFamily="18" charset="0"/>
              </a:rPr>
              <a:t>Adalah tulisan lepas berisi opini seseorang yang mengupas tuntas suatu masalah tertentu yang sifatnya aktual dan atau kontroversial dengan tujuan </a:t>
            </a:r>
            <a:r>
              <a:rPr lang="en-GB" sz="3200" dirty="0" err="1">
                <a:solidFill>
                  <a:schemeClr val="tx1">
                    <a:lumMod val="95000"/>
                    <a:lumOff val="5000"/>
                  </a:schemeClr>
                </a:solidFill>
                <a:latin typeface="Americana BT" pitchFamily="18" charset="0"/>
              </a:rPr>
              <a:t>utk</a:t>
            </a:r>
            <a:r>
              <a:rPr lang="en-GB" sz="3200" dirty="0">
                <a:solidFill>
                  <a:schemeClr val="tx1">
                    <a:lumMod val="95000"/>
                    <a:lumOff val="5000"/>
                  </a:schemeClr>
                </a:solidFill>
                <a:latin typeface="Americana BT" pitchFamily="18" charset="0"/>
              </a:rPr>
              <a:t> </a:t>
            </a:r>
            <a:r>
              <a:rPr lang="en-GB" sz="3200" dirty="0" err="1">
                <a:solidFill>
                  <a:schemeClr val="tx1">
                    <a:lumMod val="95000"/>
                    <a:lumOff val="5000"/>
                  </a:schemeClr>
                </a:solidFill>
                <a:latin typeface="Americana BT" pitchFamily="18" charset="0"/>
              </a:rPr>
              <a:t>memberitahu</a:t>
            </a:r>
            <a:r>
              <a:rPr lang="en-GB" sz="3200" dirty="0">
                <a:solidFill>
                  <a:schemeClr val="tx1">
                    <a:lumMod val="95000"/>
                    <a:lumOff val="5000"/>
                  </a:schemeClr>
                </a:solidFill>
                <a:latin typeface="Americana BT" pitchFamily="18" charset="0"/>
              </a:rPr>
              <a:t> (informatif), memengaruhi dan </a:t>
            </a:r>
            <a:r>
              <a:rPr lang="en-GB" sz="3200" dirty="0" err="1">
                <a:solidFill>
                  <a:schemeClr val="tx1">
                    <a:lumMod val="95000"/>
                    <a:lumOff val="5000"/>
                  </a:schemeClr>
                </a:solidFill>
                <a:latin typeface="Americana BT" pitchFamily="18" charset="0"/>
              </a:rPr>
              <a:t>menyakinkan</a:t>
            </a:r>
            <a:r>
              <a:rPr lang="en-GB" sz="3200" dirty="0">
                <a:solidFill>
                  <a:schemeClr val="tx1">
                    <a:lumMod val="95000"/>
                    <a:lumOff val="5000"/>
                  </a:schemeClr>
                </a:solidFill>
                <a:latin typeface="Americana BT" pitchFamily="18" charset="0"/>
              </a:rPr>
              <a:t> (persuasif argumentatif), atau menghibur khalayak pembaca</a:t>
            </a:r>
          </a:p>
        </p:txBody>
      </p:sp>
    </p:spTree>
    <p:extLst>
      <p:ext uri="{BB962C8B-B14F-4D97-AF65-F5344CB8AC3E}">
        <p14:creationId xmlns:p14="http://schemas.microsoft.com/office/powerpoint/2010/main" val="70254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3">
                                            <p:txEl>
                                              <p:pRg st="0" end="0"/>
                                            </p:txEl>
                                          </p:spTgt>
                                        </p:tgtEl>
                                        <p:attrNameLst>
                                          <p:attrName>style.visibility</p:attrName>
                                        </p:attrNameLst>
                                      </p:cBhvr>
                                      <p:to>
                                        <p:strVal val="visible"/>
                                      </p:to>
                                    </p:set>
                                    <p:animEffect transition="in" filter="fade">
                                      <p:cBhvr>
                                        <p:cTn id="7" dur="1000"/>
                                        <p:tgtEl>
                                          <p:spTgt spid="2053">
                                            <p:txEl>
                                              <p:pRg st="0" end="0"/>
                                            </p:txEl>
                                          </p:spTgt>
                                        </p:tgtEl>
                                      </p:cBhvr>
                                    </p:animEffect>
                                    <p:anim calcmode="lin" valueType="num">
                                      <p:cBhvr>
                                        <p:cTn id="8" dur="1000" fill="hold"/>
                                        <p:tgtEl>
                                          <p:spTgt spid="205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5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057400" y="609600"/>
            <a:ext cx="8229600" cy="1143000"/>
          </a:xfrm>
        </p:spPr>
        <p:txBody>
          <a:bodyPr anchor="t"/>
          <a:lstStyle/>
          <a:p>
            <a:r>
              <a:rPr lang="en-US" sz="3600" b="1" dirty="0"/>
              <a:t>MENGAPA DISEBUT LEPAS?</a:t>
            </a:r>
            <a:endParaRPr lang="id-ID" sz="3600" b="1" dirty="0"/>
          </a:p>
        </p:txBody>
      </p:sp>
      <p:sp>
        <p:nvSpPr>
          <p:cNvPr id="19459" name="Rectangle 3"/>
          <p:cNvSpPr>
            <a:spLocks noGrp="1" noChangeArrowheads="1"/>
          </p:cNvSpPr>
          <p:nvPr>
            <p:ph idx="1"/>
          </p:nvPr>
        </p:nvSpPr>
        <p:spPr>
          <a:xfrm>
            <a:off x="914401" y="1295400"/>
            <a:ext cx="10310190" cy="4495800"/>
          </a:xfrm>
        </p:spPr>
        <p:txBody>
          <a:bodyPr>
            <a:normAutofit/>
          </a:bodyPr>
          <a:lstStyle/>
          <a:p>
            <a:pPr marL="609600" indent="-609600">
              <a:lnSpc>
                <a:spcPct val="90000"/>
              </a:lnSpc>
              <a:buFontTx/>
              <a:buAutoNum type="arabicPeriod"/>
            </a:pPr>
            <a:r>
              <a:rPr lang="en-GB" sz="3600" dirty="0">
                <a:solidFill>
                  <a:srgbClr val="0070C0"/>
                </a:solidFill>
                <a:latin typeface="Times New Roman" pitchFamily="18" charset="0"/>
              </a:rPr>
              <a:t>Bisa ditulis oleh siapa saja.</a:t>
            </a:r>
          </a:p>
          <a:p>
            <a:pPr marL="609600" indent="-609600">
              <a:lnSpc>
                <a:spcPct val="90000"/>
              </a:lnSpc>
              <a:buFontTx/>
              <a:buAutoNum type="arabicPeriod"/>
            </a:pPr>
            <a:r>
              <a:rPr lang="en-GB" sz="3600" dirty="0">
                <a:solidFill>
                  <a:srgbClr val="0070C0"/>
                </a:solidFill>
                <a:latin typeface="Times New Roman" pitchFamily="18" charset="0"/>
              </a:rPr>
              <a:t>Isinya apa saja, disesuaikan minat dan keahlian masing-masing.</a:t>
            </a:r>
          </a:p>
          <a:p>
            <a:pPr marL="609600" indent="-609600">
              <a:lnSpc>
                <a:spcPct val="90000"/>
              </a:lnSpc>
              <a:buFontTx/>
              <a:buAutoNum type="arabicPeriod"/>
            </a:pPr>
            <a:r>
              <a:rPr lang="en-GB" sz="3600" dirty="0">
                <a:solidFill>
                  <a:srgbClr val="0070C0"/>
                </a:solidFill>
                <a:latin typeface="Times New Roman" pitchFamily="18" charset="0"/>
              </a:rPr>
              <a:t>Menulisnya kapan saja, di mana saja, dan untuk media mana saja.</a:t>
            </a:r>
          </a:p>
          <a:p>
            <a:pPr marL="609600" indent="-609600">
              <a:lnSpc>
                <a:spcPct val="90000"/>
              </a:lnSpc>
              <a:buFontTx/>
              <a:buAutoNum type="arabicPeriod"/>
            </a:pPr>
            <a:r>
              <a:rPr lang="en-GB" sz="3600" dirty="0">
                <a:solidFill>
                  <a:srgbClr val="0070C0"/>
                </a:solidFill>
                <a:latin typeface="Times New Roman" pitchFamily="18" charset="0"/>
              </a:rPr>
              <a:t>Tidak terikat olah laporan atau berita yang beredar di masyarakat.</a:t>
            </a:r>
          </a:p>
        </p:txBody>
      </p:sp>
    </p:spTree>
    <p:extLst>
      <p:ext uri="{BB962C8B-B14F-4D97-AF65-F5344CB8AC3E}">
        <p14:creationId xmlns:p14="http://schemas.microsoft.com/office/powerpoint/2010/main" val="652512299"/>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p:cTn id="7" dur="1000" fill="hold"/>
                                        <p:tgtEl>
                                          <p:spTgt spid="19458"/>
                                        </p:tgtEl>
                                        <p:attrNameLst>
                                          <p:attrName>ppt_x</p:attrName>
                                        </p:attrNameLst>
                                      </p:cBhvr>
                                      <p:tavLst>
                                        <p:tav tm="0">
                                          <p:val>
                                            <p:strVal val="#ppt_x-.2"/>
                                          </p:val>
                                        </p:tav>
                                        <p:tav tm="100000">
                                          <p:val>
                                            <p:strVal val="#ppt_x"/>
                                          </p:val>
                                        </p:tav>
                                      </p:tavLst>
                                    </p:anim>
                                    <p:anim calcmode="lin" valueType="num">
                                      <p:cBhvr>
                                        <p:cTn id="8" dur="1000" fill="hold"/>
                                        <p:tgtEl>
                                          <p:spTgt spid="1945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45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9459">
                                            <p:txEl>
                                              <p:pRg st="0" end="0"/>
                                            </p:txEl>
                                          </p:spTgt>
                                        </p:tgtEl>
                                        <p:attrNameLst>
                                          <p:attrName>style.visibility</p:attrName>
                                        </p:attrNameLst>
                                      </p:cBhvr>
                                      <p:to>
                                        <p:strVal val="visible"/>
                                      </p:to>
                                    </p:set>
                                    <p:animEffect transition="in" filter="fade">
                                      <p:cBhvr>
                                        <p:cTn id="14" dur="500"/>
                                        <p:tgtEl>
                                          <p:spTgt spid="19459">
                                            <p:txEl>
                                              <p:pRg st="0" end="0"/>
                                            </p:txEl>
                                          </p:spTgt>
                                        </p:tgtEl>
                                      </p:cBhvr>
                                    </p:animEffect>
                                    <p:anim calcmode="lin" valueType="num">
                                      <p:cBhvr>
                                        <p:cTn id="15"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945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9459">
                                            <p:txEl>
                                              <p:pRg st="1" end="1"/>
                                            </p:txEl>
                                          </p:spTgt>
                                        </p:tgtEl>
                                        <p:attrNameLst>
                                          <p:attrName>style.visibility</p:attrName>
                                        </p:attrNameLst>
                                      </p:cBhvr>
                                      <p:to>
                                        <p:strVal val="visible"/>
                                      </p:to>
                                    </p:set>
                                    <p:animEffect transition="in" filter="fade">
                                      <p:cBhvr>
                                        <p:cTn id="21" dur="500"/>
                                        <p:tgtEl>
                                          <p:spTgt spid="19459">
                                            <p:txEl>
                                              <p:pRg st="1" end="1"/>
                                            </p:txEl>
                                          </p:spTgt>
                                        </p:tgtEl>
                                      </p:cBhvr>
                                    </p:animEffect>
                                    <p:anim calcmode="lin" valueType="num">
                                      <p:cBhvr>
                                        <p:cTn id="22"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9459">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9459">
                                            <p:txEl>
                                              <p:pRg st="2" end="2"/>
                                            </p:txEl>
                                          </p:spTgt>
                                        </p:tgtEl>
                                        <p:attrNameLst>
                                          <p:attrName>style.visibility</p:attrName>
                                        </p:attrNameLst>
                                      </p:cBhvr>
                                      <p:to>
                                        <p:strVal val="visible"/>
                                      </p:to>
                                    </p:set>
                                    <p:animEffect transition="in" filter="fade">
                                      <p:cBhvr>
                                        <p:cTn id="28" dur="500"/>
                                        <p:tgtEl>
                                          <p:spTgt spid="19459">
                                            <p:txEl>
                                              <p:pRg st="2" end="2"/>
                                            </p:txEl>
                                          </p:spTgt>
                                        </p:tgtEl>
                                      </p:cBhvr>
                                    </p:animEffect>
                                    <p:anim calcmode="lin" valueType="num">
                                      <p:cBhvr>
                                        <p:cTn id="29"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19459">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19459">
                                            <p:txEl>
                                              <p:pRg st="3" end="3"/>
                                            </p:txEl>
                                          </p:spTgt>
                                        </p:tgtEl>
                                        <p:attrNameLst>
                                          <p:attrName>style.visibility</p:attrName>
                                        </p:attrNameLst>
                                      </p:cBhvr>
                                      <p:to>
                                        <p:strVal val="visible"/>
                                      </p:to>
                                    </p:set>
                                    <p:animEffect transition="in" filter="fade">
                                      <p:cBhvr>
                                        <p:cTn id="35" dur="500"/>
                                        <p:tgtEl>
                                          <p:spTgt spid="19459">
                                            <p:txEl>
                                              <p:pRg st="3" end="3"/>
                                            </p:txEl>
                                          </p:spTgt>
                                        </p:tgtEl>
                                      </p:cBhvr>
                                    </p:animEffect>
                                    <p:anim calcmode="lin" valueType="num">
                                      <p:cBhvr>
                                        <p:cTn id="36" dur="5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9459">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a:xfrm>
            <a:off x="589722" y="523461"/>
            <a:ext cx="8229600" cy="1143000"/>
          </a:xfrm>
        </p:spPr>
        <p:txBody>
          <a:bodyPr anchor="t"/>
          <a:lstStyle/>
          <a:p>
            <a:r>
              <a:rPr lang="en-US" b="1" dirty="0">
                <a:solidFill>
                  <a:srgbClr val="0070C0"/>
                </a:solidFill>
              </a:rPr>
              <a:t>KARAKTERISTIK ARTIKEL</a:t>
            </a:r>
          </a:p>
        </p:txBody>
      </p:sp>
      <p:sp>
        <p:nvSpPr>
          <p:cNvPr id="20483" name="Rectangle 3"/>
          <p:cNvSpPr>
            <a:spLocks noGrp="1" noChangeArrowheads="1"/>
          </p:cNvSpPr>
          <p:nvPr>
            <p:ph idx="1"/>
          </p:nvPr>
        </p:nvSpPr>
        <p:spPr>
          <a:xfrm>
            <a:off x="589722" y="1441935"/>
            <a:ext cx="10555356" cy="4410075"/>
          </a:xfrm>
        </p:spPr>
        <p:txBody>
          <a:bodyPr/>
          <a:lstStyle/>
          <a:p>
            <a:pPr marL="990600" lvl="1" indent="-533400">
              <a:lnSpc>
                <a:spcPct val="90000"/>
              </a:lnSpc>
              <a:buFontTx/>
              <a:buAutoNum type="arabicPeriod"/>
            </a:pPr>
            <a:r>
              <a:rPr lang="en-US" sz="2400" dirty="0">
                <a:latin typeface="Palatino Linotype" pitchFamily="18" charset="0"/>
              </a:rPr>
              <a:t>Mengandung gagasan aktual dan terkadang kontroversial</a:t>
            </a:r>
          </a:p>
          <a:p>
            <a:pPr marL="990600" lvl="1" indent="-533400">
              <a:lnSpc>
                <a:spcPct val="90000"/>
              </a:lnSpc>
              <a:buFontTx/>
              <a:buAutoNum type="arabicPeriod"/>
            </a:pPr>
            <a:r>
              <a:rPr lang="en-US" sz="2400" dirty="0">
                <a:latin typeface="Palatino Linotype" pitchFamily="18" charset="0"/>
              </a:rPr>
              <a:t>Gagasan yang diangkat harus menyangkut kepentingan sebagian terbesar khalayak pembaca</a:t>
            </a:r>
          </a:p>
          <a:p>
            <a:pPr marL="990600" lvl="1" indent="-533400">
              <a:lnSpc>
                <a:spcPct val="90000"/>
              </a:lnSpc>
              <a:buFontTx/>
              <a:buAutoNum type="arabicPeriod"/>
            </a:pPr>
            <a:r>
              <a:rPr lang="en-US" sz="2400" dirty="0">
                <a:latin typeface="Palatino Linotype" pitchFamily="18" charset="0"/>
              </a:rPr>
              <a:t>Ditulis secara referensial dengan visi intelektual</a:t>
            </a:r>
          </a:p>
          <a:p>
            <a:pPr marL="990600" lvl="1" indent="-533400">
              <a:lnSpc>
                <a:spcPct val="90000"/>
              </a:lnSpc>
              <a:buFontTx/>
              <a:buAutoNum type="arabicPeriod"/>
            </a:pPr>
            <a:r>
              <a:rPr lang="en-US" sz="2400" dirty="0">
                <a:latin typeface="Palatino Linotype" pitchFamily="18" charset="0"/>
              </a:rPr>
              <a:t>Disajikan dalam bahasa yang hidup, segar, populer, dan komunikatif</a:t>
            </a:r>
          </a:p>
          <a:p>
            <a:pPr marL="990600" lvl="1" indent="-533400">
              <a:lnSpc>
                <a:spcPct val="90000"/>
              </a:lnSpc>
              <a:buFontTx/>
              <a:buAutoNum type="arabicPeriod"/>
            </a:pPr>
            <a:r>
              <a:rPr lang="en-US" sz="2400" dirty="0">
                <a:latin typeface="Palatino Linotype" pitchFamily="18" charset="0"/>
              </a:rPr>
              <a:t>Singkat dan tuntas</a:t>
            </a:r>
          </a:p>
          <a:p>
            <a:pPr marL="990600" lvl="1" indent="-533400">
              <a:lnSpc>
                <a:spcPct val="90000"/>
              </a:lnSpc>
              <a:buFontTx/>
              <a:buAutoNum type="arabicPeriod"/>
            </a:pPr>
            <a:r>
              <a:rPr lang="en-US" sz="2400" dirty="0">
                <a:latin typeface="Palatino Linotype" pitchFamily="18" charset="0"/>
              </a:rPr>
              <a:t>Bukan saduran/plagiat</a:t>
            </a:r>
            <a:endParaRPr lang="id-ID" sz="2400" dirty="0">
              <a:latin typeface="Palatino Linotype" pitchFamily="18" charset="0"/>
            </a:endParaRPr>
          </a:p>
        </p:txBody>
      </p:sp>
    </p:spTree>
    <p:extLst>
      <p:ext uri="{BB962C8B-B14F-4D97-AF65-F5344CB8AC3E}">
        <p14:creationId xmlns:p14="http://schemas.microsoft.com/office/powerpoint/2010/main" val="2369748670"/>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0484"/>
                                        </p:tgtEl>
                                        <p:attrNameLst>
                                          <p:attrName>style.visibility</p:attrName>
                                        </p:attrNameLst>
                                      </p:cBhvr>
                                      <p:to>
                                        <p:strVal val="visible"/>
                                      </p:to>
                                    </p:set>
                                    <p:animEffect transition="in" filter="fade">
                                      <p:cBhvr>
                                        <p:cTn id="7" dur="1000"/>
                                        <p:tgtEl>
                                          <p:spTgt spid="20484"/>
                                        </p:tgtEl>
                                      </p:cBhvr>
                                    </p:animEffect>
                                    <p:anim calcmode="lin" valueType="num">
                                      <p:cBhvr>
                                        <p:cTn id="8" dur="1000" fill="hold"/>
                                        <p:tgtEl>
                                          <p:spTgt spid="20484"/>
                                        </p:tgtEl>
                                        <p:attrNameLst>
                                          <p:attrName>ppt_x</p:attrName>
                                        </p:attrNameLst>
                                      </p:cBhvr>
                                      <p:tavLst>
                                        <p:tav tm="0">
                                          <p:val>
                                            <p:strVal val="#ppt_x"/>
                                          </p:val>
                                        </p:tav>
                                        <p:tav tm="100000">
                                          <p:val>
                                            <p:strVal val="#ppt_x"/>
                                          </p:val>
                                        </p:tav>
                                      </p:tavLst>
                                    </p:anim>
                                    <p:anim calcmode="lin" valueType="num">
                                      <p:cBhvr>
                                        <p:cTn id="9" dur="898" decel="100000" fill="hold"/>
                                        <p:tgtEl>
                                          <p:spTgt spid="2048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048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0483">
                                            <p:txEl>
                                              <p:pRg st="0" end="0"/>
                                            </p:txEl>
                                          </p:spTgt>
                                        </p:tgtEl>
                                        <p:attrNameLst>
                                          <p:attrName>style.visibility</p:attrName>
                                        </p:attrNameLst>
                                      </p:cBhvr>
                                      <p:to>
                                        <p:strVal val="visible"/>
                                      </p:to>
                                    </p:set>
                                    <p:animEffect transition="in" filter="fade">
                                      <p:cBhvr>
                                        <p:cTn id="15" dur="1000"/>
                                        <p:tgtEl>
                                          <p:spTgt spid="20483">
                                            <p:txEl>
                                              <p:pRg st="0" end="0"/>
                                            </p:txEl>
                                          </p:spTgt>
                                        </p:tgtEl>
                                      </p:cBhvr>
                                    </p:animEffect>
                                    <p:anim calcmode="lin" valueType="num">
                                      <p:cBhvr>
                                        <p:cTn id="16" dur="10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20483">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20483">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20483">
                                            <p:txEl>
                                              <p:pRg st="1" end="1"/>
                                            </p:txEl>
                                          </p:spTgt>
                                        </p:tgtEl>
                                        <p:attrNameLst>
                                          <p:attrName>style.visibility</p:attrName>
                                        </p:attrNameLst>
                                      </p:cBhvr>
                                      <p:to>
                                        <p:strVal val="visible"/>
                                      </p:to>
                                    </p:set>
                                    <p:animEffect transition="in" filter="fade">
                                      <p:cBhvr>
                                        <p:cTn id="21" dur="1000"/>
                                        <p:tgtEl>
                                          <p:spTgt spid="20483">
                                            <p:txEl>
                                              <p:pRg st="1" end="1"/>
                                            </p:txEl>
                                          </p:spTgt>
                                        </p:tgtEl>
                                      </p:cBhvr>
                                    </p:animEffect>
                                    <p:anim calcmode="lin" valueType="num">
                                      <p:cBhvr>
                                        <p:cTn id="22" dur="10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20483">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20483">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20483">
                                            <p:txEl>
                                              <p:pRg st="2" end="2"/>
                                            </p:txEl>
                                          </p:spTgt>
                                        </p:tgtEl>
                                        <p:attrNameLst>
                                          <p:attrName>style.visibility</p:attrName>
                                        </p:attrNameLst>
                                      </p:cBhvr>
                                      <p:to>
                                        <p:strVal val="visible"/>
                                      </p:to>
                                    </p:set>
                                    <p:animEffect transition="in" filter="fade">
                                      <p:cBhvr>
                                        <p:cTn id="27" dur="1000"/>
                                        <p:tgtEl>
                                          <p:spTgt spid="20483">
                                            <p:txEl>
                                              <p:pRg st="2" end="2"/>
                                            </p:txEl>
                                          </p:spTgt>
                                        </p:tgtEl>
                                      </p:cBhvr>
                                    </p:animEffect>
                                    <p:anim calcmode="lin" valueType="num">
                                      <p:cBhvr>
                                        <p:cTn id="28" dur="10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20483">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20483">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20483">
                                            <p:txEl>
                                              <p:pRg st="3" end="3"/>
                                            </p:txEl>
                                          </p:spTgt>
                                        </p:tgtEl>
                                        <p:attrNameLst>
                                          <p:attrName>style.visibility</p:attrName>
                                        </p:attrNameLst>
                                      </p:cBhvr>
                                      <p:to>
                                        <p:strVal val="visible"/>
                                      </p:to>
                                    </p:set>
                                    <p:animEffect transition="in" filter="fade">
                                      <p:cBhvr>
                                        <p:cTn id="33" dur="1000"/>
                                        <p:tgtEl>
                                          <p:spTgt spid="20483">
                                            <p:txEl>
                                              <p:pRg st="3" end="3"/>
                                            </p:txEl>
                                          </p:spTgt>
                                        </p:tgtEl>
                                      </p:cBhvr>
                                    </p:animEffect>
                                    <p:anim calcmode="lin" valueType="num">
                                      <p:cBhvr>
                                        <p:cTn id="34" dur="1000" fill="hold"/>
                                        <p:tgtEl>
                                          <p:spTgt spid="20483">
                                            <p:txEl>
                                              <p:pRg st="3" end="3"/>
                                            </p:txEl>
                                          </p:spTgt>
                                        </p:tgtEl>
                                        <p:attrNameLst>
                                          <p:attrName>ppt_x</p:attrName>
                                        </p:attrNameLst>
                                      </p:cBhvr>
                                      <p:tavLst>
                                        <p:tav tm="0">
                                          <p:val>
                                            <p:strVal val="#ppt_x"/>
                                          </p:val>
                                        </p:tav>
                                        <p:tav tm="100000">
                                          <p:val>
                                            <p:strVal val="#ppt_x"/>
                                          </p:val>
                                        </p:tav>
                                      </p:tavLst>
                                    </p:anim>
                                    <p:anim calcmode="lin" valueType="num">
                                      <p:cBhvr>
                                        <p:cTn id="35" dur="898" decel="100000" fill="hold"/>
                                        <p:tgtEl>
                                          <p:spTgt spid="20483">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898"/>
                                          </p:stCondLst>
                                        </p:cTn>
                                        <p:tgtEl>
                                          <p:spTgt spid="20483">
                                            <p:txEl>
                                              <p:pRg st="3" end="3"/>
                                            </p:txEl>
                                          </p:spTgt>
                                        </p:tgtEl>
                                        <p:attrNameLst>
                                          <p:attrName>ppt_y</p:attrName>
                                        </p:attrNameLst>
                                      </p:cBhvr>
                                      <p:tavLst>
                                        <p:tav tm="0">
                                          <p:val>
                                            <p:strVal val="#ppt_y-.03"/>
                                          </p:val>
                                        </p:tav>
                                        <p:tav tm="100000">
                                          <p:val>
                                            <p:strVal val="#ppt_y"/>
                                          </p:val>
                                        </p:tav>
                                      </p:tavLst>
                                    </p:anim>
                                  </p:childTnLst>
                                </p:cTn>
                              </p:par>
                              <p:par>
                                <p:cTn id="37" presetID="37" presetClass="entr" presetSubtype="0" fill="hold" grpId="0" nodeType="withEffect">
                                  <p:stCondLst>
                                    <p:cond delay="0"/>
                                  </p:stCondLst>
                                  <p:childTnLst>
                                    <p:set>
                                      <p:cBhvr>
                                        <p:cTn id="38" dur="1" fill="hold">
                                          <p:stCondLst>
                                            <p:cond delay="0"/>
                                          </p:stCondLst>
                                        </p:cTn>
                                        <p:tgtEl>
                                          <p:spTgt spid="20483">
                                            <p:txEl>
                                              <p:pRg st="4" end="4"/>
                                            </p:txEl>
                                          </p:spTgt>
                                        </p:tgtEl>
                                        <p:attrNameLst>
                                          <p:attrName>style.visibility</p:attrName>
                                        </p:attrNameLst>
                                      </p:cBhvr>
                                      <p:to>
                                        <p:strVal val="visible"/>
                                      </p:to>
                                    </p:set>
                                    <p:animEffect transition="in" filter="fade">
                                      <p:cBhvr>
                                        <p:cTn id="39" dur="1000"/>
                                        <p:tgtEl>
                                          <p:spTgt spid="20483">
                                            <p:txEl>
                                              <p:pRg st="4" end="4"/>
                                            </p:txEl>
                                          </p:spTgt>
                                        </p:tgtEl>
                                      </p:cBhvr>
                                    </p:animEffect>
                                    <p:anim calcmode="lin" valueType="num">
                                      <p:cBhvr>
                                        <p:cTn id="40" dur="1000" fill="hold"/>
                                        <p:tgtEl>
                                          <p:spTgt spid="20483">
                                            <p:txEl>
                                              <p:pRg st="4" end="4"/>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2048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20483">
                                            <p:txEl>
                                              <p:pRg st="4" end="4"/>
                                            </p:txEl>
                                          </p:spTgt>
                                        </p:tgtEl>
                                        <p:attrNameLst>
                                          <p:attrName>ppt_y</p:attrName>
                                        </p:attrNameLst>
                                      </p:cBhvr>
                                      <p:tavLst>
                                        <p:tav tm="0">
                                          <p:val>
                                            <p:strVal val="#ppt_y-.03"/>
                                          </p:val>
                                        </p:tav>
                                        <p:tav tm="100000">
                                          <p:val>
                                            <p:strVal val="#ppt_y"/>
                                          </p:val>
                                        </p:tav>
                                      </p:tavLst>
                                    </p:anim>
                                  </p:childTnLst>
                                </p:cTn>
                              </p:par>
                              <p:par>
                                <p:cTn id="43" presetID="37" presetClass="entr" presetSubtype="0" fill="hold" grpId="0" nodeType="withEffect">
                                  <p:stCondLst>
                                    <p:cond delay="0"/>
                                  </p:stCondLst>
                                  <p:childTnLst>
                                    <p:set>
                                      <p:cBhvr>
                                        <p:cTn id="44" dur="1" fill="hold">
                                          <p:stCondLst>
                                            <p:cond delay="0"/>
                                          </p:stCondLst>
                                        </p:cTn>
                                        <p:tgtEl>
                                          <p:spTgt spid="20483">
                                            <p:txEl>
                                              <p:pRg st="5" end="5"/>
                                            </p:txEl>
                                          </p:spTgt>
                                        </p:tgtEl>
                                        <p:attrNameLst>
                                          <p:attrName>style.visibility</p:attrName>
                                        </p:attrNameLst>
                                      </p:cBhvr>
                                      <p:to>
                                        <p:strVal val="visible"/>
                                      </p:to>
                                    </p:set>
                                    <p:animEffect transition="in" filter="fade">
                                      <p:cBhvr>
                                        <p:cTn id="45" dur="1000"/>
                                        <p:tgtEl>
                                          <p:spTgt spid="20483">
                                            <p:txEl>
                                              <p:pRg st="5" end="5"/>
                                            </p:txEl>
                                          </p:spTgt>
                                        </p:tgtEl>
                                      </p:cBhvr>
                                    </p:animEffect>
                                    <p:anim calcmode="lin" valueType="num">
                                      <p:cBhvr>
                                        <p:cTn id="46" dur="1000" fill="hold"/>
                                        <p:tgtEl>
                                          <p:spTgt spid="20483">
                                            <p:txEl>
                                              <p:pRg st="5" end="5"/>
                                            </p:txEl>
                                          </p:spTgt>
                                        </p:tgtEl>
                                        <p:attrNameLst>
                                          <p:attrName>ppt_x</p:attrName>
                                        </p:attrNameLst>
                                      </p:cBhvr>
                                      <p:tavLst>
                                        <p:tav tm="0">
                                          <p:val>
                                            <p:strVal val="#ppt_x"/>
                                          </p:val>
                                        </p:tav>
                                        <p:tav tm="100000">
                                          <p:val>
                                            <p:strVal val="#ppt_x"/>
                                          </p:val>
                                        </p:tav>
                                      </p:tavLst>
                                    </p:anim>
                                    <p:anim calcmode="lin" valueType="num">
                                      <p:cBhvr>
                                        <p:cTn id="47" dur="898" decel="100000" fill="hold"/>
                                        <p:tgtEl>
                                          <p:spTgt spid="20483">
                                            <p:txEl>
                                              <p:pRg st="5" end="5"/>
                                            </p:txEl>
                                          </p:spTgt>
                                        </p:tgtEl>
                                        <p:attrNameLst>
                                          <p:attrName>ppt_y</p:attrName>
                                        </p:attrNameLst>
                                      </p:cBhvr>
                                      <p:tavLst>
                                        <p:tav tm="0">
                                          <p:val>
                                            <p:strVal val="#ppt_y+1"/>
                                          </p:val>
                                        </p:tav>
                                        <p:tav tm="100000">
                                          <p:val>
                                            <p:strVal val="#ppt_y-.03"/>
                                          </p:val>
                                        </p:tav>
                                      </p:tavLst>
                                    </p:anim>
                                    <p:anim calcmode="lin" valueType="num">
                                      <p:cBhvr>
                                        <p:cTn id="48" dur="100" accel="100000" fill="hold">
                                          <p:stCondLst>
                                            <p:cond delay="898"/>
                                          </p:stCondLst>
                                        </p:cTn>
                                        <p:tgtEl>
                                          <p:spTgt spid="2048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P spid="2048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chor="t"/>
          <a:lstStyle/>
          <a:p>
            <a:r>
              <a:rPr lang="en-US">
                <a:solidFill>
                  <a:schemeClr val="hlink"/>
                </a:solidFill>
              </a:rPr>
              <a:t>JENIS-JENIS ARTIKEL</a:t>
            </a:r>
            <a:endParaRPr lang="id-ID">
              <a:solidFill>
                <a:schemeClr val="hlink"/>
              </a:solidFill>
            </a:endParaRPr>
          </a:p>
        </p:txBody>
      </p:sp>
      <p:sp>
        <p:nvSpPr>
          <p:cNvPr id="21507" name="Rectangle 3"/>
          <p:cNvSpPr>
            <a:spLocks noGrp="1" noChangeArrowheads="1"/>
          </p:cNvSpPr>
          <p:nvPr>
            <p:ph idx="1"/>
          </p:nvPr>
        </p:nvSpPr>
        <p:spPr>
          <a:xfrm>
            <a:off x="543339" y="1412876"/>
            <a:ext cx="10853531" cy="4752975"/>
          </a:xfrm>
        </p:spPr>
        <p:txBody>
          <a:bodyPr>
            <a:normAutofit fontScale="77500" lnSpcReduction="20000"/>
          </a:bodyPr>
          <a:lstStyle/>
          <a:p>
            <a:r>
              <a:rPr lang="en-GB" sz="2400" b="1" dirty="0" err="1"/>
              <a:t>Artikel</a:t>
            </a:r>
            <a:r>
              <a:rPr lang="en-GB" sz="2400" b="1" dirty="0"/>
              <a:t> </a:t>
            </a:r>
            <a:r>
              <a:rPr lang="en-GB" sz="2400" b="1" dirty="0" err="1"/>
              <a:t>praktis</a:t>
            </a:r>
            <a:endParaRPr lang="en-GB" sz="2400" b="1" dirty="0"/>
          </a:p>
          <a:p>
            <a:pPr>
              <a:buFontTx/>
              <a:buNone/>
            </a:pPr>
            <a:r>
              <a:rPr lang="en-GB" sz="2400" dirty="0"/>
              <a:t>	</a:t>
            </a:r>
            <a:r>
              <a:rPr lang="en-GB" sz="2400" dirty="0" err="1"/>
              <a:t>Mengungkap</a:t>
            </a:r>
            <a:r>
              <a:rPr lang="en-GB" sz="2400" dirty="0"/>
              <a:t> </a:t>
            </a:r>
            <a:r>
              <a:rPr lang="en-GB" sz="2400" dirty="0" err="1"/>
              <a:t>cara</a:t>
            </a:r>
            <a:r>
              <a:rPr lang="en-GB" sz="2400" dirty="0"/>
              <a:t> </a:t>
            </a:r>
            <a:r>
              <a:rPr lang="en-GB" sz="2400" dirty="0" err="1"/>
              <a:t>melakukan</a:t>
            </a:r>
            <a:r>
              <a:rPr lang="en-GB" sz="2400" dirty="0"/>
              <a:t> </a:t>
            </a:r>
            <a:r>
              <a:rPr lang="en-GB" sz="2400" dirty="0" err="1"/>
              <a:t>sesuatu</a:t>
            </a:r>
            <a:r>
              <a:rPr lang="en-GB" sz="2400" dirty="0"/>
              <a:t> (</a:t>
            </a:r>
            <a:r>
              <a:rPr lang="en-GB" sz="2400" i="1" dirty="0"/>
              <a:t>how to</a:t>
            </a:r>
            <a:r>
              <a:rPr lang="en-GB" sz="2400" dirty="0"/>
              <a:t>)</a:t>
            </a:r>
            <a:endParaRPr lang="id-ID" sz="2400" dirty="0"/>
          </a:p>
          <a:p>
            <a:r>
              <a:rPr lang="id-ID" sz="2400" b="1" dirty="0"/>
              <a:t>Artikel resensi</a:t>
            </a:r>
          </a:p>
          <a:p>
            <a:pPr marL="0" indent="0">
              <a:buNone/>
            </a:pPr>
            <a:r>
              <a:rPr lang="id-ID" sz="2400" dirty="0"/>
              <a:t>      mengungkap/mengomentari suatu karya tulis, film, tari, teater dan   </a:t>
            </a:r>
          </a:p>
          <a:p>
            <a:pPr marL="0" indent="0">
              <a:buNone/>
            </a:pPr>
            <a:r>
              <a:rPr lang="id-ID" sz="2400" dirty="0"/>
              <a:t>      musik</a:t>
            </a:r>
            <a:endParaRPr lang="en-GB" sz="2400" dirty="0"/>
          </a:p>
          <a:p>
            <a:r>
              <a:rPr lang="en-US" sz="2400" b="1" dirty="0"/>
              <a:t>Artikel umum</a:t>
            </a:r>
          </a:p>
          <a:p>
            <a:pPr>
              <a:buFontTx/>
              <a:buNone/>
            </a:pPr>
            <a:r>
              <a:rPr lang="en-US" sz="2400" dirty="0"/>
              <a:t>	Berisi hal-hal </a:t>
            </a:r>
            <a:r>
              <a:rPr lang="en-US" sz="2400" dirty="0" err="1"/>
              <a:t>yg</a:t>
            </a:r>
            <a:r>
              <a:rPr lang="en-US" sz="2400" dirty="0"/>
              <a:t> berhubungan dengan anak-anak, remaja, wanita, dan keluarga secara santai</a:t>
            </a:r>
          </a:p>
          <a:p>
            <a:r>
              <a:rPr lang="en-US" sz="2400" b="1" dirty="0" err="1"/>
              <a:t>Artikel</a:t>
            </a:r>
            <a:r>
              <a:rPr lang="en-US" sz="2400" b="1" dirty="0"/>
              <a:t> </a:t>
            </a:r>
            <a:r>
              <a:rPr lang="en-US" sz="2400" b="1" dirty="0" err="1"/>
              <a:t>halaman</a:t>
            </a:r>
            <a:r>
              <a:rPr lang="en-US" sz="2400" b="1" dirty="0"/>
              <a:t> </a:t>
            </a:r>
            <a:r>
              <a:rPr lang="en-US" sz="2400" b="1" dirty="0" err="1"/>
              <a:t>opini</a:t>
            </a:r>
            <a:endParaRPr lang="en-US" sz="2400" b="1" dirty="0"/>
          </a:p>
          <a:p>
            <a:pPr>
              <a:buFontTx/>
              <a:buNone/>
            </a:pPr>
            <a:r>
              <a:rPr lang="en-US" sz="2400" dirty="0"/>
              <a:t>	</a:t>
            </a:r>
            <a:r>
              <a:rPr lang="en-US" sz="2400" dirty="0" err="1"/>
              <a:t>Berada</a:t>
            </a:r>
            <a:r>
              <a:rPr lang="en-US" sz="2400" dirty="0"/>
              <a:t> di </a:t>
            </a:r>
            <a:r>
              <a:rPr lang="en-US" sz="2400" dirty="0" err="1"/>
              <a:t>halaman</a:t>
            </a:r>
            <a:r>
              <a:rPr lang="en-US" sz="2400" dirty="0"/>
              <a:t> </a:t>
            </a:r>
            <a:r>
              <a:rPr lang="en-US" sz="2400" dirty="0" err="1"/>
              <a:t>khusus</a:t>
            </a:r>
            <a:r>
              <a:rPr lang="en-US" sz="2400" dirty="0"/>
              <a:t> </a:t>
            </a:r>
            <a:r>
              <a:rPr lang="en-US" sz="2400" dirty="0" err="1"/>
              <a:t>opini</a:t>
            </a:r>
            <a:r>
              <a:rPr lang="en-US" sz="2400" dirty="0"/>
              <a:t>, </a:t>
            </a:r>
            <a:r>
              <a:rPr lang="en-US" sz="2400" dirty="0" err="1"/>
              <a:t>ditulis</a:t>
            </a:r>
            <a:r>
              <a:rPr lang="en-US" sz="2400" dirty="0"/>
              <a:t> </a:t>
            </a:r>
            <a:r>
              <a:rPr lang="en-US" sz="2400" dirty="0" err="1"/>
              <a:t>secara</a:t>
            </a:r>
            <a:r>
              <a:rPr lang="en-US" sz="2400" dirty="0"/>
              <a:t> </a:t>
            </a:r>
            <a:r>
              <a:rPr lang="en-US" sz="2400" dirty="0" err="1"/>
              <a:t>serius</a:t>
            </a:r>
            <a:r>
              <a:rPr lang="en-US" sz="2400" dirty="0"/>
              <a:t> dg </a:t>
            </a:r>
            <a:r>
              <a:rPr lang="en-US" sz="2400" dirty="0" err="1"/>
              <a:t>pendekatan</a:t>
            </a:r>
            <a:r>
              <a:rPr lang="en-US" sz="2400" dirty="0"/>
              <a:t> </a:t>
            </a:r>
            <a:r>
              <a:rPr lang="en-US" sz="2400" dirty="0" err="1"/>
              <a:t>analitis</a:t>
            </a:r>
            <a:r>
              <a:rPr lang="en-US" sz="2400" dirty="0"/>
              <a:t> </a:t>
            </a:r>
            <a:r>
              <a:rPr lang="en-US" sz="2400" dirty="0" err="1"/>
              <a:t>akademis</a:t>
            </a:r>
            <a:endParaRPr lang="en-US" sz="2400" dirty="0"/>
          </a:p>
          <a:p>
            <a:r>
              <a:rPr lang="en-US" sz="2400" b="1" dirty="0" err="1"/>
              <a:t>Artikel</a:t>
            </a:r>
            <a:r>
              <a:rPr lang="en-US" sz="2400" b="1" dirty="0"/>
              <a:t> </a:t>
            </a:r>
            <a:r>
              <a:rPr lang="en-US" sz="2400" b="1" dirty="0" err="1"/>
              <a:t>analisis</a:t>
            </a:r>
            <a:r>
              <a:rPr lang="en-US" sz="2400" b="1" dirty="0"/>
              <a:t> </a:t>
            </a:r>
            <a:r>
              <a:rPr lang="en-US" sz="2400" b="1" dirty="0" err="1"/>
              <a:t>ahli</a:t>
            </a:r>
            <a:endParaRPr lang="en-US" sz="2400" b="1" dirty="0"/>
          </a:p>
          <a:p>
            <a:pPr>
              <a:buFontTx/>
              <a:buNone/>
            </a:pPr>
            <a:r>
              <a:rPr lang="en-US" sz="2400" dirty="0"/>
              <a:t>	</a:t>
            </a:r>
            <a:r>
              <a:rPr lang="en-US" sz="2400" dirty="0" err="1"/>
              <a:t>Ditulis</a:t>
            </a:r>
            <a:r>
              <a:rPr lang="en-US" sz="2400" dirty="0"/>
              <a:t> </a:t>
            </a:r>
            <a:r>
              <a:rPr lang="en-US" sz="2400" dirty="0" err="1"/>
              <a:t>oleh</a:t>
            </a:r>
            <a:r>
              <a:rPr lang="en-US" sz="2400" dirty="0"/>
              <a:t> </a:t>
            </a:r>
            <a:r>
              <a:rPr lang="en-US" sz="2400" dirty="0" err="1"/>
              <a:t>ahlinya</a:t>
            </a:r>
            <a:r>
              <a:rPr lang="en-US" sz="2400" dirty="0"/>
              <a:t>. </a:t>
            </a:r>
            <a:r>
              <a:rPr lang="en-US" sz="2400" dirty="0" err="1"/>
              <a:t>Biasanya</a:t>
            </a:r>
            <a:r>
              <a:rPr lang="en-US" sz="2400" dirty="0"/>
              <a:t> </a:t>
            </a:r>
            <a:r>
              <a:rPr lang="en-US" sz="2400" dirty="0" err="1"/>
              <a:t>artikel</a:t>
            </a:r>
            <a:r>
              <a:rPr lang="en-US" sz="2400" dirty="0"/>
              <a:t> </a:t>
            </a:r>
            <a:r>
              <a:rPr lang="en-US" sz="2400" dirty="0" err="1"/>
              <a:t>jenis</a:t>
            </a:r>
            <a:r>
              <a:rPr lang="en-US" sz="2400" dirty="0"/>
              <a:t> </a:t>
            </a:r>
            <a:r>
              <a:rPr lang="en-US" sz="2400" dirty="0" err="1"/>
              <a:t>ini</a:t>
            </a:r>
            <a:r>
              <a:rPr lang="en-US" sz="2400" dirty="0"/>
              <a:t> </a:t>
            </a:r>
            <a:r>
              <a:rPr lang="en-US" sz="2400" dirty="0" err="1"/>
              <a:t>ditempatkan</a:t>
            </a:r>
            <a:r>
              <a:rPr lang="en-US" sz="2400" dirty="0"/>
              <a:t> di </a:t>
            </a:r>
            <a:r>
              <a:rPr lang="en-US" sz="2400" dirty="0" err="1"/>
              <a:t>halaman</a:t>
            </a:r>
            <a:r>
              <a:rPr lang="en-US" sz="2400" dirty="0"/>
              <a:t> </a:t>
            </a:r>
            <a:r>
              <a:rPr lang="en-US" sz="2400" dirty="0" err="1"/>
              <a:t>muka</a:t>
            </a:r>
            <a:r>
              <a:rPr lang="en-US" sz="2400" dirty="0"/>
              <a:t> </a:t>
            </a:r>
            <a:r>
              <a:rPr lang="en-US" sz="2400" dirty="0" err="1"/>
              <a:t>atau</a:t>
            </a:r>
            <a:r>
              <a:rPr lang="en-US" sz="2400" dirty="0"/>
              <a:t> </a:t>
            </a:r>
            <a:r>
              <a:rPr lang="en-US" sz="2400" dirty="0" err="1"/>
              <a:t>rubrik</a:t>
            </a:r>
            <a:r>
              <a:rPr lang="en-US" sz="2400" dirty="0"/>
              <a:t> </a:t>
            </a:r>
            <a:r>
              <a:rPr lang="en-US" sz="2400" dirty="0" err="1"/>
              <a:t>tertentu</a:t>
            </a:r>
            <a:endParaRPr lang="id-ID" sz="2400" dirty="0"/>
          </a:p>
        </p:txBody>
      </p:sp>
    </p:spTree>
    <p:extLst>
      <p:ext uri="{BB962C8B-B14F-4D97-AF65-F5344CB8AC3E}">
        <p14:creationId xmlns:p14="http://schemas.microsoft.com/office/powerpoint/2010/main" val="190847078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507">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507">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50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31674" y="567705"/>
            <a:ext cx="7772400" cy="1462087"/>
          </a:xfrm>
        </p:spPr>
        <p:txBody>
          <a:bodyPr anchor="t"/>
          <a:lstStyle/>
          <a:p>
            <a:r>
              <a:rPr lang="en-US" sz="3200" b="1" dirty="0"/>
              <a:t>KEDUDUKAN DAN FUNGSI ARTIKEL</a:t>
            </a:r>
            <a:endParaRPr lang="id-ID" sz="3200" b="1" dirty="0"/>
          </a:p>
        </p:txBody>
      </p:sp>
      <p:sp>
        <p:nvSpPr>
          <p:cNvPr id="22531" name="Rectangle 3"/>
          <p:cNvSpPr>
            <a:spLocks noGrp="1" noChangeArrowheads="1"/>
          </p:cNvSpPr>
          <p:nvPr>
            <p:ph idx="1"/>
          </p:nvPr>
        </p:nvSpPr>
        <p:spPr>
          <a:xfrm>
            <a:off x="733908" y="1415016"/>
            <a:ext cx="10662961" cy="2997200"/>
          </a:xfrm>
        </p:spPr>
        <p:txBody>
          <a:bodyPr/>
          <a:lstStyle/>
          <a:p>
            <a:pPr marL="609600" indent="-609600">
              <a:lnSpc>
                <a:spcPct val="80000"/>
              </a:lnSpc>
              <a:buFontTx/>
              <a:buAutoNum type="arabicPeriod"/>
            </a:pPr>
            <a:r>
              <a:rPr lang="en-US" sz="2800" dirty="0">
                <a:solidFill>
                  <a:srgbClr val="002060"/>
                </a:solidFill>
              </a:rPr>
              <a:t>Sebagai penafsir &amp; penerjemah berita bagi surat kabar</a:t>
            </a:r>
          </a:p>
          <a:p>
            <a:pPr marL="609600" indent="-609600">
              <a:lnSpc>
                <a:spcPct val="80000"/>
              </a:lnSpc>
              <a:buFontTx/>
              <a:buAutoNum type="arabicPeriod"/>
            </a:pPr>
            <a:r>
              <a:rPr lang="en-US" sz="2800" dirty="0">
                <a:solidFill>
                  <a:srgbClr val="002060"/>
                </a:solidFill>
              </a:rPr>
              <a:t>Sebagai wahana diskusi </a:t>
            </a:r>
          </a:p>
          <a:p>
            <a:pPr marL="609600" indent="-609600">
              <a:lnSpc>
                <a:spcPct val="80000"/>
              </a:lnSpc>
              <a:buFontTx/>
              <a:buAutoNum type="arabicPeriod"/>
            </a:pPr>
            <a:r>
              <a:rPr lang="en-US" sz="2800" dirty="0">
                <a:solidFill>
                  <a:srgbClr val="002060"/>
                </a:solidFill>
              </a:rPr>
              <a:t>Sosialisasi gagasan &amp; kontribusi pemikiran dalam kerangka mencari solusi </a:t>
            </a:r>
          </a:p>
          <a:p>
            <a:pPr marL="609600" indent="-609600">
              <a:lnSpc>
                <a:spcPct val="80000"/>
              </a:lnSpc>
              <a:buFontTx/>
              <a:buAutoNum type="arabicPeriod"/>
            </a:pPr>
            <a:r>
              <a:rPr lang="en-US" sz="2800" dirty="0">
                <a:solidFill>
                  <a:srgbClr val="002060"/>
                </a:solidFill>
              </a:rPr>
              <a:t>Sarana aktualisasi dan eksistensi diri bagi penulis</a:t>
            </a:r>
          </a:p>
          <a:p>
            <a:pPr marL="609600" indent="-609600">
              <a:lnSpc>
                <a:spcPct val="80000"/>
              </a:lnSpc>
              <a:buFontTx/>
              <a:buAutoNum type="arabicPeriod"/>
            </a:pPr>
            <a:r>
              <a:rPr lang="en-US" sz="2800" dirty="0">
                <a:solidFill>
                  <a:srgbClr val="002060"/>
                </a:solidFill>
              </a:rPr>
              <a:t>Sarana mencari/menambah penghasilan</a:t>
            </a:r>
          </a:p>
          <a:p>
            <a:pPr marL="609600" indent="-609600">
              <a:lnSpc>
                <a:spcPct val="80000"/>
              </a:lnSpc>
              <a:buNone/>
            </a:pPr>
            <a:endParaRPr lang="id-ID" sz="2800" dirty="0">
              <a:solidFill>
                <a:srgbClr val="FFFF66"/>
              </a:solidFill>
            </a:endParaRPr>
          </a:p>
        </p:txBody>
      </p:sp>
    </p:spTree>
    <p:extLst>
      <p:ext uri="{BB962C8B-B14F-4D97-AF65-F5344CB8AC3E}">
        <p14:creationId xmlns:p14="http://schemas.microsoft.com/office/powerpoint/2010/main" val="12247471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659927E4-E194-47BE-91C2-B87D50CF51DB}">
  <ds:schemaRefs>
    <ds:schemaRef ds:uri="http://schemas.microsoft.com/sharepoint/v3/contenttype/forms"/>
  </ds:schemaRefs>
</ds:datastoreItem>
</file>

<file path=customXml/itemProps2.xml><?xml version="1.0" encoding="utf-8"?>
<ds:datastoreItem xmlns:ds="http://schemas.openxmlformats.org/officeDocument/2006/customXml" ds:itemID="{E34A532A-EA0D-41F9-B458-AF9358EF2F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92E9E5-79AF-4029-8FCA-9C327D54FD8F}">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{A2591A1A-6969-4829-BAEB-C23785117EC9}tf56410444</Template>
  <TotalTime>0</TotalTime>
  <Words>683</Words>
  <Application>Microsoft Office PowerPoint</Application>
  <PresentationFormat>Widescreen</PresentationFormat>
  <Paragraphs>116</Paragraphs>
  <Slides>16</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Americana BT</vt:lpstr>
      <vt:lpstr>Avenir Next LT Pro</vt:lpstr>
      <vt:lpstr>Avenir Next LT Pro Light</vt:lpstr>
      <vt:lpstr>Calibri</vt:lpstr>
      <vt:lpstr>Garamond</vt:lpstr>
      <vt:lpstr>Palatino Linotype</vt:lpstr>
      <vt:lpstr>Times New Roman</vt:lpstr>
      <vt:lpstr>Wingdings</vt:lpstr>
      <vt:lpstr>Wingdings 2</vt:lpstr>
      <vt:lpstr>SavonVTI</vt:lpstr>
      <vt:lpstr>FIKSI  DAN NONFIKSI</vt:lpstr>
      <vt:lpstr>FIKSI</vt:lpstr>
      <vt:lpstr>NONFIKSI</vt:lpstr>
      <vt:lpstr>PowerPoint Presentation</vt:lpstr>
      <vt:lpstr>PENGERTIAN ARTIKEL</vt:lpstr>
      <vt:lpstr>MENGAPA DISEBUT LEPAS?</vt:lpstr>
      <vt:lpstr>KARAKTERISTIK ARTIKEL</vt:lpstr>
      <vt:lpstr>JENIS-JENIS ARTIKEL</vt:lpstr>
      <vt:lpstr>KEDUDUKAN DAN FUNGSI ARTIKEL</vt:lpstr>
      <vt:lpstr>PERSIAPAN MENULIS ARTIKEL</vt:lpstr>
      <vt:lpstr>TAHAP PERSIAPAN</vt:lpstr>
      <vt:lpstr>TAHAPAN PENULISAN</vt:lpstr>
      <vt:lpstr>TAHAP PERBAIKAN  (EDITING)</vt:lpstr>
      <vt:lpstr>PowerPoint Presentation</vt:lpstr>
      <vt:lpstr>SUMBER IDE ARTIKEL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2020-03-05T04:01:20Z</dcterms:created>
  <dcterms:modified xsi:type="dcterms:W3CDTF">2020-03-05T04:12:38Z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