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4"/>
  </p:notesMasterIdLst>
  <p:sldIdLst>
    <p:sldId id="256" r:id="rId2"/>
    <p:sldId id="274" r:id="rId3"/>
    <p:sldId id="314" r:id="rId4"/>
    <p:sldId id="270" r:id="rId5"/>
    <p:sldId id="264" r:id="rId6"/>
    <p:sldId id="315" r:id="rId7"/>
    <p:sldId id="322" r:id="rId8"/>
    <p:sldId id="312" r:id="rId9"/>
    <p:sldId id="263" r:id="rId10"/>
    <p:sldId id="301" r:id="rId11"/>
    <p:sldId id="303" r:id="rId12"/>
    <p:sldId id="300" r:id="rId13"/>
    <p:sldId id="304" r:id="rId14"/>
    <p:sldId id="305" r:id="rId15"/>
    <p:sldId id="307" r:id="rId16"/>
    <p:sldId id="261" r:id="rId17"/>
    <p:sldId id="311" r:id="rId18"/>
    <p:sldId id="313" r:id="rId19"/>
    <p:sldId id="262" r:id="rId20"/>
    <p:sldId id="258" r:id="rId21"/>
    <p:sldId id="319" r:id="rId22"/>
    <p:sldId id="317" r:id="rId23"/>
  </p:sldIdLst>
  <p:sldSz cx="9144000" cy="6858000" type="screen4x3"/>
  <p:notesSz cx="6858000" cy="9144000"/>
  <p:embeddedFontLst>
    <p:embeddedFont>
      <p:font typeface="Montserrat" charset="0"/>
      <p:regular r:id="rId25"/>
      <p:bold r:id="rId26"/>
      <p:italic r:id="rId27"/>
      <p:boldItalic r:id="rId28"/>
    </p:embeddedFont>
    <p:embeddedFont>
      <p:font typeface="Open Sans" charset="0"/>
      <p:regular r:id="rId29"/>
      <p:bold r:id="rId30"/>
      <p:italic r:id="rId31"/>
      <p:boldItalic r:id="rId32"/>
    </p:embeddedFont>
    <p:embeddedFont>
      <p:font typeface="Tw Cen MT" pitchFamily="34" charset="0"/>
      <p:regular r:id="rId33"/>
      <p:bold r:id="rId34"/>
      <p:italic r:id="rId35"/>
      <p:boldItalic r:id="rId36"/>
    </p:embeddedFont>
    <p:embeddedFont>
      <p:font typeface="Nunito" charset="0"/>
      <p:regular r:id="rId37"/>
      <p:bold r:id="rId38"/>
      <p:italic r:id="rId39"/>
      <p:boldItalic r:id="rId40"/>
    </p:embeddedFont>
    <p:embeddedFont>
      <p:font typeface="ＭＳ Ｐゴシック" pitchFamily="34" charset="-128"/>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2D16675-A638-40CE-A402-267B96E2B6AE}">
  <a:tblStyle styleId="{C2D16675-A638-40CE-A402-267B96E2B6A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4660"/>
  </p:normalViewPr>
  <p:slideViewPr>
    <p:cSldViewPr snapToGrid="0">
      <p:cViewPr>
        <p:scale>
          <a:sx n="55" d="100"/>
          <a:sy n="55" d="100"/>
        </p:scale>
        <p:origin x="-1860" y="-4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0147D0-3C51-4FA9-9828-C5C36A034CA6}" type="doc">
      <dgm:prSet loTypeId="urn:microsoft.com/office/officeart/2005/8/layout/process1" loCatId="process" qsTypeId="urn:microsoft.com/office/officeart/2005/8/quickstyle/simple1" qsCatId="simple" csTypeId="urn:microsoft.com/office/officeart/2005/8/colors/accent0_1" csCatId="mainScheme" phldr="1"/>
      <dgm:spPr/>
    </dgm:pt>
    <dgm:pt modelId="{9A45BF89-7D61-4077-84CE-BB63D247C41A}">
      <dgm:prSet phldrT="[Text]"/>
      <dgm:spPr/>
      <dgm:t>
        <a:bodyPr/>
        <a:lstStyle/>
        <a:p>
          <a:r>
            <a:rPr lang="en-US" dirty="0" err="1" smtClean="0"/>
            <a:t>Kepemilikan</a:t>
          </a:r>
          <a:r>
            <a:rPr lang="en-US" dirty="0" smtClean="0"/>
            <a:t> </a:t>
          </a:r>
          <a:r>
            <a:rPr lang="en-US" dirty="0" err="1" smtClean="0"/>
            <a:t>Penuh</a:t>
          </a:r>
          <a:endParaRPr lang="en-US" dirty="0"/>
        </a:p>
      </dgm:t>
    </dgm:pt>
    <dgm:pt modelId="{80275BFE-9FDA-4176-B2EE-C7627BFF7849}" type="parTrans" cxnId="{11F2E0A5-D6DD-4BFF-A2BE-02E0486EBDC8}">
      <dgm:prSet/>
      <dgm:spPr/>
      <dgm:t>
        <a:bodyPr/>
        <a:lstStyle/>
        <a:p>
          <a:endParaRPr lang="en-US"/>
        </a:p>
      </dgm:t>
    </dgm:pt>
    <dgm:pt modelId="{3E6D06BC-92C7-45AD-8F96-DE862894DA17}" type="sibTrans" cxnId="{11F2E0A5-D6DD-4BFF-A2BE-02E0486EBDC8}">
      <dgm:prSet/>
      <dgm:spPr>
        <a:noFill/>
      </dgm:spPr>
      <dgm:t>
        <a:bodyPr/>
        <a:lstStyle/>
        <a:p>
          <a:endParaRPr lang="en-US"/>
        </a:p>
      </dgm:t>
    </dgm:pt>
    <dgm:pt modelId="{91D9F42B-BBEC-4995-8FA5-203F151752D2}">
      <dgm:prSet phldrT="[Text]"/>
      <dgm:spPr/>
      <dgm:t>
        <a:bodyPr/>
        <a:lstStyle/>
        <a:p>
          <a:r>
            <a:rPr lang="en-US" dirty="0" err="1" smtClean="0"/>
            <a:t>Harta</a:t>
          </a:r>
          <a:r>
            <a:rPr lang="en-US" dirty="0" smtClean="0"/>
            <a:t> </a:t>
          </a:r>
          <a:r>
            <a:rPr lang="en-US" dirty="0" err="1" smtClean="0"/>
            <a:t>diperoleh</a:t>
          </a:r>
          <a:r>
            <a:rPr lang="en-US" dirty="0" smtClean="0"/>
            <a:t> </a:t>
          </a:r>
          <a:r>
            <a:rPr lang="en-US" dirty="0" err="1" smtClean="0"/>
            <a:t>secara</a:t>
          </a:r>
          <a:r>
            <a:rPr lang="en-US" dirty="0" smtClean="0"/>
            <a:t> Halal</a:t>
          </a:r>
          <a:endParaRPr lang="en-US" dirty="0"/>
        </a:p>
      </dgm:t>
    </dgm:pt>
    <dgm:pt modelId="{3F4BFFCC-8A90-4256-A5B0-88E27462BC9B}" type="parTrans" cxnId="{B8C3AA91-15EF-463C-AC7B-6F2677365903}">
      <dgm:prSet/>
      <dgm:spPr/>
      <dgm:t>
        <a:bodyPr/>
        <a:lstStyle/>
        <a:p>
          <a:endParaRPr lang="en-US"/>
        </a:p>
      </dgm:t>
    </dgm:pt>
    <dgm:pt modelId="{F193532F-57B8-4C36-8C70-128C2FDE30CB}" type="sibTrans" cxnId="{B8C3AA91-15EF-463C-AC7B-6F2677365903}">
      <dgm:prSet/>
      <dgm:spPr>
        <a:noFill/>
      </dgm:spPr>
      <dgm:t>
        <a:bodyPr/>
        <a:lstStyle/>
        <a:p>
          <a:endParaRPr lang="en-US"/>
        </a:p>
      </dgm:t>
    </dgm:pt>
    <dgm:pt modelId="{068E744B-5A77-41FD-8589-FDD21198D54C}">
      <dgm:prSet phldrT="[Text]"/>
      <dgm:spPr/>
      <dgm:t>
        <a:bodyPr/>
        <a:lstStyle/>
        <a:p>
          <a:r>
            <a:rPr lang="en-US" dirty="0" err="1" smtClean="0"/>
            <a:t>Harta</a:t>
          </a:r>
          <a:r>
            <a:rPr lang="en-US" dirty="0" smtClean="0"/>
            <a:t> yang </a:t>
          </a:r>
          <a:r>
            <a:rPr lang="en-US" dirty="0" err="1" smtClean="0"/>
            <a:t>berkembang</a:t>
          </a:r>
          <a:r>
            <a:rPr lang="en-US" dirty="0" smtClean="0"/>
            <a:t> </a:t>
          </a:r>
          <a:r>
            <a:rPr lang="en-US" dirty="0" err="1" smtClean="0"/>
            <a:t>atau</a:t>
          </a:r>
          <a:r>
            <a:rPr lang="en-US" dirty="0" smtClean="0"/>
            <a:t> </a:t>
          </a:r>
          <a:r>
            <a:rPr lang="en-US" dirty="0" err="1" smtClean="0"/>
            <a:t>diproduktifkan</a:t>
          </a:r>
          <a:endParaRPr lang="en-US" dirty="0"/>
        </a:p>
      </dgm:t>
    </dgm:pt>
    <dgm:pt modelId="{90991647-55EE-417C-9C84-A28D556A1876}" type="parTrans" cxnId="{2C6E4734-CECE-4376-9132-C43562582DBD}">
      <dgm:prSet/>
      <dgm:spPr/>
      <dgm:t>
        <a:bodyPr/>
        <a:lstStyle/>
        <a:p>
          <a:endParaRPr lang="en-US"/>
        </a:p>
      </dgm:t>
    </dgm:pt>
    <dgm:pt modelId="{E34478AF-46D4-4014-9604-BB74FC7B714D}" type="sibTrans" cxnId="{2C6E4734-CECE-4376-9132-C43562582DBD}">
      <dgm:prSet/>
      <dgm:spPr/>
      <dgm:t>
        <a:bodyPr/>
        <a:lstStyle/>
        <a:p>
          <a:endParaRPr lang="en-US"/>
        </a:p>
      </dgm:t>
    </dgm:pt>
    <dgm:pt modelId="{40818296-E9B4-4CFD-94B0-65263B11E34A}" type="pres">
      <dgm:prSet presAssocID="{800147D0-3C51-4FA9-9828-C5C36A034CA6}" presName="Name0" presStyleCnt="0">
        <dgm:presLayoutVars>
          <dgm:dir/>
          <dgm:resizeHandles val="exact"/>
        </dgm:presLayoutVars>
      </dgm:prSet>
      <dgm:spPr/>
    </dgm:pt>
    <dgm:pt modelId="{8851520F-39C4-457E-9F60-D5F36688E011}" type="pres">
      <dgm:prSet presAssocID="{9A45BF89-7D61-4077-84CE-BB63D247C41A}" presName="node" presStyleLbl="node1" presStyleIdx="0" presStyleCnt="3">
        <dgm:presLayoutVars>
          <dgm:bulletEnabled val="1"/>
        </dgm:presLayoutVars>
      </dgm:prSet>
      <dgm:spPr/>
      <dgm:t>
        <a:bodyPr/>
        <a:lstStyle/>
        <a:p>
          <a:endParaRPr lang="en-US"/>
        </a:p>
      </dgm:t>
    </dgm:pt>
    <dgm:pt modelId="{73E2D363-ECC0-4FD6-AF92-945CA755A6AB}" type="pres">
      <dgm:prSet presAssocID="{3E6D06BC-92C7-45AD-8F96-DE862894DA17}" presName="sibTrans" presStyleLbl="sibTrans2D1" presStyleIdx="0" presStyleCnt="2"/>
      <dgm:spPr/>
      <dgm:t>
        <a:bodyPr/>
        <a:lstStyle/>
        <a:p>
          <a:endParaRPr lang="en-US"/>
        </a:p>
      </dgm:t>
    </dgm:pt>
    <dgm:pt modelId="{88154C84-D181-4A5B-80E2-C7FBEBE8D20A}" type="pres">
      <dgm:prSet presAssocID="{3E6D06BC-92C7-45AD-8F96-DE862894DA17}" presName="connectorText" presStyleLbl="sibTrans2D1" presStyleIdx="0" presStyleCnt="2"/>
      <dgm:spPr/>
      <dgm:t>
        <a:bodyPr/>
        <a:lstStyle/>
        <a:p>
          <a:endParaRPr lang="en-US"/>
        </a:p>
      </dgm:t>
    </dgm:pt>
    <dgm:pt modelId="{92CE8D25-244F-46E8-B548-5BB9A1E572AC}" type="pres">
      <dgm:prSet presAssocID="{91D9F42B-BBEC-4995-8FA5-203F151752D2}" presName="node" presStyleLbl="node1" presStyleIdx="1" presStyleCnt="3">
        <dgm:presLayoutVars>
          <dgm:bulletEnabled val="1"/>
        </dgm:presLayoutVars>
      </dgm:prSet>
      <dgm:spPr/>
      <dgm:t>
        <a:bodyPr/>
        <a:lstStyle/>
        <a:p>
          <a:endParaRPr lang="en-US"/>
        </a:p>
      </dgm:t>
    </dgm:pt>
    <dgm:pt modelId="{189A60AE-A1B7-4F67-9F61-E45E2201AB18}" type="pres">
      <dgm:prSet presAssocID="{F193532F-57B8-4C36-8C70-128C2FDE30CB}" presName="sibTrans" presStyleLbl="sibTrans2D1" presStyleIdx="1" presStyleCnt="2"/>
      <dgm:spPr/>
      <dgm:t>
        <a:bodyPr/>
        <a:lstStyle/>
        <a:p>
          <a:endParaRPr lang="en-US"/>
        </a:p>
      </dgm:t>
    </dgm:pt>
    <dgm:pt modelId="{6E290A23-90B8-404E-A152-4D6E5B4E625A}" type="pres">
      <dgm:prSet presAssocID="{F193532F-57B8-4C36-8C70-128C2FDE30CB}" presName="connectorText" presStyleLbl="sibTrans2D1" presStyleIdx="1" presStyleCnt="2"/>
      <dgm:spPr/>
      <dgm:t>
        <a:bodyPr/>
        <a:lstStyle/>
        <a:p>
          <a:endParaRPr lang="en-US"/>
        </a:p>
      </dgm:t>
    </dgm:pt>
    <dgm:pt modelId="{94ACB691-2711-4534-B8FA-A11CDEE3F9EE}" type="pres">
      <dgm:prSet presAssocID="{068E744B-5A77-41FD-8589-FDD21198D54C}" presName="node" presStyleLbl="node1" presStyleIdx="2" presStyleCnt="3">
        <dgm:presLayoutVars>
          <dgm:bulletEnabled val="1"/>
        </dgm:presLayoutVars>
      </dgm:prSet>
      <dgm:spPr/>
      <dgm:t>
        <a:bodyPr/>
        <a:lstStyle/>
        <a:p>
          <a:endParaRPr lang="en-US"/>
        </a:p>
      </dgm:t>
    </dgm:pt>
  </dgm:ptLst>
  <dgm:cxnLst>
    <dgm:cxn modelId="{FD4EB539-A52A-45ED-A334-267576572679}" type="presOf" srcId="{068E744B-5A77-41FD-8589-FDD21198D54C}" destId="{94ACB691-2711-4534-B8FA-A11CDEE3F9EE}" srcOrd="0" destOrd="0" presId="urn:microsoft.com/office/officeart/2005/8/layout/process1"/>
    <dgm:cxn modelId="{57180005-E466-4F46-A10D-BE18E357DE03}" type="presOf" srcId="{9A45BF89-7D61-4077-84CE-BB63D247C41A}" destId="{8851520F-39C4-457E-9F60-D5F36688E011}" srcOrd="0" destOrd="0" presId="urn:microsoft.com/office/officeart/2005/8/layout/process1"/>
    <dgm:cxn modelId="{B402E895-A4C5-42DA-8905-D1612CD2667F}" type="presOf" srcId="{800147D0-3C51-4FA9-9828-C5C36A034CA6}" destId="{40818296-E9B4-4CFD-94B0-65263B11E34A}" srcOrd="0" destOrd="0" presId="urn:microsoft.com/office/officeart/2005/8/layout/process1"/>
    <dgm:cxn modelId="{8CD6A991-F2C5-4E24-AB3F-A3F11CF4876B}" type="presOf" srcId="{F193532F-57B8-4C36-8C70-128C2FDE30CB}" destId="{6E290A23-90B8-404E-A152-4D6E5B4E625A}" srcOrd="1" destOrd="0" presId="urn:microsoft.com/office/officeart/2005/8/layout/process1"/>
    <dgm:cxn modelId="{B8C3AA91-15EF-463C-AC7B-6F2677365903}" srcId="{800147D0-3C51-4FA9-9828-C5C36A034CA6}" destId="{91D9F42B-BBEC-4995-8FA5-203F151752D2}" srcOrd="1" destOrd="0" parTransId="{3F4BFFCC-8A90-4256-A5B0-88E27462BC9B}" sibTransId="{F193532F-57B8-4C36-8C70-128C2FDE30CB}"/>
    <dgm:cxn modelId="{A55B5AF9-96B3-417F-B5C6-6B2F6E71F2DD}" type="presOf" srcId="{F193532F-57B8-4C36-8C70-128C2FDE30CB}" destId="{189A60AE-A1B7-4F67-9F61-E45E2201AB18}" srcOrd="0" destOrd="0" presId="urn:microsoft.com/office/officeart/2005/8/layout/process1"/>
    <dgm:cxn modelId="{1FA80687-0AFE-405B-A5D5-3A28EE32C68B}" type="presOf" srcId="{91D9F42B-BBEC-4995-8FA5-203F151752D2}" destId="{92CE8D25-244F-46E8-B548-5BB9A1E572AC}" srcOrd="0" destOrd="0" presId="urn:microsoft.com/office/officeart/2005/8/layout/process1"/>
    <dgm:cxn modelId="{11F2E0A5-D6DD-4BFF-A2BE-02E0486EBDC8}" srcId="{800147D0-3C51-4FA9-9828-C5C36A034CA6}" destId="{9A45BF89-7D61-4077-84CE-BB63D247C41A}" srcOrd="0" destOrd="0" parTransId="{80275BFE-9FDA-4176-B2EE-C7627BFF7849}" sibTransId="{3E6D06BC-92C7-45AD-8F96-DE862894DA17}"/>
    <dgm:cxn modelId="{C8BEE9E4-19C9-4316-956A-21457BD92DAC}" type="presOf" srcId="{3E6D06BC-92C7-45AD-8F96-DE862894DA17}" destId="{73E2D363-ECC0-4FD6-AF92-945CA755A6AB}" srcOrd="0" destOrd="0" presId="urn:microsoft.com/office/officeart/2005/8/layout/process1"/>
    <dgm:cxn modelId="{9FA7C65E-332D-4ACA-A282-D4C1056D56A2}" type="presOf" srcId="{3E6D06BC-92C7-45AD-8F96-DE862894DA17}" destId="{88154C84-D181-4A5B-80E2-C7FBEBE8D20A}" srcOrd="1" destOrd="0" presId="urn:microsoft.com/office/officeart/2005/8/layout/process1"/>
    <dgm:cxn modelId="{2C6E4734-CECE-4376-9132-C43562582DBD}" srcId="{800147D0-3C51-4FA9-9828-C5C36A034CA6}" destId="{068E744B-5A77-41FD-8589-FDD21198D54C}" srcOrd="2" destOrd="0" parTransId="{90991647-55EE-417C-9C84-A28D556A1876}" sibTransId="{E34478AF-46D4-4014-9604-BB74FC7B714D}"/>
    <dgm:cxn modelId="{275BAF0F-6DC1-4B5F-B9F5-AF6E2D9A0EEF}" type="presParOf" srcId="{40818296-E9B4-4CFD-94B0-65263B11E34A}" destId="{8851520F-39C4-457E-9F60-D5F36688E011}" srcOrd="0" destOrd="0" presId="urn:microsoft.com/office/officeart/2005/8/layout/process1"/>
    <dgm:cxn modelId="{7419C788-0CFE-438B-95EF-4D6E9F03C6C0}" type="presParOf" srcId="{40818296-E9B4-4CFD-94B0-65263B11E34A}" destId="{73E2D363-ECC0-4FD6-AF92-945CA755A6AB}" srcOrd="1" destOrd="0" presId="urn:microsoft.com/office/officeart/2005/8/layout/process1"/>
    <dgm:cxn modelId="{A1D3EA39-7B2D-4DDB-BA01-1A9040993D0F}" type="presParOf" srcId="{73E2D363-ECC0-4FD6-AF92-945CA755A6AB}" destId="{88154C84-D181-4A5B-80E2-C7FBEBE8D20A}" srcOrd="0" destOrd="0" presId="urn:microsoft.com/office/officeart/2005/8/layout/process1"/>
    <dgm:cxn modelId="{7070F4B1-CC07-4D9E-B1D9-DEC6A0902999}" type="presParOf" srcId="{40818296-E9B4-4CFD-94B0-65263B11E34A}" destId="{92CE8D25-244F-46E8-B548-5BB9A1E572AC}" srcOrd="2" destOrd="0" presId="urn:microsoft.com/office/officeart/2005/8/layout/process1"/>
    <dgm:cxn modelId="{A267666E-8DE9-492B-846D-19969C308497}" type="presParOf" srcId="{40818296-E9B4-4CFD-94B0-65263B11E34A}" destId="{189A60AE-A1B7-4F67-9F61-E45E2201AB18}" srcOrd="3" destOrd="0" presId="urn:microsoft.com/office/officeart/2005/8/layout/process1"/>
    <dgm:cxn modelId="{DA2C49ED-58A9-471A-8241-C3D79C15D0C3}" type="presParOf" srcId="{189A60AE-A1B7-4F67-9F61-E45E2201AB18}" destId="{6E290A23-90B8-404E-A152-4D6E5B4E625A}" srcOrd="0" destOrd="0" presId="urn:microsoft.com/office/officeart/2005/8/layout/process1"/>
    <dgm:cxn modelId="{A6403D58-FD95-4F10-8308-EFFAB36E41C7}" type="presParOf" srcId="{40818296-E9B4-4CFD-94B0-65263B11E34A}" destId="{94ACB691-2711-4534-B8FA-A11CDEE3F9E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147D0-3C51-4FA9-9828-C5C36A034CA6}" type="doc">
      <dgm:prSet loTypeId="urn:microsoft.com/office/officeart/2005/8/layout/process1" loCatId="process" qsTypeId="urn:microsoft.com/office/officeart/2005/8/quickstyle/simple1" qsCatId="simple" csTypeId="urn:microsoft.com/office/officeart/2005/8/colors/accent0_1" csCatId="mainScheme" phldr="1"/>
      <dgm:spPr/>
    </dgm:pt>
    <dgm:pt modelId="{068E744B-5A77-41FD-8589-FDD21198D54C}">
      <dgm:prSet phldrT="[Text]" custT="1"/>
      <dgm:spPr/>
      <dgm:t>
        <a:bodyPr/>
        <a:lstStyle/>
        <a:p>
          <a:r>
            <a:rPr lang="en-US" sz="1800" dirty="0" err="1" smtClean="0"/>
            <a:t>Mencukupi</a:t>
          </a:r>
          <a:r>
            <a:rPr lang="en-US" sz="1800" dirty="0" smtClean="0"/>
            <a:t> </a:t>
          </a:r>
          <a:r>
            <a:rPr lang="en-US" sz="1800" i="1" dirty="0" err="1" smtClean="0"/>
            <a:t>nishab</a:t>
          </a:r>
          <a:endParaRPr lang="en-US" sz="1800" i="1" dirty="0"/>
        </a:p>
      </dgm:t>
    </dgm:pt>
    <dgm:pt modelId="{90991647-55EE-417C-9C84-A28D556A1876}" type="parTrans" cxnId="{2C6E4734-CECE-4376-9132-C43562582DBD}">
      <dgm:prSet/>
      <dgm:spPr/>
      <dgm:t>
        <a:bodyPr/>
        <a:lstStyle/>
        <a:p>
          <a:endParaRPr lang="en-US"/>
        </a:p>
      </dgm:t>
    </dgm:pt>
    <dgm:pt modelId="{E34478AF-46D4-4014-9604-BB74FC7B714D}" type="sibTrans" cxnId="{2C6E4734-CECE-4376-9132-C43562582DBD}">
      <dgm:prSet/>
      <dgm:spPr>
        <a:noFill/>
      </dgm:spPr>
      <dgm:t>
        <a:bodyPr/>
        <a:lstStyle/>
        <a:p>
          <a:endParaRPr lang="en-US"/>
        </a:p>
      </dgm:t>
    </dgm:pt>
    <dgm:pt modelId="{CB5A7844-01D6-4C5C-8C7E-DC93CE6F83AF}">
      <dgm:prSet phldrT="[Text]" custT="1"/>
      <dgm:spPr/>
      <dgm:t>
        <a:bodyPr/>
        <a:lstStyle/>
        <a:p>
          <a:r>
            <a:rPr lang="en-US" sz="1800" dirty="0" err="1" smtClean="0"/>
            <a:t>Bebas</a:t>
          </a:r>
          <a:r>
            <a:rPr lang="en-US" sz="1800" dirty="0" smtClean="0"/>
            <a:t> </a:t>
          </a:r>
          <a:r>
            <a:rPr lang="en-US" sz="1800" dirty="0" err="1" smtClean="0"/>
            <a:t>dari</a:t>
          </a:r>
          <a:r>
            <a:rPr lang="en-US" sz="1800" dirty="0" smtClean="0"/>
            <a:t> </a:t>
          </a:r>
          <a:r>
            <a:rPr lang="en-US" sz="1800" dirty="0" err="1" smtClean="0"/>
            <a:t>hutang</a:t>
          </a:r>
          <a:endParaRPr lang="en-US" sz="1800" dirty="0"/>
        </a:p>
      </dgm:t>
    </dgm:pt>
    <dgm:pt modelId="{85D591D0-5A02-49BC-86CD-3619713E9ACF}" type="parTrans" cxnId="{B231695F-367F-4600-B179-ED4B66239304}">
      <dgm:prSet/>
      <dgm:spPr/>
      <dgm:t>
        <a:bodyPr/>
        <a:lstStyle/>
        <a:p>
          <a:endParaRPr lang="en-US"/>
        </a:p>
      </dgm:t>
    </dgm:pt>
    <dgm:pt modelId="{004B9A1F-A79F-44D3-A9B6-CD50F5DC9FEA}" type="sibTrans" cxnId="{B231695F-367F-4600-B179-ED4B66239304}">
      <dgm:prSet/>
      <dgm:spPr>
        <a:noFill/>
      </dgm:spPr>
      <dgm:t>
        <a:bodyPr/>
        <a:lstStyle/>
        <a:p>
          <a:endParaRPr lang="en-US"/>
        </a:p>
      </dgm:t>
    </dgm:pt>
    <dgm:pt modelId="{5742608A-A952-4A9A-9C3C-86A77DE6C865}">
      <dgm:prSet phldrT="[Text]" custT="1"/>
      <dgm:spPr/>
      <dgm:t>
        <a:bodyPr/>
        <a:lstStyle/>
        <a:p>
          <a:r>
            <a:rPr lang="en-US" sz="1800" dirty="0" err="1" smtClean="0"/>
            <a:t>Mencapai</a:t>
          </a:r>
          <a:r>
            <a:rPr lang="en-US" sz="1800" dirty="0" smtClean="0"/>
            <a:t> </a:t>
          </a:r>
          <a:r>
            <a:rPr lang="en-US" sz="1800" i="1" dirty="0" smtClean="0"/>
            <a:t>haul</a:t>
          </a:r>
          <a:endParaRPr lang="en-US" sz="1800" i="1" dirty="0"/>
        </a:p>
      </dgm:t>
    </dgm:pt>
    <dgm:pt modelId="{8DDCAE3D-420B-4B47-B11E-D3153B77B0D3}" type="parTrans" cxnId="{9EA00DA4-7BE4-4758-BD70-D69252B5D877}">
      <dgm:prSet/>
      <dgm:spPr/>
      <dgm:t>
        <a:bodyPr/>
        <a:lstStyle/>
        <a:p>
          <a:endParaRPr lang="en-US"/>
        </a:p>
      </dgm:t>
    </dgm:pt>
    <dgm:pt modelId="{EB148F6D-F17E-4A59-9DD6-1BA4E32CA3A5}" type="sibTrans" cxnId="{9EA00DA4-7BE4-4758-BD70-D69252B5D877}">
      <dgm:prSet/>
      <dgm:spPr/>
      <dgm:t>
        <a:bodyPr/>
        <a:lstStyle/>
        <a:p>
          <a:endParaRPr lang="en-US"/>
        </a:p>
      </dgm:t>
    </dgm:pt>
    <dgm:pt modelId="{40818296-E9B4-4CFD-94B0-65263B11E34A}" type="pres">
      <dgm:prSet presAssocID="{800147D0-3C51-4FA9-9828-C5C36A034CA6}" presName="Name0" presStyleCnt="0">
        <dgm:presLayoutVars>
          <dgm:dir/>
          <dgm:resizeHandles val="exact"/>
        </dgm:presLayoutVars>
      </dgm:prSet>
      <dgm:spPr/>
    </dgm:pt>
    <dgm:pt modelId="{94ACB691-2711-4534-B8FA-A11CDEE3F9EE}" type="pres">
      <dgm:prSet presAssocID="{068E744B-5A77-41FD-8589-FDD21198D54C}" presName="node" presStyleLbl="node1" presStyleIdx="0" presStyleCnt="3">
        <dgm:presLayoutVars>
          <dgm:bulletEnabled val="1"/>
        </dgm:presLayoutVars>
      </dgm:prSet>
      <dgm:spPr/>
      <dgm:t>
        <a:bodyPr/>
        <a:lstStyle/>
        <a:p>
          <a:endParaRPr lang="en-US"/>
        </a:p>
      </dgm:t>
    </dgm:pt>
    <dgm:pt modelId="{004FF768-03E1-412E-8E8F-1852C683A538}" type="pres">
      <dgm:prSet presAssocID="{E34478AF-46D4-4014-9604-BB74FC7B714D}" presName="sibTrans" presStyleLbl="sibTrans2D1" presStyleIdx="0" presStyleCnt="2"/>
      <dgm:spPr/>
      <dgm:t>
        <a:bodyPr/>
        <a:lstStyle/>
        <a:p>
          <a:endParaRPr lang="en-US"/>
        </a:p>
      </dgm:t>
    </dgm:pt>
    <dgm:pt modelId="{8DED868C-EDA1-4B26-A32E-22C7C99EC0FD}" type="pres">
      <dgm:prSet presAssocID="{E34478AF-46D4-4014-9604-BB74FC7B714D}" presName="connectorText" presStyleLbl="sibTrans2D1" presStyleIdx="0" presStyleCnt="2"/>
      <dgm:spPr/>
      <dgm:t>
        <a:bodyPr/>
        <a:lstStyle/>
        <a:p>
          <a:endParaRPr lang="en-US"/>
        </a:p>
      </dgm:t>
    </dgm:pt>
    <dgm:pt modelId="{2FA10D1F-6420-470A-A08D-8C666FEB52B1}" type="pres">
      <dgm:prSet presAssocID="{CB5A7844-01D6-4C5C-8C7E-DC93CE6F83AF}" presName="node" presStyleLbl="node1" presStyleIdx="1" presStyleCnt="3">
        <dgm:presLayoutVars>
          <dgm:bulletEnabled val="1"/>
        </dgm:presLayoutVars>
      </dgm:prSet>
      <dgm:spPr/>
      <dgm:t>
        <a:bodyPr/>
        <a:lstStyle/>
        <a:p>
          <a:endParaRPr lang="en-US"/>
        </a:p>
      </dgm:t>
    </dgm:pt>
    <dgm:pt modelId="{B7820849-8992-4783-94D3-83E69A33FA7D}" type="pres">
      <dgm:prSet presAssocID="{004B9A1F-A79F-44D3-A9B6-CD50F5DC9FEA}" presName="sibTrans" presStyleLbl="sibTrans2D1" presStyleIdx="1" presStyleCnt="2"/>
      <dgm:spPr/>
      <dgm:t>
        <a:bodyPr/>
        <a:lstStyle/>
        <a:p>
          <a:endParaRPr lang="en-US"/>
        </a:p>
      </dgm:t>
    </dgm:pt>
    <dgm:pt modelId="{1C54CA25-35DE-49E3-B8C8-9B8975E31BC4}" type="pres">
      <dgm:prSet presAssocID="{004B9A1F-A79F-44D3-A9B6-CD50F5DC9FEA}" presName="connectorText" presStyleLbl="sibTrans2D1" presStyleIdx="1" presStyleCnt="2"/>
      <dgm:spPr/>
      <dgm:t>
        <a:bodyPr/>
        <a:lstStyle/>
        <a:p>
          <a:endParaRPr lang="en-US"/>
        </a:p>
      </dgm:t>
    </dgm:pt>
    <dgm:pt modelId="{EE5FB58A-0F0B-4199-A137-94128F0B5BA5}" type="pres">
      <dgm:prSet presAssocID="{5742608A-A952-4A9A-9C3C-86A77DE6C865}" presName="node" presStyleLbl="node1" presStyleIdx="2" presStyleCnt="3">
        <dgm:presLayoutVars>
          <dgm:bulletEnabled val="1"/>
        </dgm:presLayoutVars>
      </dgm:prSet>
      <dgm:spPr/>
      <dgm:t>
        <a:bodyPr/>
        <a:lstStyle/>
        <a:p>
          <a:endParaRPr lang="en-US"/>
        </a:p>
      </dgm:t>
    </dgm:pt>
  </dgm:ptLst>
  <dgm:cxnLst>
    <dgm:cxn modelId="{578C3D03-0036-4BC6-B760-89A78BE09855}" type="presOf" srcId="{E34478AF-46D4-4014-9604-BB74FC7B714D}" destId="{8DED868C-EDA1-4B26-A32E-22C7C99EC0FD}" srcOrd="1" destOrd="0" presId="urn:microsoft.com/office/officeart/2005/8/layout/process1"/>
    <dgm:cxn modelId="{51D46E6E-FC66-49BD-B7E3-B6C3C10CA0AE}" type="presOf" srcId="{5742608A-A952-4A9A-9C3C-86A77DE6C865}" destId="{EE5FB58A-0F0B-4199-A137-94128F0B5BA5}" srcOrd="0" destOrd="0" presId="urn:microsoft.com/office/officeart/2005/8/layout/process1"/>
    <dgm:cxn modelId="{6B3C99F5-2A9D-4C40-8535-5F5B4F7B55EE}" type="presOf" srcId="{E34478AF-46D4-4014-9604-BB74FC7B714D}" destId="{004FF768-03E1-412E-8E8F-1852C683A538}" srcOrd="0" destOrd="0" presId="urn:microsoft.com/office/officeart/2005/8/layout/process1"/>
    <dgm:cxn modelId="{86001A9D-8EFE-4639-8B52-4186E51773AE}" type="presOf" srcId="{068E744B-5A77-41FD-8589-FDD21198D54C}" destId="{94ACB691-2711-4534-B8FA-A11CDEE3F9EE}" srcOrd="0" destOrd="0" presId="urn:microsoft.com/office/officeart/2005/8/layout/process1"/>
    <dgm:cxn modelId="{7E6D9A5B-532B-4BB6-A25A-2C2E1BCB0CC1}" type="presOf" srcId="{800147D0-3C51-4FA9-9828-C5C36A034CA6}" destId="{40818296-E9B4-4CFD-94B0-65263B11E34A}" srcOrd="0" destOrd="0" presId="urn:microsoft.com/office/officeart/2005/8/layout/process1"/>
    <dgm:cxn modelId="{9EA00DA4-7BE4-4758-BD70-D69252B5D877}" srcId="{800147D0-3C51-4FA9-9828-C5C36A034CA6}" destId="{5742608A-A952-4A9A-9C3C-86A77DE6C865}" srcOrd="2" destOrd="0" parTransId="{8DDCAE3D-420B-4B47-B11E-D3153B77B0D3}" sibTransId="{EB148F6D-F17E-4A59-9DD6-1BA4E32CA3A5}"/>
    <dgm:cxn modelId="{B231695F-367F-4600-B179-ED4B66239304}" srcId="{800147D0-3C51-4FA9-9828-C5C36A034CA6}" destId="{CB5A7844-01D6-4C5C-8C7E-DC93CE6F83AF}" srcOrd="1" destOrd="0" parTransId="{85D591D0-5A02-49BC-86CD-3619713E9ACF}" sibTransId="{004B9A1F-A79F-44D3-A9B6-CD50F5DC9FEA}"/>
    <dgm:cxn modelId="{071139DF-97C4-4403-BE81-A4FE5D687C54}" type="presOf" srcId="{004B9A1F-A79F-44D3-A9B6-CD50F5DC9FEA}" destId="{1C54CA25-35DE-49E3-B8C8-9B8975E31BC4}" srcOrd="1" destOrd="0" presId="urn:microsoft.com/office/officeart/2005/8/layout/process1"/>
    <dgm:cxn modelId="{7610ADBE-264E-4D9A-95BF-52904A397187}" type="presOf" srcId="{004B9A1F-A79F-44D3-A9B6-CD50F5DC9FEA}" destId="{B7820849-8992-4783-94D3-83E69A33FA7D}" srcOrd="0" destOrd="0" presId="urn:microsoft.com/office/officeart/2005/8/layout/process1"/>
    <dgm:cxn modelId="{D18C348B-153C-4AA2-A113-ECBFDC474EE0}" type="presOf" srcId="{CB5A7844-01D6-4C5C-8C7E-DC93CE6F83AF}" destId="{2FA10D1F-6420-470A-A08D-8C666FEB52B1}" srcOrd="0" destOrd="0" presId="urn:microsoft.com/office/officeart/2005/8/layout/process1"/>
    <dgm:cxn modelId="{2C6E4734-CECE-4376-9132-C43562582DBD}" srcId="{800147D0-3C51-4FA9-9828-C5C36A034CA6}" destId="{068E744B-5A77-41FD-8589-FDD21198D54C}" srcOrd="0" destOrd="0" parTransId="{90991647-55EE-417C-9C84-A28D556A1876}" sibTransId="{E34478AF-46D4-4014-9604-BB74FC7B714D}"/>
    <dgm:cxn modelId="{3F548878-12EB-4E7D-B619-13FFD48675D9}" type="presParOf" srcId="{40818296-E9B4-4CFD-94B0-65263B11E34A}" destId="{94ACB691-2711-4534-B8FA-A11CDEE3F9EE}" srcOrd="0" destOrd="0" presId="urn:microsoft.com/office/officeart/2005/8/layout/process1"/>
    <dgm:cxn modelId="{78A578C3-10BD-4BE2-9F98-860B005AD043}" type="presParOf" srcId="{40818296-E9B4-4CFD-94B0-65263B11E34A}" destId="{004FF768-03E1-412E-8E8F-1852C683A538}" srcOrd="1" destOrd="0" presId="urn:microsoft.com/office/officeart/2005/8/layout/process1"/>
    <dgm:cxn modelId="{E44FE8CE-AED4-4A17-86D4-2CB203BA4098}" type="presParOf" srcId="{004FF768-03E1-412E-8E8F-1852C683A538}" destId="{8DED868C-EDA1-4B26-A32E-22C7C99EC0FD}" srcOrd="0" destOrd="0" presId="urn:microsoft.com/office/officeart/2005/8/layout/process1"/>
    <dgm:cxn modelId="{2E1B8B0D-2CF9-4B88-9A8F-0432E01C322E}" type="presParOf" srcId="{40818296-E9B4-4CFD-94B0-65263B11E34A}" destId="{2FA10D1F-6420-470A-A08D-8C666FEB52B1}" srcOrd="2" destOrd="0" presId="urn:microsoft.com/office/officeart/2005/8/layout/process1"/>
    <dgm:cxn modelId="{89A858EF-72B2-45F4-B60E-9C83BCDD426B}" type="presParOf" srcId="{40818296-E9B4-4CFD-94B0-65263B11E34A}" destId="{B7820849-8992-4783-94D3-83E69A33FA7D}" srcOrd="3" destOrd="0" presId="urn:microsoft.com/office/officeart/2005/8/layout/process1"/>
    <dgm:cxn modelId="{A4029DBA-74C6-4392-8D96-44581F866984}" type="presParOf" srcId="{B7820849-8992-4783-94D3-83E69A33FA7D}" destId="{1C54CA25-35DE-49E3-B8C8-9B8975E31BC4}" srcOrd="0" destOrd="0" presId="urn:microsoft.com/office/officeart/2005/8/layout/process1"/>
    <dgm:cxn modelId="{DEDF9327-D8F9-41AD-9914-E6BFF352102C}" type="presParOf" srcId="{40818296-E9B4-4CFD-94B0-65263B11E34A}" destId="{EE5FB58A-0F0B-4199-A137-94128F0B5BA5}"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397AC3-6E33-43E3-9C52-9A9AB894A1D1}" type="doc">
      <dgm:prSet loTypeId="urn:microsoft.com/office/officeart/2005/8/layout/target3" loCatId="list" qsTypeId="urn:microsoft.com/office/officeart/2005/8/quickstyle/simple1" qsCatId="simple" csTypeId="urn:microsoft.com/office/officeart/2005/8/colors/accent5_4" csCatId="accent5" phldr="1"/>
      <dgm:spPr/>
      <dgm:t>
        <a:bodyPr/>
        <a:lstStyle/>
        <a:p>
          <a:endParaRPr lang="id-ID"/>
        </a:p>
      </dgm:t>
    </dgm:pt>
    <dgm:pt modelId="{D2BC67C9-88A1-42DE-845D-D2EE9D486426}">
      <dgm:prSet phldrT="[Text]" custT="1"/>
      <dgm:spPr/>
      <dgm:t>
        <a:bodyPr/>
        <a:lstStyle/>
        <a:p>
          <a:r>
            <a:rPr lang="id-ID" sz="2000" dirty="0" smtClean="0"/>
            <a:t>Memenuhi Kebutuhan Sekunder yang Penting</a:t>
          </a:r>
          <a:endParaRPr lang="id-ID" sz="2000" dirty="0"/>
        </a:p>
      </dgm:t>
    </dgm:pt>
    <dgm:pt modelId="{A65DF9D7-AAA6-4987-A08D-8E57D4C7C8DD}" type="parTrans" cxnId="{D44D7545-4933-4401-92B4-95AAC530AEFF}">
      <dgm:prSet/>
      <dgm:spPr/>
      <dgm:t>
        <a:bodyPr/>
        <a:lstStyle/>
        <a:p>
          <a:endParaRPr lang="id-ID"/>
        </a:p>
      </dgm:t>
    </dgm:pt>
    <dgm:pt modelId="{789D6531-E930-433A-A97F-8A398DF8C0C6}" type="sibTrans" cxnId="{D44D7545-4933-4401-92B4-95AAC530AEFF}">
      <dgm:prSet/>
      <dgm:spPr/>
      <dgm:t>
        <a:bodyPr/>
        <a:lstStyle/>
        <a:p>
          <a:endParaRPr lang="id-ID"/>
        </a:p>
      </dgm:t>
    </dgm:pt>
    <dgm:pt modelId="{8F9AA18D-644B-4176-BBE3-FD32DE0E06E2}">
      <dgm:prSet phldrT="[Text]"/>
      <dgm:spPr/>
      <dgm:t>
        <a:bodyPr/>
        <a:lstStyle/>
        <a:p>
          <a:r>
            <a:rPr lang="id-ID" dirty="0" smtClean="0"/>
            <a:t>Melakukan Pembelaan Hukum</a:t>
          </a:r>
          <a:endParaRPr lang="id-ID" dirty="0"/>
        </a:p>
      </dgm:t>
    </dgm:pt>
    <dgm:pt modelId="{060FAB82-BF63-43B4-AA66-4FECE4D7F397}" type="parTrans" cxnId="{946135EA-7847-413C-9CDA-F8FF7257EF63}">
      <dgm:prSet/>
      <dgm:spPr/>
      <dgm:t>
        <a:bodyPr/>
        <a:lstStyle/>
        <a:p>
          <a:endParaRPr lang="id-ID"/>
        </a:p>
      </dgm:t>
    </dgm:pt>
    <dgm:pt modelId="{3C62686F-90CA-4BB9-9AA5-DB4C6EFA996D}" type="sibTrans" cxnId="{946135EA-7847-413C-9CDA-F8FF7257EF63}">
      <dgm:prSet/>
      <dgm:spPr/>
      <dgm:t>
        <a:bodyPr/>
        <a:lstStyle/>
        <a:p>
          <a:endParaRPr lang="id-ID"/>
        </a:p>
      </dgm:t>
    </dgm:pt>
    <dgm:pt modelId="{B10DE30B-D2AB-4A0B-908C-E8B72A6D6E81}">
      <dgm:prSet phldrT="[Text]"/>
      <dgm:spPr/>
      <dgm:t>
        <a:bodyPr/>
        <a:lstStyle/>
        <a:p>
          <a:r>
            <a:rPr lang="id-ID" dirty="0" smtClean="0"/>
            <a:t>Pelestarian Lingkungan</a:t>
          </a:r>
          <a:endParaRPr lang="id-ID" dirty="0"/>
        </a:p>
      </dgm:t>
    </dgm:pt>
    <dgm:pt modelId="{778F2AE3-9277-422D-8663-18D799FCCE12}" type="parTrans" cxnId="{73AFEB3F-A83B-4406-A9AA-48D40344E15A}">
      <dgm:prSet/>
      <dgm:spPr/>
      <dgm:t>
        <a:bodyPr/>
        <a:lstStyle/>
        <a:p>
          <a:endParaRPr lang="id-ID"/>
        </a:p>
      </dgm:t>
    </dgm:pt>
    <dgm:pt modelId="{A08F6FB1-9E2B-4E52-A972-466F716AAB98}" type="sibTrans" cxnId="{73AFEB3F-A83B-4406-A9AA-48D40344E15A}">
      <dgm:prSet/>
      <dgm:spPr/>
      <dgm:t>
        <a:bodyPr/>
        <a:lstStyle/>
        <a:p>
          <a:endParaRPr lang="id-ID"/>
        </a:p>
      </dgm:t>
    </dgm:pt>
    <dgm:pt modelId="{E520C8E6-74F4-4D85-B418-03DCBD95837C}">
      <dgm:prSet phldrT="[Text]" custT="1"/>
      <dgm:spPr/>
      <dgm:t>
        <a:bodyPr/>
        <a:lstStyle/>
        <a:p>
          <a:r>
            <a:rPr lang="id-ID" sz="2000" dirty="0" smtClean="0"/>
            <a:t>Mendukung Kemandirian &amp; Pengembangan Ekonomi</a:t>
          </a:r>
          <a:endParaRPr lang="id-ID" sz="2000" dirty="0"/>
        </a:p>
      </dgm:t>
    </dgm:pt>
    <dgm:pt modelId="{3188CE84-3378-4C17-A7C6-E4DD3554519F}" type="parTrans" cxnId="{372C8D92-6F13-48D7-B9D1-E9A787E97CAC}">
      <dgm:prSet/>
      <dgm:spPr/>
      <dgm:t>
        <a:bodyPr/>
        <a:lstStyle/>
        <a:p>
          <a:endParaRPr lang="id-ID"/>
        </a:p>
      </dgm:t>
    </dgm:pt>
    <dgm:pt modelId="{6A72B1AE-E127-43FE-9C8D-4B2950E6E099}" type="sibTrans" cxnId="{372C8D92-6F13-48D7-B9D1-E9A787E97CAC}">
      <dgm:prSet/>
      <dgm:spPr/>
      <dgm:t>
        <a:bodyPr/>
        <a:lstStyle/>
        <a:p>
          <a:endParaRPr lang="id-ID"/>
        </a:p>
      </dgm:t>
    </dgm:pt>
    <dgm:pt modelId="{807486AE-5E32-43BC-97F2-66A8682D2736}">
      <dgm:prSet phldrT="[Text]"/>
      <dgm:spPr/>
      <dgm:t>
        <a:bodyPr/>
        <a:lstStyle/>
        <a:p>
          <a:r>
            <a:rPr lang="id-ID" dirty="0" smtClean="0"/>
            <a:t>Pengembangan Kewirausahaan</a:t>
          </a:r>
          <a:endParaRPr lang="id-ID" dirty="0"/>
        </a:p>
      </dgm:t>
    </dgm:pt>
    <dgm:pt modelId="{C2F40AB8-DF0C-4EFC-97FC-2DFDC8AC41A5}" type="parTrans" cxnId="{A1AA6468-CBE7-4601-B722-0220EA6A2E56}">
      <dgm:prSet/>
      <dgm:spPr/>
      <dgm:t>
        <a:bodyPr/>
        <a:lstStyle/>
        <a:p>
          <a:endParaRPr lang="id-ID"/>
        </a:p>
      </dgm:t>
    </dgm:pt>
    <dgm:pt modelId="{F55E992D-FE1C-4A68-BCF1-698A6DF99906}" type="sibTrans" cxnId="{A1AA6468-CBE7-4601-B722-0220EA6A2E56}">
      <dgm:prSet/>
      <dgm:spPr/>
      <dgm:t>
        <a:bodyPr/>
        <a:lstStyle/>
        <a:p>
          <a:endParaRPr lang="id-ID"/>
        </a:p>
      </dgm:t>
    </dgm:pt>
    <dgm:pt modelId="{2B34449D-BB6F-44D3-9E71-35521EA83196}">
      <dgm:prSet phldrT="[Text]"/>
      <dgm:spPr/>
      <dgm:t>
        <a:bodyPr/>
        <a:lstStyle/>
        <a:p>
          <a:r>
            <a:rPr lang="id-ID" dirty="0" smtClean="0"/>
            <a:t>Bantuan Modal Usaha</a:t>
          </a:r>
          <a:endParaRPr lang="id-ID" dirty="0"/>
        </a:p>
      </dgm:t>
    </dgm:pt>
    <dgm:pt modelId="{7236FEEF-9AB6-466A-B233-E3F0849F44ED}" type="parTrans" cxnId="{AF29FF63-9DCE-463E-8D64-1F44D11AA865}">
      <dgm:prSet/>
      <dgm:spPr/>
      <dgm:t>
        <a:bodyPr/>
        <a:lstStyle/>
        <a:p>
          <a:endParaRPr lang="id-ID"/>
        </a:p>
      </dgm:t>
    </dgm:pt>
    <dgm:pt modelId="{9CAAB415-798A-4EB7-BB76-3D739E7D9E34}" type="sibTrans" cxnId="{AF29FF63-9DCE-463E-8D64-1F44D11AA865}">
      <dgm:prSet/>
      <dgm:spPr/>
      <dgm:t>
        <a:bodyPr/>
        <a:lstStyle/>
        <a:p>
          <a:endParaRPr lang="id-ID"/>
        </a:p>
      </dgm:t>
    </dgm:pt>
    <dgm:pt modelId="{79E38F04-4901-455A-A35A-62ACAEDC6B22}">
      <dgm:prSet phldrT="[Text]" custT="1"/>
      <dgm:spPr/>
      <dgm:t>
        <a:bodyPr/>
        <a:lstStyle/>
        <a:p>
          <a:r>
            <a:rPr lang="id-ID" sz="2000" dirty="0" smtClean="0"/>
            <a:t>Memenuhi Kebutuhan Dasar Masyarakat</a:t>
          </a:r>
          <a:endParaRPr lang="id-ID" sz="2000" dirty="0"/>
        </a:p>
      </dgm:t>
    </dgm:pt>
    <dgm:pt modelId="{A7D4190A-3871-4AB3-AD51-6B0BB8F5C933}" type="parTrans" cxnId="{7E9FD6E0-7D97-4660-B117-18AD4FC3C05A}">
      <dgm:prSet/>
      <dgm:spPr/>
      <dgm:t>
        <a:bodyPr/>
        <a:lstStyle/>
        <a:p>
          <a:endParaRPr lang="id-ID"/>
        </a:p>
      </dgm:t>
    </dgm:pt>
    <dgm:pt modelId="{E7EB4A34-6E05-4C4D-A175-C349AB99BD41}" type="sibTrans" cxnId="{7E9FD6E0-7D97-4660-B117-18AD4FC3C05A}">
      <dgm:prSet/>
      <dgm:spPr/>
      <dgm:t>
        <a:bodyPr/>
        <a:lstStyle/>
        <a:p>
          <a:endParaRPr lang="id-ID"/>
        </a:p>
      </dgm:t>
    </dgm:pt>
    <dgm:pt modelId="{DAC081D3-582C-4A1B-A92F-BE1BB15CA865}">
      <dgm:prSet phldrT="[Text]"/>
      <dgm:spPr/>
      <dgm:t>
        <a:bodyPr/>
        <a:lstStyle/>
        <a:p>
          <a:r>
            <a:rPr lang="id-ID" dirty="0" smtClean="0"/>
            <a:t>Makanan</a:t>
          </a:r>
          <a:endParaRPr lang="id-ID" dirty="0"/>
        </a:p>
      </dgm:t>
    </dgm:pt>
    <dgm:pt modelId="{87514D11-3D1A-48C4-A5A4-5EC8716DBB98}" type="parTrans" cxnId="{1148B7E1-42C3-48BE-AB03-F167AF89924E}">
      <dgm:prSet/>
      <dgm:spPr/>
      <dgm:t>
        <a:bodyPr/>
        <a:lstStyle/>
        <a:p>
          <a:endParaRPr lang="id-ID"/>
        </a:p>
      </dgm:t>
    </dgm:pt>
    <dgm:pt modelId="{A24A6756-5690-4DFA-A672-EC1D53138C06}" type="sibTrans" cxnId="{1148B7E1-42C3-48BE-AB03-F167AF89924E}">
      <dgm:prSet/>
      <dgm:spPr/>
      <dgm:t>
        <a:bodyPr/>
        <a:lstStyle/>
        <a:p>
          <a:endParaRPr lang="id-ID"/>
        </a:p>
      </dgm:t>
    </dgm:pt>
    <dgm:pt modelId="{E1BFD144-C8C9-4C62-80E2-D166138162FF}">
      <dgm:prSet phldrT="[Text]"/>
      <dgm:spPr/>
      <dgm:t>
        <a:bodyPr/>
        <a:lstStyle/>
        <a:p>
          <a:r>
            <a:rPr lang="id-ID" dirty="0" smtClean="0"/>
            <a:t>Pakaian</a:t>
          </a:r>
          <a:endParaRPr lang="id-ID" dirty="0"/>
        </a:p>
      </dgm:t>
    </dgm:pt>
    <dgm:pt modelId="{D20E93DB-B561-475B-A24A-7B79163B55CB}" type="parTrans" cxnId="{2FEEF720-D0FE-4CCE-8706-F88F0D7BAA32}">
      <dgm:prSet/>
      <dgm:spPr/>
      <dgm:t>
        <a:bodyPr/>
        <a:lstStyle/>
        <a:p>
          <a:endParaRPr lang="id-ID"/>
        </a:p>
      </dgm:t>
    </dgm:pt>
    <dgm:pt modelId="{553271DF-DB58-4551-BA8C-FF1830AFC253}" type="sibTrans" cxnId="{2FEEF720-D0FE-4CCE-8706-F88F0D7BAA32}">
      <dgm:prSet/>
      <dgm:spPr/>
      <dgm:t>
        <a:bodyPr/>
        <a:lstStyle/>
        <a:p>
          <a:endParaRPr lang="id-ID"/>
        </a:p>
      </dgm:t>
    </dgm:pt>
    <dgm:pt modelId="{D1F62838-5D1B-4EA3-82B7-C7EE5AFC741C}">
      <dgm:prSet phldrT="[Text]"/>
      <dgm:spPr/>
      <dgm:t>
        <a:bodyPr/>
        <a:lstStyle/>
        <a:p>
          <a:r>
            <a:rPr lang="id-ID" dirty="0" smtClean="0"/>
            <a:t>Tempat Tinggal</a:t>
          </a:r>
          <a:endParaRPr lang="id-ID" dirty="0"/>
        </a:p>
      </dgm:t>
    </dgm:pt>
    <dgm:pt modelId="{A36A76FC-60B9-4B70-B8F2-0CA2569B7E32}" type="parTrans" cxnId="{1E729984-3CDE-47FF-B098-AC9E030B3B2D}">
      <dgm:prSet/>
      <dgm:spPr/>
      <dgm:t>
        <a:bodyPr/>
        <a:lstStyle/>
        <a:p>
          <a:endParaRPr lang="id-ID"/>
        </a:p>
      </dgm:t>
    </dgm:pt>
    <dgm:pt modelId="{A8334E25-505D-4307-8648-1F242C21F532}" type="sibTrans" cxnId="{1E729984-3CDE-47FF-B098-AC9E030B3B2D}">
      <dgm:prSet/>
      <dgm:spPr/>
      <dgm:t>
        <a:bodyPr/>
        <a:lstStyle/>
        <a:p>
          <a:endParaRPr lang="id-ID"/>
        </a:p>
      </dgm:t>
    </dgm:pt>
    <dgm:pt modelId="{E9F23E59-0AFC-45FA-BCCE-E17F030E819B}">
      <dgm:prSet phldrT="[Text]"/>
      <dgm:spPr/>
      <dgm:t>
        <a:bodyPr/>
        <a:lstStyle/>
        <a:p>
          <a:r>
            <a:rPr lang="id-ID" dirty="0" smtClean="0"/>
            <a:t>Kesehatan</a:t>
          </a:r>
          <a:endParaRPr lang="id-ID" dirty="0"/>
        </a:p>
      </dgm:t>
    </dgm:pt>
    <dgm:pt modelId="{12BE74CC-9711-4DE2-8F8A-17326E802112}" type="parTrans" cxnId="{3148AD63-6F70-4A25-9D94-54C0559D03BC}">
      <dgm:prSet/>
      <dgm:spPr/>
      <dgm:t>
        <a:bodyPr/>
        <a:lstStyle/>
        <a:p>
          <a:endParaRPr lang="id-ID"/>
        </a:p>
      </dgm:t>
    </dgm:pt>
    <dgm:pt modelId="{F17A2688-08AC-4FC9-8041-6B582B76DF95}" type="sibTrans" cxnId="{3148AD63-6F70-4A25-9D94-54C0559D03BC}">
      <dgm:prSet/>
      <dgm:spPr/>
      <dgm:t>
        <a:bodyPr/>
        <a:lstStyle/>
        <a:p>
          <a:endParaRPr lang="id-ID"/>
        </a:p>
      </dgm:t>
    </dgm:pt>
    <dgm:pt modelId="{9B841936-74A5-47A9-B82C-C861967EA633}">
      <dgm:prSet phldrT="[Text]"/>
      <dgm:spPr/>
      <dgm:t>
        <a:bodyPr/>
        <a:lstStyle/>
        <a:p>
          <a:r>
            <a:rPr lang="id-ID" dirty="0" smtClean="0"/>
            <a:t>Pendidikan</a:t>
          </a:r>
          <a:endParaRPr lang="id-ID" dirty="0"/>
        </a:p>
      </dgm:t>
    </dgm:pt>
    <dgm:pt modelId="{4304AE9C-D104-403E-BEB6-AD7932D8A152}" type="parTrans" cxnId="{E9F943E5-9F85-4E3D-9EAF-1E2EBF9F8CFE}">
      <dgm:prSet/>
      <dgm:spPr/>
      <dgm:t>
        <a:bodyPr/>
        <a:lstStyle/>
        <a:p>
          <a:endParaRPr lang="id-ID"/>
        </a:p>
      </dgm:t>
    </dgm:pt>
    <dgm:pt modelId="{B8AA6867-8518-4073-A90B-432DF6A31BC2}" type="sibTrans" cxnId="{E9F943E5-9F85-4E3D-9EAF-1E2EBF9F8CFE}">
      <dgm:prSet/>
      <dgm:spPr/>
      <dgm:t>
        <a:bodyPr/>
        <a:lstStyle/>
        <a:p>
          <a:endParaRPr lang="id-ID"/>
        </a:p>
      </dgm:t>
    </dgm:pt>
    <dgm:pt modelId="{3CF2B867-C08E-46F3-927C-1E9A4AAF19E3}">
      <dgm:prSet phldrT="[Text]"/>
      <dgm:spPr/>
      <dgm:t>
        <a:bodyPr/>
        <a:lstStyle/>
        <a:p>
          <a:r>
            <a:rPr lang="id-ID" dirty="0" smtClean="0"/>
            <a:t>Asistensi Usaha</a:t>
          </a:r>
          <a:endParaRPr lang="id-ID" dirty="0"/>
        </a:p>
      </dgm:t>
    </dgm:pt>
    <dgm:pt modelId="{4F7B0A1D-824C-49B4-BFE2-58ABFCF03225}" type="parTrans" cxnId="{C1F3E7D5-C843-4A80-9A8E-11203296D5CE}">
      <dgm:prSet/>
      <dgm:spPr/>
      <dgm:t>
        <a:bodyPr/>
        <a:lstStyle/>
        <a:p>
          <a:endParaRPr lang="id-ID"/>
        </a:p>
      </dgm:t>
    </dgm:pt>
    <dgm:pt modelId="{8DC881F8-7F81-4EA2-AE3B-CB25B21D3AD7}" type="sibTrans" cxnId="{C1F3E7D5-C843-4A80-9A8E-11203296D5CE}">
      <dgm:prSet/>
      <dgm:spPr/>
      <dgm:t>
        <a:bodyPr/>
        <a:lstStyle/>
        <a:p>
          <a:endParaRPr lang="id-ID"/>
        </a:p>
      </dgm:t>
    </dgm:pt>
    <dgm:pt modelId="{2FC2AC06-7C99-4B2F-A81D-B37AF5C389C3}">
      <dgm:prSet phldrT="[Text]"/>
      <dgm:spPr/>
      <dgm:t>
        <a:bodyPr/>
        <a:lstStyle/>
        <a:p>
          <a:r>
            <a:rPr lang="id-ID" dirty="0" smtClean="0"/>
            <a:t>Penguatan Usaha</a:t>
          </a:r>
          <a:endParaRPr lang="id-ID" dirty="0"/>
        </a:p>
      </dgm:t>
    </dgm:pt>
    <dgm:pt modelId="{1EDFE47B-9DD7-44AA-94FA-6D9F4D3268BF}" type="parTrans" cxnId="{8491DE60-32CA-449F-BAA4-CF0B1CC93A00}">
      <dgm:prSet/>
      <dgm:spPr/>
      <dgm:t>
        <a:bodyPr/>
        <a:lstStyle/>
        <a:p>
          <a:endParaRPr lang="id-ID"/>
        </a:p>
      </dgm:t>
    </dgm:pt>
    <dgm:pt modelId="{C2D5F65E-20C4-4493-A1F1-AEFF2CA35ECE}" type="sibTrans" cxnId="{8491DE60-32CA-449F-BAA4-CF0B1CC93A00}">
      <dgm:prSet/>
      <dgm:spPr/>
      <dgm:t>
        <a:bodyPr/>
        <a:lstStyle/>
        <a:p>
          <a:endParaRPr lang="id-ID"/>
        </a:p>
      </dgm:t>
    </dgm:pt>
    <dgm:pt modelId="{02B4A98B-0D52-48C5-BE5E-884CEE9B7039}">
      <dgm:prSet phldrT="[Text]"/>
      <dgm:spPr/>
      <dgm:t>
        <a:bodyPr/>
        <a:lstStyle/>
        <a:p>
          <a:r>
            <a:rPr lang="id-ID" dirty="0" smtClean="0"/>
            <a:t>Dakwah</a:t>
          </a:r>
          <a:endParaRPr lang="id-ID" dirty="0"/>
        </a:p>
      </dgm:t>
    </dgm:pt>
    <dgm:pt modelId="{DAB2A65F-D5BF-457E-AB4D-CEE8045F3851}" type="parTrans" cxnId="{7A04FC2D-1BB5-4E02-B088-6F05A3989E07}">
      <dgm:prSet/>
      <dgm:spPr/>
      <dgm:t>
        <a:bodyPr/>
        <a:lstStyle/>
        <a:p>
          <a:endParaRPr lang="id-ID"/>
        </a:p>
      </dgm:t>
    </dgm:pt>
    <dgm:pt modelId="{3C5A04DF-65E4-45E9-821A-EAF764DA6F02}" type="sibTrans" cxnId="{7A04FC2D-1BB5-4E02-B088-6F05A3989E07}">
      <dgm:prSet/>
      <dgm:spPr/>
      <dgm:t>
        <a:bodyPr/>
        <a:lstStyle/>
        <a:p>
          <a:endParaRPr lang="id-ID"/>
        </a:p>
      </dgm:t>
    </dgm:pt>
    <dgm:pt modelId="{5AB39FC5-A069-4178-81E5-CC4DECD6FEC5}">
      <dgm:prSet phldrT="[Text]"/>
      <dgm:spPr/>
      <dgm:t>
        <a:bodyPr/>
        <a:lstStyle/>
        <a:p>
          <a:r>
            <a:rPr lang="id-ID" dirty="0" smtClean="0"/>
            <a:t>Advokasi  Mengurangi Kemiskinan</a:t>
          </a:r>
          <a:endParaRPr lang="id-ID" dirty="0"/>
        </a:p>
      </dgm:t>
    </dgm:pt>
    <dgm:pt modelId="{B19A3433-A911-49DA-88FC-79AA8D6DF95D}" type="parTrans" cxnId="{A8CBD722-6728-47D8-92BC-8F4CFEBFE6AB}">
      <dgm:prSet/>
      <dgm:spPr/>
      <dgm:t>
        <a:bodyPr/>
        <a:lstStyle/>
        <a:p>
          <a:endParaRPr lang="id-ID"/>
        </a:p>
      </dgm:t>
    </dgm:pt>
    <dgm:pt modelId="{93A5315E-9B92-40C7-A71D-44E6B69FA498}" type="sibTrans" cxnId="{A8CBD722-6728-47D8-92BC-8F4CFEBFE6AB}">
      <dgm:prSet/>
      <dgm:spPr/>
      <dgm:t>
        <a:bodyPr/>
        <a:lstStyle/>
        <a:p>
          <a:endParaRPr lang="id-ID"/>
        </a:p>
      </dgm:t>
    </dgm:pt>
    <dgm:pt modelId="{5DEC7EDA-B4F3-464A-9699-7CBFE2053853}" type="pres">
      <dgm:prSet presAssocID="{99397AC3-6E33-43E3-9C52-9A9AB894A1D1}" presName="Name0" presStyleCnt="0">
        <dgm:presLayoutVars>
          <dgm:chMax val="7"/>
          <dgm:dir/>
          <dgm:animLvl val="lvl"/>
          <dgm:resizeHandles val="exact"/>
        </dgm:presLayoutVars>
      </dgm:prSet>
      <dgm:spPr/>
      <dgm:t>
        <a:bodyPr/>
        <a:lstStyle/>
        <a:p>
          <a:endParaRPr lang="id-ID"/>
        </a:p>
      </dgm:t>
    </dgm:pt>
    <dgm:pt modelId="{55D7F183-4707-4F39-8314-FEE523172518}" type="pres">
      <dgm:prSet presAssocID="{D2BC67C9-88A1-42DE-845D-D2EE9D486426}" presName="circle1" presStyleLbl="node1" presStyleIdx="0" presStyleCnt="3"/>
      <dgm:spPr/>
      <dgm:t>
        <a:bodyPr/>
        <a:lstStyle/>
        <a:p>
          <a:endParaRPr lang="en-US"/>
        </a:p>
      </dgm:t>
    </dgm:pt>
    <dgm:pt modelId="{DAF95ED7-7A28-4A69-9E77-6B31E7A5ECBB}" type="pres">
      <dgm:prSet presAssocID="{D2BC67C9-88A1-42DE-845D-D2EE9D486426}" presName="space" presStyleCnt="0"/>
      <dgm:spPr/>
      <dgm:t>
        <a:bodyPr/>
        <a:lstStyle/>
        <a:p>
          <a:endParaRPr lang="en-US"/>
        </a:p>
      </dgm:t>
    </dgm:pt>
    <dgm:pt modelId="{E7982612-9EE1-4145-955E-7AF7F40CF6FB}" type="pres">
      <dgm:prSet presAssocID="{D2BC67C9-88A1-42DE-845D-D2EE9D486426}" presName="rect1" presStyleLbl="alignAcc1" presStyleIdx="0" presStyleCnt="3"/>
      <dgm:spPr/>
      <dgm:t>
        <a:bodyPr/>
        <a:lstStyle/>
        <a:p>
          <a:endParaRPr lang="id-ID"/>
        </a:p>
      </dgm:t>
    </dgm:pt>
    <dgm:pt modelId="{C546BD80-A275-4E57-913C-4B7A332E54C1}" type="pres">
      <dgm:prSet presAssocID="{E520C8E6-74F4-4D85-B418-03DCBD95837C}" presName="vertSpace2" presStyleLbl="node1" presStyleIdx="0" presStyleCnt="3"/>
      <dgm:spPr/>
      <dgm:t>
        <a:bodyPr/>
        <a:lstStyle/>
        <a:p>
          <a:endParaRPr lang="en-US"/>
        </a:p>
      </dgm:t>
    </dgm:pt>
    <dgm:pt modelId="{BDC71226-BE62-4309-BF2E-384B6A203BD6}" type="pres">
      <dgm:prSet presAssocID="{E520C8E6-74F4-4D85-B418-03DCBD95837C}" presName="circle2" presStyleLbl="node1" presStyleIdx="1" presStyleCnt="3"/>
      <dgm:spPr/>
      <dgm:t>
        <a:bodyPr/>
        <a:lstStyle/>
        <a:p>
          <a:endParaRPr lang="en-US"/>
        </a:p>
      </dgm:t>
    </dgm:pt>
    <dgm:pt modelId="{C6EEE31A-BED4-4080-8A13-E9E975BBF8FD}" type="pres">
      <dgm:prSet presAssocID="{E520C8E6-74F4-4D85-B418-03DCBD95837C}" presName="rect2" presStyleLbl="alignAcc1" presStyleIdx="1" presStyleCnt="3"/>
      <dgm:spPr/>
      <dgm:t>
        <a:bodyPr/>
        <a:lstStyle/>
        <a:p>
          <a:endParaRPr lang="id-ID"/>
        </a:p>
      </dgm:t>
    </dgm:pt>
    <dgm:pt modelId="{FD88330C-FBC2-4FCD-9781-B28ECFF6B0B7}" type="pres">
      <dgm:prSet presAssocID="{79E38F04-4901-455A-A35A-62ACAEDC6B22}" presName="vertSpace3" presStyleLbl="node1" presStyleIdx="1" presStyleCnt="3"/>
      <dgm:spPr/>
      <dgm:t>
        <a:bodyPr/>
        <a:lstStyle/>
        <a:p>
          <a:endParaRPr lang="en-US"/>
        </a:p>
      </dgm:t>
    </dgm:pt>
    <dgm:pt modelId="{B04DB08A-52D8-45F9-A02E-8D4C94263FFB}" type="pres">
      <dgm:prSet presAssocID="{79E38F04-4901-455A-A35A-62ACAEDC6B22}" presName="circle3" presStyleLbl="node1" presStyleIdx="2" presStyleCnt="3"/>
      <dgm:spPr/>
      <dgm:t>
        <a:bodyPr/>
        <a:lstStyle/>
        <a:p>
          <a:endParaRPr lang="en-US"/>
        </a:p>
      </dgm:t>
    </dgm:pt>
    <dgm:pt modelId="{D74AA433-1FFC-4B44-877A-757F18925B17}" type="pres">
      <dgm:prSet presAssocID="{79E38F04-4901-455A-A35A-62ACAEDC6B22}" presName="rect3" presStyleLbl="alignAcc1" presStyleIdx="2" presStyleCnt="3"/>
      <dgm:spPr/>
      <dgm:t>
        <a:bodyPr/>
        <a:lstStyle/>
        <a:p>
          <a:endParaRPr lang="id-ID"/>
        </a:p>
      </dgm:t>
    </dgm:pt>
    <dgm:pt modelId="{DB7EB08F-BFF4-4E25-A614-1DA341BFC315}" type="pres">
      <dgm:prSet presAssocID="{D2BC67C9-88A1-42DE-845D-D2EE9D486426}" presName="rect1ParTx" presStyleLbl="alignAcc1" presStyleIdx="2" presStyleCnt="3">
        <dgm:presLayoutVars>
          <dgm:chMax val="1"/>
          <dgm:bulletEnabled val="1"/>
        </dgm:presLayoutVars>
      </dgm:prSet>
      <dgm:spPr/>
      <dgm:t>
        <a:bodyPr/>
        <a:lstStyle/>
        <a:p>
          <a:endParaRPr lang="id-ID"/>
        </a:p>
      </dgm:t>
    </dgm:pt>
    <dgm:pt modelId="{10C91159-72EA-4072-8E99-BA1DD07F64C9}" type="pres">
      <dgm:prSet presAssocID="{D2BC67C9-88A1-42DE-845D-D2EE9D486426}" presName="rect1ChTx" presStyleLbl="alignAcc1" presStyleIdx="2" presStyleCnt="3">
        <dgm:presLayoutVars>
          <dgm:bulletEnabled val="1"/>
        </dgm:presLayoutVars>
      </dgm:prSet>
      <dgm:spPr/>
      <dgm:t>
        <a:bodyPr/>
        <a:lstStyle/>
        <a:p>
          <a:endParaRPr lang="id-ID"/>
        </a:p>
      </dgm:t>
    </dgm:pt>
    <dgm:pt modelId="{F91EE1D5-11CE-43A7-A463-D89DC61AB698}" type="pres">
      <dgm:prSet presAssocID="{E520C8E6-74F4-4D85-B418-03DCBD95837C}" presName="rect2ParTx" presStyleLbl="alignAcc1" presStyleIdx="2" presStyleCnt="3">
        <dgm:presLayoutVars>
          <dgm:chMax val="1"/>
          <dgm:bulletEnabled val="1"/>
        </dgm:presLayoutVars>
      </dgm:prSet>
      <dgm:spPr/>
      <dgm:t>
        <a:bodyPr/>
        <a:lstStyle/>
        <a:p>
          <a:endParaRPr lang="id-ID"/>
        </a:p>
      </dgm:t>
    </dgm:pt>
    <dgm:pt modelId="{21C1CDD9-6C76-41FF-AB99-DE86953ECCE2}" type="pres">
      <dgm:prSet presAssocID="{E520C8E6-74F4-4D85-B418-03DCBD95837C}" presName="rect2ChTx" presStyleLbl="alignAcc1" presStyleIdx="2" presStyleCnt="3">
        <dgm:presLayoutVars>
          <dgm:bulletEnabled val="1"/>
        </dgm:presLayoutVars>
      </dgm:prSet>
      <dgm:spPr/>
      <dgm:t>
        <a:bodyPr/>
        <a:lstStyle/>
        <a:p>
          <a:endParaRPr lang="id-ID"/>
        </a:p>
      </dgm:t>
    </dgm:pt>
    <dgm:pt modelId="{50CEDC3E-5EB8-4A11-A02A-66B611B1E0F1}" type="pres">
      <dgm:prSet presAssocID="{79E38F04-4901-455A-A35A-62ACAEDC6B22}" presName="rect3ParTx" presStyleLbl="alignAcc1" presStyleIdx="2" presStyleCnt="3">
        <dgm:presLayoutVars>
          <dgm:chMax val="1"/>
          <dgm:bulletEnabled val="1"/>
        </dgm:presLayoutVars>
      </dgm:prSet>
      <dgm:spPr/>
      <dgm:t>
        <a:bodyPr/>
        <a:lstStyle/>
        <a:p>
          <a:endParaRPr lang="id-ID"/>
        </a:p>
      </dgm:t>
    </dgm:pt>
    <dgm:pt modelId="{C594BF9C-59BD-4963-9D94-D34251CDEFA0}" type="pres">
      <dgm:prSet presAssocID="{79E38F04-4901-455A-A35A-62ACAEDC6B22}" presName="rect3ChTx" presStyleLbl="alignAcc1" presStyleIdx="2" presStyleCnt="3">
        <dgm:presLayoutVars>
          <dgm:bulletEnabled val="1"/>
        </dgm:presLayoutVars>
      </dgm:prSet>
      <dgm:spPr/>
      <dgm:t>
        <a:bodyPr/>
        <a:lstStyle/>
        <a:p>
          <a:endParaRPr lang="id-ID"/>
        </a:p>
      </dgm:t>
    </dgm:pt>
  </dgm:ptLst>
  <dgm:cxnLst>
    <dgm:cxn modelId="{E8721A8A-23CA-485A-B9D5-4F32610A6C18}" type="presOf" srcId="{79E38F04-4901-455A-A35A-62ACAEDC6B22}" destId="{50CEDC3E-5EB8-4A11-A02A-66B611B1E0F1}" srcOrd="1" destOrd="0" presId="urn:microsoft.com/office/officeart/2005/8/layout/target3"/>
    <dgm:cxn modelId="{7A04FC2D-1BB5-4E02-B088-6F05A3989E07}" srcId="{D2BC67C9-88A1-42DE-845D-D2EE9D486426}" destId="{02B4A98B-0D52-48C5-BE5E-884CEE9B7039}" srcOrd="2" destOrd="0" parTransId="{DAB2A65F-D5BF-457E-AB4D-CEE8045F3851}" sibTransId="{3C5A04DF-65E4-45E9-821A-EAF764DA6F02}"/>
    <dgm:cxn modelId="{1F0C23DC-FFEC-42F5-9EB1-9FC639FB142E}" type="presOf" srcId="{807486AE-5E32-43BC-97F2-66A8682D2736}" destId="{21C1CDD9-6C76-41FF-AB99-DE86953ECCE2}" srcOrd="0" destOrd="0" presId="urn:microsoft.com/office/officeart/2005/8/layout/target3"/>
    <dgm:cxn modelId="{557CCD61-1BA8-4E0D-B3D2-37B357E41F93}" type="presOf" srcId="{9B841936-74A5-47A9-B82C-C861967EA633}" destId="{C594BF9C-59BD-4963-9D94-D34251CDEFA0}" srcOrd="0" destOrd="4" presId="urn:microsoft.com/office/officeart/2005/8/layout/target3"/>
    <dgm:cxn modelId="{372C8D92-6F13-48D7-B9D1-E9A787E97CAC}" srcId="{99397AC3-6E33-43E3-9C52-9A9AB894A1D1}" destId="{E520C8E6-74F4-4D85-B418-03DCBD95837C}" srcOrd="1" destOrd="0" parTransId="{3188CE84-3378-4C17-A7C6-E4DD3554519F}" sibTransId="{6A72B1AE-E127-43FE-9C8D-4B2950E6E099}"/>
    <dgm:cxn modelId="{3148AD63-6F70-4A25-9D94-54C0559D03BC}" srcId="{79E38F04-4901-455A-A35A-62ACAEDC6B22}" destId="{E9F23E59-0AFC-45FA-BCCE-E17F030E819B}" srcOrd="3" destOrd="0" parTransId="{12BE74CC-9711-4DE2-8F8A-17326E802112}" sibTransId="{F17A2688-08AC-4FC9-8041-6B582B76DF95}"/>
    <dgm:cxn modelId="{A41A028C-1D84-4D4D-AD7D-FBE7F9A92771}" type="presOf" srcId="{E520C8E6-74F4-4D85-B418-03DCBD95837C}" destId="{C6EEE31A-BED4-4080-8A13-E9E975BBF8FD}" srcOrd="0" destOrd="0" presId="urn:microsoft.com/office/officeart/2005/8/layout/target3"/>
    <dgm:cxn modelId="{D44D7545-4933-4401-92B4-95AAC530AEFF}" srcId="{99397AC3-6E33-43E3-9C52-9A9AB894A1D1}" destId="{D2BC67C9-88A1-42DE-845D-D2EE9D486426}" srcOrd="0" destOrd="0" parTransId="{A65DF9D7-AAA6-4987-A08D-8E57D4C7C8DD}" sibTransId="{789D6531-E930-433A-A97F-8A398DF8C0C6}"/>
    <dgm:cxn modelId="{9FEE6670-AEED-47EE-B2E4-0C2A9F932B42}" type="presOf" srcId="{5AB39FC5-A069-4178-81E5-CC4DECD6FEC5}" destId="{10C91159-72EA-4072-8E99-BA1DD07F64C9}" srcOrd="0" destOrd="3" presId="urn:microsoft.com/office/officeart/2005/8/layout/target3"/>
    <dgm:cxn modelId="{946135EA-7847-413C-9CDA-F8FF7257EF63}" srcId="{D2BC67C9-88A1-42DE-845D-D2EE9D486426}" destId="{8F9AA18D-644B-4176-BBE3-FD32DE0E06E2}" srcOrd="0" destOrd="0" parTransId="{060FAB82-BF63-43B4-AA66-4FECE4D7F397}" sibTransId="{3C62686F-90CA-4BB9-9AA5-DB4C6EFA996D}"/>
    <dgm:cxn modelId="{7E9FD6E0-7D97-4660-B117-18AD4FC3C05A}" srcId="{99397AC3-6E33-43E3-9C52-9A9AB894A1D1}" destId="{79E38F04-4901-455A-A35A-62ACAEDC6B22}" srcOrd="2" destOrd="0" parTransId="{A7D4190A-3871-4AB3-AD51-6B0BB8F5C933}" sibTransId="{E7EB4A34-6E05-4C4D-A175-C349AB99BD41}"/>
    <dgm:cxn modelId="{B1A835BC-D640-435A-9617-E304E3B6E19F}" type="presOf" srcId="{02B4A98B-0D52-48C5-BE5E-884CEE9B7039}" destId="{10C91159-72EA-4072-8E99-BA1DD07F64C9}" srcOrd="0" destOrd="2" presId="urn:microsoft.com/office/officeart/2005/8/layout/target3"/>
    <dgm:cxn modelId="{2FEEF720-D0FE-4CCE-8706-F88F0D7BAA32}" srcId="{79E38F04-4901-455A-A35A-62ACAEDC6B22}" destId="{E1BFD144-C8C9-4C62-80E2-D166138162FF}" srcOrd="1" destOrd="0" parTransId="{D20E93DB-B561-475B-A24A-7B79163B55CB}" sibTransId="{553271DF-DB58-4551-BA8C-FF1830AFC253}"/>
    <dgm:cxn modelId="{A8CBD722-6728-47D8-92BC-8F4CFEBFE6AB}" srcId="{D2BC67C9-88A1-42DE-845D-D2EE9D486426}" destId="{5AB39FC5-A069-4178-81E5-CC4DECD6FEC5}" srcOrd="3" destOrd="0" parTransId="{B19A3433-A911-49DA-88FC-79AA8D6DF95D}" sibTransId="{93A5315E-9B92-40C7-A71D-44E6B69FA498}"/>
    <dgm:cxn modelId="{B9CC3BD7-A1D1-419F-9A24-661602EA133A}" type="presOf" srcId="{2B34449D-BB6F-44D3-9E71-35521EA83196}" destId="{21C1CDD9-6C76-41FF-AB99-DE86953ECCE2}" srcOrd="0" destOrd="1" presId="urn:microsoft.com/office/officeart/2005/8/layout/target3"/>
    <dgm:cxn modelId="{AF29FF63-9DCE-463E-8D64-1F44D11AA865}" srcId="{E520C8E6-74F4-4D85-B418-03DCBD95837C}" destId="{2B34449D-BB6F-44D3-9E71-35521EA83196}" srcOrd="1" destOrd="0" parTransId="{7236FEEF-9AB6-466A-B233-E3F0849F44ED}" sibTransId="{9CAAB415-798A-4EB7-BB76-3D739E7D9E34}"/>
    <dgm:cxn modelId="{F7D711EF-49DA-48A4-A039-E230878BB4A6}" type="presOf" srcId="{3CF2B867-C08E-46F3-927C-1E9A4AAF19E3}" destId="{21C1CDD9-6C76-41FF-AB99-DE86953ECCE2}" srcOrd="0" destOrd="2" presId="urn:microsoft.com/office/officeart/2005/8/layout/target3"/>
    <dgm:cxn modelId="{83704A8C-C20B-4195-A450-523D85CAF50B}" type="presOf" srcId="{D2BC67C9-88A1-42DE-845D-D2EE9D486426}" destId="{E7982612-9EE1-4145-955E-7AF7F40CF6FB}" srcOrd="0" destOrd="0" presId="urn:microsoft.com/office/officeart/2005/8/layout/target3"/>
    <dgm:cxn modelId="{73AFEB3F-A83B-4406-A9AA-48D40344E15A}" srcId="{D2BC67C9-88A1-42DE-845D-D2EE9D486426}" destId="{B10DE30B-D2AB-4A0B-908C-E8B72A6D6E81}" srcOrd="1" destOrd="0" parTransId="{778F2AE3-9277-422D-8663-18D799FCCE12}" sibTransId="{A08F6FB1-9E2B-4E52-A972-466F716AAB98}"/>
    <dgm:cxn modelId="{6C123712-67C9-4B78-9EEF-D3102498AFB6}" type="presOf" srcId="{D2BC67C9-88A1-42DE-845D-D2EE9D486426}" destId="{DB7EB08F-BFF4-4E25-A614-1DA341BFC315}" srcOrd="1" destOrd="0" presId="urn:microsoft.com/office/officeart/2005/8/layout/target3"/>
    <dgm:cxn modelId="{CB1A7919-8528-4D37-A1E7-5856C7EF5D30}" type="presOf" srcId="{99397AC3-6E33-43E3-9C52-9A9AB894A1D1}" destId="{5DEC7EDA-B4F3-464A-9699-7CBFE2053853}" srcOrd="0" destOrd="0" presId="urn:microsoft.com/office/officeart/2005/8/layout/target3"/>
    <dgm:cxn modelId="{23ECFD7F-2DAD-4A6B-BDEA-7A783D37274E}" type="presOf" srcId="{2FC2AC06-7C99-4B2F-A81D-B37AF5C389C3}" destId="{21C1CDD9-6C76-41FF-AB99-DE86953ECCE2}" srcOrd="0" destOrd="3" presId="urn:microsoft.com/office/officeart/2005/8/layout/target3"/>
    <dgm:cxn modelId="{E9F943E5-9F85-4E3D-9EAF-1E2EBF9F8CFE}" srcId="{79E38F04-4901-455A-A35A-62ACAEDC6B22}" destId="{9B841936-74A5-47A9-B82C-C861967EA633}" srcOrd="4" destOrd="0" parTransId="{4304AE9C-D104-403E-BEB6-AD7932D8A152}" sibTransId="{B8AA6867-8518-4073-A90B-432DF6A31BC2}"/>
    <dgm:cxn modelId="{54B62A89-6F65-456F-A7DC-5E7F8B11628D}" type="presOf" srcId="{B10DE30B-D2AB-4A0B-908C-E8B72A6D6E81}" destId="{10C91159-72EA-4072-8E99-BA1DD07F64C9}" srcOrd="0" destOrd="1" presId="urn:microsoft.com/office/officeart/2005/8/layout/target3"/>
    <dgm:cxn modelId="{213E7B2B-3A3F-4499-8275-5AC3A495BEF4}" type="presOf" srcId="{D1F62838-5D1B-4EA3-82B7-C7EE5AFC741C}" destId="{C594BF9C-59BD-4963-9D94-D34251CDEFA0}" srcOrd="0" destOrd="2" presId="urn:microsoft.com/office/officeart/2005/8/layout/target3"/>
    <dgm:cxn modelId="{A1AA6468-CBE7-4601-B722-0220EA6A2E56}" srcId="{E520C8E6-74F4-4D85-B418-03DCBD95837C}" destId="{807486AE-5E32-43BC-97F2-66A8682D2736}" srcOrd="0" destOrd="0" parTransId="{C2F40AB8-DF0C-4EFC-97FC-2DFDC8AC41A5}" sibTransId="{F55E992D-FE1C-4A68-BCF1-698A6DF99906}"/>
    <dgm:cxn modelId="{FAE70344-DF93-4912-88E4-D583B6E45EF6}" type="presOf" srcId="{DAC081D3-582C-4A1B-A92F-BE1BB15CA865}" destId="{C594BF9C-59BD-4963-9D94-D34251CDEFA0}" srcOrd="0" destOrd="0" presId="urn:microsoft.com/office/officeart/2005/8/layout/target3"/>
    <dgm:cxn modelId="{8491DE60-32CA-449F-BAA4-CF0B1CC93A00}" srcId="{E520C8E6-74F4-4D85-B418-03DCBD95837C}" destId="{2FC2AC06-7C99-4B2F-A81D-B37AF5C389C3}" srcOrd="3" destOrd="0" parTransId="{1EDFE47B-9DD7-44AA-94FA-6D9F4D3268BF}" sibTransId="{C2D5F65E-20C4-4493-A1F1-AEFF2CA35ECE}"/>
    <dgm:cxn modelId="{C1F3E7D5-C843-4A80-9A8E-11203296D5CE}" srcId="{E520C8E6-74F4-4D85-B418-03DCBD95837C}" destId="{3CF2B867-C08E-46F3-927C-1E9A4AAF19E3}" srcOrd="2" destOrd="0" parTransId="{4F7B0A1D-824C-49B4-BFE2-58ABFCF03225}" sibTransId="{8DC881F8-7F81-4EA2-AE3B-CB25B21D3AD7}"/>
    <dgm:cxn modelId="{1E729984-3CDE-47FF-B098-AC9E030B3B2D}" srcId="{79E38F04-4901-455A-A35A-62ACAEDC6B22}" destId="{D1F62838-5D1B-4EA3-82B7-C7EE5AFC741C}" srcOrd="2" destOrd="0" parTransId="{A36A76FC-60B9-4B70-B8F2-0CA2569B7E32}" sibTransId="{A8334E25-505D-4307-8648-1F242C21F532}"/>
    <dgm:cxn modelId="{010BF290-761B-4759-A4F4-0DA0E80FDCDC}" type="presOf" srcId="{E9F23E59-0AFC-45FA-BCCE-E17F030E819B}" destId="{C594BF9C-59BD-4963-9D94-D34251CDEFA0}" srcOrd="0" destOrd="3" presId="urn:microsoft.com/office/officeart/2005/8/layout/target3"/>
    <dgm:cxn modelId="{8FD1E68B-6B1E-45F7-BAA2-A1E45D877AA9}" type="presOf" srcId="{79E38F04-4901-455A-A35A-62ACAEDC6B22}" destId="{D74AA433-1FFC-4B44-877A-757F18925B17}" srcOrd="0" destOrd="0" presId="urn:microsoft.com/office/officeart/2005/8/layout/target3"/>
    <dgm:cxn modelId="{1148B7E1-42C3-48BE-AB03-F167AF89924E}" srcId="{79E38F04-4901-455A-A35A-62ACAEDC6B22}" destId="{DAC081D3-582C-4A1B-A92F-BE1BB15CA865}" srcOrd="0" destOrd="0" parTransId="{87514D11-3D1A-48C4-A5A4-5EC8716DBB98}" sibTransId="{A24A6756-5690-4DFA-A672-EC1D53138C06}"/>
    <dgm:cxn modelId="{77CBA43D-9C3D-421F-A367-C56DC9FACBB8}" type="presOf" srcId="{8F9AA18D-644B-4176-BBE3-FD32DE0E06E2}" destId="{10C91159-72EA-4072-8E99-BA1DD07F64C9}" srcOrd="0" destOrd="0" presId="urn:microsoft.com/office/officeart/2005/8/layout/target3"/>
    <dgm:cxn modelId="{8BF6A009-8DFD-4EFD-984C-B639C21F7C07}" type="presOf" srcId="{E1BFD144-C8C9-4C62-80E2-D166138162FF}" destId="{C594BF9C-59BD-4963-9D94-D34251CDEFA0}" srcOrd="0" destOrd="1" presId="urn:microsoft.com/office/officeart/2005/8/layout/target3"/>
    <dgm:cxn modelId="{9B98C104-BFE3-45BF-A721-42C20BF08E90}" type="presOf" srcId="{E520C8E6-74F4-4D85-B418-03DCBD95837C}" destId="{F91EE1D5-11CE-43A7-A463-D89DC61AB698}" srcOrd="1" destOrd="0" presId="urn:microsoft.com/office/officeart/2005/8/layout/target3"/>
    <dgm:cxn modelId="{64A3A41D-18F4-4A6C-858E-2CC3FE9ABBFD}" type="presParOf" srcId="{5DEC7EDA-B4F3-464A-9699-7CBFE2053853}" destId="{55D7F183-4707-4F39-8314-FEE523172518}" srcOrd="0" destOrd="0" presId="urn:microsoft.com/office/officeart/2005/8/layout/target3"/>
    <dgm:cxn modelId="{B8BF9E39-68AC-4ACA-83FF-F2D3E8D407AC}" type="presParOf" srcId="{5DEC7EDA-B4F3-464A-9699-7CBFE2053853}" destId="{DAF95ED7-7A28-4A69-9E77-6B31E7A5ECBB}" srcOrd="1" destOrd="0" presId="urn:microsoft.com/office/officeart/2005/8/layout/target3"/>
    <dgm:cxn modelId="{EDA382F5-F905-4550-A74E-457406F064AD}" type="presParOf" srcId="{5DEC7EDA-B4F3-464A-9699-7CBFE2053853}" destId="{E7982612-9EE1-4145-955E-7AF7F40CF6FB}" srcOrd="2" destOrd="0" presId="urn:microsoft.com/office/officeart/2005/8/layout/target3"/>
    <dgm:cxn modelId="{577DEB27-B064-45DE-97DF-E9DF49F2F2DE}" type="presParOf" srcId="{5DEC7EDA-B4F3-464A-9699-7CBFE2053853}" destId="{C546BD80-A275-4E57-913C-4B7A332E54C1}" srcOrd="3" destOrd="0" presId="urn:microsoft.com/office/officeart/2005/8/layout/target3"/>
    <dgm:cxn modelId="{AFC19BF5-78B1-46E7-8EB5-9CAAEC15DB79}" type="presParOf" srcId="{5DEC7EDA-B4F3-464A-9699-7CBFE2053853}" destId="{BDC71226-BE62-4309-BF2E-384B6A203BD6}" srcOrd="4" destOrd="0" presId="urn:microsoft.com/office/officeart/2005/8/layout/target3"/>
    <dgm:cxn modelId="{F639679A-5A9B-447A-83DD-8D12109EA2F8}" type="presParOf" srcId="{5DEC7EDA-B4F3-464A-9699-7CBFE2053853}" destId="{C6EEE31A-BED4-4080-8A13-E9E975BBF8FD}" srcOrd="5" destOrd="0" presId="urn:microsoft.com/office/officeart/2005/8/layout/target3"/>
    <dgm:cxn modelId="{075E9C19-F560-4171-92E0-D79829200008}" type="presParOf" srcId="{5DEC7EDA-B4F3-464A-9699-7CBFE2053853}" destId="{FD88330C-FBC2-4FCD-9781-B28ECFF6B0B7}" srcOrd="6" destOrd="0" presId="urn:microsoft.com/office/officeart/2005/8/layout/target3"/>
    <dgm:cxn modelId="{4B8E7487-A697-4639-B2CF-B37DC8AB4474}" type="presParOf" srcId="{5DEC7EDA-B4F3-464A-9699-7CBFE2053853}" destId="{B04DB08A-52D8-45F9-A02E-8D4C94263FFB}" srcOrd="7" destOrd="0" presId="urn:microsoft.com/office/officeart/2005/8/layout/target3"/>
    <dgm:cxn modelId="{6E313A79-9352-43F0-B285-DD64640B2FB8}" type="presParOf" srcId="{5DEC7EDA-B4F3-464A-9699-7CBFE2053853}" destId="{D74AA433-1FFC-4B44-877A-757F18925B17}" srcOrd="8" destOrd="0" presId="urn:microsoft.com/office/officeart/2005/8/layout/target3"/>
    <dgm:cxn modelId="{D021136B-78EA-4FDA-B21B-D389B83BC376}" type="presParOf" srcId="{5DEC7EDA-B4F3-464A-9699-7CBFE2053853}" destId="{DB7EB08F-BFF4-4E25-A614-1DA341BFC315}" srcOrd="9" destOrd="0" presId="urn:microsoft.com/office/officeart/2005/8/layout/target3"/>
    <dgm:cxn modelId="{4D915AA0-EC82-48C1-8AEF-F6D8E357CC5B}" type="presParOf" srcId="{5DEC7EDA-B4F3-464A-9699-7CBFE2053853}" destId="{10C91159-72EA-4072-8E99-BA1DD07F64C9}" srcOrd="10" destOrd="0" presId="urn:microsoft.com/office/officeart/2005/8/layout/target3"/>
    <dgm:cxn modelId="{7F7A7B45-7D86-4F97-AA59-C789DD5EB011}" type="presParOf" srcId="{5DEC7EDA-B4F3-464A-9699-7CBFE2053853}" destId="{F91EE1D5-11CE-43A7-A463-D89DC61AB698}" srcOrd="11" destOrd="0" presId="urn:microsoft.com/office/officeart/2005/8/layout/target3"/>
    <dgm:cxn modelId="{C1097AF6-FC10-4391-ADF5-C567EE151586}" type="presParOf" srcId="{5DEC7EDA-B4F3-464A-9699-7CBFE2053853}" destId="{21C1CDD9-6C76-41FF-AB99-DE86953ECCE2}" srcOrd="12" destOrd="0" presId="urn:microsoft.com/office/officeart/2005/8/layout/target3"/>
    <dgm:cxn modelId="{8F0CE1F2-D796-41F4-B9C7-4BAC4D886388}" type="presParOf" srcId="{5DEC7EDA-B4F3-464A-9699-7CBFE2053853}" destId="{50CEDC3E-5EB8-4A11-A02A-66B611B1E0F1}" srcOrd="13" destOrd="0" presId="urn:microsoft.com/office/officeart/2005/8/layout/target3"/>
    <dgm:cxn modelId="{69F5080B-B8FB-4FEC-95ED-8514FBE72FE8}" type="presParOf" srcId="{5DEC7EDA-B4F3-464A-9699-7CBFE2053853}" destId="{C594BF9C-59BD-4963-9D94-D34251CDEFA0}"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7FB616-A0EA-40E0-A4DE-E92DF41829A7}" type="doc">
      <dgm:prSet loTypeId="urn:microsoft.com/office/officeart/2005/8/layout/vList4" loCatId="list" qsTypeId="urn:microsoft.com/office/officeart/2005/8/quickstyle/simple1" qsCatId="simple" csTypeId="urn:microsoft.com/office/officeart/2005/8/colors/accent2_4" csCatId="accent2" phldr="1"/>
      <dgm:spPr/>
      <dgm:t>
        <a:bodyPr/>
        <a:lstStyle/>
        <a:p>
          <a:endParaRPr lang="en-US"/>
        </a:p>
      </dgm:t>
    </dgm:pt>
    <dgm:pt modelId="{AE561A49-F8A8-4216-B39D-E937AB237575}">
      <dgm:prSet phldrT="[Text]"/>
      <dgm:spPr/>
      <dgm:t>
        <a:bodyPr/>
        <a:lstStyle/>
        <a:p>
          <a:r>
            <a:rPr lang="en-US" dirty="0" err="1" smtClean="0"/>
            <a:t>Dijadikan</a:t>
          </a:r>
          <a:r>
            <a:rPr lang="en-US" dirty="0" smtClean="0"/>
            <a:t> </a:t>
          </a:r>
          <a:r>
            <a:rPr lang="en-US" dirty="0" err="1" smtClean="0"/>
            <a:t>Jaminan</a:t>
          </a:r>
          <a:endParaRPr lang="en-US" dirty="0"/>
        </a:p>
      </dgm:t>
    </dgm:pt>
    <dgm:pt modelId="{E376D5FF-C2A1-48B8-BCB5-2A180BB31148}" type="parTrans" cxnId="{A64D3B65-75A5-4FEA-A667-C19F584D80DC}">
      <dgm:prSet/>
      <dgm:spPr/>
      <dgm:t>
        <a:bodyPr/>
        <a:lstStyle/>
        <a:p>
          <a:endParaRPr lang="en-US"/>
        </a:p>
      </dgm:t>
    </dgm:pt>
    <dgm:pt modelId="{61FBFA25-36C8-4ED9-878C-AF7B4117A7B7}" type="sibTrans" cxnId="{A64D3B65-75A5-4FEA-A667-C19F584D80DC}">
      <dgm:prSet/>
      <dgm:spPr/>
      <dgm:t>
        <a:bodyPr/>
        <a:lstStyle/>
        <a:p>
          <a:endParaRPr lang="en-US"/>
        </a:p>
      </dgm:t>
    </dgm:pt>
    <dgm:pt modelId="{A87E63D1-24D6-4045-BAEF-A2CBA302E2AE}">
      <dgm:prSet phldrT="[Text]"/>
      <dgm:spPr/>
      <dgm:t>
        <a:bodyPr/>
        <a:lstStyle/>
        <a:p>
          <a:r>
            <a:rPr lang="en-US" dirty="0" err="1" smtClean="0"/>
            <a:t>Disita</a:t>
          </a:r>
          <a:endParaRPr lang="en-US" dirty="0"/>
        </a:p>
      </dgm:t>
    </dgm:pt>
    <dgm:pt modelId="{A4A4E176-E8A6-4272-946C-FEA0C2F95D49}" type="parTrans" cxnId="{46D01B92-2A24-46EF-A425-637345080C58}">
      <dgm:prSet/>
      <dgm:spPr/>
      <dgm:t>
        <a:bodyPr/>
        <a:lstStyle/>
        <a:p>
          <a:endParaRPr lang="en-US"/>
        </a:p>
      </dgm:t>
    </dgm:pt>
    <dgm:pt modelId="{E34B4F1F-270D-4547-BC55-4C27801B6175}" type="sibTrans" cxnId="{46D01B92-2A24-46EF-A425-637345080C58}">
      <dgm:prSet/>
      <dgm:spPr/>
      <dgm:t>
        <a:bodyPr/>
        <a:lstStyle/>
        <a:p>
          <a:endParaRPr lang="en-US"/>
        </a:p>
      </dgm:t>
    </dgm:pt>
    <dgm:pt modelId="{3CEEA667-4C8F-48AD-9AF6-7FE4F06C70A8}">
      <dgm:prSet phldrT="[Text]"/>
      <dgm:spPr/>
      <dgm:t>
        <a:bodyPr/>
        <a:lstStyle/>
        <a:p>
          <a:r>
            <a:rPr lang="en-US" dirty="0" err="1" smtClean="0"/>
            <a:t>Dihibahkan</a:t>
          </a:r>
          <a:endParaRPr lang="en-US" dirty="0"/>
        </a:p>
      </dgm:t>
    </dgm:pt>
    <dgm:pt modelId="{77A793C0-52DD-40E0-942F-CD4742C956A3}" type="parTrans" cxnId="{F8028239-769A-44F5-A60C-36F3173BB0B2}">
      <dgm:prSet/>
      <dgm:spPr/>
      <dgm:t>
        <a:bodyPr/>
        <a:lstStyle/>
        <a:p>
          <a:endParaRPr lang="en-US"/>
        </a:p>
      </dgm:t>
    </dgm:pt>
    <dgm:pt modelId="{DAE69024-35DD-4B6E-B2CE-24288F37DCCD}" type="sibTrans" cxnId="{F8028239-769A-44F5-A60C-36F3173BB0B2}">
      <dgm:prSet/>
      <dgm:spPr/>
      <dgm:t>
        <a:bodyPr/>
        <a:lstStyle/>
        <a:p>
          <a:endParaRPr lang="en-US"/>
        </a:p>
      </dgm:t>
    </dgm:pt>
    <dgm:pt modelId="{CEC58B9A-BC3E-49C4-82D9-7C74703AC43B}">
      <dgm:prSet/>
      <dgm:spPr/>
      <dgm:t>
        <a:bodyPr/>
        <a:lstStyle/>
        <a:p>
          <a:r>
            <a:rPr lang="en-US" dirty="0" err="1" smtClean="0"/>
            <a:t>Dijual</a:t>
          </a:r>
          <a:endParaRPr lang="en-US" dirty="0"/>
        </a:p>
      </dgm:t>
    </dgm:pt>
    <dgm:pt modelId="{05CBB7F2-94D3-493B-8DE4-F2BA7E7CAC4A}" type="parTrans" cxnId="{CB02EFD6-A72D-4416-AA38-0AC3CABFB108}">
      <dgm:prSet/>
      <dgm:spPr/>
      <dgm:t>
        <a:bodyPr/>
        <a:lstStyle/>
        <a:p>
          <a:endParaRPr lang="en-US"/>
        </a:p>
      </dgm:t>
    </dgm:pt>
    <dgm:pt modelId="{D35F22F7-E9CE-4461-9CBB-CB17C9CCFBFE}" type="sibTrans" cxnId="{CB02EFD6-A72D-4416-AA38-0AC3CABFB108}">
      <dgm:prSet/>
      <dgm:spPr/>
      <dgm:t>
        <a:bodyPr/>
        <a:lstStyle/>
        <a:p>
          <a:endParaRPr lang="en-US"/>
        </a:p>
      </dgm:t>
    </dgm:pt>
    <dgm:pt modelId="{18084827-553A-433B-A89B-D88C92B13232}">
      <dgm:prSet/>
      <dgm:spPr/>
      <dgm:t>
        <a:bodyPr/>
        <a:lstStyle/>
        <a:p>
          <a:r>
            <a:rPr lang="en-US" dirty="0" err="1" smtClean="0"/>
            <a:t>Diwariskan</a:t>
          </a:r>
          <a:endParaRPr lang="en-US" dirty="0"/>
        </a:p>
      </dgm:t>
    </dgm:pt>
    <dgm:pt modelId="{F4BD4EF6-5172-4184-88A8-D16FD3E42CF2}" type="parTrans" cxnId="{8DD7A783-6012-4CD2-B4E5-6F058A1B0B18}">
      <dgm:prSet/>
      <dgm:spPr/>
      <dgm:t>
        <a:bodyPr/>
        <a:lstStyle/>
        <a:p>
          <a:endParaRPr lang="en-US"/>
        </a:p>
      </dgm:t>
    </dgm:pt>
    <dgm:pt modelId="{5123CFA5-67BC-4F8C-9C3B-76E8D0B42B1E}" type="sibTrans" cxnId="{8DD7A783-6012-4CD2-B4E5-6F058A1B0B18}">
      <dgm:prSet/>
      <dgm:spPr/>
      <dgm:t>
        <a:bodyPr/>
        <a:lstStyle/>
        <a:p>
          <a:endParaRPr lang="en-US"/>
        </a:p>
      </dgm:t>
    </dgm:pt>
    <dgm:pt modelId="{124906CB-72DC-4A43-A463-59FA5CFA90E4}">
      <dgm:prSet/>
      <dgm:spPr/>
      <dgm:t>
        <a:bodyPr/>
        <a:lstStyle/>
        <a:p>
          <a:r>
            <a:rPr lang="en-US" smtClean="0"/>
            <a:t>Ditukar</a:t>
          </a:r>
          <a:endParaRPr lang="en-US" dirty="0"/>
        </a:p>
      </dgm:t>
    </dgm:pt>
    <dgm:pt modelId="{67E2221C-994C-4024-BB5F-0A4289E9532E}" type="parTrans" cxnId="{A03939FD-0334-40CB-B817-D1F2E32334FB}">
      <dgm:prSet/>
      <dgm:spPr/>
      <dgm:t>
        <a:bodyPr/>
        <a:lstStyle/>
        <a:p>
          <a:endParaRPr lang="en-US"/>
        </a:p>
      </dgm:t>
    </dgm:pt>
    <dgm:pt modelId="{FD9DA983-2726-4442-A614-58909EDB50D1}" type="sibTrans" cxnId="{A03939FD-0334-40CB-B817-D1F2E32334FB}">
      <dgm:prSet/>
      <dgm:spPr/>
      <dgm:t>
        <a:bodyPr/>
        <a:lstStyle/>
        <a:p>
          <a:endParaRPr lang="en-US"/>
        </a:p>
      </dgm:t>
    </dgm:pt>
    <dgm:pt modelId="{934326E8-ABD8-46F1-A0B2-459CC8DCD488}">
      <dgm:prSet/>
      <dgm:spPr/>
      <dgm:t>
        <a:bodyPr/>
        <a:lstStyle/>
        <a:p>
          <a:r>
            <a:rPr lang="en-US" smtClean="0"/>
            <a:t>Dialihkan dalam bentuk lainnya</a:t>
          </a:r>
          <a:endParaRPr lang="en-US" dirty="0"/>
        </a:p>
      </dgm:t>
    </dgm:pt>
    <dgm:pt modelId="{B76B300D-F878-4CEA-A827-BCFCFE47318A}" type="parTrans" cxnId="{035EAF33-C188-45DE-960F-223ED878E56F}">
      <dgm:prSet/>
      <dgm:spPr/>
      <dgm:t>
        <a:bodyPr/>
        <a:lstStyle/>
        <a:p>
          <a:endParaRPr lang="en-US"/>
        </a:p>
      </dgm:t>
    </dgm:pt>
    <dgm:pt modelId="{C4245E6E-CE5B-4C1D-890B-4F10500794A9}" type="sibTrans" cxnId="{035EAF33-C188-45DE-960F-223ED878E56F}">
      <dgm:prSet/>
      <dgm:spPr/>
      <dgm:t>
        <a:bodyPr/>
        <a:lstStyle/>
        <a:p>
          <a:endParaRPr lang="en-US"/>
        </a:p>
      </dgm:t>
    </dgm:pt>
    <dgm:pt modelId="{4F85FFEB-5AC4-45B3-8140-FC3B5F46B0BB}" type="pres">
      <dgm:prSet presAssocID="{FC7FB616-A0EA-40E0-A4DE-E92DF41829A7}" presName="linear" presStyleCnt="0">
        <dgm:presLayoutVars>
          <dgm:dir/>
          <dgm:resizeHandles val="exact"/>
        </dgm:presLayoutVars>
      </dgm:prSet>
      <dgm:spPr/>
      <dgm:t>
        <a:bodyPr/>
        <a:lstStyle/>
        <a:p>
          <a:endParaRPr lang="en-US"/>
        </a:p>
      </dgm:t>
    </dgm:pt>
    <dgm:pt modelId="{CCD24044-64A2-4EC5-B0DF-8D068B74304A}" type="pres">
      <dgm:prSet presAssocID="{AE561A49-F8A8-4216-B39D-E937AB237575}" presName="comp" presStyleCnt="0"/>
      <dgm:spPr/>
    </dgm:pt>
    <dgm:pt modelId="{862337B5-22A4-491A-BC43-3848EA05771E}" type="pres">
      <dgm:prSet presAssocID="{AE561A49-F8A8-4216-B39D-E937AB237575}" presName="box" presStyleLbl="node1" presStyleIdx="0" presStyleCnt="7"/>
      <dgm:spPr/>
      <dgm:t>
        <a:bodyPr/>
        <a:lstStyle/>
        <a:p>
          <a:endParaRPr lang="en-US"/>
        </a:p>
      </dgm:t>
    </dgm:pt>
    <dgm:pt modelId="{14668F71-AFDE-4F3B-BFE7-75B04F659785}" type="pres">
      <dgm:prSet presAssocID="{AE561A49-F8A8-4216-B39D-E937AB237575}" presName="img" presStyleLbl="fgImgPlace1" presStyleIdx="0" presStyleCnt="7"/>
      <dgm:spPr/>
    </dgm:pt>
    <dgm:pt modelId="{28032F36-BBCC-4B36-93CE-1840706376CE}" type="pres">
      <dgm:prSet presAssocID="{AE561A49-F8A8-4216-B39D-E937AB237575}" presName="text" presStyleLbl="node1" presStyleIdx="0" presStyleCnt="7">
        <dgm:presLayoutVars>
          <dgm:bulletEnabled val="1"/>
        </dgm:presLayoutVars>
      </dgm:prSet>
      <dgm:spPr/>
      <dgm:t>
        <a:bodyPr/>
        <a:lstStyle/>
        <a:p>
          <a:endParaRPr lang="en-US"/>
        </a:p>
      </dgm:t>
    </dgm:pt>
    <dgm:pt modelId="{DA80C2D1-5807-4923-9F67-9F916A670BD0}" type="pres">
      <dgm:prSet presAssocID="{61FBFA25-36C8-4ED9-878C-AF7B4117A7B7}" presName="spacer" presStyleCnt="0"/>
      <dgm:spPr/>
    </dgm:pt>
    <dgm:pt modelId="{05FDAC46-4220-489E-8182-DF6EB9887BDF}" type="pres">
      <dgm:prSet presAssocID="{A87E63D1-24D6-4045-BAEF-A2CBA302E2AE}" presName="comp" presStyleCnt="0"/>
      <dgm:spPr/>
    </dgm:pt>
    <dgm:pt modelId="{3D54C4A4-238B-463B-9284-654BE0E47EB7}" type="pres">
      <dgm:prSet presAssocID="{A87E63D1-24D6-4045-BAEF-A2CBA302E2AE}" presName="box" presStyleLbl="node1" presStyleIdx="1" presStyleCnt="7"/>
      <dgm:spPr/>
      <dgm:t>
        <a:bodyPr/>
        <a:lstStyle/>
        <a:p>
          <a:endParaRPr lang="en-US"/>
        </a:p>
      </dgm:t>
    </dgm:pt>
    <dgm:pt modelId="{C482451E-5556-4932-9AED-FE512F66BBA4}" type="pres">
      <dgm:prSet presAssocID="{A87E63D1-24D6-4045-BAEF-A2CBA302E2AE}" presName="img" presStyleLbl="fgImgPlace1" presStyleIdx="1" presStyleCnt="7"/>
      <dgm:spPr/>
    </dgm:pt>
    <dgm:pt modelId="{F3627583-8480-4F71-BF26-ED17AC0D705D}" type="pres">
      <dgm:prSet presAssocID="{A87E63D1-24D6-4045-BAEF-A2CBA302E2AE}" presName="text" presStyleLbl="node1" presStyleIdx="1" presStyleCnt="7">
        <dgm:presLayoutVars>
          <dgm:bulletEnabled val="1"/>
        </dgm:presLayoutVars>
      </dgm:prSet>
      <dgm:spPr/>
      <dgm:t>
        <a:bodyPr/>
        <a:lstStyle/>
        <a:p>
          <a:endParaRPr lang="en-US"/>
        </a:p>
      </dgm:t>
    </dgm:pt>
    <dgm:pt modelId="{675DCFCD-7D4D-47C6-84C5-294E9914EF27}" type="pres">
      <dgm:prSet presAssocID="{E34B4F1F-270D-4547-BC55-4C27801B6175}" presName="spacer" presStyleCnt="0"/>
      <dgm:spPr/>
    </dgm:pt>
    <dgm:pt modelId="{FBB59482-2B5C-4A58-BEA4-7F046836A7ED}" type="pres">
      <dgm:prSet presAssocID="{3CEEA667-4C8F-48AD-9AF6-7FE4F06C70A8}" presName="comp" presStyleCnt="0"/>
      <dgm:spPr/>
    </dgm:pt>
    <dgm:pt modelId="{D958E2DB-2431-4E9C-A35D-0BC8A6437980}" type="pres">
      <dgm:prSet presAssocID="{3CEEA667-4C8F-48AD-9AF6-7FE4F06C70A8}" presName="box" presStyleLbl="node1" presStyleIdx="2" presStyleCnt="7"/>
      <dgm:spPr/>
      <dgm:t>
        <a:bodyPr/>
        <a:lstStyle/>
        <a:p>
          <a:endParaRPr lang="en-US"/>
        </a:p>
      </dgm:t>
    </dgm:pt>
    <dgm:pt modelId="{403556E0-7E56-4DDB-A0F7-16B2BCB7AA40}" type="pres">
      <dgm:prSet presAssocID="{3CEEA667-4C8F-48AD-9AF6-7FE4F06C70A8}" presName="img" presStyleLbl="fgImgPlace1" presStyleIdx="2" presStyleCnt="7"/>
      <dgm:spPr/>
    </dgm:pt>
    <dgm:pt modelId="{E929A58D-D6EC-41ED-9FAB-1623813B9A97}" type="pres">
      <dgm:prSet presAssocID="{3CEEA667-4C8F-48AD-9AF6-7FE4F06C70A8}" presName="text" presStyleLbl="node1" presStyleIdx="2" presStyleCnt="7">
        <dgm:presLayoutVars>
          <dgm:bulletEnabled val="1"/>
        </dgm:presLayoutVars>
      </dgm:prSet>
      <dgm:spPr/>
      <dgm:t>
        <a:bodyPr/>
        <a:lstStyle/>
        <a:p>
          <a:endParaRPr lang="en-US"/>
        </a:p>
      </dgm:t>
    </dgm:pt>
    <dgm:pt modelId="{07A712CB-87C0-4400-AF9C-DD7376915A91}" type="pres">
      <dgm:prSet presAssocID="{DAE69024-35DD-4B6E-B2CE-24288F37DCCD}" presName="spacer" presStyleCnt="0"/>
      <dgm:spPr/>
    </dgm:pt>
    <dgm:pt modelId="{CE35EABB-DA16-48F4-BDB1-23A4E9AC7A4D}" type="pres">
      <dgm:prSet presAssocID="{124906CB-72DC-4A43-A463-59FA5CFA90E4}" presName="comp" presStyleCnt="0"/>
      <dgm:spPr/>
    </dgm:pt>
    <dgm:pt modelId="{118CF909-FBDD-4814-9FF0-821F6B507468}" type="pres">
      <dgm:prSet presAssocID="{124906CB-72DC-4A43-A463-59FA5CFA90E4}" presName="box" presStyleLbl="node1" presStyleIdx="3" presStyleCnt="7"/>
      <dgm:spPr/>
      <dgm:t>
        <a:bodyPr/>
        <a:lstStyle/>
        <a:p>
          <a:endParaRPr lang="en-US"/>
        </a:p>
      </dgm:t>
    </dgm:pt>
    <dgm:pt modelId="{8AEB3316-4A04-4D60-8247-482A48F11551}" type="pres">
      <dgm:prSet presAssocID="{124906CB-72DC-4A43-A463-59FA5CFA90E4}" presName="img" presStyleLbl="fgImgPlace1" presStyleIdx="3" presStyleCnt="7"/>
      <dgm:spPr/>
    </dgm:pt>
    <dgm:pt modelId="{E85E2DDC-B02E-4716-A810-541F4E1013F6}" type="pres">
      <dgm:prSet presAssocID="{124906CB-72DC-4A43-A463-59FA5CFA90E4}" presName="text" presStyleLbl="node1" presStyleIdx="3" presStyleCnt="7">
        <dgm:presLayoutVars>
          <dgm:bulletEnabled val="1"/>
        </dgm:presLayoutVars>
      </dgm:prSet>
      <dgm:spPr/>
      <dgm:t>
        <a:bodyPr/>
        <a:lstStyle/>
        <a:p>
          <a:endParaRPr lang="en-US"/>
        </a:p>
      </dgm:t>
    </dgm:pt>
    <dgm:pt modelId="{A6EE6849-8224-4721-9A11-EBDB6745F0BF}" type="pres">
      <dgm:prSet presAssocID="{FD9DA983-2726-4442-A614-58909EDB50D1}" presName="spacer" presStyleCnt="0"/>
      <dgm:spPr/>
    </dgm:pt>
    <dgm:pt modelId="{39B14317-79F5-4D0D-85F6-56D8DEE3547C}" type="pres">
      <dgm:prSet presAssocID="{18084827-553A-433B-A89B-D88C92B13232}" presName="comp" presStyleCnt="0"/>
      <dgm:spPr/>
    </dgm:pt>
    <dgm:pt modelId="{DB5A63FD-33C9-4710-BC22-8FABC64AEA13}" type="pres">
      <dgm:prSet presAssocID="{18084827-553A-433B-A89B-D88C92B13232}" presName="box" presStyleLbl="node1" presStyleIdx="4" presStyleCnt="7"/>
      <dgm:spPr/>
      <dgm:t>
        <a:bodyPr/>
        <a:lstStyle/>
        <a:p>
          <a:endParaRPr lang="en-US"/>
        </a:p>
      </dgm:t>
    </dgm:pt>
    <dgm:pt modelId="{7FE18BF6-3432-456B-A127-50A24E6D3FFA}" type="pres">
      <dgm:prSet presAssocID="{18084827-553A-433B-A89B-D88C92B13232}" presName="img" presStyleLbl="fgImgPlace1" presStyleIdx="4" presStyleCnt="7"/>
      <dgm:spPr/>
    </dgm:pt>
    <dgm:pt modelId="{70EDD48F-7D31-4E86-A9C4-F99C672E7188}" type="pres">
      <dgm:prSet presAssocID="{18084827-553A-433B-A89B-D88C92B13232}" presName="text" presStyleLbl="node1" presStyleIdx="4" presStyleCnt="7">
        <dgm:presLayoutVars>
          <dgm:bulletEnabled val="1"/>
        </dgm:presLayoutVars>
      </dgm:prSet>
      <dgm:spPr/>
      <dgm:t>
        <a:bodyPr/>
        <a:lstStyle/>
        <a:p>
          <a:endParaRPr lang="en-US"/>
        </a:p>
      </dgm:t>
    </dgm:pt>
    <dgm:pt modelId="{24B6C9DB-B562-4808-86FE-EA8BC64CAC19}" type="pres">
      <dgm:prSet presAssocID="{5123CFA5-67BC-4F8C-9C3B-76E8D0B42B1E}" presName="spacer" presStyleCnt="0"/>
      <dgm:spPr/>
    </dgm:pt>
    <dgm:pt modelId="{1DA51C1F-0826-484B-AA0D-EC9869375D9D}" type="pres">
      <dgm:prSet presAssocID="{CEC58B9A-BC3E-49C4-82D9-7C74703AC43B}" presName="comp" presStyleCnt="0"/>
      <dgm:spPr/>
    </dgm:pt>
    <dgm:pt modelId="{69B3A8A6-21DF-4654-B367-4A30B2321411}" type="pres">
      <dgm:prSet presAssocID="{CEC58B9A-BC3E-49C4-82D9-7C74703AC43B}" presName="box" presStyleLbl="node1" presStyleIdx="5" presStyleCnt="7"/>
      <dgm:spPr/>
      <dgm:t>
        <a:bodyPr/>
        <a:lstStyle/>
        <a:p>
          <a:endParaRPr lang="en-US"/>
        </a:p>
      </dgm:t>
    </dgm:pt>
    <dgm:pt modelId="{03C9741B-DB81-4CDB-AC45-7E7A278E40EC}" type="pres">
      <dgm:prSet presAssocID="{CEC58B9A-BC3E-49C4-82D9-7C74703AC43B}" presName="img" presStyleLbl="fgImgPlace1" presStyleIdx="5" presStyleCnt="7"/>
      <dgm:spPr/>
    </dgm:pt>
    <dgm:pt modelId="{796E489B-DF15-4AD1-9578-D49E4D9CE72B}" type="pres">
      <dgm:prSet presAssocID="{CEC58B9A-BC3E-49C4-82D9-7C74703AC43B}" presName="text" presStyleLbl="node1" presStyleIdx="5" presStyleCnt="7">
        <dgm:presLayoutVars>
          <dgm:bulletEnabled val="1"/>
        </dgm:presLayoutVars>
      </dgm:prSet>
      <dgm:spPr/>
      <dgm:t>
        <a:bodyPr/>
        <a:lstStyle/>
        <a:p>
          <a:endParaRPr lang="en-US"/>
        </a:p>
      </dgm:t>
    </dgm:pt>
    <dgm:pt modelId="{32B1DCDD-41B0-4EB9-97EB-98603E9273C6}" type="pres">
      <dgm:prSet presAssocID="{D35F22F7-E9CE-4461-9CBB-CB17C9CCFBFE}" presName="spacer" presStyleCnt="0"/>
      <dgm:spPr/>
    </dgm:pt>
    <dgm:pt modelId="{EAF118C0-586B-4793-A32C-74EAA45D1941}" type="pres">
      <dgm:prSet presAssocID="{934326E8-ABD8-46F1-A0B2-459CC8DCD488}" presName="comp" presStyleCnt="0"/>
      <dgm:spPr/>
    </dgm:pt>
    <dgm:pt modelId="{E62B6D78-4FE7-4566-BE6A-5EB7E8E3EDE8}" type="pres">
      <dgm:prSet presAssocID="{934326E8-ABD8-46F1-A0B2-459CC8DCD488}" presName="box" presStyleLbl="node1" presStyleIdx="6" presStyleCnt="7"/>
      <dgm:spPr/>
      <dgm:t>
        <a:bodyPr/>
        <a:lstStyle/>
        <a:p>
          <a:endParaRPr lang="en-US"/>
        </a:p>
      </dgm:t>
    </dgm:pt>
    <dgm:pt modelId="{16637FEF-A5BD-4B0E-8696-77F03B1B2E0F}" type="pres">
      <dgm:prSet presAssocID="{934326E8-ABD8-46F1-A0B2-459CC8DCD488}" presName="img" presStyleLbl="fgImgPlace1" presStyleIdx="6" presStyleCnt="7"/>
      <dgm:spPr/>
    </dgm:pt>
    <dgm:pt modelId="{0A80B76F-688C-4FE8-A984-6AF346B32807}" type="pres">
      <dgm:prSet presAssocID="{934326E8-ABD8-46F1-A0B2-459CC8DCD488}" presName="text" presStyleLbl="node1" presStyleIdx="6" presStyleCnt="7">
        <dgm:presLayoutVars>
          <dgm:bulletEnabled val="1"/>
        </dgm:presLayoutVars>
      </dgm:prSet>
      <dgm:spPr/>
      <dgm:t>
        <a:bodyPr/>
        <a:lstStyle/>
        <a:p>
          <a:endParaRPr lang="en-US"/>
        </a:p>
      </dgm:t>
    </dgm:pt>
  </dgm:ptLst>
  <dgm:cxnLst>
    <dgm:cxn modelId="{C90BDBD6-3BF6-4111-814E-7B4D6C26FD99}" type="presOf" srcId="{3CEEA667-4C8F-48AD-9AF6-7FE4F06C70A8}" destId="{D958E2DB-2431-4E9C-A35D-0BC8A6437980}" srcOrd="0" destOrd="0" presId="urn:microsoft.com/office/officeart/2005/8/layout/vList4"/>
    <dgm:cxn modelId="{A03939FD-0334-40CB-B817-D1F2E32334FB}" srcId="{FC7FB616-A0EA-40E0-A4DE-E92DF41829A7}" destId="{124906CB-72DC-4A43-A463-59FA5CFA90E4}" srcOrd="3" destOrd="0" parTransId="{67E2221C-994C-4024-BB5F-0A4289E9532E}" sibTransId="{FD9DA983-2726-4442-A614-58909EDB50D1}"/>
    <dgm:cxn modelId="{C0D723FE-7F61-43D6-A7A0-870EFB11B759}" type="presOf" srcId="{CEC58B9A-BC3E-49C4-82D9-7C74703AC43B}" destId="{796E489B-DF15-4AD1-9578-D49E4D9CE72B}" srcOrd="1" destOrd="0" presId="urn:microsoft.com/office/officeart/2005/8/layout/vList4"/>
    <dgm:cxn modelId="{0EC1C111-62EF-4C07-9C6E-D7F44BF65A9F}" type="presOf" srcId="{124906CB-72DC-4A43-A463-59FA5CFA90E4}" destId="{118CF909-FBDD-4814-9FF0-821F6B507468}" srcOrd="0" destOrd="0" presId="urn:microsoft.com/office/officeart/2005/8/layout/vList4"/>
    <dgm:cxn modelId="{C090C6C7-0BA1-4DC9-96D9-A92E866D61EE}" type="presOf" srcId="{934326E8-ABD8-46F1-A0B2-459CC8DCD488}" destId="{0A80B76F-688C-4FE8-A984-6AF346B32807}" srcOrd="1" destOrd="0" presId="urn:microsoft.com/office/officeart/2005/8/layout/vList4"/>
    <dgm:cxn modelId="{F8028239-769A-44F5-A60C-36F3173BB0B2}" srcId="{FC7FB616-A0EA-40E0-A4DE-E92DF41829A7}" destId="{3CEEA667-4C8F-48AD-9AF6-7FE4F06C70A8}" srcOrd="2" destOrd="0" parTransId="{77A793C0-52DD-40E0-942F-CD4742C956A3}" sibTransId="{DAE69024-35DD-4B6E-B2CE-24288F37DCCD}"/>
    <dgm:cxn modelId="{8B7917BE-A07D-47AD-801C-37A1D0EA7DF4}" type="presOf" srcId="{AE561A49-F8A8-4216-B39D-E937AB237575}" destId="{862337B5-22A4-491A-BC43-3848EA05771E}" srcOrd="0" destOrd="0" presId="urn:microsoft.com/office/officeart/2005/8/layout/vList4"/>
    <dgm:cxn modelId="{8DD7A783-6012-4CD2-B4E5-6F058A1B0B18}" srcId="{FC7FB616-A0EA-40E0-A4DE-E92DF41829A7}" destId="{18084827-553A-433B-A89B-D88C92B13232}" srcOrd="4" destOrd="0" parTransId="{F4BD4EF6-5172-4184-88A8-D16FD3E42CF2}" sibTransId="{5123CFA5-67BC-4F8C-9C3B-76E8D0B42B1E}"/>
    <dgm:cxn modelId="{CB02EFD6-A72D-4416-AA38-0AC3CABFB108}" srcId="{FC7FB616-A0EA-40E0-A4DE-E92DF41829A7}" destId="{CEC58B9A-BC3E-49C4-82D9-7C74703AC43B}" srcOrd="5" destOrd="0" parTransId="{05CBB7F2-94D3-493B-8DE4-F2BA7E7CAC4A}" sibTransId="{D35F22F7-E9CE-4461-9CBB-CB17C9CCFBFE}"/>
    <dgm:cxn modelId="{777C8544-360D-4976-B3D9-21A659EC7DEA}" type="presOf" srcId="{AE561A49-F8A8-4216-B39D-E937AB237575}" destId="{28032F36-BBCC-4B36-93CE-1840706376CE}" srcOrd="1" destOrd="0" presId="urn:microsoft.com/office/officeart/2005/8/layout/vList4"/>
    <dgm:cxn modelId="{46D01B92-2A24-46EF-A425-637345080C58}" srcId="{FC7FB616-A0EA-40E0-A4DE-E92DF41829A7}" destId="{A87E63D1-24D6-4045-BAEF-A2CBA302E2AE}" srcOrd="1" destOrd="0" parTransId="{A4A4E176-E8A6-4272-946C-FEA0C2F95D49}" sibTransId="{E34B4F1F-270D-4547-BC55-4C27801B6175}"/>
    <dgm:cxn modelId="{D20CEC07-8E3F-43C6-A4EF-45421086CEB9}" type="presOf" srcId="{A87E63D1-24D6-4045-BAEF-A2CBA302E2AE}" destId="{3D54C4A4-238B-463B-9284-654BE0E47EB7}" srcOrd="0" destOrd="0" presId="urn:microsoft.com/office/officeart/2005/8/layout/vList4"/>
    <dgm:cxn modelId="{C7B84882-1511-4F6A-BAC0-0979E4BA754D}" type="presOf" srcId="{18084827-553A-433B-A89B-D88C92B13232}" destId="{70EDD48F-7D31-4E86-A9C4-F99C672E7188}" srcOrd="1" destOrd="0" presId="urn:microsoft.com/office/officeart/2005/8/layout/vList4"/>
    <dgm:cxn modelId="{4D08D65A-5DA0-42BF-9983-042146103413}" type="presOf" srcId="{124906CB-72DC-4A43-A463-59FA5CFA90E4}" destId="{E85E2DDC-B02E-4716-A810-541F4E1013F6}" srcOrd="1" destOrd="0" presId="urn:microsoft.com/office/officeart/2005/8/layout/vList4"/>
    <dgm:cxn modelId="{7365B8AA-5ADE-4B71-8FDE-7181B6219677}" type="presOf" srcId="{FC7FB616-A0EA-40E0-A4DE-E92DF41829A7}" destId="{4F85FFEB-5AC4-45B3-8140-FC3B5F46B0BB}" srcOrd="0" destOrd="0" presId="urn:microsoft.com/office/officeart/2005/8/layout/vList4"/>
    <dgm:cxn modelId="{15CBC167-6871-4994-8C50-5CC6E800C514}" type="presOf" srcId="{18084827-553A-433B-A89B-D88C92B13232}" destId="{DB5A63FD-33C9-4710-BC22-8FABC64AEA13}" srcOrd="0" destOrd="0" presId="urn:microsoft.com/office/officeart/2005/8/layout/vList4"/>
    <dgm:cxn modelId="{035EAF33-C188-45DE-960F-223ED878E56F}" srcId="{FC7FB616-A0EA-40E0-A4DE-E92DF41829A7}" destId="{934326E8-ABD8-46F1-A0B2-459CC8DCD488}" srcOrd="6" destOrd="0" parTransId="{B76B300D-F878-4CEA-A827-BCFCFE47318A}" sibTransId="{C4245E6E-CE5B-4C1D-890B-4F10500794A9}"/>
    <dgm:cxn modelId="{AE355F7D-9985-4A95-957A-FA8833B894C7}" type="presOf" srcId="{934326E8-ABD8-46F1-A0B2-459CC8DCD488}" destId="{E62B6D78-4FE7-4566-BE6A-5EB7E8E3EDE8}" srcOrd="0" destOrd="0" presId="urn:microsoft.com/office/officeart/2005/8/layout/vList4"/>
    <dgm:cxn modelId="{1EBE3C74-50FC-485C-A645-69293B479EA8}" type="presOf" srcId="{CEC58B9A-BC3E-49C4-82D9-7C74703AC43B}" destId="{69B3A8A6-21DF-4654-B367-4A30B2321411}" srcOrd="0" destOrd="0" presId="urn:microsoft.com/office/officeart/2005/8/layout/vList4"/>
    <dgm:cxn modelId="{61F41818-A31B-453F-A724-580273E99672}" type="presOf" srcId="{3CEEA667-4C8F-48AD-9AF6-7FE4F06C70A8}" destId="{E929A58D-D6EC-41ED-9FAB-1623813B9A97}" srcOrd="1" destOrd="0" presId="urn:microsoft.com/office/officeart/2005/8/layout/vList4"/>
    <dgm:cxn modelId="{8269F825-5D42-4A2B-867A-A439D9B233DF}" type="presOf" srcId="{A87E63D1-24D6-4045-BAEF-A2CBA302E2AE}" destId="{F3627583-8480-4F71-BF26-ED17AC0D705D}" srcOrd="1" destOrd="0" presId="urn:microsoft.com/office/officeart/2005/8/layout/vList4"/>
    <dgm:cxn modelId="{A64D3B65-75A5-4FEA-A667-C19F584D80DC}" srcId="{FC7FB616-A0EA-40E0-A4DE-E92DF41829A7}" destId="{AE561A49-F8A8-4216-B39D-E937AB237575}" srcOrd="0" destOrd="0" parTransId="{E376D5FF-C2A1-48B8-BCB5-2A180BB31148}" sibTransId="{61FBFA25-36C8-4ED9-878C-AF7B4117A7B7}"/>
    <dgm:cxn modelId="{9E55911B-2C9B-4382-9981-24C03E4E63A7}" type="presParOf" srcId="{4F85FFEB-5AC4-45B3-8140-FC3B5F46B0BB}" destId="{CCD24044-64A2-4EC5-B0DF-8D068B74304A}" srcOrd="0" destOrd="0" presId="urn:microsoft.com/office/officeart/2005/8/layout/vList4"/>
    <dgm:cxn modelId="{66F2A2CF-8DE1-4219-8E46-ADCEFBF30967}" type="presParOf" srcId="{CCD24044-64A2-4EC5-B0DF-8D068B74304A}" destId="{862337B5-22A4-491A-BC43-3848EA05771E}" srcOrd="0" destOrd="0" presId="urn:microsoft.com/office/officeart/2005/8/layout/vList4"/>
    <dgm:cxn modelId="{358EFD36-A11C-4E7A-9F51-F4EF8CD5630D}" type="presParOf" srcId="{CCD24044-64A2-4EC5-B0DF-8D068B74304A}" destId="{14668F71-AFDE-4F3B-BFE7-75B04F659785}" srcOrd="1" destOrd="0" presId="urn:microsoft.com/office/officeart/2005/8/layout/vList4"/>
    <dgm:cxn modelId="{AFCCD972-FA11-4AD3-AD0E-CAAE2260D7A5}" type="presParOf" srcId="{CCD24044-64A2-4EC5-B0DF-8D068B74304A}" destId="{28032F36-BBCC-4B36-93CE-1840706376CE}" srcOrd="2" destOrd="0" presId="urn:microsoft.com/office/officeart/2005/8/layout/vList4"/>
    <dgm:cxn modelId="{8BBFD56F-47A5-49FB-866A-533826989475}" type="presParOf" srcId="{4F85FFEB-5AC4-45B3-8140-FC3B5F46B0BB}" destId="{DA80C2D1-5807-4923-9F67-9F916A670BD0}" srcOrd="1" destOrd="0" presId="urn:microsoft.com/office/officeart/2005/8/layout/vList4"/>
    <dgm:cxn modelId="{6ACD1524-9793-40AF-8E58-A23027C512FD}" type="presParOf" srcId="{4F85FFEB-5AC4-45B3-8140-FC3B5F46B0BB}" destId="{05FDAC46-4220-489E-8182-DF6EB9887BDF}" srcOrd="2" destOrd="0" presId="urn:microsoft.com/office/officeart/2005/8/layout/vList4"/>
    <dgm:cxn modelId="{95433148-B548-4B50-B448-DA6DD15F145F}" type="presParOf" srcId="{05FDAC46-4220-489E-8182-DF6EB9887BDF}" destId="{3D54C4A4-238B-463B-9284-654BE0E47EB7}" srcOrd="0" destOrd="0" presId="urn:microsoft.com/office/officeart/2005/8/layout/vList4"/>
    <dgm:cxn modelId="{33E29ADE-ED7E-4F5B-8167-828C6F601744}" type="presParOf" srcId="{05FDAC46-4220-489E-8182-DF6EB9887BDF}" destId="{C482451E-5556-4932-9AED-FE512F66BBA4}" srcOrd="1" destOrd="0" presId="urn:microsoft.com/office/officeart/2005/8/layout/vList4"/>
    <dgm:cxn modelId="{4BAAA515-50FB-4254-8489-2F880615B022}" type="presParOf" srcId="{05FDAC46-4220-489E-8182-DF6EB9887BDF}" destId="{F3627583-8480-4F71-BF26-ED17AC0D705D}" srcOrd="2" destOrd="0" presId="urn:microsoft.com/office/officeart/2005/8/layout/vList4"/>
    <dgm:cxn modelId="{B1EDBF52-C6BD-45A2-97D9-5A13DF0157A2}" type="presParOf" srcId="{4F85FFEB-5AC4-45B3-8140-FC3B5F46B0BB}" destId="{675DCFCD-7D4D-47C6-84C5-294E9914EF27}" srcOrd="3" destOrd="0" presId="urn:microsoft.com/office/officeart/2005/8/layout/vList4"/>
    <dgm:cxn modelId="{06DBB16B-35FA-4C5C-BA08-E90966731000}" type="presParOf" srcId="{4F85FFEB-5AC4-45B3-8140-FC3B5F46B0BB}" destId="{FBB59482-2B5C-4A58-BEA4-7F046836A7ED}" srcOrd="4" destOrd="0" presId="urn:microsoft.com/office/officeart/2005/8/layout/vList4"/>
    <dgm:cxn modelId="{882E4C64-B3B9-4A93-9EB8-F996C6026ADA}" type="presParOf" srcId="{FBB59482-2B5C-4A58-BEA4-7F046836A7ED}" destId="{D958E2DB-2431-4E9C-A35D-0BC8A6437980}" srcOrd="0" destOrd="0" presId="urn:microsoft.com/office/officeart/2005/8/layout/vList4"/>
    <dgm:cxn modelId="{0578A79D-2743-47D3-9063-61FDE805D784}" type="presParOf" srcId="{FBB59482-2B5C-4A58-BEA4-7F046836A7ED}" destId="{403556E0-7E56-4DDB-A0F7-16B2BCB7AA40}" srcOrd="1" destOrd="0" presId="urn:microsoft.com/office/officeart/2005/8/layout/vList4"/>
    <dgm:cxn modelId="{5FE81453-4333-4B64-9D9B-0C14F488BB6F}" type="presParOf" srcId="{FBB59482-2B5C-4A58-BEA4-7F046836A7ED}" destId="{E929A58D-D6EC-41ED-9FAB-1623813B9A97}" srcOrd="2" destOrd="0" presId="urn:microsoft.com/office/officeart/2005/8/layout/vList4"/>
    <dgm:cxn modelId="{2632D2ED-4CE7-4396-9373-5F5B4F0E1D5F}" type="presParOf" srcId="{4F85FFEB-5AC4-45B3-8140-FC3B5F46B0BB}" destId="{07A712CB-87C0-4400-AF9C-DD7376915A91}" srcOrd="5" destOrd="0" presId="urn:microsoft.com/office/officeart/2005/8/layout/vList4"/>
    <dgm:cxn modelId="{28447A6E-BF85-4049-BBD3-EA0A5AB14E0B}" type="presParOf" srcId="{4F85FFEB-5AC4-45B3-8140-FC3B5F46B0BB}" destId="{CE35EABB-DA16-48F4-BDB1-23A4E9AC7A4D}" srcOrd="6" destOrd="0" presId="urn:microsoft.com/office/officeart/2005/8/layout/vList4"/>
    <dgm:cxn modelId="{0CC23C8C-B71B-4FDD-8925-B68E7F15EA1E}" type="presParOf" srcId="{CE35EABB-DA16-48F4-BDB1-23A4E9AC7A4D}" destId="{118CF909-FBDD-4814-9FF0-821F6B507468}" srcOrd="0" destOrd="0" presId="urn:microsoft.com/office/officeart/2005/8/layout/vList4"/>
    <dgm:cxn modelId="{49F5C4EB-EF38-46ED-B2AA-08C5FEA8410A}" type="presParOf" srcId="{CE35EABB-DA16-48F4-BDB1-23A4E9AC7A4D}" destId="{8AEB3316-4A04-4D60-8247-482A48F11551}" srcOrd="1" destOrd="0" presId="urn:microsoft.com/office/officeart/2005/8/layout/vList4"/>
    <dgm:cxn modelId="{4D5914F2-860A-4277-8727-EF0A6459B643}" type="presParOf" srcId="{CE35EABB-DA16-48F4-BDB1-23A4E9AC7A4D}" destId="{E85E2DDC-B02E-4716-A810-541F4E1013F6}" srcOrd="2" destOrd="0" presId="urn:microsoft.com/office/officeart/2005/8/layout/vList4"/>
    <dgm:cxn modelId="{3F9BD54F-0538-4EC7-B9C4-B4707393CA86}" type="presParOf" srcId="{4F85FFEB-5AC4-45B3-8140-FC3B5F46B0BB}" destId="{A6EE6849-8224-4721-9A11-EBDB6745F0BF}" srcOrd="7" destOrd="0" presId="urn:microsoft.com/office/officeart/2005/8/layout/vList4"/>
    <dgm:cxn modelId="{D4A19F3D-94D2-4EA5-B26C-BD9891A7E055}" type="presParOf" srcId="{4F85FFEB-5AC4-45B3-8140-FC3B5F46B0BB}" destId="{39B14317-79F5-4D0D-85F6-56D8DEE3547C}" srcOrd="8" destOrd="0" presId="urn:microsoft.com/office/officeart/2005/8/layout/vList4"/>
    <dgm:cxn modelId="{BDD0F23E-1A60-4C43-B360-79B990A4C6F2}" type="presParOf" srcId="{39B14317-79F5-4D0D-85F6-56D8DEE3547C}" destId="{DB5A63FD-33C9-4710-BC22-8FABC64AEA13}" srcOrd="0" destOrd="0" presId="urn:microsoft.com/office/officeart/2005/8/layout/vList4"/>
    <dgm:cxn modelId="{0D2C2AF4-F1E6-48AC-AAAC-2963F6B8A021}" type="presParOf" srcId="{39B14317-79F5-4D0D-85F6-56D8DEE3547C}" destId="{7FE18BF6-3432-456B-A127-50A24E6D3FFA}" srcOrd="1" destOrd="0" presId="urn:microsoft.com/office/officeart/2005/8/layout/vList4"/>
    <dgm:cxn modelId="{F16EA013-4F05-4056-B57A-5F29314BF5A9}" type="presParOf" srcId="{39B14317-79F5-4D0D-85F6-56D8DEE3547C}" destId="{70EDD48F-7D31-4E86-A9C4-F99C672E7188}" srcOrd="2" destOrd="0" presId="urn:microsoft.com/office/officeart/2005/8/layout/vList4"/>
    <dgm:cxn modelId="{19B304F9-9F5D-48EB-BF6A-E6F0D71EB8D9}" type="presParOf" srcId="{4F85FFEB-5AC4-45B3-8140-FC3B5F46B0BB}" destId="{24B6C9DB-B562-4808-86FE-EA8BC64CAC19}" srcOrd="9" destOrd="0" presId="urn:microsoft.com/office/officeart/2005/8/layout/vList4"/>
    <dgm:cxn modelId="{F3519F3A-4836-4AC4-AC0F-2BED1D3E6326}" type="presParOf" srcId="{4F85FFEB-5AC4-45B3-8140-FC3B5F46B0BB}" destId="{1DA51C1F-0826-484B-AA0D-EC9869375D9D}" srcOrd="10" destOrd="0" presId="urn:microsoft.com/office/officeart/2005/8/layout/vList4"/>
    <dgm:cxn modelId="{564BF09F-6096-4A1A-B873-522C80ECDF91}" type="presParOf" srcId="{1DA51C1F-0826-484B-AA0D-EC9869375D9D}" destId="{69B3A8A6-21DF-4654-B367-4A30B2321411}" srcOrd="0" destOrd="0" presId="urn:microsoft.com/office/officeart/2005/8/layout/vList4"/>
    <dgm:cxn modelId="{D7FE57BB-E9E0-4C41-B5B0-528FB93275D8}" type="presParOf" srcId="{1DA51C1F-0826-484B-AA0D-EC9869375D9D}" destId="{03C9741B-DB81-4CDB-AC45-7E7A278E40EC}" srcOrd="1" destOrd="0" presId="urn:microsoft.com/office/officeart/2005/8/layout/vList4"/>
    <dgm:cxn modelId="{1A1F2DD2-3B47-4A5C-BBA4-2F2BD63D97A2}" type="presParOf" srcId="{1DA51C1F-0826-484B-AA0D-EC9869375D9D}" destId="{796E489B-DF15-4AD1-9578-D49E4D9CE72B}" srcOrd="2" destOrd="0" presId="urn:microsoft.com/office/officeart/2005/8/layout/vList4"/>
    <dgm:cxn modelId="{D6DBEEA1-0C08-4EF2-A094-61746F4710EB}" type="presParOf" srcId="{4F85FFEB-5AC4-45B3-8140-FC3B5F46B0BB}" destId="{32B1DCDD-41B0-4EB9-97EB-98603E9273C6}" srcOrd="11" destOrd="0" presId="urn:microsoft.com/office/officeart/2005/8/layout/vList4"/>
    <dgm:cxn modelId="{1F33B0A4-178C-4FD9-ACE7-91B5452BAA23}" type="presParOf" srcId="{4F85FFEB-5AC4-45B3-8140-FC3B5F46B0BB}" destId="{EAF118C0-586B-4793-A32C-74EAA45D1941}" srcOrd="12" destOrd="0" presId="urn:microsoft.com/office/officeart/2005/8/layout/vList4"/>
    <dgm:cxn modelId="{260D4482-07F6-4625-8CA3-1C54D3782E85}" type="presParOf" srcId="{EAF118C0-586B-4793-A32C-74EAA45D1941}" destId="{E62B6D78-4FE7-4566-BE6A-5EB7E8E3EDE8}" srcOrd="0" destOrd="0" presId="urn:microsoft.com/office/officeart/2005/8/layout/vList4"/>
    <dgm:cxn modelId="{68127CC8-525B-4B17-A2ED-1FB7AB7791FD}" type="presParOf" srcId="{EAF118C0-586B-4793-A32C-74EAA45D1941}" destId="{16637FEF-A5BD-4B0E-8696-77F03B1B2E0F}" srcOrd="1" destOrd="0" presId="urn:microsoft.com/office/officeart/2005/8/layout/vList4"/>
    <dgm:cxn modelId="{44F591B5-4E0C-4217-944B-A5E35267A383}" type="presParOf" srcId="{EAF118C0-586B-4793-A32C-74EAA45D1941}" destId="{0A80B76F-688C-4FE8-A984-6AF346B3280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1520F-39C4-457E-9F60-D5F36688E011}">
      <dsp:nvSpPr>
        <dsp:cNvPr id="0" name=""/>
        <dsp:cNvSpPr/>
      </dsp:nvSpPr>
      <dsp:spPr>
        <a:xfrm>
          <a:off x="6697" y="400382"/>
          <a:ext cx="2001738" cy="12010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Kepemilikan</a:t>
          </a:r>
          <a:r>
            <a:rPr lang="en-US" sz="1800" kern="1200" dirty="0" smtClean="0"/>
            <a:t> </a:t>
          </a:r>
          <a:r>
            <a:rPr lang="en-US" sz="1800" kern="1200" dirty="0" err="1" smtClean="0"/>
            <a:t>Penuh</a:t>
          </a:r>
          <a:endParaRPr lang="en-US" sz="1800" kern="1200" dirty="0"/>
        </a:p>
      </dsp:txBody>
      <dsp:txXfrm>
        <a:off x="41874" y="435559"/>
        <a:ext cx="1931384" cy="1130689"/>
      </dsp:txXfrm>
    </dsp:sp>
    <dsp:sp modelId="{73E2D363-ECC0-4FD6-AF92-945CA755A6AB}">
      <dsp:nvSpPr>
        <dsp:cNvPr id="0" name=""/>
        <dsp:cNvSpPr/>
      </dsp:nvSpPr>
      <dsp:spPr>
        <a:xfrm>
          <a:off x="2208609" y="752688"/>
          <a:ext cx="424368" cy="49643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208609" y="851974"/>
        <a:ext cx="297058" cy="297859"/>
      </dsp:txXfrm>
    </dsp:sp>
    <dsp:sp modelId="{92CE8D25-244F-46E8-B548-5BB9A1E572AC}">
      <dsp:nvSpPr>
        <dsp:cNvPr id="0" name=""/>
        <dsp:cNvSpPr/>
      </dsp:nvSpPr>
      <dsp:spPr>
        <a:xfrm>
          <a:off x="2809131" y="400382"/>
          <a:ext cx="2001738" cy="12010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Harta</a:t>
          </a:r>
          <a:r>
            <a:rPr lang="en-US" sz="1800" kern="1200" dirty="0" smtClean="0"/>
            <a:t> </a:t>
          </a:r>
          <a:r>
            <a:rPr lang="en-US" sz="1800" kern="1200" dirty="0" err="1" smtClean="0"/>
            <a:t>diperoleh</a:t>
          </a:r>
          <a:r>
            <a:rPr lang="en-US" sz="1800" kern="1200" dirty="0" smtClean="0"/>
            <a:t> </a:t>
          </a:r>
          <a:r>
            <a:rPr lang="en-US" sz="1800" kern="1200" dirty="0" err="1" smtClean="0"/>
            <a:t>secara</a:t>
          </a:r>
          <a:r>
            <a:rPr lang="en-US" sz="1800" kern="1200" dirty="0" smtClean="0"/>
            <a:t> Halal</a:t>
          </a:r>
          <a:endParaRPr lang="en-US" sz="1800" kern="1200" dirty="0"/>
        </a:p>
      </dsp:txBody>
      <dsp:txXfrm>
        <a:off x="2844308" y="435559"/>
        <a:ext cx="1931384" cy="1130689"/>
      </dsp:txXfrm>
    </dsp:sp>
    <dsp:sp modelId="{189A60AE-A1B7-4F67-9F61-E45E2201AB18}">
      <dsp:nvSpPr>
        <dsp:cNvPr id="0" name=""/>
        <dsp:cNvSpPr/>
      </dsp:nvSpPr>
      <dsp:spPr>
        <a:xfrm>
          <a:off x="5011043" y="752688"/>
          <a:ext cx="424368" cy="49643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011043" y="851974"/>
        <a:ext cx="297058" cy="297859"/>
      </dsp:txXfrm>
    </dsp:sp>
    <dsp:sp modelId="{94ACB691-2711-4534-B8FA-A11CDEE3F9EE}">
      <dsp:nvSpPr>
        <dsp:cNvPr id="0" name=""/>
        <dsp:cNvSpPr/>
      </dsp:nvSpPr>
      <dsp:spPr>
        <a:xfrm>
          <a:off x="5611565" y="400382"/>
          <a:ext cx="2001738" cy="12010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Harta</a:t>
          </a:r>
          <a:r>
            <a:rPr lang="en-US" sz="1800" kern="1200" dirty="0" smtClean="0"/>
            <a:t> yang </a:t>
          </a:r>
          <a:r>
            <a:rPr lang="en-US" sz="1800" kern="1200" dirty="0" err="1" smtClean="0"/>
            <a:t>berkembang</a:t>
          </a:r>
          <a:r>
            <a:rPr lang="en-US" sz="1800" kern="1200" dirty="0" smtClean="0"/>
            <a:t> </a:t>
          </a:r>
          <a:r>
            <a:rPr lang="en-US" sz="1800" kern="1200" dirty="0" err="1" smtClean="0"/>
            <a:t>atau</a:t>
          </a:r>
          <a:r>
            <a:rPr lang="en-US" sz="1800" kern="1200" dirty="0" smtClean="0"/>
            <a:t> </a:t>
          </a:r>
          <a:r>
            <a:rPr lang="en-US" sz="1800" kern="1200" dirty="0" err="1" smtClean="0"/>
            <a:t>diproduktifkan</a:t>
          </a:r>
          <a:endParaRPr lang="en-US" sz="1800" kern="1200" dirty="0"/>
        </a:p>
      </dsp:txBody>
      <dsp:txXfrm>
        <a:off x="5646742" y="435559"/>
        <a:ext cx="1931384" cy="1130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CB691-2711-4534-B8FA-A11CDEE3F9EE}">
      <dsp:nvSpPr>
        <dsp:cNvPr id="0" name=""/>
        <dsp:cNvSpPr/>
      </dsp:nvSpPr>
      <dsp:spPr>
        <a:xfrm>
          <a:off x="6697" y="400382"/>
          <a:ext cx="2001738" cy="12010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Mencukupi</a:t>
          </a:r>
          <a:r>
            <a:rPr lang="en-US" sz="1800" kern="1200" dirty="0" smtClean="0"/>
            <a:t> </a:t>
          </a:r>
          <a:r>
            <a:rPr lang="en-US" sz="1800" i="1" kern="1200" dirty="0" err="1" smtClean="0"/>
            <a:t>nishab</a:t>
          </a:r>
          <a:endParaRPr lang="en-US" sz="1800" i="1" kern="1200" dirty="0"/>
        </a:p>
      </dsp:txBody>
      <dsp:txXfrm>
        <a:off x="41874" y="435559"/>
        <a:ext cx="1931384" cy="1130689"/>
      </dsp:txXfrm>
    </dsp:sp>
    <dsp:sp modelId="{004FF768-03E1-412E-8E8F-1852C683A538}">
      <dsp:nvSpPr>
        <dsp:cNvPr id="0" name=""/>
        <dsp:cNvSpPr/>
      </dsp:nvSpPr>
      <dsp:spPr>
        <a:xfrm>
          <a:off x="2208609" y="752688"/>
          <a:ext cx="424368" cy="49643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208609" y="851974"/>
        <a:ext cx="297058" cy="297859"/>
      </dsp:txXfrm>
    </dsp:sp>
    <dsp:sp modelId="{2FA10D1F-6420-470A-A08D-8C666FEB52B1}">
      <dsp:nvSpPr>
        <dsp:cNvPr id="0" name=""/>
        <dsp:cNvSpPr/>
      </dsp:nvSpPr>
      <dsp:spPr>
        <a:xfrm>
          <a:off x="2809131" y="400382"/>
          <a:ext cx="2001738" cy="12010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Bebas</a:t>
          </a:r>
          <a:r>
            <a:rPr lang="en-US" sz="1800" kern="1200" dirty="0" smtClean="0"/>
            <a:t> </a:t>
          </a:r>
          <a:r>
            <a:rPr lang="en-US" sz="1800" kern="1200" dirty="0" err="1" smtClean="0"/>
            <a:t>dari</a:t>
          </a:r>
          <a:r>
            <a:rPr lang="en-US" sz="1800" kern="1200" dirty="0" smtClean="0"/>
            <a:t> </a:t>
          </a:r>
          <a:r>
            <a:rPr lang="en-US" sz="1800" kern="1200" dirty="0" err="1" smtClean="0"/>
            <a:t>hutang</a:t>
          </a:r>
          <a:endParaRPr lang="en-US" sz="1800" kern="1200" dirty="0"/>
        </a:p>
      </dsp:txBody>
      <dsp:txXfrm>
        <a:off x="2844308" y="435559"/>
        <a:ext cx="1931384" cy="1130689"/>
      </dsp:txXfrm>
    </dsp:sp>
    <dsp:sp modelId="{B7820849-8992-4783-94D3-83E69A33FA7D}">
      <dsp:nvSpPr>
        <dsp:cNvPr id="0" name=""/>
        <dsp:cNvSpPr/>
      </dsp:nvSpPr>
      <dsp:spPr>
        <a:xfrm>
          <a:off x="5011043" y="752688"/>
          <a:ext cx="424368" cy="49643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011043" y="851974"/>
        <a:ext cx="297058" cy="297859"/>
      </dsp:txXfrm>
    </dsp:sp>
    <dsp:sp modelId="{EE5FB58A-0F0B-4199-A137-94128F0B5BA5}">
      <dsp:nvSpPr>
        <dsp:cNvPr id="0" name=""/>
        <dsp:cNvSpPr/>
      </dsp:nvSpPr>
      <dsp:spPr>
        <a:xfrm>
          <a:off x="5611565" y="400382"/>
          <a:ext cx="2001738" cy="12010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Mencapai</a:t>
          </a:r>
          <a:r>
            <a:rPr lang="en-US" sz="1800" kern="1200" dirty="0" smtClean="0"/>
            <a:t> </a:t>
          </a:r>
          <a:r>
            <a:rPr lang="en-US" sz="1800" i="1" kern="1200" dirty="0" smtClean="0"/>
            <a:t>haul</a:t>
          </a:r>
          <a:endParaRPr lang="en-US" sz="1800" i="1" kern="1200" dirty="0"/>
        </a:p>
      </dsp:txBody>
      <dsp:txXfrm>
        <a:off x="5646742" y="435559"/>
        <a:ext cx="1931384" cy="1130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7F183-4707-4F39-8314-FEE523172518}">
      <dsp:nvSpPr>
        <dsp:cNvPr id="0" name=""/>
        <dsp:cNvSpPr/>
      </dsp:nvSpPr>
      <dsp:spPr>
        <a:xfrm>
          <a:off x="0" y="0"/>
          <a:ext cx="4897438" cy="4897438"/>
        </a:xfrm>
        <a:prstGeom prst="pie">
          <a:avLst>
            <a:gd name="adj1" fmla="val 5400000"/>
            <a:gd name="adj2" fmla="val 16200000"/>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982612-9EE1-4145-955E-7AF7F40CF6FB}">
      <dsp:nvSpPr>
        <dsp:cNvPr id="0" name=""/>
        <dsp:cNvSpPr/>
      </dsp:nvSpPr>
      <dsp:spPr>
        <a:xfrm>
          <a:off x="2448719" y="0"/>
          <a:ext cx="5933280" cy="4897438"/>
        </a:xfrm>
        <a:prstGeom prst="rect">
          <a:avLst/>
        </a:prstGeom>
        <a:solidFill>
          <a:schemeClr val="lt1">
            <a:alpha val="90000"/>
            <a:hueOff val="0"/>
            <a:satOff val="0"/>
            <a:lumOff val="0"/>
            <a:alphaOff val="0"/>
          </a:schemeClr>
        </a:solidFill>
        <a:ln w="25400" cap="flat" cmpd="sng" algn="ctr">
          <a:solidFill>
            <a:schemeClr val="accent5">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t>Memenuhi Kebutuhan Sekunder yang Penting</a:t>
          </a:r>
          <a:endParaRPr lang="id-ID" sz="2000" kern="1200" dirty="0"/>
        </a:p>
      </dsp:txBody>
      <dsp:txXfrm>
        <a:off x="2448719" y="0"/>
        <a:ext cx="2966640" cy="1469234"/>
      </dsp:txXfrm>
    </dsp:sp>
    <dsp:sp modelId="{BDC71226-BE62-4309-BF2E-384B6A203BD6}">
      <dsp:nvSpPr>
        <dsp:cNvPr id="0" name=""/>
        <dsp:cNvSpPr/>
      </dsp:nvSpPr>
      <dsp:spPr>
        <a:xfrm>
          <a:off x="857053" y="1469234"/>
          <a:ext cx="3183331" cy="3183331"/>
        </a:xfrm>
        <a:prstGeom prst="pie">
          <a:avLst>
            <a:gd name="adj1" fmla="val 5400000"/>
            <a:gd name="adj2" fmla="val 16200000"/>
          </a:avLst>
        </a:prstGeom>
        <a:solidFill>
          <a:schemeClr val="accent5">
            <a:shade val="50000"/>
            <a:hueOff val="0"/>
            <a:satOff val="0"/>
            <a:lumOff val="176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EEE31A-BED4-4080-8A13-E9E975BBF8FD}">
      <dsp:nvSpPr>
        <dsp:cNvPr id="0" name=""/>
        <dsp:cNvSpPr/>
      </dsp:nvSpPr>
      <dsp:spPr>
        <a:xfrm>
          <a:off x="2448719" y="1469234"/>
          <a:ext cx="5933280" cy="3183331"/>
        </a:xfrm>
        <a:prstGeom prst="rect">
          <a:avLst/>
        </a:prstGeom>
        <a:solidFill>
          <a:schemeClr val="lt1">
            <a:alpha val="90000"/>
            <a:hueOff val="0"/>
            <a:satOff val="0"/>
            <a:lumOff val="0"/>
            <a:alphaOff val="0"/>
          </a:schemeClr>
        </a:solidFill>
        <a:ln w="25400" cap="flat" cmpd="sng" algn="ctr">
          <a:solidFill>
            <a:schemeClr val="accent5">
              <a:shade val="50000"/>
              <a:hueOff val="0"/>
              <a:satOff val="0"/>
              <a:lumOff val="176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t>Mendukung Kemandirian &amp; Pengembangan Ekonomi</a:t>
          </a:r>
          <a:endParaRPr lang="id-ID" sz="2000" kern="1200" dirty="0"/>
        </a:p>
      </dsp:txBody>
      <dsp:txXfrm>
        <a:off x="2448719" y="1469234"/>
        <a:ext cx="2966640" cy="1469229"/>
      </dsp:txXfrm>
    </dsp:sp>
    <dsp:sp modelId="{B04DB08A-52D8-45F9-A02E-8D4C94263FFB}">
      <dsp:nvSpPr>
        <dsp:cNvPr id="0" name=""/>
        <dsp:cNvSpPr/>
      </dsp:nvSpPr>
      <dsp:spPr>
        <a:xfrm>
          <a:off x="1714104" y="2938464"/>
          <a:ext cx="1469229" cy="1469229"/>
        </a:xfrm>
        <a:prstGeom prst="pie">
          <a:avLst>
            <a:gd name="adj1" fmla="val 5400000"/>
            <a:gd name="adj2" fmla="val 16200000"/>
          </a:avLst>
        </a:prstGeom>
        <a:solidFill>
          <a:schemeClr val="accent5">
            <a:shade val="50000"/>
            <a:hueOff val="0"/>
            <a:satOff val="0"/>
            <a:lumOff val="176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4AA433-1FFC-4B44-877A-757F18925B17}">
      <dsp:nvSpPr>
        <dsp:cNvPr id="0" name=""/>
        <dsp:cNvSpPr/>
      </dsp:nvSpPr>
      <dsp:spPr>
        <a:xfrm>
          <a:off x="2448719" y="2938464"/>
          <a:ext cx="5933280" cy="1469229"/>
        </a:xfrm>
        <a:prstGeom prst="rect">
          <a:avLst/>
        </a:prstGeom>
        <a:solidFill>
          <a:schemeClr val="lt1">
            <a:alpha val="90000"/>
            <a:hueOff val="0"/>
            <a:satOff val="0"/>
            <a:lumOff val="0"/>
            <a:alphaOff val="0"/>
          </a:schemeClr>
        </a:solidFill>
        <a:ln w="25400" cap="flat" cmpd="sng" algn="ctr">
          <a:solidFill>
            <a:schemeClr val="accent5">
              <a:shade val="50000"/>
              <a:hueOff val="0"/>
              <a:satOff val="0"/>
              <a:lumOff val="176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t>Memenuhi Kebutuhan Dasar Masyarakat</a:t>
          </a:r>
          <a:endParaRPr lang="id-ID" sz="2000" kern="1200" dirty="0"/>
        </a:p>
      </dsp:txBody>
      <dsp:txXfrm>
        <a:off x="2448719" y="2938464"/>
        <a:ext cx="2966640" cy="1469229"/>
      </dsp:txXfrm>
    </dsp:sp>
    <dsp:sp modelId="{10C91159-72EA-4072-8E99-BA1DD07F64C9}">
      <dsp:nvSpPr>
        <dsp:cNvPr id="0" name=""/>
        <dsp:cNvSpPr/>
      </dsp:nvSpPr>
      <dsp:spPr>
        <a:xfrm>
          <a:off x="5415359" y="0"/>
          <a:ext cx="2966640" cy="14692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id-ID" sz="1500" kern="1200" dirty="0" smtClean="0"/>
            <a:t>Melakukan Pembelaan Hukum</a:t>
          </a:r>
          <a:endParaRPr lang="id-ID" sz="1500" kern="1200" dirty="0"/>
        </a:p>
        <a:p>
          <a:pPr marL="114300" lvl="1" indent="-114300" algn="l" defTabSz="666750">
            <a:lnSpc>
              <a:spcPct val="90000"/>
            </a:lnSpc>
            <a:spcBef>
              <a:spcPct val="0"/>
            </a:spcBef>
            <a:spcAft>
              <a:spcPct val="15000"/>
            </a:spcAft>
            <a:buChar char="••"/>
          </a:pPr>
          <a:r>
            <a:rPr lang="id-ID" sz="1500" kern="1200" dirty="0" smtClean="0"/>
            <a:t>Pelestarian Lingkungan</a:t>
          </a:r>
          <a:endParaRPr lang="id-ID" sz="1500" kern="1200" dirty="0"/>
        </a:p>
        <a:p>
          <a:pPr marL="114300" lvl="1" indent="-114300" algn="l" defTabSz="666750">
            <a:lnSpc>
              <a:spcPct val="90000"/>
            </a:lnSpc>
            <a:spcBef>
              <a:spcPct val="0"/>
            </a:spcBef>
            <a:spcAft>
              <a:spcPct val="15000"/>
            </a:spcAft>
            <a:buChar char="••"/>
          </a:pPr>
          <a:r>
            <a:rPr lang="id-ID" sz="1500" kern="1200" dirty="0" smtClean="0"/>
            <a:t>Dakwah</a:t>
          </a:r>
          <a:endParaRPr lang="id-ID" sz="1500" kern="1200" dirty="0"/>
        </a:p>
        <a:p>
          <a:pPr marL="114300" lvl="1" indent="-114300" algn="l" defTabSz="666750">
            <a:lnSpc>
              <a:spcPct val="90000"/>
            </a:lnSpc>
            <a:spcBef>
              <a:spcPct val="0"/>
            </a:spcBef>
            <a:spcAft>
              <a:spcPct val="15000"/>
            </a:spcAft>
            <a:buChar char="••"/>
          </a:pPr>
          <a:r>
            <a:rPr lang="id-ID" sz="1500" kern="1200" dirty="0" smtClean="0"/>
            <a:t>Advokasi  Mengurangi Kemiskinan</a:t>
          </a:r>
          <a:endParaRPr lang="id-ID" sz="1500" kern="1200" dirty="0"/>
        </a:p>
      </dsp:txBody>
      <dsp:txXfrm>
        <a:off x="5415359" y="0"/>
        <a:ext cx="2966640" cy="1469234"/>
      </dsp:txXfrm>
    </dsp:sp>
    <dsp:sp modelId="{21C1CDD9-6C76-41FF-AB99-DE86953ECCE2}">
      <dsp:nvSpPr>
        <dsp:cNvPr id="0" name=""/>
        <dsp:cNvSpPr/>
      </dsp:nvSpPr>
      <dsp:spPr>
        <a:xfrm>
          <a:off x="5415359" y="1469234"/>
          <a:ext cx="2966640" cy="146922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id-ID" sz="1500" kern="1200" dirty="0" smtClean="0"/>
            <a:t>Pengembangan Kewirausahaan</a:t>
          </a:r>
          <a:endParaRPr lang="id-ID" sz="1500" kern="1200" dirty="0"/>
        </a:p>
        <a:p>
          <a:pPr marL="114300" lvl="1" indent="-114300" algn="l" defTabSz="666750">
            <a:lnSpc>
              <a:spcPct val="90000"/>
            </a:lnSpc>
            <a:spcBef>
              <a:spcPct val="0"/>
            </a:spcBef>
            <a:spcAft>
              <a:spcPct val="15000"/>
            </a:spcAft>
            <a:buChar char="••"/>
          </a:pPr>
          <a:r>
            <a:rPr lang="id-ID" sz="1500" kern="1200" dirty="0" smtClean="0"/>
            <a:t>Bantuan Modal Usaha</a:t>
          </a:r>
          <a:endParaRPr lang="id-ID" sz="1500" kern="1200" dirty="0"/>
        </a:p>
        <a:p>
          <a:pPr marL="114300" lvl="1" indent="-114300" algn="l" defTabSz="666750">
            <a:lnSpc>
              <a:spcPct val="90000"/>
            </a:lnSpc>
            <a:spcBef>
              <a:spcPct val="0"/>
            </a:spcBef>
            <a:spcAft>
              <a:spcPct val="15000"/>
            </a:spcAft>
            <a:buChar char="••"/>
          </a:pPr>
          <a:r>
            <a:rPr lang="id-ID" sz="1500" kern="1200" dirty="0" smtClean="0"/>
            <a:t>Asistensi Usaha</a:t>
          </a:r>
          <a:endParaRPr lang="id-ID" sz="1500" kern="1200" dirty="0"/>
        </a:p>
        <a:p>
          <a:pPr marL="114300" lvl="1" indent="-114300" algn="l" defTabSz="666750">
            <a:lnSpc>
              <a:spcPct val="90000"/>
            </a:lnSpc>
            <a:spcBef>
              <a:spcPct val="0"/>
            </a:spcBef>
            <a:spcAft>
              <a:spcPct val="15000"/>
            </a:spcAft>
            <a:buChar char="••"/>
          </a:pPr>
          <a:r>
            <a:rPr lang="id-ID" sz="1500" kern="1200" dirty="0" smtClean="0"/>
            <a:t>Penguatan Usaha</a:t>
          </a:r>
          <a:endParaRPr lang="id-ID" sz="1500" kern="1200" dirty="0"/>
        </a:p>
      </dsp:txBody>
      <dsp:txXfrm>
        <a:off x="5415359" y="1469234"/>
        <a:ext cx="2966640" cy="1469229"/>
      </dsp:txXfrm>
    </dsp:sp>
    <dsp:sp modelId="{C594BF9C-59BD-4963-9D94-D34251CDEFA0}">
      <dsp:nvSpPr>
        <dsp:cNvPr id="0" name=""/>
        <dsp:cNvSpPr/>
      </dsp:nvSpPr>
      <dsp:spPr>
        <a:xfrm>
          <a:off x="5415359" y="2938464"/>
          <a:ext cx="2966640" cy="146922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id-ID" sz="1500" kern="1200" dirty="0" smtClean="0"/>
            <a:t>Makanan</a:t>
          </a:r>
          <a:endParaRPr lang="id-ID" sz="1500" kern="1200" dirty="0"/>
        </a:p>
        <a:p>
          <a:pPr marL="114300" lvl="1" indent="-114300" algn="l" defTabSz="666750">
            <a:lnSpc>
              <a:spcPct val="90000"/>
            </a:lnSpc>
            <a:spcBef>
              <a:spcPct val="0"/>
            </a:spcBef>
            <a:spcAft>
              <a:spcPct val="15000"/>
            </a:spcAft>
            <a:buChar char="••"/>
          </a:pPr>
          <a:r>
            <a:rPr lang="id-ID" sz="1500" kern="1200" dirty="0" smtClean="0"/>
            <a:t>Pakaian</a:t>
          </a:r>
          <a:endParaRPr lang="id-ID" sz="1500" kern="1200" dirty="0"/>
        </a:p>
        <a:p>
          <a:pPr marL="114300" lvl="1" indent="-114300" algn="l" defTabSz="666750">
            <a:lnSpc>
              <a:spcPct val="90000"/>
            </a:lnSpc>
            <a:spcBef>
              <a:spcPct val="0"/>
            </a:spcBef>
            <a:spcAft>
              <a:spcPct val="15000"/>
            </a:spcAft>
            <a:buChar char="••"/>
          </a:pPr>
          <a:r>
            <a:rPr lang="id-ID" sz="1500" kern="1200" dirty="0" smtClean="0"/>
            <a:t>Tempat Tinggal</a:t>
          </a:r>
          <a:endParaRPr lang="id-ID" sz="1500" kern="1200" dirty="0"/>
        </a:p>
        <a:p>
          <a:pPr marL="114300" lvl="1" indent="-114300" algn="l" defTabSz="666750">
            <a:lnSpc>
              <a:spcPct val="90000"/>
            </a:lnSpc>
            <a:spcBef>
              <a:spcPct val="0"/>
            </a:spcBef>
            <a:spcAft>
              <a:spcPct val="15000"/>
            </a:spcAft>
            <a:buChar char="••"/>
          </a:pPr>
          <a:r>
            <a:rPr lang="id-ID" sz="1500" kern="1200" dirty="0" smtClean="0"/>
            <a:t>Kesehatan</a:t>
          </a:r>
          <a:endParaRPr lang="id-ID" sz="1500" kern="1200" dirty="0"/>
        </a:p>
        <a:p>
          <a:pPr marL="114300" lvl="1" indent="-114300" algn="l" defTabSz="666750">
            <a:lnSpc>
              <a:spcPct val="90000"/>
            </a:lnSpc>
            <a:spcBef>
              <a:spcPct val="0"/>
            </a:spcBef>
            <a:spcAft>
              <a:spcPct val="15000"/>
            </a:spcAft>
            <a:buChar char="••"/>
          </a:pPr>
          <a:r>
            <a:rPr lang="id-ID" sz="1500" kern="1200" dirty="0" smtClean="0"/>
            <a:t>Pendidikan</a:t>
          </a:r>
          <a:endParaRPr lang="id-ID" sz="1500" kern="1200" dirty="0"/>
        </a:p>
      </dsp:txBody>
      <dsp:txXfrm>
        <a:off x="5415359" y="2938464"/>
        <a:ext cx="2966640" cy="1469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337B5-22A4-491A-BC43-3848EA05771E}">
      <dsp:nvSpPr>
        <dsp:cNvPr id="0" name=""/>
        <dsp:cNvSpPr/>
      </dsp:nvSpPr>
      <dsp:spPr>
        <a:xfrm>
          <a:off x="0" y="0"/>
          <a:ext cx="7809781" cy="582455"/>
        </a:xfrm>
        <a:prstGeom prst="roundRect">
          <a:avLst>
            <a:gd name="adj" fmla="val 100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Dijadikan</a:t>
          </a:r>
          <a:r>
            <a:rPr lang="en-US" sz="2800" kern="1200" dirty="0" smtClean="0"/>
            <a:t> </a:t>
          </a:r>
          <a:r>
            <a:rPr lang="en-US" sz="2800" kern="1200" dirty="0" err="1" smtClean="0"/>
            <a:t>Jaminan</a:t>
          </a:r>
          <a:endParaRPr lang="en-US" sz="2800" kern="1200" dirty="0"/>
        </a:p>
      </dsp:txBody>
      <dsp:txXfrm>
        <a:off x="1620201" y="0"/>
        <a:ext cx="6189579" cy="582455"/>
      </dsp:txXfrm>
    </dsp:sp>
    <dsp:sp modelId="{14668F71-AFDE-4F3B-BFE7-75B04F659785}">
      <dsp:nvSpPr>
        <dsp:cNvPr id="0" name=""/>
        <dsp:cNvSpPr/>
      </dsp:nvSpPr>
      <dsp:spPr>
        <a:xfrm>
          <a:off x="58245" y="58245"/>
          <a:ext cx="1561956" cy="465964"/>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54C4A4-238B-463B-9284-654BE0E47EB7}">
      <dsp:nvSpPr>
        <dsp:cNvPr id="0" name=""/>
        <dsp:cNvSpPr/>
      </dsp:nvSpPr>
      <dsp:spPr>
        <a:xfrm>
          <a:off x="0" y="640700"/>
          <a:ext cx="7809781" cy="582455"/>
        </a:xfrm>
        <a:prstGeom prst="roundRect">
          <a:avLst>
            <a:gd name="adj" fmla="val 10000"/>
          </a:avLst>
        </a:prstGeom>
        <a:solidFill>
          <a:schemeClr val="accent2">
            <a:shade val="50000"/>
            <a:hueOff val="0"/>
            <a:satOff val="0"/>
            <a:lumOff val="75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Disita</a:t>
          </a:r>
          <a:endParaRPr lang="en-US" sz="2800" kern="1200" dirty="0"/>
        </a:p>
      </dsp:txBody>
      <dsp:txXfrm>
        <a:off x="1620201" y="640700"/>
        <a:ext cx="6189579" cy="582455"/>
      </dsp:txXfrm>
    </dsp:sp>
    <dsp:sp modelId="{C482451E-5556-4932-9AED-FE512F66BBA4}">
      <dsp:nvSpPr>
        <dsp:cNvPr id="0" name=""/>
        <dsp:cNvSpPr/>
      </dsp:nvSpPr>
      <dsp:spPr>
        <a:xfrm>
          <a:off x="58245" y="698946"/>
          <a:ext cx="1561956" cy="465964"/>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58E2DB-2431-4E9C-A35D-0BC8A6437980}">
      <dsp:nvSpPr>
        <dsp:cNvPr id="0" name=""/>
        <dsp:cNvSpPr/>
      </dsp:nvSpPr>
      <dsp:spPr>
        <a:xfrm>
          <a:off x="0" y="1281401"/>
          <a:ext cx="7809781" cy="582455"/>
        </a:xfrm>
        <a:prstGeom prst="roundRect">
          <a:avLst>
            <a:gd name="adj" fmla="val 10000"/>
          </a:avLst>
        </a:prstGeom>
        <a:solidFill>
          <a:schemeClr val="accent2">
            <a:shade val="50000"/>
            <a:hueOff val="0"/>
            <a:satOff val="0"/>
            <a:lumOff val="151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Dihibahkan</a:t>
          </a:r>
          <a:endParaRPr lang="en-US" sz="2800" kern="1200" dirty="0"/>
        </a:p>
      </dsp:txBody>
      <dsp:txXfrm>
        <a:off x="1620201" y="1281401"/>
        <a:ext cx="6189579" cy="582455"/>
      </dsp:txXfrm>
    </dsp:sp>
    <dsp:sp modelId="{403556E0-7E56-4DDB-A0F7-16B2BCB7AA40}">
      <dsp:nvSpPr>
        <dsp:cNvPr id="0" name=""/>
        <dsp:cNvSpPr/>
      </dsp:nvSpPr>
      <dsp:spPr>
        <a:xfrm>
          <a:off x="58245" y="1339647"/>
          <a:ext cx="1561956" cy="465964"/>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8CF909-FBDD-4814-9FF0-821F6B507468}">
      <dsp:nvSpPr>
        <dsp:cNvPr id="0" name=""/>
        <dsp:cNvSpPr/>
      </dsp:nvSpPr>
      <dsp:spPr>
        <a:xfrm>
          <a:off x="0" y="1922102"/>
          <a:ext cx="7809781" cy="582455"/>
        </a:xfrm>
        <a:prstGeom prst="roundRect">
          <a:avLst>
            <a:gd name="adj" fmla="val 10000"/>
          </a:avLst>
        </a:prstGeom>
        <a:solidFill>
          <a:schemeClr val="accent2">
            <a:shade val="50000"/>
            <a:hueOff val="0"/>
            <a:satOff val="0"/>
            <a:lumOff val="226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mtClean="0"/>
            <a:t>Ditukar</a:t>
          </a:r>
          <a:endParaRPr lang="en-US" sz="2800" kern="1200" dirty="0"/>
        </a:p>
      </dsp:txBody>
      <dsp:txXfrm>
        <a:off x="1620201" y="1922102"/>
        <a:ext cx="6189579" cy="582455"/>
      </dsp:txXfrm>
    </dsp:sp>
    <dsp:sp modelId="{8AEB3316-4A04-4D60-8247-482A48F11551}">
      <dsp:nvSpPr>
        <dsp:cNvPr id="0" name=""/>
        <dsp:cNvSpPr/>
      </dsp:nvSpPr>
      <dsp:spPr>
        <a:xfrm>
          <a:off x="58245" y="1980348"/>
          <a:ext cx="1561956" cy="465964"/>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5A63FD-33C9-4710-BC22-8FABC64AEA13}">
      <dsp:nvSpPr>
        <dsp:cNvPr id="0" name=""/>
        <dsp:cNvSpPr/>
      </dsp:nvSpPr>
      <dsp:spPr>
        <a:xfrm>
          <a:off x="0" y="2562803"/>
          <a:ext cx="7809781" cy="582455"/>
        </a:xfrm>
        <a:prstGeom prst="roundRect">
          <a:avLst>
            <a:gd name="adj" fmla="val 10000"/>
          </a:avLst>
        </a:prstGeom>
        <a:solidFill>
          <a:schemeClr val="accent2">
            <a:shade val="50000"/>
            <a:hueOff val="0"/>
            <a:satOff val="0"/>
            <a:lumOff val="226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Diwariskan</a:t>
          </a:r>
          <a:endParaRPr lang="en-US" sz="2800" kern="1200" dirty="0"/>
        </a:p>
      </dsp:txBody>
      <dsp:txXfrm>
        <a:off x="1620201" y="2562803"/>
        <a:ext cx="6189579" cy="582455"/>
      </dsp:txXfrm>
    </dsp:sp>
    <dsp:sp modelId="{7FE18BF6-3432-456B-A127-50A24E6D3FFA}">
      <dsp:nvSpPr>
        <dsp:cNvPr id="0" name=""/>
        <dsp:cNvSpPr/>
      </dsp:nvSpPr>
      <dsp:spPr>
        <a:xfrm>
          <a:off x="58245" y="2621049"/>
          <a:ext cx="1561956" cy="465964"/>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B3A8A6-21DF-4654-B367-4A30B2321411}">
      <dsp:nvSpPr>
        <dsp:cNvPr id="0" name=""/>
        <dsp:cNvSpPr/>
      </dsp:nvSpPr>
      <dsp:spPr>
        <a:xfrm>
          <a:off x="0" y="3203504"/>
          <a:ext cx="7809781" cy="582455"/>
        </a:xfrm>
        <a:prstGeom prst="roundRect">
          <a:avLst>
            <a:gd name="adj" fmla="val 10000"/>
          </a:avLst>
        </a:prstGeom>
        <a:solidFill>
          <a:schemeClr val="accent2">
            <a:shade val="50000"/>
            <a:hueOff val="0"/>
            <a:satOff val="0"/>
            <a:lumOff val="151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Dijual</a:t>
          </a:r>
          <a:endParaRPr lang="en-US" sz="2800" kern="1200" dirty="0"/>
        </a:p>
      </dsp:txBody>
      <dsp:txXfrm>
        <a:off x="1620201" y="3203504"/>
        <a:ext cx="6189579" cy="582455"/>
      </dsp:txXfrm>
    </dsp:sp>
    <dsp:sp modelId="{03C9741B-DB81-4CDB-AC45-7E7A278E40EC}">
      <dsp:nvSpPr>
        <dsp:cNvPr id="0" name=""/>
        <dsp:cNvSpPr/>
      </dsp:nvSpPr>
      <dsp:spPr>
        <a:xfrm>
          <a:off x="58245" y="3261750"/>
          <a:ext cx="1561956" cy="465964"/>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2B6D78-4FE7-4566-BE6A-5EB7E8E3EDE8}">
      <dsp:nvSpPr>
        <dsp:cNvPr id="0" name=""/>
        <dsp:cNvSpPr/>
      </dsp:nvSpPr>
      <dsp:spPr>
        <a:xfrm>
          <a:off x="0" y="3844205"/>
          <a:ext cx="7809781" cy="582455"/>
        </a:xfrm>
        <a:prstGeom prst="roundRect">
          <a:avLst>
            <a:gd name="adj" fmla="val 10000"/>
          </a:avLst>
        </a:prstGeom>
        <a:solidFill>
          <a:schemeClr val="accent2">
            <a:shade val="50000"/>
            <a:hueOff val="0"/>
            <a:satOff val="0"/>
            <a:lumOff val="75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mtClean="0"/>
            <a:t>Dialihkan dalam bentuk lainnya</a:t>
          </a:r>
          <a:endParaRPr lang="en-US" sz="2800" kern="1200" dirty="0"/>
        </a:p>
      </dsp:txBody>
      <dsp:txXfrm>
        <a:off x="1620201" y="3844205"/>
        <a:ext cx="6189579" cy="582455"/>
      </dsp:txXfrm>
    </dsp:sp>
    <dsp:sp modelId="{16637FEF-A5BD-4B0E-8696-77F03B1B2E0F}">
      <dsp:nvSpPr>
        <dsp:cNvPr id="0" name=""/>
        <dsp:cNvSpPr/>
      </dsp:nvSpPr>
      <dsp:spPr>
        <a:xfrm>
          <a:off x="58245" y="3902451"/>
          <a:ext cx="1561956" cy="465964"/>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639323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cec4d2707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e1cb9061a5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e1cb9061a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e1cb9061a5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e1cb9061a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e1e9512be3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e1e9512be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bd6c00e730_0_2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e1cb9061a5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e1cb9061a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99f2f57a71_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99f2f57a71_0_2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99f2f57a71_0_2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87556" y="1393359"/>
            <a:ext cx="3494100" cy="3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087556" y="4828059"/>
            <a:ext cx="3494100" cy="634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7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90"/>
        <p:cNvGrpSpPr/>
        <p:nvPr/>
      </p:nvGrpSpPr>
      <p:grpSpPr>
        <a:xfrm>
          <a:off x="0" y="0"/>
          <a:ext cx="0" cy="0"/>
          <a:chOff x="0" y="0"/>
          <a:chExt cx="0" cy="0"/>
        </a:xfrm>
      </p:grpSpPr>
      <p:sp>
        <p:nvSpPr>
          <p:cNvPr id="191" name="Google Shape;191;p18"/>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92" name="Google Shape;192;p18"/>
          <p:cNvSpPr txBox="1">
            <a:spLocks noGrp="1"/>
          </p:cNvSpPr>
          <p:nvPr>
            <p:ph type="title" idx="2"/>
          </p:nvPr>
        </p:nvSpPr>
        <p:spPr>
          <a:xfrm>
            <a:off x="2424850" y="2157667"/>
            <a:ext cx="1978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3" name="Google Shape;193;p18"/>
          <p:cNvSpPr txBox="1">
            <a:spLocks noGrp="1"/>
          </p:cNvSpPr>
          <p:nvPr>
            <p:ph type="subTitle" idx="1"/>
          </p:nvPr>
        </p:nvSpPr>
        <p:spPr>
          <a:xfrm>
            <a:off x="2314663" y="2872433"/>
            <a:ext cx="1880700" cy="101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4" name="Google Shape;194;p18"/>
          <p:cNvSpPr txBox="1">
            <a:spLocks noGrp="1"/>
          </p:cNvSpPr>
          <p:nvPr>
            <p:ph type="title" idx="3"/>
          </p:nvPr>
        </p:nvSpPr>
        <p:spPr>
          <a:xfrm>
            <a:off x="4740958" y="2157667"/>
            <a:ext cx="1978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 name="Google Shape;195;p18"/>
          <p:cNvSpPr txBox="1">
            <a:spLocks noGrp="1"/>
          </p:cNvSpPr>
          <p:nvPr>
            <p:ph type="subTitle" idx="4"/>
          </p:nvPr>
        </p:nvSpPr>
        <p:spPr>
          <a:xfrm>
            <a:off x="4948638" y="2872433"/>
            <a:ext cx="1880700" cy="101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6" name="Google Shape;196;p18"/>
          <p:cNvSpPr txBox="1">
            <a:spLocks noGrp="1"/>
          </p:cNvSpPr>
          <p:nvPr>
            <p:ph type="title" idx="5"/>
          </p:nvPr>
        </p:nvSpPr>
        <p:spPr>
          <a:xfrm>
            <a:off x="2424850" y="4068867"/>
            <a:ext cx="1978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7" name="Google Shape;197;p18"/>
          <p:cNvSpPr txBox="1">
            <a:spLocks noGrp="1"/>
          </p:cNvSpPr>
          <p:nvPr>
            <p:ph type="subTitle" idx="6"/>
          </p:nvPr>
        </p:nvSpPr>
        <p:spPr>
          <a:xfrm>
            <a:off x="2314663" y="4787268"/>
            <a:ext cx="1880700" cy="101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8" name="Google Shape;198;p18"/>
          <p:cNvSpPr txBox="1">
            <a:spLocks noGrp="1"/>
          </p:cNvSpPr>
          <p:nvPr>
            <p:ph type="title" idx="7"/>
          </p:nvPr>
        </p:nvSpPr>
        <p:spPr>
          <a:xfrm>
            <a:off x="4740958" y="4068867"/>
            <a:ext cx="1978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9" name="Google Shape;199;p18"/>
          <p:cNvSpPr txBox="1">
            <a:spLocks noGrp="1"/>
          </p:cNvSpPr>
          <p:nvPr>
            <p:ph type="subTitle" idx="8"/>
          </p:nvPr>
        </p:nvSpPr>
        <p:spPr>
          <a:xfrm>
            <a:off x="4948638" y="4787268"/>
            <a:ext cx="1880700" cy="101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0" name="Google Shape;200;p18"/>
          <p:cNvSpPr/>
          <p:nvPr/>
        </p:nvSpPr>
        <p:spPr>
          <a:xfrm>
            <a:off x="0" y="2861267"/>
            <a:ext cx="520500" cy="2927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
          <p:cNvSpPr/>
          <p:nvPr/>
        </p:nvSpPr>
        <p:spPr>
          <a:xfrm>
            <a:off x="8623500" y="2861267"/>
            <a:ext cx="520500" cy="2927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1">
  <p:cSld name="CUSTOM_5_1">
    <p:spTree>
      <p:nvGrpSpPr>
        <p:cNvPr id="1" name="Shape 202"/>
        <p:cNvGrpSpPr/>
        <p:nvPr/>
      </p:nvGrpSpPr>
      <p:grpSpPr>
        <a:xfrm>
          <a:off x="0" y="0"/>
          <a:ext cx="0" cy="0"/>
          <a:chOff x="0" y="0"/>
          <a:chExt cx="0" cy="0"/>
        </a:xfrm>
      </p:grpSpPr>
      <p:sp>
        <p:nvSpPr>
          <p:cNvPr id="203" name="Google Shape;203;p19"/>
          <p:cNvSpPr txBox="1">
            <a:spLocks noGrp="1"/>
          </p:cNvSpPr>
          <p:nvPr>
            <p:ph type="title"/>
          </p:nvPr>
        </p:nvSpPr>
        <p:spPr>
          <a:xfrm>
            <a:off x="720000" y="593367"/>
            <a:ext cx="38163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04" name="Google Shape;204;p19"/>
          <p:cNvSpPr txBox="1">
            <a:spLocks noGrp="1"/>
          </p:cNvSpPr>
          <p:nvPr>
            <p:ph type="title" idx="2"/>
          </p:nvPr>
        </p:nvSpPr>
        <p:spPr>
          <a:xfrm>
            <a:off x="719988" y="2386800"/>
            <a:ext cx="22341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5" name="Google Shape;205;p19"/>
          <p:cNvSpPr txBox="1">
            <a:spLocks noGrp="1"/>
          </p:cNvSpPr>
          <p:nvPr>
            <p:ph type="subTitle" idx="1"/>
          </p:nvPr>
        </p:nvSpPr>
        <p:spPr>
          <a:xfrm>
            <a:off x="896688" y="3101567"/>
            <a:ext cx="1880700" cy="101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6" name="Google Shape;206;p19"/>
          <p:cNvSpPr txBox="1">
            <a:spLocks noGrp="1"/>
          </p:cNvSpPr>
          <p:nvPr>
            <p:ph type="title" idx="3"/>
          </p:nvPr>
        </p:nvSpPr>
        <p:spPr>
          <a:xfrm>
            <a:off x="3353974" y="2386800"/>
            <a:ext cx="22341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7" name="Google Shape;207;p19"/>
          <p:cNvSpPr txBox="1">
            <a:spLocks noGrp="1"/>
          </p:cNvSpPr>
          <p:nvPr>
            <p:ph type="subTitle" idx="4"/>
          </p:nvPr>
        </p:nvSpPr>
        <p:spPr>
          <a:xfrm>
            <a:off x="3530663" y="3101567"/>
            <a:ext cx="1880700" cy="101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8" name="Google Shape;208;p19"/>
          <p:cNvSpPr txBox="1">
            <a:spLocks noGrp="1"/>
          </p:cNvSpPr>
          <p:nvPr>
            <p:ph type="title" idx="5"/>
          </p:nvPr>
        </p:nvSpPr>
        <p:spPr>
          <a:xfrm>
            <a:off x="719988" y="4298000"/>
            <a:ext cx="22341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 name="Google Shape;209;p19"/>
          <p:cNvSpPr txBox="1">
            <a:spLocks noGrp="1"/>
          </p:cNvSpPr>
          <p:nvPr>
            <p:ph type="subTitle" idx="6"/>
          </p:nvPr>
        </p:nvSpPr>
        <p:spPr>
          <a:xfrm>
            <a:off x="896688" y="5016401"/>
            <a:ext cx="1880700" cy="101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0" name="Google Shape;210;p19"/>
          <p:cNvSpPr txBox="1">
            <a:spLocks noGrp="1"/>
          </p:cNvSpPr>
          <p:nvPr>
            <p:ph type="title" idx="7"/>
          </p:nvPr>
        </p:nvSpPr>
        <p:spPr>
          <a:xfrm>
            <a:off x="3353974" y="4298000"/>
            <a:ext cx="22341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1" name="Google Shape;211;p19"/>
          <p:cNvSpPr txBox="1">
            <a:spLocks noGrp="1"/>
          </p:cNvSpPr>
          <p:nvPr>
            <p:ph type="subTitle" idx="8"/>
          </p:nvPr>
        </p:nvSpPr>
        <p:spPr>
          <a:xfrm>
            <a:off x="3530663" y="5016401"/>
            <a:ext cx="1880700" cy="101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2">
  <p:cSld name="CUSTOM_6_1">
    <p:spTree>
      <p:nvGrpSpPr>
        <p:cNvPr id="1" name="Shape 272"/>
        <p:cNvGrpSpPr/>
        <p:nvPr/>
      </p:nvGrpSpPr>
      <p:grpSpPr>
        <a:xfrm>
          <a:off x="0" y="0"/>
          <a:ext cx="0" cy="0"/>
          <a:chOff x="0" y="0"/>
          <a:chExt cx="0" cy="0"/>
        </a:xfrm>
      </p:grpSpPr>
      <p:sp>
        <p:nvSpPr>
          <p:cNvPr id="273" name="Google Shape;273;p25"/>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74" name="Google Shape;274;p25"/>
          <p:cNvSpPr txBox="1">
            <a:spLocks noGrp="1"/>
          </p:cNvSpPr>
          <p:nvPr>
            <p:ph type="title" idx="2"/>
          </p:nvPr>
        </p:nvSpPr>
        <p:spPr>
          <a:xfrm>
            <a:off x="4609863" y="1738467"/>
            <a:ext cx="30351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5" name="Google Shape;275;p25"/>
          <p:cNvSpPr txBox="1">
            <a:spLocks noGrp="1"/>
          </p:cNvSpPr>
          <p:nvPr>
            <p:ph type="subTitle" idx="1"/>
          </p:nvPr>
        </p:nvSpPr>
        <p:spPr>
          <a:xfrm>
            <a:off x="4609863" y="2459167"/>
            <a:ext cx="30351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6" name="Google Shape;276;p25"/>
          <p:cNvSpPr txBox="1">
            <a:spLocks noGrp="1"/>
          </p:cNvSpPr>
          <p:nvPr>
            <p:ph type="title" idx="3"/>
          </p:nvPr>
        </p:nvSpPr>
        <p:spPr>
          <a:xfrm>
            <a:off x="4609863" y="3199117"/>
            <a:ext cx="30351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7" name="Google Shape;277;p25"/>
          <p:cNvSpPr txBox="1">
            <a:spLocks noGrp="1"/>
          </p:cNvSpPr>
          <p:nvPr>
            <p:ph type="subTitle" idx="4"/>
          </p:nvPr>
        </p:nvSpPr>
        <p:spPr>
          <a:xfrm>
            <a:off x="4609863" y="3919851"/>
            <a:ext cx="30351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8" name="Google Shape;278;p25"/>
          <p:cNvSpPr txBox="1">
            <a:spLocks noGrp="1"/>
          </p:cNvSpPr>
          <p:nvPr>
            <p:ph type="title" idx="5"/>
          </p:nvPr>
        </p:nvSpPr>
        <p:spPr>
          <a:xfrm>
            <a:off x="4609863" y="4659767"/>
            <a:ext cx="30351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9" name="Google Shape;279;p25"/>
          <p:cNvSpPr txBox="1">
            <a:spLocks noGrp="1"/>
          </p:cNvSpPr>
          <p:nvPr>
            <p:ph type="subTitle" idx="6"/>
          </p:nvPr>
        </p:nvSpPr>
        <p:spPr>
          <a:xfrm>
            <a:off x="4609863" y="5363367"/>
            <a:ext cx="30351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0" name="Google Shape;280;p25"/>
          <p:cNvSpPr/>
          <p:nvPr/>
        </p:nvSpPr>
        <p:spPr>
          <a:xfrm rot="-2700000">
            <a:off x="-2866715" y="35301"/>
            <a:ext cx="2301633" cy="9055492"/>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8_2">
    <p:spTree>
      <p:nvGrpSpPr>
        <p:cNvPr id="1" name="Shape 337"/>
        <p:cNvGrpSpPr/>
        <p:nvPr/>
      </p:nvGrpSpPr>
      <p:grpSpPr>
        <a:xfrm>
          <a:off x="0" y="0"/>
          <a:ext cx="0" cy="0"/>
          <a:chOff x="0" y="0"/>
          <a:chExt cx="0" cy="0"/>
        </a:xfrm>
      </p:grpSpPr>
      <p:sp>
        <p:nvSpPr>
          <p:cNvPr id="338" name="Google Shape;338;p30"/>
          <p:cNvSpPr/>
          <p:nvPr/>
        </p:nvSpPr>
        <p:spPr>
          <a:xfrm>
            <a:off x="5399925" y="-10067"/>
            <a:ext cx="37443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 name="Google Shape;339;p30"/>
          <p:cNvGrpSpPr/>
          <p:nvPr/>
        </p:nvGrpSpPr>
        <p:grpSpPr>
          <a:xfrm>
            <a:off x="4578389" y="2889149"/>
            <a:ext cx="2187867" cy="2909964"/>
            <a:chOff x="238125" y="2234600"/>
            <a:chExt cx="1248925" cy="1245775"/>
          </a:xfrm>
        </p:grpSpPr>
        <p:sp>
          <p:nvSpPr>
            <p:cNvPr id="340" name="Google Shape;340;p30"/>
            <p:cNvSpPr/>
            <p:nvPr/>
          </p:nvSpPr>
          <p:spPr>
            <a:xfrm>
              <a:off x="238125" y="2234600"/>
              <a:ext cx="1248925" cy="1245775"/>
            </a:xfrm>
            <a:custGeom>
              <a:avLst/>
              <a:gdLst/>
              <a:ahLst/>
              <a:cxnLst/>
              <a:rect l="l" t="t" r="r" b="b"/>
              <a:pathLst>
                <a:path w="49957" h="49831" extrusionOk="0">
                  <a:moveTo>
                    <a:pt x="27101" y="3122"/>
                  </a:moveTo>
                  <a:lnTo>
                    <a:pt x="28975" y="3372"/>
                  </a:lnTo>
                  <a:lnTo>
                    <a:pt x="30973" y="3872"/>
                  </a:lnTo>
                  <a:lnTo>
                    <a:pt x="32971" y="4496"/>
                  </a:lnTo>
                  <a:lnTo>
                    <a:pt x="34720" y="5245"/>
                  </a:lnTo>
                  <a:lnTo>
                    <a:pt x="36593" y="6120"/>
                  </a:lnTo>
                  <a:lnTo>
                    <a:pt x="38217" y="7244"/>
                  </a:lnTo>
                  <a:lnTo>
                    <a:pt x="39840" y="8617"/>
                  </a:lnTo>
                  <a:lnTo>
                    <a:pt x="41339" y="9991"/>
                  </a:lnTo>
                  <a:lnTo>
                    <a:pt x="42713" y="11615"/>
                  </a:lnTo>
                  <a:lnTo>
                    <a:pt x="43837" y="13488"/>
                  </a:lnTo>
                  <a:lnTo>
                    <a:pt x="44836" y="15361"/>
                  </a:lnTo>
                  <a:lnTo>
                    <a:pt x="45710" y="17609"/>
                  </a:lnTo>
                  <a:lnTo>
                    <a:pt x="46334" y="19857"/>
                  </a:lnTo>
                  <a:lnTo>
                    <a:pt x="46834" y="22355"/>
                  </a:lnTo>
                  <a:lnTo>
                    <a:pt x="47084" y="24978"/>
                  </a:lnTo>
                  <a:lnTo>
                    <a:pt x="46959" y="27226"/>
                  </a:lnTo>
                  <a:lnTo>
                    <a:pt x="46584" y="29474"/>
                  </a:lnTo>
                  <a:lnTo>
                    <a:pt x="46085" y="31597"/>
                  </a:lnTo>
                  <a:lnTo>
                    <a:pt x="45335" y="33595"/>
                  </a:lnTo>
                  <a:lnTo>
                    <a:pt x="44461" y="35469"/>
                  </a:lnTo>
                  <a:lnTo>
                    <a:pt x="43337" y="37342"/>
                  </a:lnTo>
                  <a:lnTo>
                    <a:pt x="42088" y="38966"/>
                  </a:lnTo>
                  <a:lnTo>
                    <a:pt x="40589" y="40589"/>
                  </a:lnTo>
                  <a:lnTo>
                    <a:pt x="39091" y="41963"/>
                  </a:lnTo>
                  <a:lnTo>
                    <a:pt x="37342" y="43337"/>
                  </a:lnTo>
                  <a:lnTo>
                    <a:pt x="35469" y="44336"/>
                  </a:lnTo>
                  <a:lnTo>
                    <a:pt x="33596" y="45335"/>
                  </a:lnTo>
                  <a:lnTo>
                    <a:pt x="31597" y="46084"/>
                  </a:lnTo>
                  <a:lnTo>
                    <a:pt x="29474" y="46584"/>
                  </a:lnTo>
                  <a:lnTo>
                    <a:pt x="27226" y="46958"/>
                  </a:lnTo>
                  <a:lnTo>
                    <a:pt x="24978" y="47083"/>
                  </a:lnTo>
                  <a:lnTo>
                    <a:pt x="22730" y="46958"/>
                  </a:lnTo>
                  <a:lnTo>
                    <a:pt x="20607" y="46584"/>
                  </a:lnTo>
                  <a:lnTo>
                    <a:pt x="18484" y="46084"/>
                  </a:lnTo>
                  <a:lnTo>
                    <a:pt x="16486" y="45335"/>
                  </a:lnTo>
                  <a:lnTo>
                    <a:pt x="14487" y="44336"/>
                  </a:lnTo>
                  <a:lnTo>
                    <a:pt x="12739" y="43337"/>
                  </a:lnTo>
                  <a:lnTo>
                    <a:pt x="10990" y="41963"/>
                  </a:lnTo>
                  <a:lnTo>
                    <a:pt x="9492" y="40589"/>
                  </a:lnTo>
                  <a:lnTo>
                    <a:pt x="7993" y="38966"/>
                  </a:lnTo>
                  <a:lnTo>
                    <a:pt x="6744" y="37342"/>
                  </a:lnTo>
                  <a:lnTo>
                    <a:pt x="5620" y="35469"/>
                  </a:lnTo>
                  <a:lnTo>
                    <a:pt x="4746" y="33595"/>
                  </a:lnTo>
                  <a:lnTo>
                    <a:pt x="3997" y="31597"/>
                  </a:lnTo>
                  <a:lnTo>
                    <a:pt x="3497" y="29474"/>
                  </a:lnTo>
                  <a:lnTo>
                    <a:pt x="3122" y="27226"/>
                  </a:lnTo>
                  <a:lnTo>
                    <a:pt x="2997" y="24978"/>
                  </a:lnTo>
                  <a:lnTo>
                    <a:pt x="3247" y="22355"/>
                  </a:lnTo>
                  <a:lnTo>
                    <a:pt x="3622" y="19857"/>
                  </a:lnTo>
                  <a:lnTo>
                    <a:pt x="4371" y="17609"/>
                  </a:lnTo>
                  <a:lnTo>
                    <a:pt x="5245" y="15361"/>
                  </a:lnTo>
                  <a:lnTo>
                    <a:pt x="6245" y="13488"/>
                  </a:lnTo>
                  <a:lnTo>
                    <a:pt x="7369" y="11615"/>
                  </a:lnTo>
                  <a:lnTo>
                    <a:pt x="8742" y="9991"/>
                  </a:lnTo>
                  <a:lnTo>
                    <a:pt x="10241" y="8617"/>
                  </a:lnTo>
                  <a:lnTo>
                    <a:pt x="11865" y="7244"/>
                  </a:lnTo>
                  <a:lnTo>
                    <a:pt x="13488" y="6120"/>
                  </a:lnTo>
                  <a:lnTo>
                    <a:pt x="15237" y="5245"/>
                  </a:lnTo>
                  <a:lnTo>
                    <a:pt x="17110" y="4496"/>
                  </a:lnTo>
                  <a:lnTo>
                    <a:pt x="19108" y="3872"/>
                  </a:lnTo>
                  <a:lnTo>
                    <a:pt x="20982" y="3372"/>
                  </a:lnTo>
                  <a:lnTo>
                    <a:pt x="22980" y="3122"/>
                  </a:lnTo>
                  <a:close/>
                  <a:moveTo>
                    <a:pt x="24978" y="0"/>
                  </a:moveTo>
                  <a:lnTo>
                    <a:pt x="22480" y="125"/>
                  </a:lnTo>
                  <a:lnTo>
                    <a:pt x="19983" y="500"/>
                  </a:lnTo>
                  <a:lnTo>
                    <a:pt x="17610" y="1124"/>
                  </a:lnTo>
                  <a:lnTo>
                    <a:pt x="15362" y="1998"/>
                  </a:lnTo>
                  <a:lnTo>
                    <a:pt x="13114" y="2997"/>
                  </a:lnTo>
                  <a:lnTo>
                    <a:pt x="11115" y="4246"/>
                  </a:lnTo>
                  <a:lnTo>
                    <a:pt x="9117" y="5745"/>
                  </a:lnTo>
                  <a:lnTo>
                    <a:pt x="7369" y="7369"/>
                  </a:lnTo>
                  <a:lnTo>
                    <a:pt x="5745" y="9117"/>
                  </a:lnTo>
                  <a:lnTo>
                    <a:pt x="4371" y="10990"/>
                  </a:lnTo>
                  <a:lnTo>
                    <a:pt x="3122" y="13113"/>
                  </a:lnTo>
                  <a:lnTo>
                    <a:pt x="1998" y="15237"/>
                  </a:lnTo>
                  <a:lnTo>
                    <a:pt x="1124" y="17609"/>
                  </a:lnTo>
                  <a:lnTo>
                    <a:pt x="500" y="19982"/>
                  </a:lnTo>
                  <a:lnTo>
                    <a:pt x="125" y="22480"/>
                  </a:lnTo>
                  <a:lnTo>
                    <a:pt x="0" y="24978"/>
                  </a:lnTo>
                  <a:lnTo>
                    <a:pt x="250" y="27975"/>
                  </a:lnTo>
                  <a:lnTo>
                    <a:pt x="874" y="30848"/>
                  </a:lnTo>
                  <a:lnTo>
                    <a:pt x="1499" y="33470"/>
                  </a:lnTo>
                  <a:lnTo>
                    <a:pt x="2498" y="35843"/>
                  </a:lnTo>
                  <a:lnTo>
                    <a:pt x="3622" y="38091"/>
                  </a:lnTo>
                  <a:lnTo>
                    <a:pt x="4996" y="40214"/>
                  </a:lnTo>
                  <a:lnTo>
                    <a:pt x="6494" y="41963"/>
                  </a:lnTo>
                  <a:lnTo>
                    <a:pt x="8243" y="43586"/>
                  </a:lnTo>
                  <a:lnTo>
                    <a:pt x="9991" y="45085"/>
                  </a:lnTo>
                  <a:lnTo>
                    <a:pt x="11990" y="46334"/>
                  </a:lnTo>
                  <a:lnTo>
                    <a:pt x="13988" y="47458"/>
                  </a:lnTo>
                  <a:lnTo>
                    <a:pt x="16111" y="48332"/>
                  </a:lnTo>
                  <a:lnTo>
                    <a:pt x="18234" y="48957"/>
                  </a:lnTo>
                  <a:lnTo>
                    <a:pt x="20482" y="49456"/>
                  </a:lnTo>
                  <a:lnTo>
                    <a:pt x="22730" y="49706"/>
                  </a:lnTo>
                  <a:lnTo>
                    <a:pt x="24978" y="49831"/>
                  </a:lnTo>
                  <a:lnTo>
                    <a:pt x="27351" y="49706"/>
                  </a:lnTo>
                  <a:lnTo>
                    <a:pt x="29599" y="49456"/>
                  </a:lnTo>
                  <a:lnTo>
                    <a:pt x="31847" y="48957"/>
                  </a:lnTo>
                  <a:lnTo>
                    <a:pt x="33970" y="48332"/>
                  </a:lnTo>
                  <a:lnTo>
                    <a:pt x="36093" y="47458"/>
                  </a:lnTo>
                  <a:lnTo>
                    <a:pt x="38092" y="46334"/>
                  </a:lnTo>
                  <a:lnTo>
                    <a:pt x="40090" y="45085"/>
                  </a:lnTo>
                  <a:lnTo>
                    <a:pt x="41838" y="43586"/>
                  </a:lnTo>
                  <a:lnTo>
                    <a:pt x="43462" y="41963"/>
                  </a:lnTo>
                  <a:lnTo>
                    <a:pt x="45086" y="40090"/>
                  </a:lnTo>
                  <a:lnTo>
                    <a:pt x="46334" y="38091"/>
                  </a:lnTo>
                  <a:lnTo>
                    <a:pt x="47583" y="35843"/>
                  </a:lnTo>
                  <a:lnTo>
                    <a:pt x="48458" y="33470"/>
                  </a:lnTo>
                  <a:lnTo>
                    <a:pt x="49207" y="30848"/>
                  </a:lnTo>
                  <a:lnTo>
                    <a:pt x="49707" y="27975"/>
                  </a:lnTo>
                  <a:lnTo>
                    <a:pt x="49956" y="24978"/>
                  </a:lnTo>
                  <a:lnTo>
                    <a:pt x="49831" y="22480"/>
                  </a:lnTo>
                  <a:lnTo>
                    <a:pt x="49457" y="19982"/>
                  </a:lnTo>
                  <a:lnTo>
                    <a:pt x="48832" y="17609"/>
                  </a:lnTo>
                  <a:lnTo>
                    <a:pt x="48083" y="15237"/>
                  </a:lnTo>
                  <a:lnTo>
                    <a:pt x="46959" y="13113"/>
                  </a:lnTo>
                  <a:lnTo>
                    <a:pt x="45710" y="10990"/>
                  </a:lnTo>
                  <a:lnTo>
                    <a:pt x="44336" y="9117"/>
                  </a:lnTo>
                  <a:lnTo>
                    <a:pt x="42713" y="7369"/>
                  </a:lnTo>
                  <a:lnTo>
                    <a:pt x="40964" y="5745"/>
                  </a:lnTo>
                  <a:lnTo>
                    <a:pt x="38966" y="4246"/>
                  </a:lnTo>
                  <a:lnTo>
                    <a:pt x="36968" y="2997"/>
                  </a:lnTo>
                  <a:lnTo>
                    <a:pt x="34720" y="1998"/>
                  </a:lnTo>
                  <a:lnTo>
                    <a:pt x="32472" y="1124"/>
                  </a:lnTo>
                  <a:lnTo>
                    <a:pt x="30099" y="500"/>
                  </a:lnTo>
                  <a:lnTo>
                    <a:pt x="27601" y="125"/>
                  </a:lnTo>
                  <a:lnTo>
                    <a:pt x="249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p:nvPr/>
          </p:nvSpPr>
          <p:spPr>
            <a:xfrm>
              <a:off x="238125" y="2234600"/>
              <a:ext cx="1248925" cy="1245775"/>
            </a:xfrm>
            <a:custGeom>
              <a:avLst/>
              <a:gdLst/>
              <a:ahLst/>
              <a:cxnLst/>
              <a:rect l="l" t="t" r="r" b="b"/>
              <a:pathLst>
                <a:path w="49957" h="49831" fill="none" extrusionOk="0">
                  <a:moveTo>
                    <a:pt x="24978" y="0"/>
                  </a:moveTo>
                  <a:lnTo>
                    <a:pt x="24978" y="0"/>
                  </a:lnTo>
                  <a:lnTo>
                    <a:pt x="22480" y="125"/>
                  </a:lnTo>
                  <a:lnTo>
                    <a:pt x="19983" y="500"/>
                  </a:lnTo>
                  <a:lnTo>
                    <a:pt x="17610" y="1124"/>
                  </a:lnTo>
                  <a:lnTo>
                    <a:pt x="15362" y="1998"/>
                  </a:lnTo>
                  <a:lnTo>
                    <a:pt x="13114" y="2997"/>
                  </a:lnTo>
                  <a:lnTo>
                    <a:pt x="11115" y="4246"/>
                  </a:lnTo>
                  <a:lnTo>
                    <a:pt x="9117" y="5745"/>
                  </a:lnTo>
                  <a:lnTo>
                    <a:pt x="7369" y="7369"/>
                  </a:lnTo>
                  <a:lnTo>
                    <a:pt x="5745" y="9117"/>
                  </a:lnTo>
                  <a:lnTo>
                    <a:pt x="4371" y="10990"/>
                  </a:lnTo>
                  <a:lnTo>
                    <a:pt x="3122" y="13113"/>
                  </a:lnTo>
                  <a:lnTo>
                    <a:pt x="1998" y="15237"/>
                  </a:lnTo>
                  <a:lnTo>
                    <a:pt x="1124" y="17609"/>
                  </a:lnTo>
                  <a:lnTo>
                    <a:pt x="500" y="19982"/>
                  </a:lnTo>
                  <a:lnTo>
                    <a:pt x="125" y="22480"/>
                  </a:lnTo>
                  <a:lnTo>
                    <a:pt x="0" y="24978"/>
                  </a:lnTo>
                  <a:lnTo>
                    <a:pt x="0" y="24978"/>
                  </a:lnTo>
                  <a:lnTo>
                    <a:pt x="250" y="27975"/>
                  </a:lnTo>
                  <a:lnTo>
                    <a:pt x="874" y="30848"/>
                  </a:lnTo>
                  <a:lnTo>
                    <a:pt x="1499" y="33470"/>
                  </a:lnTo>
                  <a:lnTo>
                    <a:pt x="2498" y="35843"/>
                  </a:lnTo>
                  <a:lnTo>
                    <a:pt x="3622" y="38091"/>
                  </a:lnTo>
                  <a:lnTo>
                    <a:pt x="4996" y="40214"/>
                  </a:lnTo>
                  <a:lnTo>
                    <a:pt x="6494" y="41963"/>
                  </a:lnTo>
                  <a:lnTo>
                    <a:pt x="8243" y="43586"/>
                  </a:lnTo>
                  <a:lnTo>
                    <a:pt x="9991" y="45085"/>
                  </a:lnTo>
                  <a:lnTo>
                    <a:pt x="11990" y="46334"/>
                  </a:lnTo>
                  <a:lnTo>
                    <a:pt x="13988" y="47458"/>
                  </a:lnTo>
                  <a:lnTo>
                    <a:pt x="16111" y="48332"/>
                  </a:lnTo>
                  <a:lnTo>
                    <a:pt x="18234" y="48957"/>
                  </a:lnTo>
                  <a:lnTo>
                    <a:pt x="20482" y="49456"/>
                  </a:lnTo>
                  <a:lnTo>
                    <a:pt x="22730" y="49706"/>
                  </a:lnTo>
                  <a:lnTo>
                    <a:pt x="24978" y="49831"/>
                  </a:lnTo>
                  <a:lnTo>
                    <a:pt x="27351" y="49706"/>
                  </a:lnTo>
                  <a:lnTo>
                    <a:pt x="29599" y="49456"/>
                  </a:lnTo>
                  <a:lnTo>
                    <a:pt x="31847" y="48957"/>
                  </a:lnTo>
                  <a:lnTo>
                    <a:pt x="33970" y="48332"/>
                  </a:lnTo>
                  <a:lnTo>
                    <a:pt x="36093" y="47458"/>
                  </a:lnTo>
                  <a:lnTo>
                    <a:pt x="38092" y="46334"/>
                  </a:lnTo>
                  <a:lnTo>
                    <a:pt x="40090" y="45085"/>
                  </a:lnTo>
                  <a:lnTo>
                    <a:pt x="41838" y="43586"/>
                  </a:lnTo>
                  <a:lnTo>
                    <a:pt x="43462" y="41963"/>
                  </a:lnTo>
                  <a:lnTo>
                    <a:pt x="45086" y="40090"/>
                  </a:lnTo>
                  <a:lnTo>
                    <a:pt x="46334" y="38091"/>
                  </a:lnTo>
                  <a:lnTo>
                    <a:pt x="47583" y="35843"/>
                  </a:lnTo>
                  <a:lnTo>
                    <a:pt x="48458" y="33470"/>
                  </a:lnTo>
                  <a:lnTo>
                    <a:pt x="49207" y="30848"/>
                  </a:lnTo>
                  <a:lnTo>
                    <a:pt x="49707" y="27975"/>
                  </a:lnTo>
                  <a:lnTo>
                    <a:pt x="49956" y="24978"/>
                  </a:lnTo>
                  <a:lnTo>
                    <a:pt x="49956" y="24978"/>
                  </a:lnTo>
                  <a:lnTo>
                    <a:pt x="49831" y="22480"/>
                  </a:lnTo>
                  <a:lnTo>
                    <a:pt x="49457" y="19982"/>
                  </a:lnTo>
                  <a:lnTo>
                    <a:pt x="48832" y="17609"/>
                  </a:lnTo>
                  <a:lnTo>
                    <a:pt x="48083" y="15237"/>
                  </a:lnTo>
                  <a:lnTo>
                    <a:pt x="46959" y="13113"/>
                  </a:lnTo>
                  <a:lnTo>
                    <a:pt x="45710" y="10990"/>
                  </a:lnTo>
                  <a:lnTo>
                    <a:pt x="44336" y="9117"/>
                  </a:lnTo>
                  <a:lnTo>
                    <a:pt x="42713" y="7369"/>
                  </a:lnTo>
                  <a:lnTo>
                    <a:pt x="40964" y="5745"/>
                  </a:lnTo>
                  <a:lnTo>
                    <a:pt x="38966" y="4246"/>
                  </a:lnTo>
                  <a:lnTo>
                    <a:pt x="36968" y="2997"/>
                  </a:lnTo>
                  <a:lnTo>
                    <a:pt x="34720" y="1998"/>
                  </a:lnTo>
                  <a:lnTo>
                    <a:pt x="32472" y="1124"/>
                  </a:lnTo>
                  <a:lnTo>
                    <a:pt x="30099" y="500"/>
                  </a:lnTo>
                  <a:lnTo>
                    <a:pt x="27601" y="125"/>
                  </a:lnTo>
                  <a:lnTo>
                    <a:pt x="24978" y="0"/>
                  </a:lnTo>
                  <a:lnTo>
                    <a:pt x="24978"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0"/>
            <p:cNvSpPr/>
            <p:nvPr/>
          </p:nvSpPr>
          <p:spPr>
            <a:xfrm>
              <a:off x="313050" y="2312650"/>
              <a:ext cx="1102175" cy="1099050"/>
            </a:xfrm>
            <a:custGeom>
              <a:avLst/>
              <a:gdLst/>
              <a:ahLst/>
              <a:cxnLst/>
              <a:rect l="l" t="t" r="r" b="b"/>
              <a:pathLst>
                <a:path w="44087" h="43962" fill="none" extrusionOk="0">
                  <a:moveTo>
                    <a:pt x="21981" y="43961"/>
                  </a:moveTo>
                  <a:lnTo>
                    <a:pt x="21981" y="43961"/>
                  </a:lnTo>
                  <a:lnTo>
                    <a:pt x="19733" y="43836"/>
                  </a:lnTo>
                  <a:lnTo>
                    <a:pt x="17610" y="43462"/>
                  </a:lnTo>
                  <a:lnTo>
                    <a:pt x="15487" y="42962"/>
                  </a:lnTo>
                  <a:lnTo>
                    <a:pt x="13489" y="42213"/>
                  </a:lnTo>
                  <a:lnTo>
                    <a:pt x="11490" y="41214"/>
                  </a:lnTo>
                  <a:lnTo>
                    <a:pt x="9742" y="40215"/>
                  </a:lnTo>
                  <a:lnTo>
                    <a:pt x="7993" y="38841"/>
                  </a:lnTo>
                  <a:lnTo>
                    <a:pt x="6495" y="37467"/>
                  </a:lnTo>
                  <a:lnTo>
                    <a:pt x="4996" y="35844"/>
                  </a:lnTo>
                  <a:lnTo>
                    <a:pt x="3747" y="34220"/>
                  </a:lnTo>
                  <a:lnTo>
                    <a:pt x="2623" y="32347"/>
                  </a:lnTo>
                  <a:lnTo>
                    <a:pt x="1749" y="30473"/>
                  </a:lnTo>
                  <a:lnTo>
                    <a:pt x="1000" y="28475"/>
                  </a:lnTo>
                  <a:lnTo>
                    <a:pt x="500" y="26352"/>
                  </a:lnTo>
                  <a:lnTo>
                    <a:pt x="125" y="24104"/>
                  </a:lnTo>
                  <a:lnTo>
                    <a:pt x="0" y="21856"/>
                  </a:lnTo>
                  <a:lnTo>
                    <a:pt x="0" y="21856"/>
                  </a:lnTo>
                  <a:lnTo>
                    <a:pt x="250" y="19233"/>
                  </a:lnTo>
                  <a:lnTo>
                    <a:pt x="625" y="16735"/>
                  </a:lnTo>
                  <a:lnTo>
                    <a:pt x="1374" y="14487"/>
                  </a:lnTo>
                  <a:lnTo>
                    <a:pt x="2248" y="12239"/>
                  </a:lnTo>
                  <a:lnTo>
                    <a:pt x="3248" y="10366"/>
                  </a:lnTo>
                  <a:lnTo>
                    <a:pt x="4372" y="8493"/>
                  </a:lnTo>
                  <a:lnTo>
                    <a:pt x="5745" y="6869"/>
                  </a:lnTo>
                  <a:lnTo>
                    <a:pt x="7244" y="5495"/>
                  </a:lnTo>
                  <a:lnTo>
                    <a:pt x="8868" y="4122"/>
                  </a:lnTo>
                  <a:lnTo>
                    <a:pt x="10491" y="2998"/>
                  </a:lnTo>
                  <a:lnTo>
                    <a:pt x="12240" y="2123"/>
                  </a:lnTo>
                  <a:lnTo>
                    <a:pt x="14113" y="1374"/>
                  </a:lnTo>
                  <a:lnTo>
                    <a:pt x="16111" y="750"/>
                  </a:lnTo>
                  <a:lnTo>
                    <a:pt x="17985" y="250"/>
                  </a:lnTo>
                  <a:lnTo>
                    <a:pt x="19983" y="0"/>
                  </a:lnTo>
                  <a:lnTo>
                    <a:pt x="21981" y="0"/>
                  </a:lnTo>
                  <a:lnTo>
                    <a:pt x="24104" y="0"/>
                  </a:lnTo>
                  <a:lnTo>
                    <a:pt x="25978" y="250"/>
                  </a:lnTo>
                  <a:lnTo>
                    <a:pt x="27976" y="750"/>
                  </a:lnTo>
                  <a:lnTo>
                    <a:pt x="29974" y="1374"/>
                  </a:lnTo>
                  <a:lnTo>
                    <a:pt x="31723" y="2123"/>
                  </a:lnTo>
                  <a:lnTo>
                    <a:pt x="33596" y="2998"/>
                  </a:lnTo>
                  <a:lnTo>
                    <a:pt x="35220" y="4122"/>
                  </a:lnTo>
                  <a:lnTo>
                    <a:pt x="36843" y="5495"/>
                  </a:lnTo>
                  <a:lnTo>
                    <a:pt x="38342" y="6869"/>
                  </a:lnTo>
                  <a:lnTo>
                    <a:pt x="39716" y="8493"/>
                  </a:lnTo>
                  <a:lnTo>
                    <a:pt x="40840" y="10366"/>
                  </a:lnTo>
                  <a:lnTo>
                    <a:pt x="41839" y="12239"/>
                  </a:lnTo>
                  <a:lnTo>
                    <a:pt x="42713" y="14487"/>
                  </a:lnTo>
                  <a:lnTo>
                    <a:pt x="43337" y="16735"/>
                  </a:lnTo>
                  <a:lnTo>
                    <a:pt x="43837" y="19233"/>
                  </a:lnTo>
                  <a:lnTo>
                    <a:pt x="44087" y="21856"/>
                  </a:lnTo>
                  <a:lnTo>
                    <a:pt x="44087" y="21856"/>
                  </a:lnTo>
                  <a:lnTo>
                    <a:pt x="43962" y="24104"/>
                  </a:lnTo>
                  <a:lnTo>
                    <a:pt x="43587" y="26352"/>
                  </a:lnTo>
                  <a:lnTo>
                    <a:pt x="43088" y="28475"/>
                  </a:lnTo>
                  <a:lnTo>
                    <a:pt x="42338" y="30473"/>
                  </a:lnTo>
                  <a:lnTo>
                    <a:pt x="41464" y="32347"/>
                  </a:lnTo>
                  <a:lnTo>
                    <a:pt x="40340" y="34220"/>
                  </a:lnTo>
                  <a:lnTo>
                    <a:pt x="39091" y="35844"/>
                  </a:lnTo>
                  <a:lnTo>
                    <a:pt x="37592" y="37467"/>
                  </a:lnTo>
                  <a:lnTo>
                    <a:pt x="36094" y="38841"/>
                  </a:lnTo>
                  <a:lnTo>
                    <a:pt x="34345" y="40215"/>
                  </a:lnTo>
                  <a:lnTo>
                    <a:pt x="32472" y="41214"/>
                  </a:lnTo>
                  <a:lnTo>
                    <a:pt x="30599" y="42213"/>
                  </a:lnTo>
                  <a:lnTo>
                    <a:pt x="28600" y="42962"/>
                  </a:lnTo>
                  <a:lnTo>
                    <a:pt x="26477" y="43462"/>
                  </a:lnTo>
                  <a:lnTo>
                    <a:pt x="24229" y="43836"/>
                  </a:lnTo>
                  <a:lnTo>
                    <a:pt x="21981" y="43961"/>
                  </a:lnTo>
                  <a:lnTo>
                    <a:pt x="21981" y="439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0"/>
            <p:cNvSpPr/>
            <p:nvPr/>
          </p:nvSpPr>
          <p:spPr>
            <a:xfrm>
              <a:off x="862575" y="3411675"/>
              <a:ext cx="25" cy="25"/>
            </a:xfrm>
            <a:custGeom>
              <a:avLst/>
              <a:gdLst/>
              <a:ahLst/>
              <a:cxnLst/>
              <a:rect l="l" t="t" r="r" b="b"/>
              <a:pathLst>
                <a:path w="1" h="1" fill="none" extrusionOk="0">
                  <a:moveTo>
                    <a:pt x="0" y="0"/>
                  </a:moveTo>
                  <a:lnTo>
                    <a:pt x="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384850" y="2381325"/>
              <a:ext cx="955450" cy="699425"/>
            </a:xfrm>
            <a:custGeom>
              <a:avLst/>
              <a:gdLst/>
              <a:ahLst/>
              <a:cxnLst/>
              <a:rect l="l" t="t" r="r" b="b"/>
              <a:pathLst>
                <a:path w="38218" h="27977" extrusionOk="0">
                  <a:moveTo>
                    <a:pt x="19109" y="20608"/>
                  </a:moveTo>
                  <a:lnTo>
                    <a:pt x="20108" y="20733"/>
                  </a:lnTo>
                  <a:lnTo>
                    <a:pt x="21107" y="20982"/>
                  </a:lnTo>
                  <a:lnTo>
                    <a:pt x="21982" y="21357"/>
                  </a:lnTo>
                  <a:lnTo>
                    <a:pt x="22731" y="21857"/>
                  </a:lnTo>
                  <a:lnTo>
                    <a:pt x="23480" y="22481"/>
                  </a:lnTo>
                  <a:lnTo>
                    <a:pt x="24105" y="23230"/>
                  </a:lnTo>
                  <a:lnTo>
                    <a:pt x="24479" y="24105"/>
                  </a:lnTo>
                  <a:lnTo>
                    <a:pt x="24854" y="24979"/>
                  </a:lnTo>
                  <a:lnTo>
                    <a:pt x="13489" y="24979"/>
                  </a:lnTo>
                  <a:lnTo>
                    <a:pt x="13739" y="24105"/>
                  </a:lnTo>
                  <a:lnTo>
                    <a:pt x="14238" y="23230"/>
                  </a:lnTo>
                  <a:lnTo>
                    <a:pt x="14863" y="22481"/>
                  </a:lnTo>
                  <a:lnTo>
                    <a:pt x="15487" y="21857"/>
                  </a:lnTo>
                  <a:lnTo>
                    <a:pt x="16362" y="21357"/>
                  </a:lnTo>
                  <a:lnTo>
                    <a:pt x="17236" y="20982"/>
                  </a:lnTo>
                  <a:lnTo>
                    <a:pt x="18110" y="20733"/>
                  </a:lnTo>
                  <a:lnTo>
                    <a:pt x="19109" y="20608"/>
                  </a:lnTo>
                  <a:close/>
                  <a:moveTo>
                    <a:pt x="20608" y="2998"/>
                  </a:moveTo>
                  <a:lnTo>
                    <a:pt x="21982" y="3248"/>
                  </a:lnTo>
                  <a:lnTo>
                    <a:pt x="23231" y="3498"/>
                  </a:lnTo>
                  <a:lnTo>
                    <a:pt x="24479" y="3872"/>
                  </a:lnTo>
                  <a:lnTo>
                    <a:pt x="25603" y="4372"/>
                  </a:lnTo>
                  <a:lnTo>
                    <a:pt x="26852" y="4872"/>
                  </a:lnTo>
                  <a:lnTo>
                    <a:pt x="27852" y="5496"/>
                  </a:lnTo>
                  <a:lnTo>
                    <a:pt x="28976" y="6245"/>
                  </a:lnTo>
                  <a:lnTo>
                    <a:pt x="29850" y="7120"/>
                  </a:lnTo>
                  <a:lnTo>
                    <a:pt x="27976" y="8993"/>
                  </a:lnTo>
                  <a:lnTo>
                    <a:pt x="30100" y="10991"/>
                  </a:lnTo>
                  <a:lnTo>
                    <a:pt x="31848" y="9243"/>
                  </a:lnTo>
                  <a:lnTo>
                    <a:pt x="32597" y="10242"/>
                  </a:lnTo>
                  <a:lnTo>
                    <a:pt x="33222" y="11241"/>
                  </a:lnTo>
                  <a:lnTo>
                    <a:pt x="33846" y="12365"/>
                  </a:lnTo>
                  <a:lnTo>
                    <a:pt x="34346" y="13489"/>
                  </a:lnTo>
                  <a:lnTo>
                    <a:pt x="34720" y="14613"/>
                  </a:lnTo>
                  <a:lnTo>
                    <a:pt x="34970" y="15862"/>
                  </a:lnTo>
                  <a:lnTo>
                    <a:pt x="35220" y="17111"/>
                  </a:lnTo>
                  <a:lnTo>
                    <a:pt x="35345" y="18360"/>
                  </a:lnTo>
                  <a:lnTo>
                    <a:pt x="32348" y="18360"/>
                  </a:lnTo>
                  <a:lnTo>
                    <a:pt x="32348" y="21357"/>
                  </a:lnTo>
                  <a:lnTo>
                    <a:pt x="35220" y="21357"/>
                  </a:lnTo>
                  <a:lnTo>
                    <a:pt x="34845" y="23230"/>
                  </a:lnTo>
                  <a:lnTo>
                    <a:pt x="34221" y="24979"/>
                  </a:lnTo>
                  <a:lnTo>
                    <a:pt x="27852" y="24979"/>
                  </a:lnTo>
                  <a:lnTo>
                    <a:pt x="27602" y="23730"/>
                  </a:lnTo>
                  <a:lnTo>
                    <a:pt x="27102" y="22606"/>
                  </a:lnTo>
                  <a:lnTo>
                    <a:pt x="26353" y="21482"/>
                  </a:lnTo>
                  <a:lnTo>
                    <a:pt x="25603" y="20483"/>
                  </a:lnTo>
                  <a:lnTo>
                    <a:pt x="24729" y="19609"/>
                  </a:lnTo>
                  <a:lnTo>
                    <a:pt x="23605" y="18859"/>
                  </a:lnTo>
                  <a:lnTo>
                    <a:pt x="22481" y="18360"/>
                  </a:lnTo>
                  <a:lnTo>
                    <a:pt x="21232" y="17985"/>
                  </a:lnTo>
                  <a:lnTo>
                    <a:pt x="24979" y="9492"/>
                  </a:lnTo>
                  <a:lnTo>
                    <a:pt x="22231" y="8244"/>
                  </a:lnTo>
                  <a:lnTo>
                    <a:pt x="18110" y="17735"/>
                  </a:lnTo>
                  <a:lnTo>
                    <a:pt x="16736" y="17985"/>
                  </a:lnTo>
                  <a:lnTo>
                    <a:pt x="15362" y="18485"/>
                  </a:lnTo>
                  <a:lnTo>
                    <a:pt x="14238" y="19234"/>
                  </a:lnTo>
                  <a:lnTo>
                    <a:pt x="13114" y="20108"/>
                  </a:lnTo>
                  <a:lnTo>
                    <a:pt x="12115" y="21107"/>
                  </a:lnTo>
                  <a:lnTo>
                    <a:pt x="11366" y="22356"/>
                  </a:lnTo>
                  <a:lnTo>
                    <a:pt x="10866" y="23605"/>
                  </a:lnTo>
                  <a:lnTo>
                    <a:pt x="10492" y="24979"/>
                  </a:lnTo>
                  <a:lnTo>
                    <a:pt x="4122" y="24979"/>
                  </a:lnTo>
                  <a:lnTo>
                    <a:pt x="3498" y="23230"/>
                  </a:lnTo>
                  <a:lnTo>
                    <a:pt x="3123" y="21357"/>
                  </a:lnTo>
                  <a:lnTo>
                    <a:pt x="5996" y="21357"/>
                  </a:lnTo>
                  <a:lnTo>
                    <a:pt x="5996" y="18360"/>
                  </a:lnTo>
                  <a:lnTo>
                    <a:pt x="2998" y="18360"/>
                  </a:lnTo>
                  <a:lnTo>
                    <a:pt x="3123" y="17111"/>
                  </a:lnTo>
                  <a:lnTo>
                    <a:pt x="3373" y="15862"/>
                  </a:lnTo>
                  <a:lnTo>
                    <a:pt x="3623" y="14613"/>
                  </a:lnTo>
                  <a:lnTo>
                    <a:pt x="3997" y="13489"/>
                  </a:lnTo>
                  <a:lnTo>
                    <a:pt x="4497" y="12365"/>
                  </a:lnTo>
                  <a:lnTo>
                    <a:pt x="5121" y="11241"/>
                  </a:lnTo>
                  <a:lnTo>
                    <a:pt x="5746" y="10242"/>
                  </a:lnTo>
                  <a:lnTo>
                    <a:pt x="6370" y="9243"/>
                  </a:lnTo>
                  <a:lnTo>
                    <a:pt x="8244" y="10991"/>
                  </a:lnTo>
                  <a:lnTo>
                    <a:pt x="10367" y="8993"/>
                  </a:lnTo>
                  <a:lnTo>
                    <a:pt x="8369" y="7120"/>
                  </a:lnTo>
                  <a:lnTo>
                    <a:pt x="9368" y="6245"/>
                  </a:lnTo>
                  <a:lnTo>
                    <a:pt x="10492" y="5496"/>
                  </a:lnTo>
                  <a:lnTo>
                    <a:pt x="11491" y="4872"/>
                  </a:lnTo>
                  <a:lnTo>
                    <a:pt x="12615" y="4372"/>
                  </a:lnTo>
                  <a:lnTo>
                    <a:pt x="13864" y="3872"/>
                  </a:lnTo>
                  <a:lnTo>
                    <a:pt x="15113" y="3498"/>
                  </a:lnTo>
                  <a:lnTo>
                    <a:pt x="16362" y="3248"/>
                  </a:lnTo>
                  <a:lnTo>
                    <a:pt x="17735" y="2998"/>
                  </a:lnTo>
                  <a:lnTo>
                    <a:pt x="17735" y="5871"/>
                  </a:lnTo>
                  <a:lnTo>
                    <a:pt x="20608" y="5871"/>
                  </a:lnTo>
                  <a:lnTo>
                    <a:pt x="20608" y="2998"/>
                  </a:lnTo>
                  <a:close/>
                  <a:moveTo>
                    <a:pt x="19109" y="1"/>
                  </a:moveTo>
                  <a:lnTo>
                    <a:pt x="17735" y="126"/>
                  </a:lnTo>
                  <a:lnTo>
                    <a:pt x="16486" y="251"/>
                  </a:lnTo>
                  <a:lnTo>
                    <a:pt x="15113" y="500"/>
                  </a:lnTo>
                  <a:lnTo>
                    <a:pt x="13864" y="750"/>
                  </a:lnTo>
                  <a:lnTo>
                    <a:pt x="12615" y="1125"/>
                  </a:lnTo>
                  <a:lnTo>
                    <a:pt x="11491" y="1624"/>
                  </a:lnTo>
                  <a:lnTo>
                    <a:pt x="10367" y="2124"/>
                  </a:lnTo>
                  <a:lnTo>
                    <a:pt x="9243" y="2748"/>
                  </a:lnTo>
                  <a:lnTo>
                    <a:pt x="8244" y="3373"/>
                  </a:lnTo>
                  <a:lnTo>
                    <a:pt x="7369" y="4122"/>
                  </a:lnTo>
                  <a:lnTo>
                    <a:pt x="6370" y="4996"/>
                  </a:lnTo>
                  <a:lnTo>
                    <a:pt x="5496" y="5746"/>
                  </a:lnTo>
                  <a:lnTo>
                    <a:pt x="3997" y="7619"/>
                  </a:lnTo>
                  <a:lnTo>
                    <a:pt x="2748" y="9617"/>
                  </a:lnTo>
                  <a:lnTo>
                    <a:pt x="1624" y="11740"/>
                  </a:lnTo>
                  <a:lnTo>
                    <a:pt x="875" y="13988"/>
                  </a:lnTo>
                  <a:lnTo>
                    <a:pt x="251" y="16236"/>
                  </a:lnTo>
                  <a:lnTo>
                    <a:pt x="126" y="18609"/>
                  </a:lnTo>
                  <a:lnTo>
                    <a:pt x="1" y="19858"/>
                  </a:lnTo>
                  <a:lnTo>
                    <a:pt x="126" y="20982"/>
                  </a:lnTo>
                  <a:lnTo>
                    <a:pt x="251" y="22231"/>
                  </a:lnTo>
                  <a:lnTo>
                    <a:pt x="500" y="23355"/>
                  </a:lnTo>
                  <a:lnTo>
                    <a:pt x="750" y="24479"/>
                  </a:lnTo>
                  <a:lnTo>
                    <a:pt x="1125" y="25728"/>
                  </a:lnTo>
                  <a:lnTo>
                    <a:pt x="1624" y="26852"/>
                  </a:lnTo>
                  <a:lnTo>
                    <a:pt x="2249" y="27976"/>
                  </a:lnTo>
                  <a:lnTo>
                    <a:pt x="36094" y="27976"/>
                  </a:lnTo>
                  <a:lnTo>
                    <a:pt x="36719" y="26852"/>
                  </a:lnTo>
                  <a:lnTo>
                    <a:pt x="37093" y="25728"/>
                  </a:lnTo>
                  <a:lnTo>
                    <a:pt x="37593" y="24479"/>
                  </a:lnTo>
                  <a:lnTo>
                    <a:pt x="37843" y="23355"/>
                  </a:lnTo>
                  <a:lnTo>
                    <a:pt x="38093" y="22231"/>
                  </a:lnTo>
                  <a:lnTo>
                    <a:pt x="38217" y="20982"/>
                  </a:lnTo>
                  <a:lnTo>
                    <a:pt x="38217" y="19858"/>
                  </a:lnTo>
                  <a:lnTo>
                    <a:pt x="38217" y="18609"/>
                  </a:lnTo>
                  <a:lnTo>
                    <a:pt x="37968" y="16236"/>
                  </a:lnTo>
                  <a:lnTo>
                    <a:pt x="37468" y="13988"/>
                  </a:lnTo>
                  <a:lnTo>
                    <a:pt x="36719" y="11740"/>
                  </a:lnTo>
                  <a:lnTo>
                    <a:pt x="35595" y="9617"/>
                  </a:lnTo>
                  <a:lnTo>
                    <a:pt x="34346" y="7619"/>
                  </a:lnTo>
                  <a:lnTo>
                    <a:pt x="32722" y="5746"/>
                  </a:lnTo>
                  <a:lnTo>
                    <a:pt x="31973" y="4872"/>
                  </a:lnTo>
                  <a:lnTo>
                    <a:pt x="30974" y="4122"/>
                  </a:lnTo>
                  <a:lnTo>
                    <a:pt x="29975" y="3373"/>
                  </a:lnTo>
                  <a:lnTo>
                    <a:pt x="28976" y="2748"/>
                  </a:lnTo>
                  <a:lnTo>
                    <a:pt x="27976" y="2124"/>
                  </a:lnTo>
                  <a:lnTo>
                    <a:pt x="26852" y="1624"/>
                  </a:lnTo>
                  <a:lnTo>
                    <a:pt x="25603" y="1125"/>
                  </a:lnTo>
                  <a:lnTo>
                    <a:pt x="24479" y="750"/>
                  </a:lnTo>
                  <a:lnTo>
                    <a:pt x="23231" y="500"/>
                  </a:lnTo>
                  <a:lnTo>
                    <a:pt x="21857" y="251"/>
                  </a:lnTo>
                  <a:lnTo>
                    <a:pt x="20483" y="126"/>
                  </a:lnTo>
                  <a:lnTo>
                    <a:pt x="191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a:off x="384850" y="2381325"/>
              <a:ext cx="955450" cy="699425"/>
            </a:xfrm>
            <a:custGeom>
              <a:avLst/>
              <a:gdLst/>
              <a:ahLst/>
              <a:cxnLst/>
              <a:rect l="l" t="t" r="r" b="b"/>
              <a:pathLst>
                <a:path w="38218" h="27977" fill="none" extrusionOk="0">
                  <a:moveTo>
                    <a:pt x="19109" y="1"/>
                  </a:moveTo>
                  <a:lnTo>
                    <a:pt x="19109" y="1"/>
                  </a:lnTo>
                  <a:lnTo>
                    <a:pt x="17735" y="126"/>
                  </a:lnTo>
                  <a:lnTo>
                    <a:pt x="16486" y="251"/>
                  </a:lnTo>
                  <a:lnTo>
                    <a:pt x="15113" y="500"/>
                  </a:lnTo>
                  <a:lnTo>
                    <a:pt x="13864" y="750"/>
                  </a:lnTo>
                  <a:lnTo>
                    <a:pt x="12615" y="1125"/>
                  </a:lnTo>
                  <a:lnTo>
                    <a:pt x="11491" y="1624"/>
                  </a:lnTo>
                  <a:lnTo>
                    <a:pt x="10367" y="2124"/>
                  </a:lnTo>
                  <a:lnTo>
                    <a:pt x="9243" y="2748"/>
                  </a:lnTo>
                  <a:lnTo>
                    <a:pt x="8244" y="3373"/>
                  </a:lnTo>
                  <a:lnTo>
                    <a:pt x="7369" y="4122"/>
                  </a:lnTo>
                  <a:lnTo>
                    <a:pt x="6370" y="4996"/>
                  </a:lnTo>
                  <a:lnTo>
                    <a:pt x="5496" y="5746"/>
                  </a:lnTo>
                  <a:lnTo>
                    <a:pt x="3997" y="7619"/>
                  </a:lnTo>
                  <a:lnTo>
                    <a:pt x="2748" y="9617"/>
                  </a:lnTo>
                  <a:lnTo>
                    <a:pt x="1624" y="11740"/>
                  </a:lnTo>
                  <a:lnTo>
                    <a:pt x="875" y="13988"/>
                  </a:lnTo>
                  <a:lnTo>
                    <a:pt x="251" y="16236"/>
                  </a:lnTo>
                  <a:lnTo>
                    <a:pt x="126" y="18609"/>
                  </a:lnTo>
                  <a:lnTo>
                    <a:pt x="1" y="19858"/>
                  </a:lnTo>
                  <a:lnTo>
                    <a:pt x="126" y="20982"/>
                  </a:lnTo>
                  <a:lnTo>
                    <a:pt x="251" y="22231"/>
                  </a:lnTo>
                  <a:lnTo>
                    <a:pt x="500" y="23355"/>
                  </a:lnTo>
                  <a:lnTo>
                    <a:pt x="750" y="24479"/>
                  </a:lnTo>
                  <a:lnTo>
                    <a:pt x="1125" y="25728"/>
                  </a:lnTo>
                  <a:lnTo>
                    <a:pt x="1624" y="26852"/>
                  </a:lnTo>
                  <a:lnTo>
                    <a:pt x="2249" y="27976"/>
                  </a:lnTo>
                  <a:lnTo>
                    <a:pt x="36094" y="27976"/>
                  </a:lnTo>
                  <a:lnTo>
                    <a:pt x="36094" y="27976"/>
                  </a:lnTo>
                  <a:lnTo>
                    <a:pt x="36719" y="26852"/>
                  </a:lnTo>
                  <a:lnTo>
                    <a:pt x="37093" y="25728"/>
                  </a:lnTo>
                  <a:lnTo>
                    <a:pt x="37593" y="24479"/>
                  </a:lnTo>
                  <a:lnTo>
                    <a:pt x="37843" y="23355"/>
                  </a:lnTo>
                  <a:lnTo>
                    <a:pt x="38093" y="22231"/>
                  </a:lnTo>
                  <a:lnTo>
                    <a:pt x="38217" y="20982"/>
                  </a:lnTo>
                  <a:lnTo>
                    <a:pt x="38217" y="19858"/>
                  </a:lnTo>
                  <a:lnTo>
                    <a:pt x="38217" y="18609"/>
                  </a:lnTo>
                  <a:lnTo>
                    <a:pt x="37968" y="16236"/>
                  </a:lnTo>
                  <a:lnTo>
                    <a:pt x="37468" y="13988"/>
                  </a:lnTo>
                  <a:lnTo>
                    <a:pt x="36719" y="11740"/>
                  </a:lnTo>
                  <a:lnTo>
                    <a:pt x="35595" y="9617"/>
                  </a:lnTo>
                  <a:lnTo>
                    <a:pt x="34346" y="7619"/>
                  </a:lnTo>
                  <a:lnTo>
                    <a:pt x="32722" y="5746"/>
                  </a:lnTo>
                  <a:lnTo>
                    <a:pt x="31973" y="4872"/>
                  </a:lnTo>
                  <a:lnTo>
                    <a:pt x="30974" y="4122"/>
                  </a:lnTo>
                  <a:lnTo>
                    <a:pt x="29975" y="3373"/>
                  </a:lnTo>
                  <a:lnTo>
                    <a:pt x="28976" y="2748"/>
                  </a:lnTo>
                  <a:lnTo>
                    <a:pt x="27976" y="2124"/>
                  </a:lnTo>
                  <a:lnTo>
                    <a:pt x="26852" y="1624"/>
                  </a:lnTo>
                  <a:lnTo>
                    <a:pt x="25603" y="1125"/>
                  </a:lnTo>
                  <a:lnTo>
                    <a:pt x="24479" y="750"/>
                  </a:lnTo>
                  <a:lnTo>
                    <a:pt x="23231" y="500"/>
                  </a:lnTo>
                  <a:lnTo>
                    <a:pt x="21857" y="251"/>
                  </a:lnTo>
                  <a:lnTo>
                    <a:pt x="20483" y="126"/>
                  </a:lnTo>
                  <a:lnTo>
                    <a:pt x="19109" y="1"/>
                  </a:lnTo>
                  <a:lnTo>
                    <a:pt x="1910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0"/>
            <p:cNvSpPr/>
            <p:nvPr/>
          </p:nvSpPr>
          <p:spPr>
            <a:xfrm>
              <a:off x="722075" y="2896500"/>
              <a:ext cx="284150" cy="109300"/>
            </a:xfrm>
            <a:custGeom>
              <a:avLst/>
              <a:gdLst/>
              <a:ahLst/>
              <a:cxnLst/>
              <a:rect l="l" t="t" r="r" b="b"/>
              <a:pathLst>
                <a:path w="11366" h="4372" fill="none" extrusionOk="0">
                  <a:moveTo>
                    <a:pt x="5620" y="1"/>
                  </a:moveTo>
                  <a:lnTo>
                    <a:pt x="5620" y="1"/>
                  </a:lnTo>
                  <a:lnTo>
                    <a:pt x="6619" y="126"/>
                  </a:lnTo>
                  <a:lnTo>
                    <a:pt x="7618" y="375"/>
                  </a:lnTo>
                  <a:lnTo>
                    <a:pt x="8493" y="750"/>
                  </a:lnTo>
                  <a:lnTo>
                    <a:pt x="9242" y="1250"/>
                  </a:lnTo>
                  <a:lnTo>
                    <a:pt x="9991" y="1874"/>
                  </a:lnTo>
                  <a:lnTo>
                    <a:pt x="10616" y="2623"/>
                  </a:lnTo>
                  <a:lnTo>
                    <a:pt x="10990" y="3498"/>
                  </a:lnTo>
                  <a:lnTo>
                    <a:pt x="11365" y="4372"/>
                  </a:lnTo>
                  <a:lnTo>
                    <a:pt x="0" y="4372"/>
                  </a:lnTo>
                  <a:lnTo>
                    <a:pt x="0" y="4372"/>
                  </a:lnTo>
                  <a:lnTo>
                    <a:pt x="250" y="3498"/>
                  </a:lnTo>
                  <a:lnTo>
                    <a:pt x="749" y="2623"/>
                  </a:lnTo>
                  <a:lnTo>
                    <a:pt x="1374" y="1874"/>
                  </a:lnTo>
                  <a:lnTo>
                    <a:pt x="1998" y="1250"/>
                  </a:lnTo>
                  <a:lnTo>
                    <a:pt x="2873" y="750"/>
                  </a:lnTo>
                  <a:lnTo>
                    <a:pt x="3747" y="375"/>
                  </a:lnTo>
                  <a:lnTo>
                    <a:pt x="4621" y="126"/>
                  </a:lnTo>
                  <a:lnTo>
                    <a:pt x="5620" y="1"/>
                  </a:lnTo>
                  <a:lnTo>
                    <a:pt x="562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0"/>
            <p:cNvSpPr/>
            <p:nvPr/>
          </p:nvSpPr>
          <p:spPr>
            <a:xfrm>
              <a:off x="459800" y="2456275"/>
              <a:ext cx="808675" cy="549525"/>
            </a:xfrm>
            <a:custGeom>
              <a:avLst/>
              <a:gdLst/>
              <a:ahLst/>
              <a:cxnLst/>
              <a:rect l="l" t="t" r="r" b="b"/>
              <a:pathLst>
                <a:path w="32347" h="21981" fill="none" extrusionOk="0">
                  <a:moveTo>
                    <a:pt x="24854" y="21981"/>
                  </a:moveTo>
                  <a:lnTo>
                    <a:pt x="24854" y="21981"/>
                  </a:lnTo>
                  <a:lnTo>
                    <a:pt x="24604" y="20732"/>
                  </a:lnTo>
                  <a:lnTo>
                    <a:pt x="24104" y="19608"/>
                  </a:lnTo>
                  <a:lnTo>
                    <a:pt x="23355" y="18484"/>
                  </a:lnTo>
                  <a:lnTo>
                    <a:pt x="22605" y="17485"/>
                  </a:lnTo>
                  <a:lnTo>
                    <a:pt x="21731" y="16611"/>
                  </a:lnTo>
                  <a:lnTo>
                    <a:pt x="20607" y="15861"/>
                  </a:lnTo>
                  <a:lnTo>
                    <a:pt x="19483" y="15362"/>
                  </a:lnTo>
                  <a:lnTo>
                    <a:pt x="18234" y="14987"/>
                  </a:lnTo>
                  <a:lnTo>
                    <a:pt x="21981" y="6494"/>
                  </a:lnTo>
                  <a:lnTo>
                    <a:pt x="19233" y="5246"/>
                  </a:lnTo>
                  <a:lnTo>
                    <a:pt x="15112" y="14737"/>
                  </a:lnTo>
                  <a:lnTo>
                    <a:pt x="15112" y="14737"/>
                  </a:lnTo>
                  <a:lnTo>
                    <a:pt x="13738" y="14987"/>
                  </a:lnTo>
                  <a:lnTo>
                    <a:pt x="12364" y="15487"/>
                  </a:lnTo>
                  <a:lnTo>
                    <a:pt x="11240" y="16236"/>
                  </a:lnTo>
                  <a:lnTo>
                    <a:pt x="10116" y="17110"/>
                  </a:lnTo>
                  <a:lnTo>
                    <a:pt x="9117" y="18109"/>
                  </a:lnTo>
                  <a:lnTo>
                    <a:pt x="8368" y="19358"/>
                  </a:lnTo>
                  <a:lnTo>
                    <a:pt x="7868" y="20607"/>
                  </a:lnTo>
                  <a:lnTo>
                    <a:pt x="7494" y="21981"/>
                  </a:lnTo>
                  <a:lnTo>
                    <a:pt x="1124" y="21981"/>
                  </a:lnTo>
                  <a:lnTo>
                    <a:pt x="1124" y="21981"/>
                  </a:lnTo>
                  <a:lnTo>
                    <a:pt x="500" y="20232"/>
                  </a:lnTo>
                  <a:lnTo>
                    <a:pt x="125" y="18359"/>
                  </a:lnTo>
                  <a:lnTo>
                    <a:pt x="2998" y="18359"/>
                  </a:lnTo>
                  <a:lnTo>
                    <a:pt x="2998" y="15362"/>
                  </a:lnTo>
                  <a:lnTo>
                    <a:pt x="0" y="15362"/>
                  </a:lnTo>
                  <a:lnTo>
                    <a:pt x="0" y="15362"/>
                  </a:lnTo>
                  <a:lnTo>
                    <a:pt x="125" y="14113"/>
                  </a:lnTo>
                  <a:lnTo>
                    <a:pt x="375" y="12864"/>
                  </a:lnTo>
                  <a:lnTo>
                    <a:pt x="625" y="11615"/>
                  </a:lnTo>
                  <a:lnTo>
                    <a:pt x="999" y="10491"/>
                  </a:lnTo>
                  <a:lnTo>
                    <a:pt x="1499" y="9367"/>
                  </a:lnTo>
                  <a:lnTo>
                    <a:pt x="2123" y="8243"/>
                  </a:lnTo>
                  <a:lnTo>
                    <a:pt x="2748" y="7244"/>
                  </a:lnTo>
                  <a:lnTo>
                    <a:pt x="3372" y="6245"/>
                  </a:lnTo>
                  <a:lnTo>
                    <a:pt x="5246" y="7993"/>
                  </a:lnTo>
                  <a:lnTo>
                    <a:pt x="7369" y="5995"/>
                  </a:lnTo>
                  <a:lnTo>
                    <a:pt x="5371" y="4122"/>
                  </a:lnTo>
                  <a:lnTo>
                    <a:pt x="5371" y="4122"/>
                  </a:lnTo>
                  <a:lnTo>
                    <a:pt x="6370" y="3247"/>
                  </a:lnTo>
                  <a:lnTo>
                    <a:pt x="7494" y="2498"/>
                  </a:lnTo>
                  <a:lnTo>
                    <a:pt x="8493" y="1874"/>
                  </a:lnTo>
                  <a:lnTo>
                    <a:pt x="9617" y="1374"/>
                  </a:lnTo>
                  <a:lnTo>
                    <a:pt x="10866" y="874"/>
                  </a:lnTo>
                  <a:lnTo>
                    <a:pt x="12115" y="500"/>
                  </a:lnTo>
                  <a:lnTo>
                    <a:pt x="13364" y="250"/>
                  </a:lnTo>
                  <a:lnTo>
                    <a:pt x="14737" y="0"/>
                  </a:lnTo>
                  <a:lnTo>
                    <a:pt x="14737" y="2873"/>
                  </a:lnTo>
                  <a:lnTo>
                    <a:pt x="17610" y="2873"/>
                  </a:lnTo>
                  <a:lnTo>
                    <a:pt x="17610" y="0"/>
                  </a:lnTo>
                  <a:lnTo>
                    <a:pt x="17610" y="0"/>
                  </a:lnTo>
                  <a:lnTo>
                    <a:pt x="18984" y="250"/>
                  </a:lnTo>
                  <a:lnTo>
                    <a:pt x="20233" y="500"/>
                  </a:lnTo>
                  <a:lnTo>
                    <a:pt x="21481" y="874"/>
                  </a:lnTo>
                  <a:lnTo>
                    <a:pt x="22605" y="1374"/>
                  </a:lnTo>
                  <a:lnTo>
                    <a:pt x="23854" y="1874"/>
                  </a:lnTo>
                  <a:lnTo>
                    <a:pt x="24854" y="2498"/>
                  </a:lnTo>
                  <a:lnTo>
                    <a:pt x="25978" y="3247"/>
                  </a:lnTo>
                  <a:lnTo>
                    <a:pt x="26852" y="4122"/>
                  </a:lnTo>
                  <a:lnTo>
                    <a:pt x="24978" y="5995"/>
                  </a:lnTo>
                  <a:lnTo>
                    <a:pt x="27102" y="7993"/>
                  </a:lnTo>
                  <a:lnTo>
                    <a:pt x="28850" y="6245"/>
                  </a:lnTo>
                  <a:lnTo>
                    <a:pt x="28850" y="6245"/>
                  </a:lnTo>
                  <a:lnTo>
                    <a:pt x="29599" y="7244"/>
                  </a:lnTo>
                  <a:lnTo>
                    <a:pt x="30224" y="8243"/>
                  </a:lnTo>
                  <a:lnTo>
                    <a:pt x="30848" y="9367"/>
                  </a:lnTo>
                  <a:lnTo>
                    <a:pt x="31348" y="10491"/>
                  </a:lnTo>
                  <a:lnTo>
                    <a:pt x="31722" y="11615"/>
                  </a:lnTo>
                  <a:lnTo>
                    <a:pt x="31972" y="12864"/>
                  </a:lnTo>
                  <a:lnTo>
                    <a:pt x="32222" y="14113"/>
                  </a:lnTo>
                  <a:lnTo>
                    <a:pt x="32347" y="15362"/>
                  </a:lnTo>
                  <a:lnTo>
                    <a:pt x="29350" y="15362"/>
                  </a:lnTo>
                  <a:lnTo>
                    <a:pt x="29350" y="18359"/>
                  </a:lnTo>
                  <a:lnTo>
                    <a:pt x="32222" y="18359"/>
                  </a:lnTo>
                  <a:lnTo>
                    <a:pt x="32222" y="18359"/>
                  </a:lnTo>
                  <a:lnTo>
                    <a:pt x="31847" y="20232"/>
                  </a:lnTo>
                  <a:lnTo>
                    <a:pt x="31223" y="21981"/>
                  </a:lnTo>
                  <a:lnTo>
                    <a:pt x="24854" y="2198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a:off x="1081125" y="300577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p:nvPr/>
          </p:nvSpPr>
          <p:spPr>
            <a:xfrm>
              <a:off x="644000" y="3190000"/>
              <a:ext cx="402800" cy="74950"/>
            </a:xfrm>
            <a:custGeom>
              <a:avLst/>
              <a:gdLst/>
              <a:ahLst/>
              <a:cxnLst/>
              <a:rect l="l" t="t" r="r" b="b"/>
              <a:pathLst>
                <a:path w="16112" h="2998" extrusionOk="0">
                  <a:moveTo>
                    <a:pt x="1" y="0"/>
                  </a:moveTo>
                  <a:lnTo>
                    <a:pt x="1" y="2998"/>
                  </a:lnTo>
                  <a:lnTo>
                    <a:pt x="16112" y="2998"/>
                  </a:lnTo>
                  <a:lnTo>
                    <a:pt x="161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30"/>
          <p:cNvSpPr/>
          <p:nvPr/>
        </p:nvSpPr>
        <p:spPr>
          <a:xfrm rot="10800000">
            <a:off x="4733175" y="-2553233"/>
            <a:ext cx="3176700" cy="4235600"/>
          </a:xfrm>
          <a:prstGeom prst="blockArc">
            <a:avLst>
              <a:gd name="adj1" fmla="val 1079972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7340550" y="5100567"/>
            <a:ext cx="3176700" cy="4235600"/>
          </a:xfrm>
          <a:prstGeom prst="blockArc">
            <a:avLst>
              <a:gd name="adj1" fmla="val 1079972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 name="Google Shape;352;p30"/>
          <p:cNvGrpSpPr/>
          <p:nvPr/>
        </p:nvGrpSpPr>
        <p:grpSpPr>
          <a:xfrm>
            <a:off x="7449589" y="1126048"/>
            <a:ext cx="2187867" cy="2909856"/>
            <a:chOff x="4222125" y="2272050"/>
            <a:chExt cx="1248925" cy="1245800"/>
          </a:xfrm>
        </p:grpSpPr>
        <p:sp>
          <p:nvSpPr>
            <p:cNvPr id="353" name="Google Shape;353;p30"/>
            <p:cNvSpPr/>
            <p:nvPr/>
          </p:nvSpPr>
          <p:spPr>
            <a:xfrm>
              <a:off x="4222125" y="2272050"/>
              <a:ext cx="1248925" cy="1245800"/>
            </a:xfrm>
            <a:custGeom>
              <a:avLst/>
              <a:gdLst/>
              <a:ahLst/>
              <a:cxnLst/>
              <a:rect l="l" t="t" r="r" b="b"/>
              <a:pathLst>
                <a:path w="49957" h="49832" extrusionOk="0">
                  <a:moveTo>
                    <a:pt x="27102" y="3123"/>
                  </a:moveTo>
                  <a:lnTo>
                    <a:pt x="28975" y="3373"/>
                  </a:lnTo>
                  <a:lnTo>
                    <a:pt x="30973" y="3872"/>
                  </a:lnTo>
                  <a:lnTo>
                    <a:pt x="32972" y="4497"/>
                  </a:lnTo>
                  <a:lnTo>
                    <a:pt x="34720" y="5246"/>
                  </a:lnTo>
                  <a:lnTo>
                    <a:pt x="36594" y="6120"/>
                  </a:lnTo>
                  <a:lnTo>
                    <a:pt x="38217" y="7244"/>
                  </a:lnTo>
                  <a:lnTo>
                    <a:pt x="39841" y="8618"/>
                  </a:lnTo>
                  <a:lnTo>
                    <a:pt x="41339" y="9992"/>
                  </a:lnTo>
                  <a:lnTo>
                    <a:pt x="42713" y="11615"/>
                  </a:lnTo>
                  <a:lnTo>
                    <a:pt x="43837" y="13489"/>
                  </a:lnTo>
                  <a:lnTo>
                    <a:pt x="44836" y="15362"/>
                  </a:lnTo>
                  <a:lnTo>
                    <a:pt x="45711" y="17610"/>
                  </a:lnTo>
                  <a:lnTo>
                    <a:pt x="46335" y="19858"/>
                  </a:lnTo>
                  <a:lnTo>
                    <a:pt x="46835" y="22356"/>
                  </a:lnTo>
                  <a:lnTo>
                    <a:pt x="47084" y="24979"/>
                  </a:lnTo>
                  <a:lnTo>
                    <a:pt x="46960" y="27227"/>
                  </a:lnTo>
                  <a:lnTo>
                    <a:pt x="46585" y="29475"/>
                  </a:lnTo>
                  <a:lnTo>
                    <a:pt x="46085" y="31598"/>
                  </a:lnTo>
                  <a:lnTo>
                    <a:pt x="45336" y="33596"/>
                  </a:lnTo>
                  <a:lnTo>
                    <a:pt x="44462" y="35469"/>
                  </a:lnTo>
                  <a:lnTo>
                    <a:pt x="43338" y="37343"/>
                  </a:lnTo>
                  <a:lnTo>
                    <a:pt x="42089" y="38966"/>
                  </a:lnTo>
                  <a:lnTo>
                    <a:pt x="40590" y="40590"/>
                  </a:lnTo>
                  <a:lnTo>
                    <a:pt x="39091" y="41964"/>
                  </a:lnTo>
                  <a:lnTo>
                    <a:pt x="37343" y="43337"/>
                  </a:lnTo>
                  <a:lnTo>
                    <a:pt x="35470" y="44336"/>
                  </a:lnTo>
                  <a:lnTo>
                    <a:pt x="33596" y="45336"/>
                  </a:lnTo>
                  <a:lnTo>
                    <a:pt x="31598" y="46085"/>
                  </a:lnTo>
                  <a:lnTo>
                    <a:pt x="29475" y="46584"/>
                  </a:lnTo>
                  <a:lnTo>
                    <a:pt x="27227" y="46959"/>
                  </a:lnTo>
                  <a:lnTo>
                    <a:pt x="24979" y="47084"/>
                  </a:lnTo>
                  <a:lnTo>
                    <a:pt x="22731" y="46959"/>
                  </a:lnTo>
                  <a:lnTo>
                    <a:pt x="20608" y="46584"/>
                  </a:lnTo>
                  <a:lnTo>
                    <a:pt x="18484" y="46085"/>
                  </a:lnTo>
                  <a:lnTo>
                    <a:pt x="16486" y="45336"/>
                  </a:lnTo>
                  <a:lnTo>
                    <a:pt x="14488" y="44336"/>
                  </a:lnTo>
                  <a:lnTo>
                    <a:pt x="12739" y="43337"/>
                  </a:lnTo>
                  <a:lnTo>
                    <a:pt x="10991" y="41964"/>
                  </a:lnTo>
                  <a:lnTo>
                    <a:pt x="9492" y="40590"/>
                  </a:lnTo>
                  <a:lnTo>
                    <a:pt x="7994" y="38966"/>
                  </a:lnTo>
                  <a:lnTo>
                    <a:pt x="6745" y="37343"/>
                  </a:lnTo>
                  <a:lnTo>
                    <a:pt x="5621" y="35469"/>
                  </a:lnTo>
                  <a:lnTo>
                    <a:pt x="4746" y="33596"/>
                  </a:lnTo>
                  <a:lnTo>
                    <a:pt x="3997" y="31598"/>
                  </a:lnTo>
                  <a:lnTo>
                    <a:pt x="3498" y="29475"/>
                  </a:lnTo>
                  <a:lnTo>
                    <a:pt x="3123" y="27227"/>
                  </a:lnTo>
                  <a:lnTo>
                    <a:pt x="2998" y="24979"/>
                  </a:lnTo>
                  <a:lnTo>
                    <a:pt x="3248" y="22356"/>
                  </a:lnTo>
                  <a:lnTo>
                    <a:pt x="3622" y="19858"/>
                  </a:lnTo>
                  <a:lnTo>
                    <a:pt x="4372" y="17610"/>
                  </a:lnTo>
                  <a:lnTo>
                    <a:pt x="5246" y="15362"/>
                  </a:lnTo>
                  <a:lnTo>
                    <a:pt x="6245" y="13489"/>
                  </a:lnTo>
                  <a:lnTo>
                    <a:pt x="7369" y="11615"/>
                  </a:lnTo>
                  <a:lnTo>
                    <a:pt x="8743" y="9992"/>
                  </a:lnTo>
                  <a:lnTo>
                    <a:pt x="10242" y="8618"/>
                  </a:lnTo>
                  <a:lnTo>
                    <a:pt x="11865" y="7244"/>
                  </a:lnTo>
                  <a:lnTo>
                    <a:pt x="13489" y="6120"/>
                  </a:lnTo>
                  <a:lnTo>
                    <a:pt x="15237" y="5246"/>
                  </a:lnTo>
                  <a:lnTo>
                    <a:pt x="17111" y="4497"/>
                  </a:lnTo>
                  <a:lnTo>
                    <a:pt x="19109" y="3872"/>
                  </a:lnTo>
                  <a:lnTo>
                    <a:pt x="20982" y="3373"/>
                  </a:lnTo>
                  <a:lnTo>
                    <a:pt x="22980" y="3123"/>
                  </a:lnTo>
                  <a:close/>
                  <a:moveTo>
                    <a:pt x="24979" y="1"/>
                  </a:moveTo>
                  <a:lnTo>
                    <a:pt x="22481" y="126"/>
                  </a:lnTo>
                  <a:lnTo>
                    <a:pt x="19983" y="500"/>
                  </a:lnTo>
                  <a:lnTo>
                    <a:pt x="17610" y="1125"/>
                  </a:lnTo>
                  <a:lnTo>
                    <a:pt x="15362" y="1999"/>
                  </a:lnTo>
                  <a:lnTo>
                    <a:pt x="13114" y="2998"/>
                  </a:lnTo>
                  <a:lnTo>
                    <a:pt x="11116" y="4247"/>
                  </a:lnTo>
                  <a:lnTo>
                    <a:pt x="9118" y="5746"/>
                  </a:lnTo>
                  <a:lnTo>
                    <a:pt x="7369" y="7369"/>
                  </a:lnTo>
                  <a:lnTo>
                    <a:pt x="5746" y="9118"/>
                  </a:lnTo>
                  <a:lnTo>
                    <a:pt x="4372" y="10991"/>
                  </a:lnTo>
                  <a:lnTo>
                    <a:pt x="3123" y="13114"/>
                  </a:lnTo>
                  <a:lnTo>
                    <a:pt x="1999" y="15237"/>
                  </a:lnTo>
                  <a:lnTo>
                    <a:pt x="1125" y="17610"/>
                  </a:lnTo>
                  <a:lnTo>
                    <a:pt x="500" y="19983"/>
                  </a:lnTo>
                  <a:lnTo>
                    <a:pt x="125" y="22481"/>
                  </a:lnTo>
                  <a:lnTo>
                    <a:pt x="1" y="24979"/>
                  </a:lnTo>
                  <a:lnTo>
                    <a:pt x="250" y="27976"/>
                  </a:lnTo>
                  <a:lnTo>
                    <a:pt x="875" y="30848"/>
                  </a:lnTo>
                  <a:lnTo>
                    <a:pt x="1499" y="33471"/>
                  </a:lnTo>
                  <a:lnTo>
                    <a:pt x="2498" y="35844"/>
                  </a:lnTo>
                  <a:lnTo>
                    <a:pt x="3622" y="38092"/>
                  </a:lnTo>
                  <a:lnTo>
                    <a:pt x="4996" y="40215"/>
                  </a:lnTo>
                  <a:lnTo>
                    <a:pt x="6495" y="41964"/>
                  </a:lnTo>
                  <a:lnTo>
                    <a:pt x="8243" y="43587"/>
                  </a:lnTo>
                  <a:lnTo>
                    <a:pt x="9992" y="45086"/>
                  </a:lnTo>
                  <a:lnTo>
                    <a:pt x="11990" y="46335"/>
                  </a:lnTo>
                  <a:lnTo>
                    <a:pt x="13988" y="47459"/>
                  </a:lnTo>
                  <a:lnTo>
                    <a:pt x="16111" y="48333"/>
                  </a:lnTo>
                  <a:lnTo>
                    <a:pt x="18235" y="48957"/>
                  </a:lnTo>
                  <a:lnTo>
                    <a:pt x="20483" y="49457"/>
                  </a:lnTo>
                  <a:lnTo>
                    <a:pt x="22731" y="49707"/>
                  </a:lnTo>
                  <a:lnTo>
                    <a:pt x="24979" y="49832"/>
                  </a:lnTo>
                  <a:lnTo>
                    <a:pt x="27352" y="49707"/>
                  </a:lnTo>
                  <a:lnTo>
                    <a:pt x="29600" y="49457"/>
                  </a:lnTo>
                  <a:lnTo>
                    <a:pt x="31848" y="48957"/>
                  </a:lnTo>
                  <a:lnTo>
                    <a:pt x="33971" y="48333"/>
                  </a:lnTo>
                  <a:lnTo>
                    <a:pt x="36094" y="47459"/>
                  </a:lnTo>
                  <a:lnTo>
                    <a:pt x="38092" y="46335"/>
                  </a:lnTo>
                  <a:lnTo>
                    <a:pt x="40091" y="45086"/>
                  </a:lnTo>
                  <a:lnTo>
                    <a:pt x="41839" y="43587"/>
                  </a:lnTo>
                  <a:lnTo>
                    <a:pt x="43463" y="41964"/>
                  </a:lnTo>
                  <a:lnTo>
                    <a:pt x="45086" y="40090"/>
                  </a:lnTo>
                  <a:lnTo>
                    <a:pt x="46335" y="38092"/>
                  </a:lnTo>
                  <a:lnTo>
                    <a:pt x="47584" y="35844"/>
                  </a:lnTo>
                  <a:lnTo>
                    <a:pt x="48458" y="33471"/>
                  </a:lnTo>
                  <a:lnTo>
                    <a:pt x="49208" y="30848"/>
                  </a:lnTo>
                  <a:lnTo>
                    <a:pt x="49707" y="27976"/>
                  </a:lnTo>
                  <a:lnTo>
                    <a:pt x="49957" y="24979"/>
                  </a:lnTo>
                  <a:lnTo>
                    <a:pt x="49832" y="22481"/>
                  </a:lnTo>
                  <a:lnTo>
                    <a:pt x="49457" y="19983"/>
                  </a:lnTo>
                  <a:lnTo>
                    <a:pt x="48833" y="17610"/>
                  </a:lnTo>
                  <a:lnTo>
                    <a:pt x="48084" y="15237"/>
                  </a:lnTo>
                  <a:lnTo>
                    <a:pt x="46960" y="13114"/>
                  </a:lnTo>
                  <a:lnTo>
                    <a:pt x="45711" y="10991"/>
                  </a:lnTo>
                  <a:lnTo>
                    <a:pt x="44337" y="9118"/>
                  </a:lnTo>
                  <a:lnTo>
                    <a:pt x="42713" y="7369"/>
                  </a:lnTo>
                  <a:lnTo>
                    <a:pt x="40965" y="5746"/>
                  </a:lnTo>
                  <a:lnTo>
                    <a:pt x="38966" y="4247"/>
                  </a:lnTo>
                  <a:lnTo>
                    <a:pt x="36968" y="2998"/>
                  </a:lnTo>
                  <a:lnTo>
                    <a:pt x="34720" y="1999"/>
                  </a:lnTo>
                  <a:lnTo>
                    <a:pt x="32472" y="1125"/>
                  </a:lnTo>
                  <a:lnTo>
                    <a:pt x="30099" y="500"/>
                  </a:lnTo>
                  <a:lnTo>
                    <a:pt x="27601" y="126"/>
                  </a:lnTo>
                  <a:lnTo>
                    <a:pt x="24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4222125" y="2272050"/>
              <a:ext cx="1248925" cy="1245800"/>
            </a:xfrm>
            <a:custGeom>
              <a:avLst/>
              <a:gdLst/>
              <a:ahLst/>
              <a:cxnLst/>
              <a:rect l="l" t="t" r="r" b="b"/>
              <a:pathLst>
                <a:path w="49957" h="49832" fill="none" extrusionOk="0">
                  <a:moveTo>
                    <a:pt x="24979" y="1"/>
                  </a:moveTo>
                  <a:lnTo>
                    <a:pt x="24979" y="1"/>
                  </a:lnTo>
                  <a:lnTo>
                    <a:pt x="22481" y="126"/>
                  </a:lnTo>
                  <a:lnTo>
                    <a:pt x="19983" y="500"/>
                  </a:lnTo>
                  <a:lnTo>
                    <a:pt x="17610" y="1125"/>
                  </a:lnTo>
                  <a:lnTo>
                    <a:pt x="15362" y="1999"/>
                  </a:lnTo>
                  <a:lnTo>
                    <a:pt x="13114" y="2998"/>
                  </a:lnTo>
                  <a:lnTo>
                    <a:pt x="11116" y="4247"/>
                  </a:lnTo>
                  <a:lnTo>
                    <a:pt x="9118" y="5746"/>
                  </a:lnTo>
                  <a:lnTo>
                    <a:pt x="7369" y="7369"/>
                  </a:lnTo>
                  <a:lnTo>
                    <a:pt x="5746" y="9118"/>
                  </a:lnTo>
                  <a:lnTo>
                    <a:pt x="4372" y="10991"/>
                  </a:lnTo>
                  <a:lnTo>
                    <a:pt x="3123" y="13114"/>
                  </a:lnTo>
                  <a:lnTo>
                    <a:pt x="1999" y="15237"/>
                  </a:lnTo>
                  <a:lnTo>
                    <a:pt x="1125" y="17610"/>
                  </a:lnTo>
                  <a:lnTo>
                    <a:pt x="500" y="19983"/>
                  </a:lnTo>
                  <a:lnTo>
                    <a:pt x="125" y="22481"/>
                  </a:lnTo>
                  <a:lnTo>
                    <a:pt x="1" y="24979"/>
                  </a:lnTo>
                  <a:lnTo>
                    <a:pt x="1" y="24979"/>
                  </a:lnTo>
                  <a:lnTo>
                    <a:pt x="250" y="27976"/>
                  </a:lnTo>
                  <a:lnTo>
                    <a:pt x="875" y="30848"/>
                  </a:lnTo>
                  <a:lnTo>
                    <a:pt x="1499" y="33471"/>
                  </a:lnTo>
                  <a:lnTo>
                    <a:pt x="2498" y="35844"/>
                  </a:lnTo>
                  <a:lnTo>
                    <a:pt x="3622" y="38092"/>
                  </a:lnTo>
                  <a:lnTo>
                    <a:pt x="4996" y="40215"/>
                  </a:lnTo>
                  <a:lnTo>
                    <a:pt x="6495" y="41964"/>
                  </a:lnTo>
                  <a:lnTo>
                    <a:pt x="8243" y="43587"/>
                  </a:lnTo>
                  <a:lnTo>
                    <a:pt x="9992" y="45086"/>
                  </a:lnTo>
                  <a:lnTo>
                    <a:pt x="11990" y="46335"/>
                  </a:lnTo>
                  <a:lnTo>
                    <a:pt x="13988" y="47459"/>
                  </a:lnTo>
                  <a:lnTo>
                    <a:pt x="16111" y="48333"/>
                  </a:lnTo>
                  <a:lnTo>
                    <a:pt x="18235" y="48957"/>
                  </a:lnTo>
                  <a:lnTo>
                    <a:pt x="20483" y="49457"/>
                  </a:lnTo>
                  <a:lnTo>
                    <a:pt x="22731" y="49707"/>
                  </a:lnTo>
                  <a:lnTo>
                    <a:pt x="24979" y="49832"/>
                  </a:lnTo>
                  <a:lnTo>
                    <a:pt x="27352" y="49707"/>
                  </a:lnTo>
                  <a:lnTo>
                    <a:pt x="29600" y="49457"/>
                  </a:lnTo>
                  <a:lnTo>
                    <a:pt x="31848" y="48957"/>
                  </a:lnTo>
                  <a:lnTo>
                    <a:pt x="33971" y="48333"/>
                  </a:lnTo>
                  <a:lnTo>
                    <a:pt x="36094" y="47459"/>
                  </a:lnTo>
                  <a:lnTo>
                    <a:pt x="38092" y="46335"/>
                  </a:lnTo>
                  <a:lnTo>
                    <a:pt x="40091" y="45086"/>
                  </a:lnTo>
                  <a:lnTo>
                    <a:pt x="41839" y="43587"/>
                  </a:lnTo>
                  <a:lnTo>
                    <a:pt x="43463" y="41964"/>
                  </a:lnTo>
                  <a:lnTo>
                    <a:pt x="45086" y="40090"/>
                  </a:lnTo>
                  <a:lnTo>
                    <a:pt x="46335" y="38092"/>
                  </a:lnTo>
                  <a:lnTo>
                    <a:pt x="47584" y="35844"/>
                  </a:lnTo>
                  <a:lnTo>
                    <a:pt x="48458" y="33471"/>
                  </a:lnTo>
                  <a:lnTo>
                    <a:pt x="49208" y="30848"/>
                  </a:lnTo>
                  <a:lnTo>
                    <a:pt x="49707" y="27976"/>
                  </a:lnTo>
                  <a:lnTo>
                    <a:pt x="49957" y="24979"/>
                  </a:lnTo>
                  <a:lnTo>
                    <a:pt x="49957" y="24979"/>
                  </a:lnTo>
                  <a:lnTo>
                    <a:pt x="49832" y="22481"/>
                  </a:lnTo>
                  <a:lnTo>
                    <a:pt x="49457" y="19983"/>
                  </a:lnTo>
                  <a:lnTo>
                    <a:pt x="48833" y="17610"/>
                  </a:lnTo>
                  <a:lnTo>
                    <a:pt x="48084" y="15237"/>
                  </a:lnTo>
                  <a:lnTo>
                    <a:pt x="46960" y="13114"/>
                  </a:lnTo>
                  <a:lnTo>
                    <a:pt x="45711" y="10991"/>
                  </a:lnTo>
                  <a:lnTo>
                    <a:pt x="44337" y="9118"/>
                  </a:lnTo>
                  <a:lnTo>
                    <a:pt x="42713" y="7369"/>
                  </a:lnTo>
                  <a:lnTo>
                    <a:pt x="40965" y="5746"/>
                  </a:lnTo>
                  <a:lnTo>
                    <a:pt x="38966" y="4247"/>
                  </a:lnTo>
                  <a:lnTo>
                    <a:pt x="36968" y="2998"/>
                  </a:lnTo>
                  <a:lnTo>
                    <a:pt x="34720" y="1999"/>
                  </a:lnTo>
                  <a:lnTo>
                    <a:pt x="32472" y="1125"/>
                  </a:lnTo>
                  <a:lnTo>
                    <a:pt x="30099" y="500"/>
                  </a:lnTo>
                  <a:lnTo>
                    <a:pt x="27601" y="126"/>
                  </a:lnTo>
                  <a:lnTo>
                    <a:pt x="24979" y="1"/>
                  </a:lnTo>
                  <a:lnTo>
                    <a:pt x="2497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a:off x="4297050" y="2350125"/>
              <a:ext cx="1102200" cy="1099025"/>
            </a:xfrm>
            <a:custGeom>
              <a:avLst/>
              <a:gdLst/>
              <a:ahLst/>
              <a:cxnLst/>
              <a:rect l="l" t="t" r="r" b="b"/>
              <a:pathLst>
                <a:path w="44088" h="43961" fill="none" extrusionOk="0">
                  <a:moveTo>
                    <a:pt x="21982" y="43961"/>
                  </a:moveTo>
                  <a:lnTo>
                    <a:pt x="21982" y="43961"/>
                  </a:lnTo>
                  <a:lnTo>
                    <a:pt x="19734" y="43836"/>
                  </a:lnTo>
                  <a:lnTo>
                    <a:pt x="17611" y="43461"/>
                  </a:lnTo>
                  <a:lnTo>
                    <a:pt x="15487" y="42962"/>
                  </a:lnTo>
                  <a:lnTo>
                    <a:pt x="13489" y="42213"/>
                  </a:lnTo>
                  <a:lnTo>
                    <a:pt x="11491" y="41213"/>
                  </a:lnTo>
                  <a:lnTo>
                    <a:pt x="9742" y="40214"/>
                  </a:lnTo>
                  <a:lnTo>
                    <a:pt x="7994" y="38841"/>
                  </a:lnTo>
                  <a:lnTo>
                    <a:pt x="6495" y="37467"/>
                  </a:lnTo>
                  <a:lnTo>
                    <a:pt x="4997" y="35843"/>
                  </a:lnTo>
                  <a:lnTo>
                    <a:pt x="3748" y="34220"/>
                  </a:lnTo>
                  <a:lnTo>
                    <a:pt x="2624" y="32346"/>
                  </a:lnTo>
                  <a:lnTo>
                    <a:pt x="1749" y="30473"/>
                  </a:lnTo>
                  <a:lnTo>
                    <a:pt x="1000" y="28475"/>
                  </a:lnTo>
                  <a:lnTo>
                    <a:pt x="501" y="26352"/>
                  </a:lnTo>
                  <a:lnTo>
                    <a:pt x="126" y="24104"/>
                  </a:lnTo>
                  <a:lnTo>
                    <a:pt x="1" y="21856"/>
                  </a:lnTo>
                  <a:lnTo>
                    <a:pt x="1" y="21856"/>
                  </a:lnTo>
                  <a:lnTo>
                    <a:pt x="251" y="19233"/>
                  </a:lnTo>
                  <a:lnTo>
                    <a:pt x="625" y="16735"/>
                  </a:lnTo>
                  <a:lnTo>
                    <a:pt x="1375" y="14487"/>
                  </a:lnTo>
                  <a:lnTo>
                    <a:pt x="2249" y="12239"/>
                  </a:lnTo>
                  <a:lnTo>
                    <a:pt x="3248" y="10366"/>
                  </a:lnTo>
                  <a:lnTo>
                    <a:pt x="4372" y="8492"/>
                  </a:lnTo>
                  <a:lnTo>
                    <a:pt x="5746" y="6869"/>
                  </a:lnTo>
                  <a:lnTo>
                    <a:pt x="7245" y="5495"/>
                  </a:lnTo>
                  <a:lnTo>
                    <a:pt x="8868" y="4121"/>
                  </a:lnTo>
                  <a:lnTo>
                    <a:pt x="10492" y="2997"/>
                  </a:lnTo>
                  <a:lnTo>
                    <a:pt x="12240" y="2123"/>
                  </a:lnTo>
                  <a:lnTo>
                    <a:pt x="14114" y="1374"/>
                  </a:lnTo>
                  <a:lnTo>
                    <a:pt x="16112" y="749"/>
                  </a:lnTo>
                  <a:lnTo>
                    <a:pt x="17985" y="250"/>
                  </a:lnTo>
                  <a:lnTo>
                    <a:pt x="19983" y="0"/>
                  </a:lnTo>
                  <a:lnTo>
                    <a:pt x="21982" y="0"/>
                  </a:lnTo>
                  <a:lnTo>
                    <a:pt x="24105" y="0"/>
                  </a:lnTo>
                  <a:lnTo>
                    <a:pt x="25978" y="250"/>
                  </a:lnTo>
                  <a:lnTo>
                    <a:pt x="27976" y="749"/>
                  </a:lnTo>
                  <a:lnTo>
                    <a:pt x="29975" y="1374"/>
                  </a:lnTo>
                  <a:lnTo>
                    <a:pt x="31723" y="2123"/>
                  </a:lnTo>
                  <a:lnTo>
                    <a:pt x="33597" y="2997"/>
                  </a:lnTo>
                  <a:lnTo>
                    <a:pt x="35220" y="4121"/>
                  </a:lnTo>
                  <a:lnTo>
                    <a:pt x="36844" y="5495"/>
                  </a:lnTo>
                  <a:lnTo>
                    <a:pt x="38342" y="6869"/>
                  </a:lnTo>
                  <a:lnTo>
                    <a:pt x="39716" y="8492"/>
                  </a:lnTo>
                  <a:lnTo>
                    <a:pt x="40840" y="10366"/>
                  </a:lnTo>
                  <a:lnTo>
                    <a:pt x="41839" y="12239"/>
                  </a:lnTo>
                  <a:lnTo>
                    <a:pt x="42714" y="14487"/>
                  </a:lnTo>
                  <a:lnTo>
                    <a:pt x="43338" y="16735"/>
                  </a:lnTo>
                  <a:lnTo>
                    <a:pt x="43838" y="19233"/>
                  </a:lnTo>
                  <a:lnTo>
                    <a:pt x="44087" y="21856"/>
                  </a:lnTo>
                  <a:lnTo>
                    <a:pt x="44087" y="21856"/>
                  </a:lnTo>
                  <a:lnTo>
                    <a:pt x="43963" y="24104"/>
                  </a:lnTo>
                  <a:lnTo>
                    <a:pt x="43588" y="26352"/>
                  </a:lnTo>
                  <a:lnTo>
                    <a:pt x="43088" y="28475"/>
                  </a:lnTo>
                  <a:lnTo>
                    <a:pt x="42339" y="30473"/>
                  </a:lnTo>
                  <a:lnTo>
                    <a:pt x="41465" y="32346"/>
                  </a:lnTo>
                  <a:lnTo>
                    <a:pt x="40341" y="34220"/>
                  </a:lnTo>
                  <a:lnTo>
                    <a:pt x="39092" y="35843"/>
                  </a:lnTo>
                  <a:lnTo>
                    <a:pt x="37593" y="37467"/>
                  </a:lnTo>
                  <a:lnTo>
                    <a:pt x="36094" y="38841"/>
                  </a:lnTo>
                  <a:lnTo>
                    <a:pt x="34346" y="40214"/>
                  </a:lnTo>
                  <a:lnTo>
                    <a:pt x="32473" y="41213"/>
                  </a:lnTo>
                  <a:lnTo>
                    <a:pt x="30599" y="42213"/>
                  </a:lnTo>
                  <a:lnTo>
                    <a:pt x="28601" y="42962"/>
                  </a:lnTo>
                  <a:lnTo>
                    <a:pt x="26478" y="43461"/>
                  </a:lnTo>
                  <a:lnTo>
                    <a:pt x="24230" y="43836"/>
                  </a:lnTo>
                  <a:lnTo>
                    <a:pt x="21982" y="43961"/>
                  </a:lnTo>
                  <a:lnTo>
                    <a:pt x="21982" y="439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a:off x="4846575" y="344912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4368875" y="2418800"/>
              <a:ext cx="955425" cy="952300"/>
            </a:xfrm>
            <a:custGeom>
              <a:avLst/>
              <a:gdLst/>
              <a:ahLst/>
              <a:cxnLst/>
              <a:rect l="l" t="t" r="r" b="b"/>
              <a:pathLst>
                <a:path w="38217" h="38092" extrusionOk="0">
                  <a:moveTo>
                    <a:pt x="20607" y="2998"/>
                  </a:moveTo>
                  <a:lnTo>
                    <a:pt x="22106" y="3248"/>
                  </a:lnTo>
                  <a:lnTo>
                    <a:pt x="23480" y="3497"/>
                  </a:lnTo>
                  <a:lnTo>
                    <a:pt x="24729" y="3997"/>
                  </a:lnTo>
                  <a:lnTo>
                    <a:pt x="26103" y="4497"/>
                  </a:lnTo>
                  <a:lnTo>
                    <a:pt x="27352" y="5121"/>
                  </a:lnTo>
                  <a:lnTo>
                    <a:pt x="28476" y="5870"/>
                  </a:lnTo>
                  <a:lnTo>
                    <a:pt x="29600" y="6745"/>
                  </a:lnTo>
                  <a:lnTo>
                    <a:pt x="30599" y="7744"/>
                  </a:lnTo>
                  <a:lnTo>
                    <a:pt x="31473" y="8743"/>
                  </a:lnTo>
                  <a:lnTo>
                    <a:pt x="32347" y="9867"/>
                  </a:lnTo>
                  <a:lnTo>
                    <a:pt x="33096" y="10991"/>
                  </a:lnTo>
                  <a:lnTo>
                    <a:pt x="33721" y="12240"/>
                  </a:lnTo>
                  <a:lnTo>
                    <a:pt x="34345" y="13489"/>
                  </a:lnTo>
                  <a:lnTo>
                    <a:pt x="34720" y="14862"/>
                  </a:lnTo>
                  <a:lnTo>
                    <a:pt x="35095" y="16236"/>
                  </a:lnTo>
                  <a:lnTo>
                    <a:pt x="3248" y="16236"/>
                  </a:lnTo>
                  <a:lnTo>
                    <a:pt x="3622" y="14862"/>
                  </a:lnTo>
                  <a:lnTo>
                    <a:pt x="3997" y="13489"/>
                  </a:lnTo>
                  <a:lnTo>
                    <a:pt x="4621" y="12240"/>
                  </a:lnTo>
                  <a:lnTo>
                    <a:pt x="5246" y="10991"/>
                  </a:lnTo>
                  <a:lnTo>
                    <a:pt x="5995" y="9867"/>
                  </a:lnTo>
                  <a:lnTo>
                    <a:pt x="6869" y="8743"/>
                  </a:lnTo>
                  <a:lnTo>
                    <a:pt x="7744" y="7744"/>
                  </a:lnTo>
                  <a:lnTo>
                    <a:pt x="8743" y="6745"/>
                  </a:lnTo>
                  <a:lnTo>
                    <a:pt x="9867" y="5870"/>
                  </a:lnTo>
                  <a:lnTo>
                    <a:pt x="10991" y="5121"/>
                  </a:lnTo>
                  <a:lnTo>
                    <a:pt x="12240" y="4497"/>
                  </a:lnTo>
                  <a:lnTo>
                    <a:pt x="13489" y="3997"/>
                  </a:lnTo>
                  <a:lnTo>
                    <a:pt x="14862" y="3497"/>
                  </a:lnTo>
                  <a:lnTo>
                    <a:pt x="16236" y="3248"/>
                  </a:lnTo>
                  <a:lnTo>
                    <a:pt x="17735" y="2998"/>
                  </a:lnTo>
                  <a:close/>
                  <a:moveTo>
                    <a:pt x="5246" y="24978"/>
                  </a:moveTo>
                  <a:lnTo>
                    <a:pt x="6245" y="25103"/>
                  </a:lnTo>
                  <a:lnTo>
                    <a:pt x="7119" y="25228"/>
                  </a:lnTo>
                  <a:lnTo>
                    <a:pt x="8118" y="25478"/>
                  </a:lnTo>
                  <a:lnTo>
                    <a:pt x="8993" y="25728"/>
                  </a:lnTo>
                  <a:lnTo>
                    <a:pt x="9742" y="26227"/>
                  </a:lnTo>
                  <a:lnTo>
                    <a:pt x="10616" y="26602"/>
                  </a:lnTo>
                  <a:lnTo>
                    <a:pt x="11241" y="27226"/>
                  </a:lnTo>
                  <a:lnTo>
                    <a:pt x="11990" y="27851"/>
                  </a:lnTo>
                  <a:lnTo>
                    <a:pt x="12614" y="28475"/>
                  </a:lnTo>
                  <a:lnTo>
                    <a:pt x="13114" y="29225"/>
                  </a:lnTo>
                  <a:lnTo>
                    <a:pt x="13614" y="29974"/>
                  </a:lnTo>
                  <a:lnTo>
                    <a:pt x="13988" y="30848"/>
                  </a:lnTo>
                  <a:lnTo>
                    <a:pt x="14363" y="31722"/>
                  </a:lnTo>
                  <a:lnTo>
                    <a:pt x="14613" y="32597"/>
                  </a:lnTo>
                  <a:lnTo>
                    <a:pt x="14738" y="33596"/>
                  </a:lnTo>
                  <a:lnTo>
                    <a:pt x="14738" y="34470"/>
                  </a:lnTo>
                  <a:lnTo>
                    <a:pt x="14738" y="34720"/>
                  </a:lnTo>
                  <a:lnTo>
                    <a:pt x="12989" y="34095"/>
                  </a:lnTo>
                  <a:lnTo>
                    <a:pt x="11241" y="33221"/>
                  </a:lnTo>
                  <a:lnTo>
                    <a:pt x="9742" y="32222"/>
                  </a:lnTo>
                  <a:lnTo>
                    <a:pt x="8243" y="31098"/>
                  </a:lnTo>
                  <a:lnTo>
                    <a:pt x="6994" y="29724"/>
                  </a:lnTo>
                  <a:lnTo>
                    <a:pt x="5870" y="28350"/>
                  </a:lnTo>
                  <a:lnTo>
                    <a:pt x="4871" y="26727"/>
                  </a:lnTo>
                  <a:lnTo>
                    <a:pt x="4122" y="24978"/>
                  </a:lnTo>
                  <a:close/>
                  <a:moveTo>
                    <a:pt x="34221" y="24978"/>
                  </a:moveTo>
                  <a:lnTo>
                    <a:pt x="33471" y="26727"/>
                  </a:lnTo>
                  <a:lnTo>
                    <a:pt x="32472" y="28350"/>
                  </a:lnTo>
                  <a:lnTo>
                    <a:pt x="31348" y="29724"/>
                  </a:lnTo>
                  <a:lnTo>
                    <a:pt x="29974" y="31098"/>
                  </a:lnTo>
                  <a:lnTo>
                    <a:pt x="28600" y="32222"/>
                  </a:lnTo>
                  <a:lnTo>
                    <a:pt x="26977" y="33221"/>
                  </a:lnTo>
                  <a:lnTo>
                    <a:pt x="25353" y="34095"/>
                  </a:lnTo>
                  <a:lnTo>
                    <a:pt x="23605" y="34720"/>
                  </a:lnTo>
                  <a:lnTo>
                    <a:pt x="23605" y="34470"/>
                  </a:lnTo>
                  <a:lnTo>
                    <a:pt x="23605" y="33596"/>
                  </a:lnTo>
                  <a:lnTo>
                    <a:pt x="23730" y="32597"/>
                  </a:lnTo>
                  <a:lnTo>
                    <a:pt x="23979" y="31722"/>
                  </a:lnTo>
                  <a:lnTo>
                    <a:pt x="24354" y="30848"/>
                  </a:lnTo>
                  <a:lnTo>
                    <a:pt x="24729" y="29974"/>
                  </a:lnTo>
                  <a:lnTo>
                    <a:pt x="25228" y="29225"/>
                  </a:lnTo>
                  <a:lnTo>
                    <a:pt x="25728" y="28475"/>
                  </a:lnTo>
                  <a:lnTo>
                    <a:pt x="26352" y="27851"/>
                  </a:lnTo>
                  <a:lnTo>
                    <a:pt x="26977" y="27226"/>
                  </a:lnTo>
                  <a:lnTo>
                    <a:pt x="27726" y="26602"/>
                  </a:lnTo>
                  <a:lnTo>
                    <a:pt x="28600" y="26227"/>
                  </a:lnTo>
                  <a:lnTo>
                    <a:pt x="29350" y="25728"/>
                  </a:lnTo>
                  <a:lnTo>
                    <a:pt x="30224" y="25478"/>
                  </a:lnTo>
                  <a:lnTo>
                    <a:pt x="31098" y="25228"/>
                  </a:lnTo>
                  <a:lnTo>
                    <a:pt x="32097" y="25103"/>
                  </a:lnTo>
                  <a:lnTo>
                    <a:pt x="33096" y="24978"/>
                  </a:lnTo>
                  <a:close/>
                  <a:moveTo>
                    <a:pt x="35345" y="19109"/>
                  </a:moveTo>
                  <a:lnTo>
                    <a:pt x="35220" y="20607"/>
                  </a:lnTo>
                  <a:lnTo>
                    <a:pt x="35095" y="22106"/>
                  </a:lnTo>
                  <a:lnTo>
                    <a:pt x="31848" y="22106"/>
                  </a:lnTo>
                  <a:lnTo>
                    <a:pt x="30599" y="22356"/>
                  </a:lnTo>
                  <a:lnTo>
                    <a:pt x="29350" y="22606"/>
                  </a:lnTo>
                  <a:lnTo>
                    <a:pt x="28226" y="23105"/>
                  </a:lnTo>
                  <a:lnTo>
                    <a:pt x="27102" y="23605"/>
                  </a:lnTo>
                  <a:lnTo>
                    <a:pt x="26103" y="24229"/>
                  </a:lnTo>
                  <a:lnTo>
                    <a:pt x="25103" y="24978"/>
                  </a:lnTo>
                  <a:lnTo>
                    <a:pt x="24229" y="25728"/>
                  </a:lnTo>
                  <a:lnTo>
                    <a:pt x="23480" y="26602"/>
                  </a:lnTo>
                  <a:lnTo>
                    <a:pt x="22731" y="27601"/>
                  </a:lnTo>
                  <a:lnTo>
                    <a:pt x="22106" y="28600"/>
                  </a:lnTo>
                  <a:lnTo>
                    <a:pt x="21607" y="29724"/>
                  </a:lnTo>
                  <a:lnTo>
                    <a:pt x="21232" y="30848"/>
                  </a:lnTo>
                  <a:lnTo>
                    <a:pt x="20857" y="31972"/>
                  </a:lnTo>
                  <a:lnTo>
                    <a:pt x="20732" y="33221"/>
                  </a:lnTo>
                  <a:lnTo>
                    <a:pt x="20607" y="34470"/>
                  </a:lnTo>
                  <a:lnTo>
                    <a:pt x="20607" y="35219"/>
                  </a:lnTo>
                  <a:lnTo>
                    <a:pt x="19109" y="35344"/>
                  </a:lnTo>
                  <a:lnTo>
                    <a:pt x="17735" y="35219"/>
                  </a:lnTo>
                  <a:lnTo>
                    <a:pt x="17735" y="34470"/>
                  </a:lnTo>
                  <a:lnTo>
                    <a:pt x="17610" y="33221"/>
                  </a:lnTo>
                  <a:lnTo>
                    <a:pt x="17485" y="31972"/>
                  </a:lnTo>
                  <a:lnTo>
                    <a:pt x="17110" y="30848"/>
                  </a:lnTo>
                  <a:lnTo>
                    <a:pt x="16736" y="29724"/>
                  </a:lnTo>
                  <a:lnTo>
                    <a:pt x="16236" y="28600"/>
                  </a:lnTo>
                  <a:lnTo>
                    <a:pt x="15612" y="27601"/>
                  </a:lnTo>
                  <a:lnTo>
                    <a:pt x="14862" y="26602"/>
                  </a:lnTo>
                  <a:lnTo>
                    <a:pt x="13988" y="25728"/>
                  </a:lnTo>
                  <a:lnTo>
                    <a:pt x="13114" y="24978"/>
                  </a:lnTo>
                  <a:lnTo>
                    <a:pt x="12240" y="24229"/>
                  </a:lnTo>
                  <a:lnTo>
                    <a:pt x="11116" y="23605"/>
                  </a:lnTo>
                  <a:lnTo>
                    <a:pt x="10117" y="23105"/>
                  </a:lnTo>
                  <a:lnTo>
                    <a:pt x="8993" y="22606"/>
                  </a:lnTo>
                  <a:lnTo>
                    <a:pt x="7744" y="22356"/>
                  </a:lnTo>
                  <a:lnTo>
                    <a:pt x="6495" y="22106"/>
                  </a:lnTo>
                  <a:lnTo>
                    <a:pt x="3248" y="22106"/>
                  </a:lnTo>
                  <a:lnTo>
                    <a:pt x="3123" y="20607"/>
                  </a:lnTo>
                  <a:lnTo>
                    <a:pt x="2998" y="19109"/>
                  </a:lnTo>
                  <a:close/>
                  <a:moveTo>
                    <a:pt x="19109" y="1"/>
                  </a:moveTo>
                  <a:lnTo>
                    <a:pt x="17235" y="125"/>
                  </a:lnTo>
                  <a:lnTo>
                    <a:pt x="15362" y="375"/>
                  </a:lnTo>
                  <a:lnTo>
                    <a:pt x="13489" y="875"/>
                  </a:lnTo>
                  <a:lnTo>
                    <a:pt x="11740" y="1499"/>
                  </a:lnTo>
                  <a:lnTo>
                    <a:pt x="10117" y="2373"/>
                  </a:lnTo>
                  <a:lnTo>
                    <a:pt x="8493" y="3248"/>
                  </a:lnTo>
                  <a:lnTo>
                    <a:pt x="6994" y="4372"/>
                  </a:lnTo>
                  <a:lnTo>
                    <a:pt x="5621" y="5621"/>
                  </a:lnTo>
                  <a:lnTo>
                    <a:pt x="4372" y="6994"/>
                  </a:lnTo>
                  <a:lnTo>
                    <a:pt x="3372" y="8493"/>
                  </a:lnTo>
                  <a:lnTo>
                    <a:pt x="2373" y="9992"/>
                  </a:lnTo>
                  <a:lnTo>
                    <a:pt x="1624" y="11740"/>
                  </a:lnTo>
                  <a:lnTo>
                    <a:pt x="875" y="13489"/>
                  </a:lnTo>
                  <a:lnTo>
                    <a:pt x="500" y="15237"/>
                  </a:lnTo>
                  <a:lnTo>
                    <a:pt x="125" y="17235"/>
                  </a:lnTo>
                  <a:lnTo>
                    <a:pt x="0" y="19109"/>
                  </a:lnTo>
                  <a:lnTo>
                    <a:pt x="250" y="21482"/>
                  </a:lnTo>
                  <a:lnTo>
                    <a:pt x="625" y="23605"/>
                  </a:lnTo>
                  <a:lnTo>
                    <a:pt x="1249" y="25603"/>
                  </a:lnTo>
                  <a:lnTo>
                    <a:pt x="1999" y="27476"/>
                  </a:lnTo>
                  <a:lnTo>
                    <a:pt x="2873" y="29225"/>
                  </a:lnTo>
                  <a:lnTo>
                    <a:pt x="3872" y="30723"/>
                  </a:lnTo>
                  <a:lnTo>
                    <a:pt x="4996" y="32097"/>
                  </a:lnTo>
                  <a:lnTo>
                    <a:pt x="6370" y="33346"/>
                  </a:lnTo>
                  <a:lnTo>
                    <a:pt x="7744" y="34470"/>
                  </a:lnTo>
                  <a:lnTo>
                    <a:pt x="9117" y="35469"/>
                  </a:lnTo>
                  <a:lnTo>
                    <a:pt x="10741" y="36343"/>
                  </a:lnTo>
                  <a:lnTo>
                    <a:pt x="12365" y="36968"/>
                  </a:lnTo>
                  <a:lnTo>
                    <a:pt x="13988" y="37467"/>
                  </a:lnTo>
                  <a:lnTo>
                    <a:pt x="15737" y="37842"/>
                  </a:lnTo>
                  <a:lnTo>
                    <a:pt x="17485" y="38092"/>
                  </a:lnTo>
                  <a:lnTo>
                    <a:pt x="20857" y="38092"/>
                  </a:lnTo>
                  <a:lnTo>
                    <a:pt x="22606" y="37842"/>
                  </a:lnTo>
                  <a:lnTo>
                    <a:pt x="24354" y="37467"/>
                  </a:lnTo>
                  <a:lnTo>
                    <a:pt x="25978" y="36968"/>
                  </a:lnTo>
                  <a:lnTo>
                    <a:pt x="27601" y="36343"/>
                  </a:lnTo>
                  <a:lnTo>
                    <a:pt x="29100" y="35469"/>
                  </a:lnTo>
                  <a:lnTo>
                    <a:pt x="30599" y="34470"/>
                  </a:lnTo>
                  <a:lnTo>
                    <a:pt x="31972" y="33346"/>
                  </a:lnTo>
                  <a:lnTo>
                    <a:pt x="33221" y="32097"/>
                  </a:lnTo>
                  <a:lnTo>
                    <a:pt x="34470" y="30723"/>
                  </a:lnTo>
                  <a:lnTo>
                    <a:pt x="35469" y="29100"/>
                  </a:lnTo>
                  <a:lnTo>
                    <a:pt x="36344" y="27476"/>
                  </a:lnTo>
                  <a:lnTo>
                    <a:pt x="37093" y="25603"/>
                  </a:lnTo>
                  <a:lnTo>
                    <a:pt x="37717" y="23605"/>
                  </a:lnTo>
                  <a:lnTo>
                    <a:pt x="38092" y="21482"/>
                  </a:lnTo>
                  <a:lnTo>
                    <a:pt x="38217" y="19109"/>
                  </a:lnTo>
                  <a:lnTo>
                    <a:pt x="38217" y="17235"/>
                  </a:lnTo>
                  <a:lnTo>
                    <a:pt x="37842" y="15237"/>
                  </a:lnTo>
                  <a:lnTo>
                    <a:pt x="37343" y="13489"/>
                  </a:lnTo>
                  <a:lnTo>
                    <a:pt x="36718" y="11740"/>
                  </a:lnTo>
                  <a:lnTo>
                    <a:pt x="35969" y="9992"/>
                  </a:lnTo>
                  <a:lnTo>
                    <a:pt x="34970" y="8493"/>
                  </a:lnTo>
                  <a:lnTo>
                    <a:pt x="33846" y="6994"/>
                  </a:lnTo>
                  <a:lnTo>
                    <a:pt x="32722" y="5621"/>
                  </a:lnTo>
                  <a:lnTo>
                    <a:pt x="31348" y="4372"/>
                  </a:lnTo>
                  <a:lnTo>
                    <a:pt x="29849" y="3248"/>
                  </a:lnTo>
                  <a:lnTo>
                    <a:pt x="28226" y="2373"/>
                  </a:lnTo>
                  <a:lnTo>
                    <a:pt x="26602" y="1499"/>
                  </a:lnTo>
                  <a:lnTo>
                    <a:pt x="24854" y="875"/>
                  </a:lnTo>
                  <a:lnTo>
                    <a:pt x="22980" y="375"/>
                  </a:lnTo>
                  <a:lnTo>
                    <a:pt x="21107" y="125"/>
                  </a:lnTo>
                  <a:lnTo>
                    <a:pt x="191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a:off x="4368875" y="2418800"/>
              <a:ext cx="955425" cy="952300"/>
            </a:xfrm>
            <a:custGeom>
              <a:avLst/>
              <a:gdLst/>
              <a:ahLst/>
              <a:cxnLst/>
              <a:rect l="l" t="t" r="r" b="b"/>
              <a:pathLst>
                <a:path w="38217" h="38092" fill="none" extrusionOk="0">
                  <a:moveTo>
                    <a:pt x="19109" y="1"/>
                  </a:moveTo>
                  <a:lnTo>
                    <a:pt x="19109" y="1"/>
                  </a:lnTo>
                  <a:lnTo>
                    <a:pt x="17235" y="125"/>
                  </a:lnTo>
                  <a:lnTo>
                    <a:pt x="15362" y="375"/>
                  </a:lnTo>
                  <a:lnTo>
                    <a:pt x="13489" y="875"/>
                  </a:lnTo>
                  <a:lnTo>
                    <a:pt x="11740" y="1499"/>
                  </a:lnTo>
                  <a:lnTo>
                    <a:pt x="10117" y="2373"/>
                  </a:lnTo>
                  <a:lnTo>
                    <a:pt x="8493" y="3248"/>
                  </a:lnTo>
                  <a:lnTo>
                    <a:pt x="6994" y="4372"/>
                  </a:lnTo>
                  <a:lnTo>
                    <a:pt x="5621" y="5621"/>
                  </a:lnTo>
                  <a:lnTo>
                    <a:pt x="4372" y="6994"/>
                  </a:lnTo>
                  <a:lnTo>
                    <a:pt x="3372" y="8493"/>
                  </a:lnTo>
                  <a:lnTo>
                    <a:pt x="2373" y="9992"/>
                  </a:lnTo>
                  <a:lnTo>
                    <a:pt x="1624" y="11740"/>
                  </a:lnTo>
                  <a:lnTo>
                    <a:pt x="875" y="13489"/>
                  </a:lnTo>
                  <a:lnTo>
                    <a:pt x="500" y="15237"/>
                  </a:lnTo>
                  <a:lnTo>
                    <a:pt x="125" y="17235"/>
                  </a:lnTo>
                  <a:lnTo>
                    <a:pt x="0" y="19109"/>
                  </a:lnTo>
                  <a:lnTo>
                    <a:pt x="0" y="19109"/>
                  </a:lnTo>
                  <a:lnTo>
                    <a:pt x="250" y="21482"/>
                  </a:lnTo>
                  <a:lnTo>
                    <a:pt x="625" y="23605"/>
                  </a:lnTo>
                  <a:lnTo>
                    <a:pt x="1249" y="25603"/>
                  </a:lnTo>
                  <a:lnTo>
                    <a:pt x="1999" y="27476"/>
                  </a:lnTo>
                  <a:lnTo>
                    <a:pt x="2873" y="29225"/>
                  </a:lnTo>
                  <a:lnTo>
                    <a:pt x="3872" y="30723"/>
                  </a:lnTo>
                  <a:lnTo>
                    <a:pt x="4996" y="32097"/>
                  </a:lnTo>
                  <a:lnTo>
                    <a:pt x="6370" y="33346"/>
                  </a:lnTo>
                  <a:lnTo>
                    <a:pt x="7744" y="34470"/>
                  </a:lnTo>
                  <a:lnTo>
                    <a:pt x="9117" y="35469"/>
                  </a:lnTo>
                  <a:lnTo>
                    <a:pt x="10741" y="36343"/>
                  </a:lnTo>
                  <a:lnTo>
                    <a:pt x="12365" y="36968"/>
                  </a:lnTo>
                  <a:lnTo>
                    <a:pt x="13988" y="37467"/>
                  </a:lnTo>
                  <a:lnTo>
                    <a:pt x="15737" y="37842"/>
                  </a:lnTo>
                  <a:lnTo>
                    <a:pt x="17485" y="38092"/>
                  </a:lnTo>
                  <a:lnTo>
                    <a:pt x="19109" y="38092"/>
                  </a:lnTo>
                  <a:lnTo>
                    <a:pt x="20857" y="38092"/>
                  </a:lnTo>
                  <a:lnTo>
                    <a:pt x="22606" y="37842"/>
                  </a:lnTo>
                  <a:lnTo>
                    <a:pt x="24354" y="37467"/>
                  </a:lnTo>
                  <a:lnTo>
                    <a:pt x="25978" y="36968"/>
                  </a:lnTo>
                  <a:lnTo>
                    <a:pt x="27601" y="36343"/>
                  </a:lnTo>
                  <a:lnTo>
                    <a:pt x="29100" y="35469"/>
                  </a:lnTo>
                  <a:lnTo>
                    <a:pt x="30599" y="34470"/>
                  </a:lnTo>
                  <a:lnTo>
                    <a:pt x="31972" y="33346"/>
                  </a:lnTo>
                  <a:lnTo>
                    <a:pt x="33221" y="32097"/>
                  </a:lnTo>
                  <a:lnTo>
                    <a:pt x="34470" y="30723"/>
                  </a:lnTo>
                  <a:lnTo>
                    <a:pt x="35469" y="29100"/>
                  </a:lnTo>
                  <a:lnTo>
                    <a:pt x="36344" y="27476"/>
                  </a:lnTo>
                  <a:lnTo>
                    <a:pt x="37093" y="25603"/>
                  </a:lnTo>
                  <a:lnTo>
                    <a:pt x="37717" y="23605"/>
                  </a:lnTo>
                  <a:lnTo>
                    <a:pt x="38092" y="21482"/>
                  </a:lnTo>
                  <a:lnTo>
                    <a:pt x="38217" y="19109"/>
                  </a:lnTo>
                  <a:lnTo>
                    <a:pt x="38217" y="19109"/>
                  </a:lnTo>
                  <a:lnTo>
                    <a:pt x="38217" y="17235"/>
                  </a:lnTo>
                  <a:lnTo>
                    <a:pt x="37842" y="15237"/>
                  </a:lnTo>
                  <a:lnTo>
                    <a:pt x="37343" y="13489"/>
                  </a:lnTo>
                  <a:lnTo>
                    <a:pt x="36718" y="11740"/>
                  </a:lnTo>
                  <a:lnTo>
                    <a:pt x="35969" y="9992"/>
                  </a:lnTo>
                  <a:lnTo>
                    <a:pt x="34970" y="8493"/>
                  </a:lnTo>
                  <a:lnTo>
                    <a:pt x="33846" y="6994"/>
                  </a:lnTo>
                  <a:lnTo>
                    <a:pt x="32722" y="5621"/>
                  </a:lnTo>
                  <a:lnTo>
                    <a:pt x="31348" y="4372"/>
                  </a:lnTo>
                  <a:lnTo>
                    <a:pt x="29849" y="3248"/>
                  </a:lnTo>
                  <a:lnTo>
                    <a:pt x="28226" y="2373"/>
                  </a:lnTo>
                  <a:lnTo>
                    <a:pt x="26602" y="1499"/>
                  </a:lnTo>
                  <a:lnTo>
                    <a:pt x="24854" y="875"/>
                  </a:lnTo>
                  <a:lnTo>
                    <a:pt x="22980" y="375"/>
                  </a:lnTo>
                  <a:lnTo>
                    <a:pt x="21107" y="125"/>
                  </a:lnTo>
                  <a:lnTo>
                    <a:pt x="19109" y="1"/>
                  </a:lnTo>
                  <a:lnTo>
                    <a:pt x="1910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0"/>
            <p:cNvSpPr/>
            <p:nvPr/>
          </p:nvSpPr>
          <p:spPr>
            <a:xfrm>
              <a:off x="4450050" y="2493725"/>
              <a:ext cx="796200" cy="331000"/>
            </a:xfrm>
            <a:custGeom>
              <a:avLst/>
              <a:gdLst/>
              <a:ahLst/>
              <a:cxnLst/>
              <a:rect l="l" t="t" r="r" b="b"/>
              <a:pathLst>
                <a:path w="31848" h="13240" fill="none" extrusionOk="0">
                  <a:moveTo>
                    <a:pt x="15862" y="1"/>
                  </a:moveTo>
                  <a:lnTo>
                    <a:pt x="15862" y="1"/>
                  </a:lnTo>
                  <a:lnTo>
                    <a:pt x="17360" y="1"/>
                  </a:lnTo>
                  <a:lnTo>
                    <a:pt x="18859" y="251"/>
                  </a:lnTo>
                  <a:lnTo>
                    <a:pt x="20233" y="500"/>
                  </a:lnTo>
                  <a:lnTo>
                    <a:pt x="21482" y="1000"/>
                  </a:lnTo>
                  <a:lnTo>
                    <a:pt x="22856" y="1500"/>
                  </a:lnTo>
                  <a:lnTo>
                    <a:pt x="24105" y="2124"/>
                  </a:lnTo>
                  <a:lnTo>
                    <a:pt x="25229" y="2873"/>
                  </a:lnTo>
                  <a:lnTo>
                    <a:pt x="26353" y="3748"/>
                  </a:lnTo>
                  <a:lnTo>
                    <a:pt x="27352" y="4747"/>
                  </a:lnTo>
                  <a:lnTo>
                    <a:pt x="28226" y="5746"/>
                  </a:lnTo>
                  <a:lnTo>
                    <a:pt x="29100" y="6870"/>
                  </a:lnTo>
                  <a:lnTo>
                    <a:pt x="29849" y="7994"/>
                  </a:lnTo>
                  <a:lnTo>
                    <a:pt x="30474" y="9243"/>
                  </a:lnTo>
                  <a:lnTo>
                    <a:pt x="31098" y="10492"/>
                  </a:lnTo>
                  <a:lnTo>
                    <a:pt x="31473" y="11865"/>
                  </a:lnTo>
                  <a:lnTo>
                    <a:pt x="31848" y="13239"/>
                  </a:lnTo>
                  <a:lnTo>
                    <a:pt x="1" y="13239"/>
                  </a:lnTo>
                  <a:lnTo>
                    <a:pt x="1" y="13239"/>
                  </a:lnTo>
                  <a:lnTo>
                    <a:pt x="375" y="11865"/>
                  </a:lnTo>
                  <a:lnTo>
                    <a:pt x="750" y="10492"/>
                  </a:lnTo>
                  <a:lnTo>
                    <a:pt x="1374" y="9243"/>
                  </a:lnTo>
                  <a:lnTo>
                    <a:pt x="1999" y="7994"/>
                  </a:lnTo>
                  <a:lnTo>
                    <a:pt x="2748" y="6870"/>
                  </a:lnTo>
                  <a:lnTo>
                    <a:pt x="3622" y="5746"/>
                  </a:lnTo>
                  <a:lnTo>
                    <a:pt x="4497" y="4747"/>
                  </a:lnTo>
                  <a:lnTo>
                    <a:pt x="5496" y="3748"/>
                  </a:lnTo>
                  <a:lnTo>
                    <a:pt x="6620" y="2873"/>
                  </a:lnTo>
                  <a:lnTo>
                    <a:pt x="7744" y="2124"/>
                  </a:lnTo>
                  <a:lnTo>
                    <a:pt x="8993" y="1500"/>
                  </a:lnTo>
                  <a:lnTo>
                    <a:pt x="10242" y="1000"/>
                  </a:lnTo>
                  <a:lnTo>
                    <a:pt x="11615" y="500"/>
                  </a:lnTo>
                  <a:lnTo>
                    <a:pt x="12989" y="251"/>
                  </a:lnTo>
                  <a:lnTo>
                    <a:pt x="14488" y="1"/>
                  </a:lnTo>
                  <a:lnTo>
                    <a:pt x="15862" y="1"/>
                  </a:lnTo>
                  <a:lnTo>
                    <a:pt x="15862"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0"/>
            <p:cNvSpPr/>
            <p:nvPr/>
          </p:nvSpPr>
          <p:spPr>
            <a:xfrm>
              <a:off x="4471900" y="3043250"/>
              <a:ext cx="265425" cy="243550"/>
            </a:xfrm>
            <a:custGeom>
              <a:avLst/>
              <a:gdLst/>
              <a:ahLst/>
              <a:cxnLst/>
              <a:rect l="l" t="t" r="r" b="b"/>
              <a:pathLst>
                <a:path w="10617" h="9742" fill="none" extrusionOk="0">
                  <a:moveTo>
                    <a:pt x="1" y="0"/>
                  </a:moveTo>
                  <a:lnTo>
                    <a:pt x="1125" y="0"/>
                  </a:lnTo>
                  <a:lnTo>
                    <a:pt x="1125" y="0"/>
                  </a:lnTo>
                  <a:lnTo>
                    <a:pt x="2124" y="125"/>
                  </a:lnTo>
                  <a:lnTo>
                    <a:pt x="2998" y="250"/>
                  </a:lnTo>
                  <a:lnTo>
                    <a:pt x="3997" y="500"/>
                  </a:lnTo>
                  <a:lnTo>
                    <a:pt x="4872" y="750"/>
                  </a:lnTo>
                  <a:lnTo>
                    <a:pt x="5621" y="1249"/>
                  </a:lnTo>
                  <a:lnTo>
                    <a:pt x="6495" y="1624"/>
                  </a:lnTo>
                  <a:lnTo>
                    <a:pt x="7120" y="2248"/>
                  </a:lnTo>
                  <a:lnTo>
                    <a:pt x="7869" y="2873"/>
                  </a:lnTo>
                  <a:lnTo>
                    <a:pt x="8493" y="3497"/>
                  </a:lnTo>
                  <a:lnTo>
                    <a:pt x="8993" y="4247"/>
                  </a:lnTo>
                  <a:lnTo>
                    <a:pt x="9493" y="4996"/>
                  </a:lnTo>
                  <a:lnTo>
                    <a:pt x="9867" y="5870"/>
                  </a:lnTo>
                  <a:lnTo>
                    <a:pt x="10242" y="6744"/>
                  </a:lnTo>
                  <a:lnTo>
                    <a:pt x="10492" y="7619"/>
                  </a:lnTo>
                  <a:lnTo>
                    <a:pt x="10617" y="8618"/>
                  </a:lnTo>
                  <a:lnTo>
                    <a:pt x="10617" y="9492"/>
                  </a:lnTo>
                  <a:lnTo>
                    <a:pt x="10617" y="9742"/>
                  </a:lnTo>
                  <a:lnTo>
                    <a:pt x="10617" y="9742"/>
                  </a:lnTo>
                  <a:lnTo>
                    <a:pt x="8868" y="9117"/>
                  </a:lnTo>
                  <a:lnTo>
                    <a:pt x="7120" y="8243"/>
                  </a:lnTo>
                  <a:lnTo>
                    <a:pt x="5621" y="7244"/>
                  </a:lnTo>
                  <a:lnTo>
                    <a:pt x="4122" y="6120"/>
                  </a:lnTo>
                  <a:lnTo>
                    <a:pt x="2873" y="4746"/>
                  </a:lnTo>
                  <a:lnTo>
                    <a:pt x="1749" y="3372"/>
                  </a:lnTo>
                  <a:lnTo>
                    <a:pt x="750" y="1749"/>
                  </a:lnTo>
                  <a:lnTo>
                    <a:pt x="1" y="0"/>
                  </a:lnTo>
                  <a:lnTo>
                    <a:pt x="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0"/>
            <p:cNvSpPr/>
            <p:nvPr/>
          </p:nvSpPr>
          <p:spPr>
            <a:xfrm>
              <a:off x="4958975" y="3043250"/>
              <a:ext cx="265425" cy="243550"/>
            </a:xfrm>
            <a:custGeom>
              <a:avLst/>
              <a:gdLst/>
              <a:ahLst/>
              <a:cxnLst/>
              <a:rect l="l" t="t" r="r" b="b"/>
              <a:pathLst>
                <a:path w="10617" h="9742" fill="none" extrusionOk="0">
                  <a:moveTo>
                    <a:pt x="1" y="9742"/>
                  </a:moveTo>
                  <a:lnTo>
                    <a:pt x="1" y="9492"/>
                  </a:lnTo>
                  <a:lnTo>
                    <a:pt x="1" y="9492"/>
                  </a:lnTo>
                  <a:lnTo>
                    <a:pt x="1" y="8618"/>
                  </a:lnTo>
                  <a:lnTo>
                    <a:pt x="126" y="7619"/>
                  </a:lnTo>
                  <a:lnTo>
                    <a:pt x="375" y="6744"/>
                  </a:lnTo>
                  <a:lnTo>
                    <a:pt x="750" y="5870"/>
                  </a:lnTo>
                  <a:lnTo>
                    <a:pt x="1125" y="4996"/>
                  </a:lnTo>
                  <a:lnTo>
                    <a:pt x="1624" y="4247"/>
                  </a:lnTo>
                  <a:lnTo>
                    <a:pt x="2124" y="3497"/>
                  </a:lnTo>
                  <a:lnTo>
                    <a:pt x="2748" y="2873"/>
                  </a:lnTo>
                  <a:lnTo>
                    <a:pt x="3373" y="2248"/>
                  </a:lnTo>
                  <a:lnTo>
                    <a:pt x="4122" y="1624"/>
                  </a:lnTo>
                  <a:lnTo>
                    <a:pt x="4996" y="1249"/>
                  </a:lnTo>
                  <a:lnTo>
                    <a:pt x="5746" y="750"/>
                  </a:lnTo>
                  <a:lnTo>
                    <a:pt x="6620" y="500"/>
                  </a:lnTo>
                  <a:lnTo>
                    <a:pt x="7494" y="250"/>
                  </a:lnTo>
                  <a:lnTo>
                    <a:pt x="8493" y="125"/>
                  </a:lnTo>
                  <a:lnTo>
                    <a:pt x="9492" y="0"/>
                  </a:lnTo>
                  <a:lnTo>
                    <a:pt x="10617" y="0"/>
                  </a:lnTo>
                  <a:lnTo>
                    <a:pt x="10617" y="0"/>
                  </a:lnTo>
                  <a:lnTo>
                    <a:pt x="9867" y="1749"/>
                  </a:lnTo>
                  <a:lnTo>
                    <a:pt x="8868" y="3372"/>
                  </a:lnTo>
                  <a:lnTo>
                    <a:pt x="7744" y="4746"/>
                  </a:lnTo>
                  <a:lnTo>
                    <a:pt x="6370" y="6120"/>
                  </a:lnTo>
                  <a:lnTo>
                    <a:pt x="4996" y="7244"/>
                  </a:lnTo>
                  <a:lnTo>
                    <a:pt x="3373" y="8243"/>
                  </a:lnTo>
                  <a:lnTo>
                    <a:pt x="1749" y="9117"/>
                  </a:lnTo>
                  <a:lnTo>
                    <a:pt x="1" y="9742"/>
                  </a:lnTo>
                  <a:lnTo>
                    <a:pt x="1" y="974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4443800" y="2896500"/>
              <a:ext cx="808700" cy="405925"/>
            </a:xfrm>
            <a:custGeom>
              <a:avLst/>
              <a:gdLst/>
              <a:ahLst/>
              <a:cxnLst/>
              <a:rect l="l" t="t" r="r" b="b"/>
              <a:pathLst>
                <a:path w="32348" h="16237" fill="none" extrusionOk="0">
                  <a:moveTo>
                    <a:pt x="32098" y="2998"/>
                  </a:moveTo>
                  <a:lnTo>
                    <a:pt x="30099" y="2998"/>
                  </a:lnTo>
                  <a:lnTo>
                    <a:pt x="30099" y="2998"/>
                  </a:lnTo>
                  <a:lnTo>
                    <a:pt x="28851" y="2998"/>
                  </a:lnTo>
                  <a:lnTo>
                    <a:pt x="27602" y="3248"/>
                  </a:lnTo>
                  <a:lnTo>
                    <a:pt x="26353" y="3498"/>
                  </a:lnTo>
                  <a:lnTo>
                    <a:pt x="25229" y="3997"/>
                  </a:lnTo>
                  <a:lnTo>
                    <a:pt x="24105" y="4497"/>
                  </a:lnTo>
                  <a:lnTo>
                    <a:pt x="23106" y="5121"/>
                  </a:lnTo>
                  <a:lnTo>
                    <a:pt x="22106" y="5870"/>
                  </a:lnTo>
                  <a:lnTo>
                    <a:pt x="21232" y="6620"/>
                  </a:lnTo>
                  <a:lnTo>
                    <a:pt x="20483" y="7494"/>
                  </a:lnTo>
                  <a:lnTo>
                    <a:pt x="19734" y="8493"/>
                  </a:lnTo>
                  <a:lnTo>
                    <a:pt x="19109" y="9492"/>
                  </a:lnTo>
                  <a:lnTo>
                    <a:pt x="18610" y="10616"/>
                  </a:lnTo>
                  <a:lnTo>
                    <a:pt x="18235" y="11740"/>
                  </a:lnTo>
                  <a:lnTo>
                    <a:pt x="17860" y="12864"/>
                  </a:lnTo>
                  <a:lnTo>
                    <a:pt x="17735" y="14113"/>
                  </a:lnTo>
                  <a:lnTo>
                    <a:pt x="17610" y="15362"/>
                  </a:lnTo>
                  <a:lnTo>
                    <a:pt x="17610" y="16111"/>
                  </a:lnTo>
                  <a:lnTo>
                    <a:pt x="17610" y="16111"/>
                  </a:lnTo>
                  <a:lnTo>
                    <a:pt x="16112" y="16236"/>
                  </a:lnTo>
                  <a:lnTo>
                    <a:pt x="14738" y="16111"/>
                  </a:lnTo>
                  <a:lnTo>
                    <a:pt x="14738" y="15362"/>
                  </a:lnTo>
                  <a:lnTo>
                    <a:pt x="14738" y="15362"/>
                  </a:lnTo>
                  <a:lnTo>
                    <a:pt x="14613" y="14113"/>
                  </a:lnTo>
                  <a:lnTo>
                    <a:pt x="14488" y="12864"/>
                  </a:lnTo>
                  <a:lnTo>
                    <a:pt x="14113" y="11740"/>
                  </a:lnTo>
                  <a:lnTo>
                    <a:pt x="13739" y="10616"/>
                  </a:lnTo>
                  <a:lnTo>
                    <a:pt x="13239" y="9492"/>
                  </a:lnTo>
                  <a:lnTo>
                    <a:pt x="12615" y="8493"/>
                  </a:lnTo>
                  <a:lnTo>
                    <a:pt x="11865" y="7494"/>
                  </a:lnTo>
                  <a:lnTo>
                    <a:pt x="10991" y="6620"/>
                  </a:lnTo>
                  <a:lnTo>
                    <a:pt x="10117" y="5870"/>
                  </a:lnTo>
                  <a:lnTo>
                    <a:pt x="9243" y="5121"/>
                  </a:lnTo>
                  <a:lnTo>
                    <a:pt x="8119" y="4497"/>
                  </a:lnTo>
                  <a:lnTo>
                    <a:pt x="7120" y="3997"/>
                  </a:lnTo>
                  <a:lnTo>
                    <a:pt x="5996" y="3498"/>
                  </a:lnTo>
                  <a:lnTo>
                    <a:pt x="4747" y="3248"/>
                  </a:lnTo>
                  <a:lnTo>
                    <a:pt x="3498" y="2998"/>
                  </a:lnTo>
                  <a:lnTo>
                    <a:pt x="2249" y="2998"/>
                  </a:lnTo>
                  <a:lnTo>
                    <a:pt x="251" y="2998"/>
                  </a:lnTo>
                  <a:lnTo>
                    <a:pt x="251" y="2998"/>
                  </a:lnTo>
                  <a:lnTo>
                    <a:pt x="126" y="1499"/>
                  </a:lnTo>
                  <a:lnTo>
                    <a:pt x="1" y="1"/>
                  </a:lnTo>
                  <a:lnTo>
                    <a:pt x="32348" y="1"/>
                  </a:lnTo>
                  <a:lnTo>
                    <a:pt x="32348" y="1"/>
                  </a:lnTo>
                  <a:lnTo>
                    <a:pt x="32223" y="1499"/>
                  </a:lnTo>
                  <a:lnTo>
                    <a:pt x="32098" y="2998"/>
                  </a:lnTo>
                  <a:lnTo>
                    <a:pt x="32098" y="2998"/>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5246225" y="297142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0"/>
            <p:cNvSpPr/>
            <p:nvPr/>
          </p:nvSpPr>
          <p:spPr>
            <a:xfrm>
              <a:off x="4812225" y="2971425"/>
              <a:ext cx="71850" cy="71850"/>
            </a:xfrm>
            <a:custGeom>
              <a:avLst/>
              <a:gdLst/>
              <a:ahLst/>
              <a:cxnLst/>
              <a:rect l="l" t="t" r="r" b="b"/>
              <a:pathLst>
                <a:path w="2874" h="2874" extrusionOk="0">
                  <a:moveTo>
                    <a:pt x="1" y="1"/>
                  </a:moveTo>
                  <a:lnTo>
                    <a:pt x="1" y="2873"/>
                  </a:lnTo>
                  <a:lnTo>
                    <a:pt x="2873" y="2873"/>
                  </a:lnTo>
                  <a:lnTo>
                    <a:pt x="2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20000" y="2453100"/>
            <a:ext cx="4644300" cy="255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720000" y="899667"/>
            <a:ext cx="1056900" cy="14148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3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20000" y="5007100"/>
            <a:ext cx="25566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Nunito"/>
                <a:ea typeface="Nunito"/>
                <a:cs typeface="Nunito"/>
                <a:sym typeface="Nunito"/>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2" name="Google Shape;32;p5"/>
          <p:cNvSpPr txBox="1">
            <a:spLocks noGrp="1"/>
          </p:cNvSpPr>
          <p:nvPr>
            <p:ph type="title" idx="2"/>
          </p:nvPr>
        </p:nvSpPr>
        <p:spPr>
          <a:xfrm>
            <a:off x="1207975" y="3716317"/>
            <a:ext cx="2970900" cy="7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2000" b="1">
                <a:solidFill>
                  <a:schemeClr val="lt2"/>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3" name="Google Shape;33;p5"/>
          <p:cNvSpPr txBox="1">
            <a:spLocks noGrp="1"/>
          </p:cNvSpPr>
          <p:nvPr>
            <p:ph type="title" idx="3"/>
          </p:nvPr>
        </p:nvSpPr>
        <p:spPr>
          <a:xfrm>
            <a:off x="4949250" y="3716317"/>
            <a:ext cx="2971200" cy="7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2000" b="1">
                <a:solidFill>
                  <a:schemeClr val="lt2"/>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4" name="Google Shape;34;p5"/>
          <p:cNvSpPr txBox="1">
            <a:spLocks noGrp="1"/>
          </p:cNvSpPr>
          <p:nvPr>
            <p:ph type="subTitle" idx="1"/>
          </p:nvPr>
        </p:nvSpPr>
        <p:spPr>
          <a:xfrm>
            <a:off x="4949253" y="4576033"/>
            <a:ext cx="2971200" cy="137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 name="Google Shape;35;p5"/>
          <p:cNvSpPr txBox="1">
            <a:spLocks noGrp="1"/>
          </p:cNvSpPr>
          <p:nvPr>
            <p:ph type="subTitle" idx="4"/>
          </p:nvPr>
        </p:nvSpPr>
        <p:spPr>
          <a:xfrm>
            <a:off x="1208175" y="4576033"/>
            <a:ext cx="2970900" cy="137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 name="Google Shape;36;p5"/>
          <p:cNvSpPr/>
          <p:nvPr/>
        </p:nvSpPr>
        <p:spPr>
          <a:xfrm rot="5400000">
            <a:off x="-2228306" y="-846883"/>
            <a:ext cx="4235600" cy="3176700"/>
          </a:xfrm>
          <a:prstGeom prst="blockArc">
            <a:avLst>
              <a:gd name="adj1" fmla="val 1079972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6932050" y="5400567"/>
            <a:ext cx="3176700" cy="4235600"/>
          </a:xfrm>
          <a:prstGeom prst="blockArc">
            <a:avLst>
              <a:gd name="adj1" fmla="val 1079972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4"/>
        <p:cNvGrpSpPr/>
        <p:nvPr/>
      </p:nvGrpSpPr>
      <p:grpSpPr>
        <a:xfrm>
          <a:off x="0" y="0"/>
          <a:ext cx="0" cy="0"/>
          <a:chOff x="0" y="0"/>
          <a:chExt cx="0" cy="0"/>
        </a:xfrm>
      </p:grpSpPr>
      <p:sp>
        <p:nvSpPr>
          <p:cNvPr id="105" name="Google Shape;105;p10"/>
          <p:cNvSpPr txBox="1">
            <a:spLocks noGrp="1"/>
          </p:cNvSpPr>
          <p:nvPr>
            <p:ph type="title"/>
          </p:nvPr>
        </p:nvSpPr>
        <p:spPr>
          <a:xfrm>
            <a:off x="2448600" y="4462467"/>
            <a:ext cx="4246800" cy="1638800"/>
          </a:xfrm>
          <a:prstGeom prst="rect">
            <a:avLst/>
          </a:prstGeom>
          <a:solidFill>
            <a:schemeClr val="lt2"/>
          </a:solidFill>
        </p:spPr>
        <p:txBody>
          <a:bodyPr spcFirstLastPara="1" wrap="square" lIns="91425" tIns="91425" rIns="91425" bIns="91425" anchor="t" anchorCtr="0">
            <a:noAutofit/>
          </a:bodyPr>
          <a:lstStyle>
            <a:lvl1pPr lvl="0" algn="ctr" rtl="0">
              <a:spcBef>
                <a:spcPts val="0"/>
              </a:spcBef>
              <a:spcAft>
                <a:spcPts val="0"/>
              </a:spcAft>
              <a:buSzPts val="3400"/>
              <a:buNone/>
              <a:defRPr sz="3000">
                <a:solidFill>
                  <a:schemeClr val="dk2"/>
                </a:solidFill>
              </a:defRPr>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3"/>
        <p:cNvGrpSpPr/>
        <p:nvPr/>
      </p:nvGrpSpPr>
      <p:grpSpPr>
        <a:xfrm>
          <a:off x="0" y="0"/>
          <a:ext cx="0" cy="0"/>
          <a:chOff x="0" y="0"/>
          <a:chExt cx="0" cy="0"/>
        </a:xfrm>
      </p:grpSpPr>
      <p:sp>
        <p:nvSpPr>
          <p:cNvPr id="114" name="Google Shape;114;p13"/>
          <p:cNvSpPr txBox="1">
            <a:spLocks noGrp="1"/>
          </p:cNvSpPr>
          <p:nvPr>
            <p:ph type="title"/>
          </p:nvPr>
        </p:nvSpPr>
        <p:spPr>
          <a:xfrm>
            <a:off x="2202073" y="2091196"/>
            <a:ext cx="208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5" name="Google Shape;115;p13"/>
          <p:cNvSpPr txBox="1">
            <a:spLocks noGrp="1"/>
          </p:cNvSpPr>
          <p:nvPr>
            <p:ph type="subTitle" idx="1"/>
          </p:nvPr>
        </p:nvSpPr>
        <p:spPr>
          <a:xfrm>
            <a:off x="2202073" y="2794797"/>
            <a:ext cx="2082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3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6" name="Google Shape;116;p13"/>
          <p:cNvSpPr txBox="1">
            <a:spLocks noGrp="1"/>
          </p:cNvSpPr>
          <p:nvPr>
            <p:ph type="title" idx="2"/>
          </p:nvPr>
        </p:nvSpPr>
        <p:spPr>
          <a:xfrm>
            <a:off x="6055425" y="2091196"/>
            <a:ext cx="208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7" name="Google Shape;117;p13"/>
          <p:cNvSpPr txBox="1">
            <a:spLocks noGrp="1"/>
          </p:cNvSpPr>
          <p:nvPr>
            <p:ph type="subTitle" idx="3"/>
          </p:nvPr>
        </p:nvSpPr>
        <p:spPr>
          <a:xfrm>
            <a:off x="6055426" y="2794797"/>
            <a:ext cx="2082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3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8" name="Google Shape;118;p13"/>
          <p:cNvSpPr txBox="1">
            <a:spLocks noGrp="1"/>
          </p:cNvSpPr>
          <p:nvPr>
            <p:ph type="title" idx="4"/>
          </p:nvPr>
        </p:nvSpPr>
        <p:spPr>
          <a:xfrm>
            <a:off x="2202073" y="4059951"/>
            <a:ext cx="208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9" name="Google Shape;119;p13"/>
          <p:cNvSpPr txBox="1">
            <a:spLocks noGrp="1"/>
          </p:cNvSpPr>
          <p:nvPr>
            <p:ph type="subTitle" idx="5"/>
          </p:nvPr>
        </p:nvSpPr>
        <p:spPr>
          <a:xfrm>
            <a:off x="2202073" y="4763567"/>
            <a:ext cx="2082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3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0" name="Google Shape;120;p13"/>
          <p:cNvSpPr txBox="1">
            <a:spLocks noGrp="1"/>
          </p:cNvSpPr>
          <p:nvPr>
            <p:ph type="title" idx="6"/>
          </p:nvPr>
        </p:nvSpPr>
        <p:spPr>
          <a:xfrm>
            <a:off x="6055425" y="4059951"/>
            <a:ext cx="208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1" name="Google Shape;121;p13"/>
          <p:cNvSpPr txBox="1">
            <a:spLocks noGrp="1"/>
          </p:cNvSpPr>
          <p:nvPr>
            <p:ph type="subTitle" idx="7"/>
          </p:nvPr>
        </p:nvSpPr>
        <p:spPr>
          <a:xfrm>
            <a:off x="6055426" y="4763567"/>
            <a:ext cx="2082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3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2" name="Google Shape;122;p13"/>
          <p:cNvSpPr txBox="1">
            <a:spLocks noGrp="1"/>
          </p:cNvSpPr>
          <p:nvPr>
            <p:ph type="title" idx="8" hasCustomPrompt="1"/>
          </p:nvPr>
        </p:nvSpPr>
        <p:spPr>
          <a:xfrm>
            <a:off x="1006574" y="2107725"/>
            <a:ext cx="1048200" cy="13976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3" name="Google Shape;123;p13"/>
          <p:cNvSpPr txBox="1">
            <a:spLocks noGrp="1"/>
          </p:cNvSpPr>
          <p:nvPr>
            <p:ph type="title" idx="9" hasCustomPrompt="1"/>
          </p:nvPr>
        </p:nvSpPr>
        <p:spPr>
          <a:xfrm>
            <a:off x="1006574" y="4080392"/>
            <a:ext cx="1048200" cy="13976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4" name="Google Shape;124;p13"/>
          <p:cNvSpPr txBox="1">
            <a:spLocks noGrp="1"/>
          </p:cNvSpPr>
          <p:nvPr>
            <p:ph type="title" idx="13" hasCustomPrompt="1"/>
          </p:nvPr>
        </p:nvSpPr>
        <p:spPr>
          <a:xfrm>
            <a:off x="4856749" y="2107725"/>
            <a:ext cx="1048200" cy="13976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5" name="Google Shape;125;p13"/>
          <p:cNvSpPr txBox="1">
            <a:spLocks noGrp="1"/>
          </p:cNvSpPr>
          <p:nvPr>
            <p:ph type="title" idx="14" hasCustomPrompt="1"/>
          </p:nvPr>
        </p:nvSpPr>
        <p:spPr>
          <a:xfrm>
            <a:off x="4856749" y="4080392"/>
            <a:ext cx="1048200" cy="13976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6" name="Google Shape;126;p13"/>
          <p:cNvSpPr txBox="1">
            <a:spLocks noGrp="1"/>
          </p:cNvSpPr>
          <p:nvPr>
            <p:ph type="title" idx="15"/>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27" name="Google Shape;127;p13"/>
          <p:cNvSpPr/>
          <p:nvPr/>
        </p:nvSpPr>
        <p:spPr>
          <a:xfrm>
            <a:off x="0" y="-10067"/>
            <a:ext cx="14169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745000" y="6053067"/>
            <a:ext cx="3176700" cy="4235600"/>
          </a:xfrm>
          <a:prstGeom prst="blockArc">
            <a:avLst>
              <a:gd name="adj1" fmla="val 10799724"/>
              <a:gd name="adj2" fmla="val 0"/>
              <a:gd name="adj3"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rot="10800000">
            <a:off x="6634250" y="-2553233"/>
            <a:ext cx="3176700" cy="4235600"/>
          </a:xfrm>
          <a:prstGeom prst="blockArc">
            <a:avLst>
              <a:gd name="adj1" fmla="val 10799724"/>
              <a:gd name="adj2" fmla="val 0"/>
              <a:gd name="adj3"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30"/>
        <p:cNvGrpSpPr/>
        <p:nvPr/>
      </p:nvGrpSpPr>
      <p:grpSpPr>
        <a:xfrm>
          <a:off x="0" y="0"/>
          <a:ext cx="0" cy="0"/>
          <a:chOff x="0" y="0"/>
          <a:chExt cx="0" cy="0"/>
        </a:xfrm>
      </p:grpSpPr>
      <p:sp>
        <p:nvSpPr>
          <p:cNvPr id="131" name="Google Shape;131;p14"/>
          <p:cNvSpPr txBox="1">
            <a:spLocks noGrp="1"/>
          </p:cNvSpPr>
          <p:nvPr>
            <p:ph type="title"/>
          </p:nvPr>
        </p:nvSpPr>
        <p:spPr>
          <a:xfrm>
            <a:off x="3470350" y="2453100"/>
            <a:ext cx="4644300" cy="255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2" name="Google Shape;132;p14"/>
          <p:cNvSpPr txBox="1">
            <a:spLocks noGrp="1"/>
          </p:cNvSpPr>
          <p:nvPr>
            <p:ph type="title" idx="2" hasCustomPrompt="1"/>
          </p:nvPr>
        </p:nvSpPr>
        <p:spPr>
          <a:xfrm>
            <a:off x="7057750" y="899667"/>
            <a:ext cx="1056900" cy="14148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3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3" name="Google Shape;133;p14"/>
          <p:cNvSpPr txBox="1">
            <a:spLocks noGrp="1"/>
          </p:cNvSpPr>
          <p:nvPr>
            <p:ph type="subTitle" idx="1"/>
          </p:nvPr>
        </p:nvSpPr>
        <p:spPr>
          <a:xfrm>
            <a:off x="5558050" y="5007100"/>
            <a:ext cx="25566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Nunito"/>
                <a:ea typeface="Nunito"/>
                <a:cs typeface="Nunito"/>
                <a:sym typeface="Nunito"/>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719999" y="5308800"/>
            <a:ext cx="39501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6" name="Google Shape;136;p15"/>
          <p:cNvSpPr txBox="1">
            <a:spLocks noGrp="1"/>
          </p:cNvSpPr>
          <p:nvPr>
            <p:ph type="subTitle" idx="1"/>
          </p:nvPr>
        </p:nvSpPr>
        <p:spPr>
          <a:xfrm>
            <a:off x="719999" y="3548025"/>
            <a:ext cx="4738800" cy="1696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7" name="Google Shape;137;p15"/>
          <p:cNvSpPr/>
          <p:nvPr/>
        </p:nvSpPr>
        <p:spPr>
          <a:xfrm>
            <a:off x="7620000" y="167"/>
            <a:ext cx="1524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68"/>
        <p:cNvGrpSpPr/>
        <p:nvPr/>
      </p:nvGrpSpPr>
      <p:grpSpPr>
        <a:xfrm>
          <a:off x="0" y="0"/>
          <a:ext cx="0" cy="0"/>
          <a:chOff x="0" y="0"/>
          <a:chExt cx="0" cy="0"/>
        </a:xfrm>
      </p:grpSpPr>
      <p:sp>
        <p:nvSpPr>
          <p:cNvPr id="169" name="Google Shape;169;p17"/>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70" name="Google Shape;170;p17"/>
          <p:cNvSpPr txBox="1">
            <a:spLocks noGrp="1"/>
          </p:cNvSpPr>
          <p:nvPr>
            <p:ph type="title" idx="2"/>
          </p:nvPr>
        </p:nvSpPr>
        <p:spPr>
          <a:xfrm>
            <a:off x="872075" y="3710449"/>
            <a:ext cx="21753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1" name="Google Shape;171;p17"/>
          <p:cNvSpPr txBox="1">
            <a:spLocks noGrp="1"/>
          </p:cNvSpPr>
          <p:nvPr>
            <p:ph type="subTitle" idx="1"/>
          </p:nvPr>
        </p:nvSpPr>
        <p:spPr>
          <a:xfrm>
            <a:off x="872075" y="4539899"/>
            <a:ext cx="21753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2" name="Google Shape;172;p17"/>
          <p:cNvSpPr txBox="1">
            <a:spLocks noGrp="1"/>
          </p:cNvSpPr>
          <p:nvPr>
            <p:ph type="title" idx="3"/>
          </p:nvPr>
        </p:nvSpPr>
        <p:spPr>
          <a:xfrm>
            <a:off x="3484425" y="3710449"/>
            <a:ext cx="21753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3" name="Google Shape;173;p17"/>
          <p:cNvSpPr txBox="1">
            <a:spLocks noGrp="1"/>
          </p:cNvSpPr>
          <p:nvPr>
            <p:ph type="subTitle" idx="4"/>
          </p:nvPr>
        </p:nvSpPr>
        <p:spPr>
          <a:xfrm>
            <a:off x="3484425" y="4539899"/>
            <a:ext cx="21753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4" name="Google Shape;174;p17"/>
          <p:cNvSpPr txBox="1">
            <a:spLocks noGrp="1"/>
          </p:cNvSpPr>
          <p:nvPr>
            <p:ph type="title" idx="5"/>
          </p:nvPr>
        </p:nvSpPr>
        <p:spPr>
          <a:xfrm>
            <a:off x="6096774" y="3710449"/>
            <a:ext cx="21753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5" name="Google Shape;175;p17"/>
          <p:cNvSpPr txBox="1">
            <a:spLocks noGrp="1"/>
          </p:cNvSpPr>
          <p:nvPr>
            <p:ph type="subTitle" idx="6"/>
          </p:nvPr>
        </p:nvSpPr>
        <p:spPr>
          <a:xfrm>
            <a:off x="6096774" y="4539899"/>
            <a:ext cx="21753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6" name="Google Shape;176;p17"/>
          <p:cNvSpPr/>
          <p:nvPr/>
        </p:nvSpPr>
        <p:spPr>
          <a:xfrm>
            <a:off x="-54958" y="5122833"/>
            <a:ext cx="9277200" cy="175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17"/>
          <p:cNvGrpSpPr/>
          <p:nvPr/>
        </p:nvGrpSpPr>
        <p:grpSpPr>
          <a:xfrm>
            <a:off x="6688214" y="3664581"/>
            <a:ext cx="2187867" cy="2909856"/>
            <a:chOff x="4222125" y="2272050"/>
            <a:chExt cx="1248925" cy="1245800"/>
          </a:xfrm>
        </p:grpSpPr>
        <p:sp>
          <p:nvSpPr>
            <p:cNvPr id="178" name="Google Shape;178;p17"/>
            <p:cNvSpPr/>
            <p:nvPr/>
          </p:nvSpPr>
          <p:spPr>
            <a:xfrm>
              <a:off x="4222125" y="2272050"/>
              <a:ext cx="1248925" cy="1245800"/>
            </a:xfrm>
            <a:custGeom>
              <a:avLst/>
              <a:gdLst/>
              <a:ahLst/>
              <a:cxnLst/>
              <a:rect l="l" t="t" r="r" b="b"/>
              <a:pathLst>
                <a:path w="49957" h="49832" extrusionOk="0">
                  <a:moveTo>
                    <a:pt x="27102" y="3123"/>
                  </a:moveTo>
                  <a:lnTo>
                    <a:pt x="28975" y="3373"/>
                  </a:lnTo>
                  <a:lnTo>
                    <a:pt x="30973" y="3872"/>
                  </a:lnTo>
                  <a:lnTo>
                    <a:pt x="32972" y="4497"/>
                  </a:lnTo>
                  <a:lnTo>
                    <a:pt x="34720" y="5246"/>
                  </a:lnTo>
                  <a:lnTo>
                    <a:pt x="36594" y="6120"/>
                  </a:lnTo>
                  <a:lnTo>
                    <a:pt x="38217" y="7244"/>
                  </a:lnTo>
                  <a:lnTo>
                    <a:pt x="39841" y="8618"/>
                  </a:lnTo>
                  <a:lnTo>
                    <a:pt x="41339" y="9992"/>
                  </a:lnTo>
                  <a:lnTo>
                    <a:pt x="42713" y="11615"/>
                  </a:lnTo>
                  <a:lnTo>
                    <a:pt x="43837" y="13489"/>
                  </a:lnTo>
                  <a:lnTo>
                    <a:pt x="44836" y="15362"/>
                  </a:lnTo>
                  <a:lnTo>
                    <a:pt x="45711" y="17610"/>
                  </a:lnTo>
                  <a:lnTo>
                    <a:pt x="46335" y="19858"/>
                  </a:lnTo>
                  <a:lnTo>
                    <a:pt x="46835" y="22356"/>
                  </a:lnTo>
                  <a:lnTo>
                    <a:pt x="47084" y="24979"/>
                  </a:lnTo>
                  <a:lnTo>
                    <a:pt x="46960" y="27227"/>
                  </a:lnTo>
                  <a:lnTo>
                    <a:pt x="46585" y="29475"/>
                  </a:lnTo>
                  <a:lnTo>
                    <a:pt x="46085" y="31598"/>
                  </a:lnTo>
                  <a:lnTo>
                    <a:pt x="45336" y="33596"/>
                  </a:lnTo>
                  <a:lnTo>
                    <a:pt x="44462" y="35469"/>
                  </a:lnTo>
                  <a:lnTo>
                    <a:pt x="43338" y="37343"/>
                  </a:lnTo>
                  <a:lnTo>
                    <a:pt x="42089" y="38966"/>
                  </a:lnTo>
                  <a:lnTo>
                    <a:pt x="40590" y="40590"/>
                  </a:lnTo>
                  <a:lnTo>
                    <a:pt x="39091" y="41964"/>
                  </a:lnTo>
                  <a:lnTo>
                    <a:pt x="37343" y="43337"/>
                  </a:lnTo>
                  <a:lnTo>
                    <a:pt x="35470" y="44336"/>
                  </a:lnTo>
                  <a:lnTo>
                    <a:pt x="33596" y="45336"/>
                  </a:lnTo>
                  <a:lnTo>
                    <a:pt x="31598" y="46085"/>
                  </a:lnTo>
                  <a:lnTo>
                    <a:pt x="29475" y="46584"/>
                  </a:lnTo>
                  <a:lnTo>
                    <a:pt x="27227" y="46959"/>
                  </a:lnTo>
                  <a:lnTo>
                    <a:pt x="24979" y="47084"/>
                  </a:lnTo>
                  <a:lnTo>
                    <a:pt x="22731" y="46959"/>
                  </a:lnTo>
                  <a:lnTo>
                    <a:pt x="20608" y="46584"/>
                  </a:lnTo>
                  <a:lnTo>
                    <a:pt x="18484" y="46085"/>
                  </a:lnTo>
                  <a:lnTo>
                    <a:pt x="16486" y="45336"/>
                  </a:lnTo>
                  <a:lnTo>
                    <a:pt x="14488" y="44336"/>
                  </a:lnTo>
                  <a:lnTo>
                    <a:pt x="12739" y="43337"/>
                  </a:lnTo>
                  <a:lnTo>
                    <a:pt x="10991" y="41964"/>
                  </a:lnTo>
                  <a:lnTo>
                    <a:pt x="9492" y="40590"/>
                  </a:lnTo>
                  <a:lnTo>
                    <a:pt x="7994" y="38966"/>
                  </a:lnTo>
                  <a:lnTo>
                    <a:pt x="6745" y="37343"/>
                  </a:lnTo>
                  <a:lnTo>
                    <a:pt x="5621" y="35469"/>
                  </a:lnTo>
                  <a:lnTo>
                    <a:pt x="4746" y="33596"/>
                  </a:lnTo>
                  <a:lnTo>
                    <a:pt x="3997" y="31598"/>
                  </a:lnTo>
                  <a:lnTo>
                    <a:pt x="3498" y="29475"/>
                  </a:lnTo>
                  <a:lnTo>
                    <a:pt x="3123" y="27227"/>
                  </a:lnTo>
                  <a:lnTo>
                    <a:pt x="2998" y="24979"/>
                  </a:lnTo>
                  <a:lnTo>
                    <a:pt x="3248" y="22356"/>
                  </a:lnTo>
                  <a:lnTo>
                    <a:pt x="3622" y="19858"/>
                  </a:lnTo>
                  <a:lnTo>
                    <a:pt x="4372" y="17610"/>
                  </a:lnTo>
                  <a:lnTo>
                    <a:pt x="5246" y="15362"/>
                  </a:lnTo>
                  <a:lnTo>
                    <a:pt x="6245" y="13489"/>
                  </a:lnTo>
                  <a:lnTo>
                    <a:pt x="7369" y="11615"/>
                  </a:lnTo>
                  <a:lnTo>
                    <a:pt x="8743" y="9992"/>
                  </a:lnTo>
                  <a:lnTo>
                    <a:pt x="10242" y="8618"/>
                  </a:lnTo>
                  <a:lnTo>
                    <a:pt x="11865" y="7244"/>
                  </a:lnTo>
                  <a:lnTo>
                    <a:pt x="13489" y="6120"/>
                  </a:lnTo>
                  <a:lnTo>
                    <a:pt x="15237" y="5246"/>
                  </a:lnTo>
                  <a:lnTo>
                    <a:pt x="17111" y="4497"/>
                  </a:lnTo>
                  <a:lnTo>
                    <a:pt x="19109" y="3872"/>
                  </a:lnTo>
                  <a:lnTo>
                    <a:pt x="20982" y="3373"/>
                  </a:lnTo>
                  <a:lnTo>
                    <a:pt x="22980" y="3123"/>
                  </a:lnTo>
                  <a:close/>
                  <a:moveTo>
                    <a:pt x="24979" y="1"/>
                  </a:moveTo>
                  <a:lnTo>
                    <a:pt x="22481" y="126"/>
                  </a:lnTo>
                  <a:lnTo>
                    <a:pt x="19983" y="500"/>
                  </a:lnTo>
                  <a:lnTo>
                    <a:pt x="17610" y="1125"/>
                  </a:lnTo>
                  <a:lnTo>
                    <a:pt x="15362" y="1999"/>
                  </a:lnTo>
                  <a:lnTo>
                    <a:pt x="13114" y="2998"/>
                  </a:lnTo>
                  <a:lnTo>
                    <a:pt x="11116" y="4247"/>
                  </a:lnTo>
                  <a:lnTo>
                    <a:pt x="9118" y="5746"/>
                  </a:lnTo>
                  <a:lnTo>
                    <a:pt x="7369" y="7369"/>
                  </a:lnTo>
                  <a:lnTo>
                    <a:pt x="5746" y="9118"/>
                  </a:lnTo>
                  <a:lnTo>
                    <a:pt x="4372" y="10991"/>
                  </a:lnTo>
                  <a:lnTo>
                    <a:pt x="3123" y="13114"/>
                  </a:lnTo>
                  <a:lnTo>
                    <a:pt x="1999" y="15237"/>
                  </a:lnTo>
                  <a:lnTo>
                    <a:pt x="1125" y="17610"/>
                  </a:lnTo>
                  <a:lnTo>
                    <a:pt x="500" y="19983"/>
                  </a:lnTo>
                  <a:lnTo>
                    <a:pt x="125" y="22481"/>
                  </a:lnTo>
                  <a:lnTo>
                    <a:pt x="1" y="24979"/>
                  </a:lnTo>
                  <a:lnTo>
                    <a:pt x="250" y="27976"/>
                  </a:lnTo>
                  <a:lnTo>
                    <a:pt x="875" y="30848"/>
                  </a:lnTo>
                  <a:lnTo>
                    <a:pt x="1499" y="33471"/>
                  </a:lnTo>
                  <a:lnTo>
                    <a:pt x="2498" y="35844"/>
                  </a:lnTo>
                  <a:lnTo>
                    <a:pt x="3622" y="38092"/>
                  </a:lnTo>
                  <a:lnTo>
                    <a:pt x="4996" y="40215"/>
                  </a:lnTo>
                  <a:lnTo>
                    <a:pt x="6495" y="41964"/>
                  </a:lnTo>
                  <a:lnTo>
                    <a:pt x="8243" y="43587"/>
                  </a:lnTo>
                  <a:lnTo>
                    <a:pt x="9992" y="45086"/>
                  </a:lnTo>
                  <a:lnTo>
                    <a:pt x="11990" y="46335"/>
                  </a:lnTo>
                  <a:lnTo>
                    <a:pt x="13988" y="47459"/>
                  </a:lnTo>
                  <a:lnTo>
                    <a:pt x="16111" y="48333"/>
                  </a:lnTo>
                  <a:lnTo>
                    <a:pt x="18235" y="48957"/>
                  </a:lnTo>
                  <a:lnTo>
                    <a:pt x="20483" y="49457"/>
                  </a:lnTo>
                  <a:lnTo>
                    <a:pt x="22731" y="49707"/>
                  </a:lnTo>
                  <a:lnTo>
                    <a:pt x="24979" y="49832"/>
                  </a:lnTo>
                  <a:lnTo>
                    <a:pt x="27352" y="49707"/>
                  </a:lnTo>
                  <a:lnTo>
                    <a:pt x="29600" y="49457"/>
                  </a:lnTo>
                  <a:lnTo>
                    <a:pt x="31848" y="48957"/>
                  </a:lnTo>
                  <a:lnTo>
                    <a:pt x="33971" y="48333"/>
                  </a:lnTo>
                  <a:lnTo>
                    <a:pt x="36094" y="47459"/>
                  </a:lnTo>
                  <a:lnTo>
                    <a:pt x="38092" y="46335"/>
                  </a:lnTo>
                  <a:lnTo>
                    <a:pt x="40091" y="45086"/>
                  </a:lnTo>
                  <a:lnTo>
                    <a:pt x="41839" y="43587"/>
                  </a:lnTo>
                  <a:lnTo>
                    <a:pt x="43463" y="41964"/>
                  </a:lnTo>
                  <a:lnTo>
                    <a:pt x="45086" y="40090"/>
                  </a:lnTo>
                  <a:lnTo>
                    <a:pt x="46335" y="38092"/>
                  </a:lnTo>
                  <a:lnTo>
                    <a:pt x="47584" y="35844"/>
                  </a:lnTo>
                  <a:lnTo>
                    <a:pt x="48458" y="33471"/>
                  </a:lnTo>
                  <a:lnTo>
                    <a:pt x="49208" y="30848"/>
                  </a:lnTo>
                  <a:lnTo>
                    <a:pt x="49707" y="27976"/>
                  </a:lnTo>
                  <a:lnTo>
                    <a:pt x="49957" y="24979"/>
                  </a:lnTo>
                  <a:lnTo>
                    <a:pt x="49832" y="22481"/>
                  </a:lnTo>
                  <a:lnTo>
                    <a:pt x="49457" y="19983"/>
                  </a:lnTo>
                  <a:lnTo>
                    <a:pt x="48833" y="17610"/>
                  </a:lnTo>
                  <a:lnTo>
                    <a:pt x="48084" y="15237"/>
                  </a:lnTo>
                  <a:lnTo>
                    <a:pt x="46960" y="13114"/>
                  </a:lnTo>
                  <a:lnTo>
                    <a:pt x="45711" y="10991"/>
                  </a:lnTo>
                  <a:lnTo>
                    <a:pt x="44337" y="9118"/>
                  </a:lnTo>
                  <a:lnTo>
                    <a:pt x="42713" y="7369"/>
                  </a:lnTo>
                  <a:lnTo>
                    <a:pt x="40965" y="5746"/>
                  </a:lnTo>
                  <a:lnTo>
                    <a:pt x="38966" y="4247"/>
                  </a:lnTo>
                  <a:lnTo>
                    <a:pt x="36968" y="2998"/>
                  </a:lnTo>
                  <a:lnTo>
                    <a:pt x="34720" y="1999"/>
                  </a:lnTo>
                  <a:lnTo>
                    <a:pt x="32472" y="1125"/>
                  </a:lnTo>
                  <a:lnTo>
                    <a:pt x="30099" y="500"/>
                  </a:lnTo>
                  <a:lnTo>
                    <a:pt x="27601" y="126"/>
                  </a:lnTo>
                  <a:lnTo>
                    <a:pt x="24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4222125" y="2272050"/>
              <a:ext cx="1248925" cy="1245800"/>
            </a:xfrm>
            <a:custGeom>
              <a:avLst/>
              <a:gdLst/>
              <a:ahLst/>
              <a:cxnLst/>
              <a:rect l="l" t="t" r="r" b="b"/>
              <a:pathLst>
                <a:path w="49957" h="49832" fill="none" extrusionOk="0">
                  <a:moveTo>
                    <a:pt x="24979" y="1"/>
                  </a:moveTo>
                  <a:lnTo>
                    <a:pt x="24979" y="1"/>
                  </a:lnTo>
                  <a:lnTo>
                    <a:pt x="22481" y="126"/>
                  </a:lnTo>
                  <a:lnTo>
                    <a:pt x="19983" y="500"/>
                  </a:lnTo>
                  <a:lnTo>
                    <a:pt x="17610" y="1125"/>
                  </a:lnTo>
                  <a:lnTo>
                    <a:pt x="15362" y="1999"/>
                  </a:lnTo>
                  <a:lnTo>
                    <a:pt x="13114" y="2998"/>
                  </a:lnTo>
                  <a:lnTo>
                    <a:pt x="11116" y="4247"/>
                  </a:lnTo>
                  <a:lnTo>
                    <a:pt x="9118" y="5746"/>
                  </a:lnTo>
                  <a:lnTo>
                    <a:pt x="7369" y="7369"/>
                  </a:lnTo>
                  <a:lnTo>
                    <a:pt x="5746" y="9118"/>
                  </a:lnTo>
                  <a:lnTo>
                    <a:pt x="4372" y="10991"/>
                  </a:lnTo>
                  <a:lnTo>
                    <a:pt x="3123" y="13114"/>
                  </a:lnTo>
                  <a:lnTo>
                    <a:pt x="1999" y="15237"/>
                  </a:lnTo>
                  <a:lnTo>
                    <a:pt x="1125" y="17610"/>
                  </a:lnTo>
                  <a:lnTo>
                    <a:pt x="500" y="19983"/>
                  </a:lnTo>
                  <a:lnTo>
                    <a:pt x="125" y="22481"/>
                  </a:lnTo>
                  <a:lnTo>
                    <a:pt x="1" y="24979"/>
                  </a:lnTo>
                  <a:lnTo>
                    <a:pt x="1" y="24979"/>
                  </a:lnTo>
                  <a:lnTo>
                    <a:pt x="250" y="27976"/>
                  </a:lnTo>
                  <a:lnTo>
                    <a:pt x="875" y="30848"/>
                  </a:lnTo>
                  <a:lnTo>
                    <a:pt x="1499" y="33471"/>
                  </a:lnTo>
                  <a:lnTo>
                    <a:pt x="2498" y="35844"/>
                  </a:lnTo>
                  <a:lnTo>
                    <a:pt x="3622" y="38092"/>
                  </a:lnTo>
                  <a:lnTo>
                    <a:pt x="4996" y="40215"/>
                  </a:lnTo>
                  <a:lnTo>
                    <a:pt x="6495" y="41964"/>
                  </a:lnTo>
                  <a:lnTo>
                    <a:pt x="8243" y="43587"/>
                  </a:lnTo>
                  <a:lnTo>
                    <a:pt x="9992" y="45086"/>
                  </a:lnTo>
                  <a:lnTo>
                    <a:pt x="11990" y="46335"/>
                  </a:lnTo>
                  <a:lnTo>
                    <a:pt x="13988" y="47459"/>
                  </a:lnTo>
                  <a:lnTo>
                    <a:pt x="16111" y="48333"/>
                  </a:lnTo>
                  <a:lnTo>
                    <a:pt x="18235" y="48957"/>
                  </a:lnTo>
                  <a:lnTo>
                    <a:pt x="20483" y="49457"/>
                  </a:lnTo>
                  <a:lnTo>
                    <a:pt x="22731" y="49707"/>
                  </a:lnTo>
                  <a:lnTo>
                    <a:pt x="24979" y="49832"/>
                  </a:lnTo>
                  <a:lnTo>
                    <a:pt x="27352" y="49707"/>
                  </a:lnTo>
                  <a:lnTo>
                    <a:pt x="29600" y="49457"/>
                  </a:lnTo>
                  <a:lnTo>
                    <a:pt x="31848" y="48957"/>
                  </a:lnTo>
                  <a:lnTo>
                    <a:pt x="33971" y="48333"/>
                  </a:lnTo>
                  <a:lnTo>
                    <a:pt x="36094" y="47459"/>
                  </a:lnTo>
                  <a:lnTo>
                    <a:pt x="38092" y="46335"/>
                  </a:lnTo>
                  <a:lnTo>
                    <a:pt x="40091" y="45086"/>
                  </a:lnTo>
                  <a:lnTo>
                    <a:pt x="41839" y="43587"/>
                  </a:lnTo>
                  <a:lnTo>
                    <a:pt x="43463" y="41964"/>
                  </a:lnTo>
                  <a:lnTo>
                    <a:pt x="45086" y="40090"/>
                  </a:lnTo>
                  <a:lnTo>
                    <a:pt x="46335" y="38092"/>
                  </a:lnTo>
                  <a:lnTo>
                    <a:pt x="47584" y="35844"/>
                  </a:lnTo>
                  <a:lnTo>
                    <a:pt x="48458" y="33471"/>
                  </a:lnTo>
                  <a:lnTo>
                    <a:pt x="49208" y="30848"/>
                  </a:lnTo>
                  <a:lnTo>
                    <a:pt x="49707" y="27976"/>
                  </a:lnTo>
                  <a:lnTo>
                    <a:pt x="49957" y="24979"/>
                  </a:lnTo>
                  <a:lnTo>
                    <a:pt x="49957" y="24979"/>
                  </a:lnTo>
                  <a:lnTo>
                    <a:pt x="49832" y="22481"/>
                  </a:lnTo>
                  <a:lnTo>
                    <a:pt x="49457" y="19983"/>
                  </a:lnTo>
                  <a:lnTo>
                    <a:pt x="48833" y="17610"/>
                  </a:lnTo>
                  <a:lnTo>
                    <a:pt x="48084" y="15237"/>
                  </a:lnTo>
                  <a:lnTo>
                    <a:pt x="46960" y="13114"/>
                  </a:lnTo>
                  <a:lnTo>
                    <a:pt x="45711" y="10991"/>
                  </a:lnTo>
                  <a:lnTo>
                    <a:pt x="44337" y="9118"/>
                  </a:lnTo>
                  <a:lnTo>
                    <a:pt x="42713" y="7369"/>
                  </a:lnTo>
                  <a:lnTo>
                    <a:pt x="40965" y="5746"/>
                  </a:lnTo>
                  <a:lnTo>
                    <a:pt x="38966" y="4247"/>
                  </a:lnTo>
                  <a:lnTo>
                    <a:pt x="36968" y="2998"/>
                  </a:lnTo>
                  <a:lnTo>
                    <a:pt x="34720" y="1999"/>
                  </a:lnTo>
                  <a:lnTo>
                    <a:pt x="32472" y="1125"/>
                  </a:lnTo>
                  <a:lnTo>
                    <a:pt x="30099" y="500"/>
                  </a:lnTo>
                  <a:lnTo>
                    <a:pt x="27601" y="126"/>
                  </a:lnTo>
                  <a:lnTo>
                    <a:pt x="24979" y="1"/>
                  </a:lnTo>
                  <a:lnTo>
                    <a:pt x="2497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a:off x="4297050" y="2350125"/>
              <a:ext cx="1102200" cy="1099025"/>
            </a:xfrm>
            <a:custGeom>
              <a:avLst/>
              <a:gdLst/>
              <a:ahLst/>
              <a:cxnLst/>
              <a:rect l="l" t="t" r="r" b="b"/>
              <a:pathLst>
                <a:path w="44088" h="43961" fill="none" extrusionOk="0">
                  <a:moveTo>
                    <a:pt x="21982" y="43961"/>
                  </a:moveTo>
                  <a:lnTo>
                    <a:pt x="21982" y="43961"/>
                  </a:lnTo>
                  <a:lnTo>
                    <a:pt x="19734" y="43836"/>
                  </a:lnTo>
                  <a:lnTo>
                    <a:pt x="17611" y="43461"/>
                  </a:lnTo>
                  <a:lnTo>
                    <a:pt x="15487" y="42962"/>
                  </a:lnTo>
                  <a:lnTo>
                    <a:pt x="13489" y="42213"/>
                  </a:lnTo>
                  <a:lnTo>
                    <a:pt x="11491" y="41213"/>
                  </a:lnTo>
                  <a:lnTo>
                    <a:pt x="9742" y="40214"/>
                  </a:lnTo>
                  <a:lnTo>
                    <a:pt x="7994" y="38841"/>
                  </a:lnTo>
                  <a:lnTo>
                    <a:pt x="6495" y="37467"/>
                  </a:lnTo>
                  <a:lnTo>
                    <a:pt x="4997" y="35843"/>
                  </a:lnTo>
                  <a:lnTo>
                    <a:pt x="3748" y="34220"/>
                  </a:lnTo>
                  <a:lnTo>
                    <a:pt x="2624" y="32346"/>
                  </a:lnTo>
                  <a:lnTo>
                    <a:pt x="1749" y="30473"/>
                  </a:lnTo>
                  <a:lnTo>
                    <a:pt x="1000" y="28475"/>
                  </a:lnTo>
                  <a:lnTo>
                    <a:pt x="501" y="26352"/>
                  </a:lnTo>
                  <a:lnTo>
                    <a:pt x="126" y="24104"/>
                  </a:lnTo>
                  <a:lnTo>
                    <a:pt x="1" y="21856"/>
                  </a:lnTo>
                  <a:lnTo>
                    <a:pt x="1" y="21856"/>
                  </a:lnTo>
                  <a:lnTo>
                    <a:pt x="251" y="19233"/>
                  </a:lnTo>
                  <a:lnTo>
                    <a:pt x="625" y="16735"/>
                  </a:lnTo>
                  <a:lnTo>
                    <a:pt x="1375" y="14487"/>
                  </a:lnTo>
                  <a:lnTo>
                    <a:pt x="2249" y="12239"/>
                  </a:lnTo>
                  <a:lnTo>
                    <a:pt x="3248" y="10366"/>
                  </a:lnTo>
                  <a:lnTo>
                    <a:pt x="4372" y="8492"/>
                  </a:lnTo>
                  <a:lnTo>
                    <a:pt x="5746" y="6869"/>
                  </a:lnTo>
                  <a:lnTo>
                    <a:pt x="7245" y="5495"/>
                  </a:lnTo>
                  <a:lnTo>
                    <a:pt x="8868" y="4121"/>
                  </a:lnTo>
                  <a:lnTo>
                    <a:pt x="10492" y="2997"/>
                  </a:lnTo>
                  <a:lnTo>
                    <a:pt x="12240" y="2123"/>
                  </a:lnTo>
                  <a:lnTo>
                    <a:pt x="14114" y="1374"/>
                  </a:lnTo>
                  <a:lnTo>
                    <a:pt x="16112" y="749"/>
                  </a:lnTo>
                  <a:lnTo>
                    <a:pt x="17985" y="250"/>
                  </a:lnTo>
                  <a:lnTo>
                    <a:pt x="19983" y="0"/>
                  </a:lnTo>
                  <a:lnTo>
                    <a:pt x="21982" y="0"/>
                  </a:lnTo>
                  <a:lnTo>
                    <a:pt x="24105" y="0"/>
                  </a:lnTo>
                  <a:lnTo>
                    <a:pt x="25978" y="250"/>
                  </a:lnTo>
                  <a:lnTo>
                    <a:pt x="27976" y="749"/>
                  </a:lnTo>
                  <a:lnTo>
                    <a:pt x="29975" y="1374"/>
                  </a:lnTo>
                  <a:lnTo>
                    <a:pt x="31723" y="2123"/>
                  </a:lnTo>
                  <a:lnTo>
                    <a:pt x="33597" y="2997"/>
                  </a:lnTo>
                  <a:lnTo>
                    <a:pt x="35220" y="4121"/>
                  </a:lnTo>
                  <a:lnTo>
                    <a:pt x="36844" y="5495"/>
                  </a:lnTo>
                  <a:lnTo>
                    <a:pt x="38342" y="6869"/>
                  </a:lnTo>
                  <a:lnTo>
                    <a:pt x="39716" y="8492"/>
                  </a:lnTo>
                  <a:lnTo>
                    <a:pt x="40840" y="10366"/>
                  </a:lnTo>
                  <a:lnTo>
                    <a:pt x="41839" y="12239"/>
                  </a:lnTo>
                  <a:lnTo>
                    <a:pt x="42714" y="14487"/>
                  </a:lnTo>
                  <a:lnTo>
                    <a:pt x="43338" y="16735"/>
                  </a:lnTo>
                  <a:lnTo>
                    <a:pt x="43838" y="19233"/>
                  </a:lnTo>
                  <a:lnTo>
                    <a:pt x="44087" y="21856"/>
                  </a:lnTo>
                  <a:lnTo>
                    <a:pt x="44087" y="21856"/>
                  </a:lnTo>
                  <a:lnTo>
                    <a:pt x="43963" y="24104"/>
                  </a:lnTo>
                  <a:lnTo>
                    <a:pt x="43588" y="26352"/>
                  </a:lnTo>
                  <a:lnTo>
                    <a:pt x="43088" y="28475"/>
                  </a:lnTo>
                  <a:lnTo>
                    <a:pt x="42339" y="30473"/>
                  </a:lnTo>
                  <a:lnTo>
                    <a:pt x="41465" y="32346"/>
                  </a:lnTo>
                  <a:lnTo>
                    <a:pt x="40341" y="34220"/>
                  </a:lnTo>
                  <a:lnTo>
                    <a:pt x="39092" y="35843"/>
                  </a:lnTo>
                  <a:lnTo>
                    <a:pt x="37593" y="37467"/>
                  </a:lnTo>
                  <a:lnTo>
                    <a:pt x="36094" y="38841"/>
                  </a:lnTo>
                  <a:lnTo>
                    <a:pt x="34346" y="40214"/>
                  </a:lnTo>
                  <a:lnTo>
                    <a:pt x="32473" y="41213"/>
                  </a:lnTo>
                  <a:lnTo>
                    <a:pt x="30599" y="42213"/>
                  </a:lnTo>
                  <a:lnTo>
                    <a:pt x="28601" y="42962"/>
                  </a:lnTo>
                  <a:lnTo>
                    <a:pt x="26478" y="43461"/>
                  </a:lnTo>
                  <a:lnTo>
                    <a:pt x="24230" y="43836"/>
                  </a:lnTo>
                  <a:lnTo>
                    <a:pt x="21982" y="43961"/>
                  </a:lnTo>
                  <a:lnTo>
                    <a:pt x="21982" y="439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4846575" y="344912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4368875" y="2418800"/>
              <a:ext cx="955425" cy="952300"/>
            </a:xfrm>
            <a:custGeom>
              <a:avLst/>
              <a:gdLst/>
              <a:ahLst/>
              <a:cxnLst/>
              <a:rect l="l" t="t" r="r" b="b"/>
              <a:pathLst>
                <a:path w="38217" h="38092" extrusionOk="0">
                  <a:moveTo>
                    <a:pt x="20607" y="2998"/>
                  </a:moveTo>
                  <a:lnTo>
                    <a:pt x="22106" y="3248"/>
                  </a:lnTo>
                  <a:lnTo>
                    <a:pt x="23480" y="3497"/>
                  </a:lnTo>
                  <a:lnTo>
                    <a:pt x="24729" y="3997"/>
                  </a:lnTo>
                  <a:lnTo>
                    <a:pt x="26103" y="4497"/>
                  </a:lnTo>
                  <a:lnTo>
                    <a:pt x="27352" y="5121"/>
                  </a:lnTo>
                  <a:lnTo>
                    <a:pt x="28476" y="5870"/>
                  </a:lnTo>
                  <a:lnTo>
                    <a:pt x="29600" y="6745"/>
                  </a:lnTo>
                  <a:lnTo>
                    <a:pt x="30599" y="7744"/>
                  </a:lnTo>
                  <a:lnTo>
                    <a:pt x="31473" y="8743"/>
                  </a:lnTo>
                  <a:lnTo>
                    <a:pt x="32347" y="9867"/>
                  </a:lnTo>
                  <a:lnTo>
                    <a:pt x="33096" y="10991"/>
                  </a:lnTo>
                  <a:lnTo>
                    <a:pt x="33721" y="12240"/>
                  </a:lnTo>
                  <a:lnTo>
                    <a:pt x="34345" y="13489"/>
                  </a:lnTo>
                  <a:lnTo>
                    <a:pt x="34720" y="14862"/>
                  </a:lnTo>
                  <a:lnTo>
                    <a:pt x="35095" y="16236"/>
                  </a:lnTo>
                  <a:lnTo>
                    <a:pt x="3248" y="16236"/>
                  </a:lnTo>
                  <a:lnTo>
                    <a:pt x="3622" y="14862"/>
                  </a:lnTo>
                  <a:lnTo>
                    <a:pt x="3997" y="13489"/>
                  </a:lnTo>
                  <a:lnTo>
                    <a:pt x="4621" y="12240"/>
                  </a:lnTo>
                  <a:lnTo>
                    <a:pt x="5246" y="10991"/>
                  </a:lnTo>
                  <a:lnTo>
                    <a:pt x="5995" y="9867"/>
                  </a:lnTo>
                  <a:lnTo>
                    <a:pt x="6869" y="8743"/>
                  </a:lnTo>
                  <a:lnTo>
                    <a:pt x="7744" y="7744"/>
                  </a:lnTo>
                  <a:lnTo>
                    <a:pt x="8743" y="6745"/>
                  </a:lnTo>
                  <a:lnTo>
                    <a:pt x="9867" y="5870"/>
                  </a:lnTo>
                  <a:lnTo>
                    <a:pt x="10991" y="5121"/>
                  </a:lnTo>
                  <a:lnTo>
                    <a:pt x="12240" y="4497"/>
                  </a:lnTo>
                  <a:lnTo>
                    <a:pt x="13489" y="3997"/>
                  </a:lnTo>
                  <a:lnTo>
                    <a:pt x="14862" y="3497"/>
                  </a:lnTo>
                  <a:lnTo>
                    <a:pt x="16236" y="3248"/>
                  </a:lnTo>
                  <a:lnTo>
                    <a:pt x="17735" y="2998"/>
                  </a:lnTo>
                  <a:close/>
                  <a:moveTo>
                    <a:pt x="5246" y="24978"/>
                  </a:moveTo>
                  <a:lnTo>
                    <a:pt x="6245" y="25103"/>
                  </a:lnTo>
                  <a:lnTo>
                    <a:pt x="7119" y="25228"/>
                  </a:lnTo>
                  <a:lnTo>
                    <a:pt x="8118" y="25478"/>
                  </a:lnTo>
                  <a:lnTo>
                    <a:pt x="8993" y="25728"/>
                  </a:lnTo>
                  <a:lnTo>
                    <a:pt x="9742" y="26227"/>
                  </a:lnTo>
                  <a:lnTo>
                    <a:pt x="10616" y="26602"/>
                  </a:lnTo>
                  <a:lnTo>
                    <a:pt x="11241" y="27226"/>
                  </a:lnTo>
                  <a:lnTo>
                    <a:pt x="11990" y="27851"/>
                  </a:lnTo>
                  <a:lnTo>
                    <a:pt x="12614" y="28475"/>
                  </a:lnTo>
                  <a:lnTo>
                    <a:pt x="13114" y="29225"/>
                  </a:lnTo>
                  <a:lnTo>
                    <a:pt x="13614" y="29974"/>
                  </a:lnTo>
                  <a:lnTo>
                    <a:pt x="13988" y="30848"/>
                  </a:lnTo>
                  <a:lnTo>
                    <a:pt x="14363" y="31722"/>
                  </a:lnTo>
                  <a:lnTo>
                    <a:pt x="14613" y="32597"/>
                  </a:lnTo>
                  <a:lnTo>
                    <a:pt x="14738" y="33596"/>
                  </a:lnTo>
                  <a:lnTo>
                    <a:pt x="14738" y="34470"/>
                  </a:lnTo>
                  <a:lnTo>
                    <a:pt x="14738" y="34720"/>
                  </a:lnTo>
                  <a:lnTo>
                    <a:pt x="12989" y="34095"/>
                  </a:lnTo>
                  <a:lnTo>
                    <a:pt x="11241" y="33221"/>
                  </a:lnTo>
                  <a:lnTo>
                    <a:pt x="9742" y="32222"/>
                  </a:lnTo>
                  <a:lnTo>
                    <a:pt x="8243" y="31098"/>
                  </a:lnTo>
                  <a:lnTo>
                    <a:pt x="6994" y="29724"/>
                  </a:lnTo>
                  <a:lnTo>
                    <a:pt x="5870" y="28350"/>
                  </a:lnTo>
                  <a:lnTo>
                    <a:pt x="4871" y="26727"/>
                  </a:lnTo>
                  <a:lnTo>
                    <a:pt x="4122" y="24978"/>
                  </a:lnTo>
                  <a:close/>
                  <a:moveTo>
                    <a:pt x="34221" y="24978"/>
                  </a:moveTo>
                  <a:lnTo>
                    <a:pt x="33471" y="26727"/>
                  </a:lnTo>
                  <a:lnTo>
                    <a:pt x="32472" y="28350"/>
                  </a:lnTo>
                  <a:lnTo>
                    <a:pt x="31348" y="29724"/>
                  </a:lnTo>
                  <a:lnTo>
                    <a:pt x="29974" y="31098"/>
                  </a:lnTo>
                  <a:lnTo>
                    <a:pt x="28600" y="32222"/>
                  </a:lnTo>
                  <a:lnTo>
                    <a:pt x="26977" y="33221"/>
                  </a:lnTo>
                  <a:lnTo>
                    <a:pt x="25353" y="34095"/>
                  </a:lnTo>
                  <a:lnTo>
                    <a:pt x="23605" y="34720"/>
                  </a:lnTo>
                  <a:lnTo>
                    <a:pt x="23605" y="34470"/>
                  </a:lnTo>
                  <a:lnTo>
                    <a:pt x="23605" y="33596"/>
                  </a:lnTo>
                  <a:lnTo>
                    <a:pt x="23730" y="32597"/>
                  </a:lnTo>
                  <a:lnTo>
                    <a:pt x="23979" y="31722"/>
                  </a:lnTo>
                  <a:lnTo>
                    <a:pt x="24354" y="30848"/>
                  </a:lnTo>
                  <a:lnTo>
                    <a:pt x="24729" y="29974"/>
                  </a:lnTo>
                  <a:lnTo>
                    <a:pt x="25228" y="29225"/>
                  </a:lnTo>
                  <a:lnTo>
                    <a:pt x="25728" y="28475"/>
                  </a:lnTo>
                  <a:lnTo>
                    <a:pt x="26352" y="27851"/>
                  </a:lnTo>
                  <a:lnTo>
                    <a:pt x="26977" y="27226"/>
                  </a:lnTo>
                  <a:lnTo>
                    <a:pt x="27726" y="26602"/>
                  </a:lnTo>
                  <a:lnTo>
                    <a:pt x="28600" y="26227"/>
                  </a:lnTo>
                  <a:lnTo>
                    <a:pt x="29350" y="25728"/>
                  </a:lnTo>
                  <a:lnTo>
                    <a:pt x="30224" y="25478"/>
                  </a:lnTo>
                  <a:lnTo>
                    <a:pt x="31098" y="25228"/>
                  </a:lnTo>
                  <a:lnTo>
                    <a:pt x="32097" y="25103"/>
                  </a:lnTo>
                  <a:lnTo>
                    <a:pt x="33096" y="24978"/>
                  </a:lnTo>
                  <a:close/>
                  <a:moveTo>
                    <a:pt x="35345" y="19109"/>
                  </a:moveTo>
                  <a:lnTo>
                    <a:pt x="35220" y="20607"/>
                  </a:lnTo>
                  <a:lnTo>
                    <a:pt x="35095" y="22106"/>
                  </a:lnTo>
                  <a:lnTo>
                    <a:pt x="31848" y="22106"/>
                  </a:lnTo>
                  <a:lnTo>
                    <a:pt x="30599" y="22356"/>
                  </a:lnTo>
                  <a:lnTo>
                    <a:pt x="29350" y="22606"/>
                  </a:lnTo>
                  <a:lnTo>
                    <a:pt x="28226" y="23105"/>
                  </a:lnTo>
                  <a:lnTo>
                    <a:pt x="27102" y="23605"/>
                  </a:lnTo>
                  <a:lnTo>
                    <a:pt x="26103" y="24229"/>
                  </a:lnTo>
                  <a:lnTo>
                    <a:pt x="25103" y="24978"/>
                  </a:lnTo>
                  <a:lnTo>
                    <a:pt x="24229" y="25728"/>
                  </a:lnTo>
                  <a:lnTo>
                    <a:pt x="23480" y="26602"/>
                  </a:lnTo>
                  <a:lnTo>
                    <a:pt x="22731" y="27601"/>
                  </a:lnTo>
                  <a:lnTo>
                    <a:pt x="22106" y="28600"/>
                  </a:lnTo>
                  <a:lnTo>
                    <a:pt x="21607" y="29724"/>
                  </a:lnTo>
                  <a:lnTo>
                    <a:pt x="21232" y="30848"/>
                  </a:lnTo>
                  <a:lnTo>
                    <a:pt x="20857" y="31972"/>
                  </a:lnTo>
                  <a:lnTo>
                    <a:pt x="20732" y="33221"/>
                  </a:lnTo>
                  <a:lnTo>
                    <a:pt x="20607" y="34470"/>
                  </a:lnTo>
                  <a:lnTo>
                    <a:pt x="20607" y="35219"/>
                  </a:lnTo>
                  <a:lnTo>
                    <a:pt x="19109" y="35344"/>
                  </a:lnTo>
                  <a:lnTo>
                    <a:pt x="17735" y="35219"/>
                  </a:lnTo>
                  <a:lnTo>
                    <a:pt x="17735" y="34470"/>
                  </a:lnTo>
                  <a:lnTo>
                    <a:pt x="17610" y="33221"/>
                  </a:lnTo>
                  <a:lnTo>
                    <a:pt x="17485" y="31972"/>
                  </a:lnTo>
                  <a:lnTo>
                    <a:pt x="17110" y="30848"/>
                  </a:lnTo>
                  <a:lnTo>
                    <a:pt x="16736" y="29724"/>
                  </a:lnTo>
                  <a:lnTo>
                    <a:pt x="16236" y="28600"/>
                  </a:lnTo>
                  <a:lnTo>
                    <a:pt x="15612" y="27601"/>
                  </a:lnTo>
                  <a:lnTo>
                    <a:pt x="14862" y="26602"/>
                  </a:lnTo>
                  <a:lnTo>
                    <a:pt x="13988" y="25728"/>
                  </a:lnTo>
                  <a:lnTo>
                    <a:pt x="13114" y="24978"/>
                  </a:lnTo>
                  <a:lnTo>
                    <a:pt x="12240" y="24229"/>
                  </a:lnTo>
                  <a:lnTo>
                    <a:pt x="11116" y="23605"/>
                  </a:lnTo>
                  <a:lnTo>
                    <a:pt x="10117" y="23105"/>
                  </a:lnTo>
                  <a:lnTo>
                    <a:pt x="8993" y="22606"/>
                  </a:lnTo>
                  <a:lnTo>
                    <a:pt x="7744" y="22356"/>
                  </a:lnTo>
                  <a:lnTo>
                    <a:pt x="6495" y="22106"/>
                  </a:lnTo>
                  <a:lnTo>
                    <a:pt x="3248" y="22106"/>
                  </a:lnTo>
                  <a:lnTo>
                    <a:pt x="3123" y="20607"/>
                  </a:lnTo>
                  <a:lnTo>
                    <a:pt x="2998" y="19109"/>
                  </a:lnTo>
                  <a:close/>
                  <a:moveTo>
                    <a:pt x="19109" y="1"/>
                  </a:moveTo>
                  <a:lnTo>
                    <a:pt x="17235" y="125"/>
                  </a:lnTo>
                  <a:lnTo>
                    <a:pt x="15362" y="375"/>
                  </a:lnTo>
                  <a:lnTo>
                    <a:pt x="13489" y="875"/>
                  </a:lnTo>
                  <a:lnTo>
                    <a:pt x="11740" y="1499"/>
                  </a:lnTo>
                  <a:lnTo>
                    <a:pt x="10117" y="2373"/>
                  </a:lnTo>
                  <a:lnTo>
                    <a:pt x="8493" y="3248"/>
                  </a:lnTo>
                  <a:lnTo>
                    <a:pt x="6994" y="4372"/>
                  </a:lnTo>
                  <a:lnTo>
                    <a:pt x="5621" y="5621"/>
                  </a:lnTo>
                  <a:lnTo>
                    <a:pt x="4372" y="6994"/>
                  </a:lnTo>
                  <a:lnTo>
                    <a:pt x="3372" y="8493"/>
                  </a:lnTo>
                  <a:lnTo>
                    <a:pt x="2373" y="9992"/>
                  </a:lnTo>
                  <a:lnTo>
                    <a:pt x="1624" y="11740"/>
                  </a:lnTo>
                  <a:lnTo>
                    <a:pt x="875" y="13489"/>
                  </a:lnTo>
                  <a:lnTo>
                    <a:pt x="500" y="15237"/>
                  </a:lnTo>
                  <a:lnTo>
                    <a:pt x="125" y="17235"/>
                  </a:lnTo>
                  <a:lnTo>
                    <a:pt x="0" y="19109"/>
                  </a:lnTo>
                  <a:lnTo>
                    <a:pt x="250" y="21482"/>
                  </a:lnTo>
                  <a:lnTo>
                    <a:pt x="625" y="23605"/>
                  </a:lnTo>
                  <a:lnTo>
                    <a:pt x="1249" y="25603"/>
                  </a:lnTo>
                  <a:lnTo>
                    <a:pt x="1999" y="27476"/>
                  </a:lnTo>
                  <a:lnTo>
                    <a:pt x="2873" y="29225"/>
                  </a:lnTo>
                  <a:lnTo>
                    <a:pt x="3872" y="30723"/>
                  </a:lnTo>
                  <a:lnTo>
                    <a:pt x="4996" y="32097"/>
                  </a:lnTo>
                  <a:lnTo>
                    <a:pt x="6370" y="33346"/>
                  </a:lnTo>
                  <a:lnTo>
                    <a:pt x="7744" y="34470"/>
                  </a:lnTo>
                  <a:lnTo>
                    <a:pt x="9117" y="35469"/>
                  </a:lnTo>
                  <a:lnTo>
                    <a:pt x="10741" y="36343"/>
                  </a:lnTo>
                  <a:lnTo>
                    <a:pt x="12365" y="36968"/>
                  </a:lnTo>
                  <a:lnTo>
                    <a:pt x="13988" y="37467"/>
                  </a:lnTo>
                  <a:lnTo>
                    <a:pt x="15737" y="37842"/>
                  </a:lnTo>
                  <a:lnTo>
                    <a:pt x="17485" y="38092"/>
                  </a:lnTo>
                  <a:lnTo>
                    <a:pt x="20857" y="38092"/>
                  </a:lnTo>
                  <a:lnTo>
                    <a:pt x="22606" y="37842"/>
                  </a:lnTo>
                  <a:lnTo>
                    <a:pt x="24354" y="37467"/>
                  </a:lnTo>
                  <a:lnTo>
                    <a:pt x="25978" y="36968"/>
                  </a:lnTo>
                  <a:lnTo>
                    <a:pt x="27601" y="36343"/>
                  </a:lnTo>
                  <a:lnTo>
                    <a:pt x="29100" y="35469"/>
                  </a:lnTo>
                  <a:lnTo>
                    <a:pt x="30599" y="34470"/>
                  </a:lnTo>
                  <a:lnTo>
                    <a:pt x="31972" y="33346"/>
                  </a:lnTo>
                  <a:lnTo>
                    <a:pt x="33221" y="32097"/>
                  </a:lnTo>
                  <a:lnTo>
                    <a:pt x="34470" y="30723"/>
                  </a:lnTo>
                  <a:lnTo>
                    <a:pt x="35469" y="29100"/>
                  </a:lnTo>
                  <a:lnTo>
                    <a:pt x="36344" y="27476"/>
                  </a:lnTo>
                  <a:lnTo>
                    <a:pt x="37093" y="25603"/>
                  </a:lnTo>
                  <a:lnTo>
                    <a:pt x="37717" y="23605"/>
                  </a:lnTo>
                  <a:lnTo>
                    <a:pt x="38092" y="21482"/>
                  </a:lnTo>
                  <a:lnTo>
                    <a:pt x="38217" y="19109"/>
                  </a:lnTo>
                  <a:lnTo>
                    <a:pt x="38217" y="17235"/>
                  </a:lnTo>
                  <a:lnTo>
                    <a:pt x="37842" y="15237"/>
                  </a:lnTo>
                  <a:lnTo>
                    <a:pt x="37343" y="13489"/>
                  </a:lnTo>
                  <a:lnTo>
                    <a:pt x="36718" y="11740"/>
                  </a:lnTo>
                  <a:lnTo>
                    <a:pt x="35969" y="9992"/>
                  </a:lnTo>
                  <a:lnTo>
                    <a:pt x="34970" y="8493"/>
                  </a:lnTo>
                  <a:lnTo>
                    <a:pt x="33846" y="6994"/>
                  </a:lnTo>
                  <a:lnTo>
                    <a:pt x="32722" y="5621"/>
                  </a:lnTo>
                  <a:lnTo>
                    <a:pt x="31348" y="4372"/>
                  </a:lnTo>
                  <a:lnTo>
                    <a:pt x="29849" y="3248"/>
                  </a:lnTo>
                  <a:lnTo>
                    <a:pt x="28226" y="2373"/>
                  </a:lnTo>
                  <a:lnTo>
                    <a:pt x="26602" y="1499"/>
                  </a:lnTo>
                  <a:lnTo>
                    <a:pt x="24854" y="875"/>
                  </a:lnTo>
                  <a:lnTo>
                    <a:pt x="22980" y="375"/>
                  </a:lnTo>
                  <a:lnTo>
                    <a:pt x="21107" y="125"/>
                  </a:lnTo>
                  <a:lnTo>
                    <a:pt x="191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4368875" y="2418800"/>
              <a:ext cx="955425" cy="952300"/>
            </a:xfrm>
            <a:custGeom>
              <a:avLst/>
              <a:gdLst/>
              <a:ahLst/>
              <a:cxnLst/>
              <a:rect l="l" t="t" r="r" b="b"/>
              <a:pathLst>
                <a:path w="38217" h="38092" fill="none" extrusionOk="0">
                  <a:moveTo>
                    <a:pt x="19109" y="1"/>
                  </a:moveTo>
                  <a:lnTo>
                    <a:pt x="19109" y="1"/>
                  </a:lnTo>
                  <a:lnTo>
                    <a:pt x="17235" y="125"/>
                  </a:lnTo>
                  <a:lnTo>
                    <a:pt x="15362" y="375"/>
                  </a:lnTo>
                  <a:lnTo>
                    <a:pt x="13489" y="875"/>
                  </a:lnTo>
                  <a:lnTo>
                    <a:pt x="11740" y="1499"/>
                  </a:lnTo>
                  <a:lnTo>
                    <a:pt x="10117" y="2373"/>
                  </a:lnTo>
                  <a:lnTo>
                    <a:pt x="8493" y="3248"/>
                  </a:lnTo>
                  <a:lnTo>
                    <a:pt x="6994" y="4372"/>
                  </a:lnTo>
                  <a:lnTo>
                    <a:pt x="5621" y="5621"/>
                  </a:lnTo>
                  <a:lnTo>
                    <a:pt x="4372" y="6994"/>
                  </a:lnTo>
                  <a:lnTo>
                    <a:pt x="3372" y="8493"/>
                  </a:lnTo>
                  <a:lnTo>
                    <a:pt x="2373" y="9992"/>
                  </a:lnTo>
                  <a:lnTo>
                    <a:pt x="1624" y="11740"/>
                  </a:lnTo>
                  <a:lnTo>
                    <a:pt x="875" y="13489"/>
                  </a:lnTo>
                  <a:lnTo>
                    <a:pt x="500" y="15237"/>
                  </a:lnTo>
                  <a:lnTo>
                    <a:pt x="125" y="17235"/>
                  </a:lnTo>
                  <a:lnTo>
                    <a:pt x="0" y="19109"/>
                  </a:lnTo>
                  <a:lnTo>
                    <a:pt x="0" y="19109"/>
                  </a:lnTo>
                  <a:lnTo>
                    <a:pt x="250" y="21482"/>
                  </a:lnTo>
                  <a:lnTo>
                    <a:pt x="625" y="23605"/>
                  </a:lnTo>
                  <a:lnTo>
                    <a:pt x="1249" y="25603"/>
                  </a:lnTo>
                  <a:lnTo>
                    <a:pt x="1999" y="27476"/>
                  </a:lnTo>
                  <a:lnTo>
                    <a:pt x="2873" y="29225"/>
                  </a:lnTo>
                  <a:lnTo>
                    <a:pt x="3872" y="30723"/>
                  </a:lnTo>
                  <a:lnTo>
                    <a:pt x="4996" y="32097"/>
                  </a:lnTo>
                  <a:lnTo>
                    <a:pt x="6370" y="33346"/>
                  </a:lnTo>
                  <a:lnTo>
                    <a:pt x="7744" y="34470"/>
                  </a:lnTo>
                  <a:lnTo>
                    <a:pt x="9117" y="35469"/>
                  </a:lnTo>
                  <a:lnTo>
                    <a:pt x="10741" y="36343"/>
                  </a:lnTo>
                  <a:lnTo>
                    <a:pt x="12365" y="36968"/>
                  </a:lnTo>
                  <a:lnTo>
                    <a:pt x="13988" y="37467"/>
                  </a:lnTo>
                  <a:lnTo>
                    <a:pt x="15737" y="37842"/>
                  </a:lnTo>
                  <a:lnTo>
                    <a:pt x="17485" y="38092"/>
                  </a:lnTo>
                  <a:lnTo>
                    <a:pt x="19109" y="38092"/>
                  </a:lnTo>
                  <a:lnTo>
                    <a:pt x="20857" y="38092"/>
                  </a:lnTo>
                  <a:lnTo>
                    <a:pt x="22606" y="37842"/>
                  </a:lnTo>
                  <a:lnTo>
                    <a:pt x="24354" y="37467"/>
                  </a:lnTo>
                  <a:lnTo>
                    <a:pt x="25978" y="36968"/>
                  </a:lnTo>
                  <a:lnTo>
                    <a:pt x="27601" y="36343"/>
                  </a:lnTo>
                  <a:lnTo>
                    <a:pt x="29100" y="35469"/>
                  </a:lnTo>
                  <a:lnTo>
                    <a:pt x="30599" y="34470"/>
                  </a:lnTo>
                  <a:lnTo>
                    <a:pt x="31972" y="33346"/>
                  </a:lnTo>
                  <a:lnTo>
                    <a:pt x="33221" y="32097"/>
                  </a:lnTo>
                  <a:lnTo>
                    <a:pt x="34470" y="30723"/>
                  </a:lnTo>
                  <a:lnTo>
                    <a:pt x="35469" y="29100"/>
                  </a:lnTo>
                  <a:lnTo>
                    <a:pt x="36344" y="27476"/>
                  </a:lnTo>
                  <a:lnTo>
                    <a:pt x="37093" y="25603"/>
                  </a:lnTo>
                  <a:lnTo>
                    <a:pt x="37717" y="23605"/>
                  </a:lnTo>
                  <a:lnTo>
                    <a:pt x="38092" y="21482"/>
                  </a:lnTo>
                  <a:lnTo>
                    <a:pt x="38217" y="19109"/>
                  </a:lnTo>
                  <a:lnTo>
                    <a:pt x="38217" y="19109"/>
                  </a:lnTo>
                  <a:lnTo>
                    <a:pt x="38217" y="17235"/>
                  </a:lnTo>
                  <a:lnTo>
                    <a:pt x="37842" y="15237"/>
                  </a:lnTo>
                  <a:lnTo>
                    <a:pt x="37343" y="13489"/>
                  </a:lnTo>
                  <a:lnTo>
                    <a:pt x="36718" y="11740"/>
                  </a:lnTo>
                  <a:lnTo>
                    <a:pt x="35969" y="9992"/>
                  </a:lnTo>
                  <a:lnTo>
                    <a:pt x="34970" y="8493"/>
                  </a:lnTo>
                  <a:lnTo>
                    <a:pt x="33846" y="6994"/>
                  </a:lnTo>
                  <a:lnTo>
                    <a:pt x="32722" y="5621"/>
                  </a:lnTo>
                  <a:lnTo>
                    <a:pt x="31348" y="4372"/>
                  </a:lnTo>
                  <a:lnTo>
                    <a:pt x="29849" y="3248"/>
                  </a:lnTo>
                  <a:lnTo>
                    <a:pt x="28226" y="2373"/>
                  </a:lnTo>
                  <a:lnTo>
                    <a:pt x="26602" y="1499"/>
                  </a:lnTo>
                  <a:lnTo>
                    <a:pt x="24854" y="875"/>
                  </a:lnTo>
                  <a:lnTo>
                    <a:pt x="22980" y="375"/>
                  </a:lnTo>
                  <a:lnTo>
                    <a:pt x="21107" y="125"/>
                  </a:lnTo>
                  <a:lnTo>
                    <a:pt x="19109" y="1"/>
                  </a:lnTo>
                  <a:lnTo>
                    <a:pt x="1910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4450050" y="2493725"/>
              <a:ext cx="796200" cy="331000"/>
            </a:xfrm>
            <a:custGeom>
              <a:avLst/>
              <a:gdLst/>
              <a:ahLst/>
              <a:cxnLst/>
              <a:rect l="l" t="t" r="r" b="b"/>
              <a:pathLst>
                <a:path w="31848" h="13240" fill="none" extrusionOk="0">
                  <a:moveTo>
                    <a:pt x="15862" y="1"/>
                  </a:moveTo>
                  <a:lnTo>
                    <a:pt x="15862" y="1"/>
                  </a:lnTo>
                  <a:lnTo>
                    <a:pt x="17360" y="1"/>
                  </a:lnTo>
                  <a:lnTo>
                    <a:pt x="18859" y="251"/>
                  </a:lnTo>
                  <a:lnTo>
                    <a:pt x="20233" y="500"/>
                  </a:lnTo>
                  <a:lnTo>
                    <a:pt x="21482" y="1000"/>
                  </a:lnTo>
                  <a:lnTo>
                    <a:pt x="22856" y="1500"/>
                  </a:lnTo>
                  <a:lnTo>
                    <a:pt x="24105" y="2124"/>
                  </a:lnTo>
                  <a:lnTo>
                    <a:pt x="25229" y="2873"/>
                  </a:lnTo>
                  <a:lnTo>
                    <a:pt x="26353" y="3748"/>
                  </a:lnTo>
                  <a:lnTo>
                    <a:pt x="27352" y="4747"/>
                  </a:lnTo>
                  <a:lnTo>
                    <a:pt x="28226" y="5746"/>
                  </a:lnTo>
                  <a:lnTo>
                    <a:pt x="29100" y="6870"/>
                  </a:lnTo>
                  <a:lnTo>
                    <a:pt x="29849" y="7994"/>
                  </a:lnTo>
                  <a:lnTo>
                    <a:pt x="30474" y="9243"/>
                  </a:lnTo>
                  <a:lnTo>
                    <a:pt x="31098" y="10492"/>
                  </a:lnTo>
                  <a:lnTo>
                    <a:pt x="31473" y="11865"/>
                  </a:lnTo>
                  <a:lnTo>
                    <a:pt x="31848" y="13239"/>
                  </a:lnTo>
                  <a:lnTo>
                    <a:pt x="1" y="13239"/>
                  </a:lnTo>
                  <a:lnTo>
                    <a:pt x="1" y="13239"/>
                  </a:lnTo>
                  <a:lnTo>
                    <a:pt x="375" y="11865"/>
                  </a:lnTo>
                  <a:lnTo>
                    <a:pt x="750" y="10492"/>
                  </a:lnTo>
                  <a:lnTo>
                    <a:pt x="1374" y="9243"/>
                  </a:lnTo>
                  <a:lnTo>
                    <a:pt x="1999" y="7994"/>
                  </a:lnTo>
                  <a:lnTo>
                    <a:pt x="2748" y="6870"/>
                  </a:lnTo>
                  <a:lnTo>
                    <a:pt x="3622" y="5746"/>
                  </a:lnTo>
                  <a:lnTo>
                    <a:pt x="4497" y="4747"/>
                  </a:lnTo>
                  <a:lnTo>
                    <a:pt x="5496" y="3748"/>
                  </a:lnTo>
                  <a:lnTo>
                    <a:pt x="6620" y="2873"/>
                  </a:lnTo>
                  <a:lnTo>
                    <a:pt x="7744" y="2124"/>
                  </a:lnTo>
                  <a:lnTo>
                    <a:pt x="8993" y="1500"/>
                  </a:lnTo>
                  <a:lnTo>
                    <a:pt x="10242" y="1000"/>
                  </a:lnTo>
                  <a:lnTo>
                    <a:pt x="11615" y="500"/>
                  </a:lnTo>
                  <a:lnTo>
                    <a:pt x="12989" y="251"/>
                  </a:lnTo>
                  <a:lnTo>
                    <a:pt x="14488" y="1"/>
                  </a:lnTo>
                  <a:lnTo>
                    <a:pt x="15862" y="1"/>
                  </a:lnTo>
                  <a:lnTo>
                    <a:pt x="15862"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4471900" y="3043250"/>
              <a:ext cx="265425" cy="243550"/>
            </a:xfrm>
            <a:custGeom>
              <a:avLst/>
              <a:gdLst/>
              <a:ahLst/>
              <a:cxnLst/>
              <a:rect l="l" t="t" r="r" b="b"/>
              <a:pathLst>
                <a:path w="10617" h="9742" fill="none" extrusionOk="0">
                  <a:moveTo>
                    <a:pt x="1" y="0"/>
                  </a:moveTo>
                  <a:lnTo>
                    <a:pt x="1125" y="0"/>
                  </a:lnTo>
                  <a:lnTo>
                    <a:pt x="1125" y="0"/>
                  </a:lnTo>
                  <a:lnTo>
                    <a:pt x="2124" y="125"/>
                  </a:lnTo>
                  <a:lnTo>
                    <a:pt x="2998" y="250"/>
                  </a:lnTo>
                  <a:lnTo>
                    <a:pt x="3997" y="500"/>
                  </a:lnTo>
                  <a:lnTo>
                    <a:pt x="4872" y="750"/>
                  </a:lnTo>
                  <a:lnTo>
                    <a:pt x="5621" y="1249"/>
                  </a:lnTo>
                  <a:lnTo>
                    <a:pt x="6495" y="1624"/>
                  </a:lnTo>
                  <a:lnTo>
                    <a:pt x="7120" y="2248"/>
                  </a:lnTo>
                  <a:lnTo>
                    <a:pt x="7869" y="2873"/>
                  </a:lnTo>
                  <a:lnTo>
                    <a:pt x="8493" y="3497"/>
                  </a:lnTo>
                  <a:lnTo>
                    <a:pt x="8993" y="4247"/>
                  </a:lnTo>
                  <a:lnTo>
                    <a:pt x="9493" y="4996"/>
                  </a:lnTo>
                  <a:lnTo>
                    <a:pt x="9867" y="5870"/>
                  </a:lnTo>
                  <a:lnTo>
                    <a:pt x="10242" y="6744"/>
                  </a:lnTo>
                  <a:lnTo>
                    <a:pt x="10492" y="7619"/>
                  </a:lnTo>
                  <a:lnTo>
                    <a:pt x="10617" y="8618"/>
                  </a:lnTo>
                  <a:lnTo>
                    <a:pt x="10617" y="9492"/>
                  </a:lnTo>
                  <a:lnTo>
                    <a:pt x="10617" y="9742"/>
                  </a:lnTo>
                  <a:lnTo>
                    <a:pt x="10617" y="9742"/>
                  </a:lnTo>
                  <a:lnTo>
                    <a:pt x="8868" y="9117"/>
                  </a:lnTo>
                  <a:lnTo>
                    <a:pt x="7120" y="8243"/>
                  </a:lnTo>
                  <a:lnTo>
                    <a:pt x="5621" y="7244"/>
                  </a:lnTo>
                  <a:lnTo>
                    <a:pt x="4122" y="6120"/>
                  </a:lnTo>
                  <a:lnTo>
                    <a:pt x="2873" y="4746"/>
                  </a:lnTo>
                  <a:lnTo>
                    <a:pt x="1749" y="3372"/>
                  </a:lnTo>
                  <a:lnTo>
                    <a:pt x="750" y="1749"/>
                  </a:lnTo>
                  <a:lnTo>
                    <a:pt x="1" y="0"/>
                  </a:lnTo>
                  <a:lnTo>
                    <a:pt x="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4958975" y="3043250"/>
              <a:ext cx="265425" cy="243550"/>
            </a:xfrm>
            <a:custGeom>
              <a:avLst/>
              <a:gdLst/>
              <a:ahLst/>
              <a:cxnLst/>
              <a:rect l="l" t="t" r="r" b="b"/>
              <a:pathLst>
                <a:path w="10617" h="9742" fill="none" extrusionOk="0">
                  <a:moveTo>
                    <a:pt x="1" y="9742"/>
                  </a:moveTo>
                  <a:lnTo>
                    <a:pt x="1" y="9492"/>
                  </a:lnTo>
                  <a:lnTo>
                    <a:pt x="1" y="9492"/>
                  </a:lnTo>
                  <a:lnTo>
                    <a:pt x="1" y="8618"/>
                  </a:lnTo>
                  <a:lnTo>
                    <a:pt x="126" y="7619"/>
                  </a:lnTo>
                  <a:lnTo>
                    <a:pt x="375" y="6744"/>
                  </a:lnTo>
                  <a:lnTo>
                    <a:pt x="750" y="5870"/>
                  </a:lnTo>
                  <a:lnTo>
                    <a:pt x="1125" y="4996"/>
                  </a:lnTo>
                  <a:lnTo>
                    <a:pt x="1624" y="4247"/>
                  </a:lnTo>
                  <a:lnTo>
                    <a:pt x="2124" y="3497"/>
                  </a:lnTo>
                  <a:lnTo>
                    <a:pt x="2748" y="2873"/>
                  </a:lnTo>
                  <a:lnTo>
                    <a:pt x="3373" y="2248"/>
                  </a:lnTo>
                  <a:lnTo>
                    <a:pt x="4122" y="1624"/>
                  </a:lnTo>
                  <a:lnTo>
                    <a:pt x="4996" y="1249"/>
                  </a:lnTo>
                  <a:lnTo>
                    <a:pt x="5746" y="750"/>
                  </a:lnTo>
                  <a:lnTo>
                    <a:pt x="6620" y="500"/>
                  </a:lnTo>
                  <a:lnTo>
                    <a:pt x="7494" y="250"/>
                  </a:lnTo>
                  <a:lnTo>
                    <a:pt x="8493" y="125"/>
                  </a:lnTo>
                  <a:lnTo>
                    <a:pt x="9492" y="0"/>
                  </a:lnTo>
                  <a:lnTo>
                    <a:pt x="10617" y="0"/>
                  </a:lnTo>
                  <a:lnTo>
                    <a:pt x="10617" y="0"/>
                  </a:lnTo>
                  <a:lnTo>
                    <a:pt x="9867" y="1749"/>
                  </a:lnTo>
                  <a:lnTo>
                    <a:pt x="8868" y="3372"/>
                  </a:lnTo>
                  <a:lnTo>
                    <a:pt x="7744" y="4746"/>
                  </a:lnTo>
                  <a:lnTo>
                    <a:pt x="6370" y="6120"/>
                  </a:lnTo>
                  <a:lnTo>
                    <a:pt x="4996" y="7244"/>
                  </a:lnTo>
                  <a:lnTo>
                    <a:pt x="3373" y="8243"/>
                  </a:lnTo>
                  <a:lnTo>
                    <a:pt x="1749" y="9117"/>
                  </a:lnTo>
                  <a:lnTo>
                    <a:pt x="1" y="9742"/>
                  </a:lnTo>
                  <a:lnTo>
                    <a:pt x="1" y="974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a:off x="4443800" y="2896500"/>
              <a:ext cx="808700" cy="405925"/>
            </a:xfrm>
            <a:custGeom>
              <a:avLst/>
              <a:gdLst/>
              <a:ahLst/>
              <a:cxnLst/>
              <a:rect l="l" t="t" r="r" b="b"/>
              <a:pathLst>
                <a:path w="32348" h="16237" fill="none" extrusionOk="0">
                  <a:moveTo>
                    <a:pt x="32098" y="2998"/>
                  </a:moveTo>
                  <a:lnTo>
                    <a:pt x="30099" y="2998"/>
                  </a:lnTo>
                  <a:lnTo>
                    <a:pt x="30099" y="2998"/>
                  </a:lnTo>
                  <a:lnTo>
                    <a:pt x="28851" y="2998"/>
                  </a:lnTo>
                  <a:lnTo>
                    <a:pt x="27602" y="3248"/>
                  </a:lnTo>
                  <a:lnTo>
                    <a:pt x="26353" y="3498"/>
                  </a:lnTo>
                  <a:lnTo>
                    <a:pt x="25229" y="3997"/>
                  </a:lnTo>
                  <a:lnTo>
                    <a:pt x="24105" y="4497"/>
                  </a:lnTo>
                  <a:lnTo>
                    <a:pt x="23106" y="5121"/>
                  </a:lnTo>
                  <a:lnTo>
                    <a:pt x="22106" y="5870"/>
                  </a:lnTo>
                  <a:lnTo>
                    <a:pt x="21232" y="6620"/>
                  </a:lnTo>
                  <a:lnTo>
                    <a:pt x="20483" y="7494"/>
                  </a:lnTo>
                  <a:lnTo>
                    <a:pt x="19734" y="8493"/>
                  </a:lnTo>
                  <a:lnTo>
                    <a:pt x="19109" y="9492"/>
                  </a:lnTo>
                  <a:lnTo>
                    <a:pt x="18610" y="10616"/>
                  </a:lnTo>
                  <a:lnTo>
                    <a:pt x="18235" y="11740"/>
                  </a:lnTo>
                  <a:lnTo>
                    <a:pt x="17860" y="12864"/>
                  </a:lnTo>
                  <a:lnTo>
                    <a:pt x="17735" y="14113"/>
                  </a:lnTo>
                  <a:lnTo>
                    <a:pt x="17610" y="15362"/>
                  </a:lnTo>
                  <a:lnTo>
                    <a:pt x="17610" y="16111"/>
                  </a:lnTo>
                  <a:lnTo>
                    <a:pt x="17610" y="16111"/>
                  </a:lnTo>
                  <a:lnTo>
                    <a:pt x="16112" y="16236"/>
                  </a:lnTo>
                  <a:lnTo>
                    <a:pt x="14738" y="16111"/>
                  </a:lnTo>
                  <a:lnTo>
                    <a:pt x="14738" y="15362"/>
                  </a:lnTo>
                  <a:lnTo>
                    <a:pt x="14738" y="15362"/>
                  </a:lnTo>
                  <a:lnTo>
                    <a:pt x="14613" y="14113"/>
                  </a:lnTo>
                  <a:lnTo>
                    <a:pt x="14488" y="12864"/>
                  </a:lnTo>
                  <a:lnTo>
                    <a:pt x="14113" y="11740"/>
                  </a:lnTo>
                  <a:lnTo>
                    <a:pt x="13739" y="10616"/>
                  </a:lnTo>
                  <a:lnTo>
                    <a:pt x="13239" y="9492"/>
                  </a:lnTo>
                  <a:lnTo>
                    <a:pt x="12615" y="8493"/>
                  </a:lnTo>
                  <a:lnTo>
                    <a:pt x="11865" y="7494"/>
                  </a:lnTo>
                  <a:lnTo>
                    <a:pt x="10991" y="6620"/>
                  </a:lnTo>
                  <a:lnTo>
                    <a:pt x="10117" y="5870"/>
                  </a:lnTo>
                  <a:lnTo>
                    <a:pt x="9243" y="5121"/>
                  </a:lnTo>
                  <a:lnTo>
                    <a:pt x="8119" y="4497"/>
                  </a:lnTo>
                  <a:lnTo>
                    <a:pt x="7120" y="3997"/>
                  </a:lnTo>
                  <a:lnTo>
                    <a:pt x="5996" y="3498"/>
                  </a:lnTo>
                  <a:lnTo>
                    <a:pt x="4747" y="3248"/>
                  </a:lnTo>
                  <a:lnTo>
                    <a:pt x="3498" y="2998"/>
                  </a:lnTo>
                  <a:lnTo>
                    <a:pt x="2249" y="2998"/>
                  </a:lnTo>
                  <a:lnTo>
                    <a:pt x="251" y="2998"/>
                  </a:lnTo>
                  <a:lnTo>
                    <a:pt x="251" y="2998"/>
                  </a:lnTo>
                  <a:lnTo>
                    <a:pt x="126" y="1499"/>
                  </a:lnTo>
                  <a:lnTo>
                    <a:pt x="1" y="1"/>
                  </a:lnTo>
                  <a:lnTo>
                    <a:pt x="32348" y="1"/>
                  </a:lnTo>
                  <a:lnTo>
                    <a:pt x="32348" y="1"/>
                  </a:lnTo>
                  <a:lnTo>
                    <a:pt x="32223" y="1499"/>
                  </a:lnTo>
                  <a:lnTo>
                    <a:pt x="32098" y="2998"/>
                  </a:lnTo>
                  <a:lnTo>
                    <a:pt x="32098" y="2998"/>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5246225" y="297142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4812225" y="2971425"/>
              <a:ext cx="71850" cy="71850"/>
            </a:xfrm>
            <a:custGeom>
              <a:avLst/>
              <a:gdLst/>
              <a:ahLst/>
              <a:cxnLst/>
              <a:rect l="l" t="t" r="r" b="b"/>
              <a:pathLst>
                <a:path w="2874" h="2874" extrusionOk="0">
                  <a:moveTo>
                    <a:pt x="1" y="1"/>
                  </a:moveTo>
                  <a:lnTo>
                    <a:pt x="1" y="2873"/>
                  </a:lnTo>
                  <a:lnTo>
                    <a:pt x="2873" y="2873"/>
                  </a:lnTo>
                  <a:lnTo>
                    <a:pt x="2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Montserrat"/>
              <a:buNone/>
              <a:defRPr sz="34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400"/>
              <a:buFont typeface="Montserrat"/>
              <a:buNone/>
              <a:defRPr sz="34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3400"/>
              <a:buFont typeface="Montserrat"/>
              <a:buNone/>
              <a:defRPr sz="34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3400"/>
              <a:buFont typeface="Montserrat"/>
              <a:buNone/>
              <a:defRPr sz="34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3400"/>
              <a:buFont typeface="Montserrat"/>
              <a:buNone/>
              <a:defRPr sz="34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3400"/>
              <a:buFont typeface="Montserrat"/>
              <a:buNone/>
              <a:defRPr sz="34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3400"/>
              <a:buFont typeface="Montserrat"/>
              <a:buNone/>
              <a:defRPr sz="34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3400"/>
              <a:buFont typeface="Montserrat"/>
              <a:buNone/>
              <a:defRPr sz="34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3400"/>
              <a:buFont typeface="Montserrat"/>
              <a:buNone/>
              <a:defRPr sz="34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6" r:id="rId4"/>
    <p:sldLayoutId id="2147483658" r:id="rId5"/>
    <p:sldLayoutId id="2147483659" r:id="rId6"/>
    <p:sldLayoutId id="2147483660" r:id="rId7"/>
    <p:sldLayoutId id="2147483661" r:id="rId8"/>
    <p:sldLayoutId id="2147483663" r:id="rId9"/>
    <p:sldLayoutId id="2147483664" r:id="rId10"/>
    <p:sldLayoutId id="2147483665" r:id="rId11"/>
    <p:sldLayoutId id="2147483671" r:id="rId12"/>
    <p:sldLayoutId id="2147483676"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7.jp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33"/>
          <p:cNvPicPr preferRelativeResize="0"/>
          <p:nvPr/>
        </p:nvPicPr>
        <p:blipFill>
          <a:blip r:embed="rId3">
            <a:extLst>
              <a:ext uri="{28A0092B-C50C-407E-A947-70E740481C1C}">
                <a14:useLocalDpi xmlns:a14="http://schemas.microsoft.com/office/drawing/2010/main" val="0"/>
              </a:ext>
            </a:extLst>
          </a:blip>
          <a:stretch>
            <a:fillRect/>
          </a:stretch>
        </p:blipFill>
        <p:spPr>
          <a:xfrm>
            <a:off x="3403170" y="-17254"/>
            <a:ext cx="6448199" cy="6892507"/>
          </a:xfrm>
          <a:prstGeom prst="rect">
            <a:avLst/>
          </a:prstGeom>
          <a:noFill/>
          <a:ln>
            <a:noFill/>
          </a:ln>
        </p:spPr>
      </p:pic>
      <p:sp>
        <p:nvSpPr>
          <p:cNvPr id="374" name="Google Shape;374;p33"/>
          <p:cNvSpPr/>
          <p:nvPr/>
        </p:nvSpPr>
        <p:spPr>
          <a:xfrm>
            <a:off x="600825" y="992608"/>
            <a:ext cx="5087100" cy="4872800"/>
          </a:xfrm>
          <a:prstGeom prst="rect">
            <a:avLst/>
          </a:prstGeom>
          <a:solidFill>
            <a:schemeClr val="tx1">
              <a:lumMod val="50000"/>
              <a:lumOff val="50000"/>
              <a:alpha val="825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33"/>
          <p:cNvGrpSpPr/>
          <p:nvPr/>
        </p:nvGrpSpPr>
        <p:grpSpPr>
          <a:xfrm>
            <a:off x="-485953" y="2279173"/>
            <a:ext cx="1916600" cy="2548907"/>
            <a:chOff x="4222125" y="2272050"/>
            <a:chExt cx="1248925" cy="1245800"/>
          </a:xfrm>
        </p:grpSpPr>
        <p:sp>
          <p:nvSpPr>
            <p:cNvPr id="376" name="Google Shape;376;p33"/>
            <p:cNvSpPr/>
            <p:nvPr/>
          </p:nvSpPr>
          <p:spPr>
            <a:xfrm>
              <a:off x="4222125" y="2272050"/>
              <a:ext cx="1248925" cy="1245800"/>
            </a:xfrm>
            <a:custGeom>
              <a:avLst/>
              <a:gdLst/>
              <a:ahLst/>
              <a:cxnLst/>
              <a:rect l="l" t="t" r="r" b="b"/>
              <a:pathLst>
                <a:path w="49957" h="49832" extrusionOk="0">
                  <a:moveTo>
                    <a:pt x="27102" y="3123"/>
                  </a:moveTo>
                  <a:lnTo>
                    <a:pt x="28975" y="3373"/>
                  </a:lnTo>
                  <a:lnTo>
                    <a:pt x="30973" y="3872"/>
                  </a:lnTo>
                  <a:lnTo>
                    <a:pt x="32972" y="4497"/>
                  </a:lnTo>
                  <a:lnTo>
                    <a:pt x="34720" y="5246"/>
                  </a:lnTo>
                  <a:lnTo>
                    <a:pt x="36594" y="6120"/>
                  </a:lnTo>
                  <a:lnTo>
                    <a:pt x="38217" y="7244"/>
                  </a:lnTo>
                  <a:lnTo>
                    <a:pt x="39841" y="8618"/>
                  </a:lnTo>
                  <a:lnTo>
                    <a:pt x="41339" y="9992"/>
                  </a:lnTo>
                  <a:lnTo>
                    <a:pt x="42713" y="11615"/>
                  </a:lnTo>
                  <a:lnTo>
                    <a:pt x="43837" y="13489"/>
                  </a:lnTo>
                  <a:lnTo>
                    <a:pt x="44836" y="15362"/>
                  </a:lnTo>
                  <a:lnTo>
                    <a:pt x="45711" y="17610"/>
                  </a:lnTo>
                  <a:lnTo>
                    <a:pt x="46335" y="19858"/>
                  </a:lnTo>
                  <a:lnTo>
                    <a:pt x="46835" y="22356"/>
                  </a:lnTo>
                  <a:lnTo>
                    <a:pt x="47084" y="24979"/>
                  </a:lnTo>
                  <a:lnTo>
                    <a:pt x="46960" y="27227"/>
                  </a:lnTo>
                  <a:lnTo>
                    <a:pt x="46585" y="29475"/>
                  </a:lnTo>
                  <a:lnTo>
                    <a:pt x="46085" y="31598"/>
                  </a:lnTo>
                  <a:lnTo>
                    <a:pt x="45336" y="33596"/>
                  </a:lnTo>
                  <a:lnTo>
                    <a:pt x="44462" y="35469"/>
                  </a:lnTo>
                  <a:lnTo>
                    <a:pt x="43338" y="37343"/>
                  </a:lnTo>
                  <a:lnTo>
                    <a:pt x="42089" y="38966"/>
                  </a:lnTo>
                  <a:lnTo>
                    <a:pt x="40590" y="40590"/>
                  </a:lnTo>
                  <a:lnTo>
                    <a:pt x="39091" y="41964"/>
                  </a:lnTo>
                  <a:lnTo>
                    <a:pt x="37343" y="43337"/>
                  </a:lnTo>
                  <a:lnTo>
                    <a:pt x="35470" y="44336"/>
                  </a:lnTo>
                  <a:lnTo>
                    <a:pt x="33596" y="45336"/>
                  </a:lnTo>
                  <a:lnTo>
                    <a:pt x="31598" y="46085"/>
                  </a:lnTo>
                  <a:lnTo>
                    <a:pt x="29475" y="46584"/>
                  </a:lnTo>
                  <a:lnTo>
                    <a:pt x="27227" y="46959"/>
                  </a:lnTo>
                  <a:lnTo>
                    <a:pt x="24979" y="47084"/>
                  </a:lnTo>
                  <a:lnTo>
                    <a:pt x="22731" y="46959"/>
                  </a:lnTo>
                  <a:lnTo>
                    <a:pt x="20608" y="46584"/>
                  </a:lnTo>
                  <a:lnTo>
                    <a:pt x="18484" y="46085"/>
                  </a:lnTo>
                  <a:lnTo>
                    <a:pt x="16486" y="45336"/>
                  </a:lnTo>
                  <a:lnTo>
                    <a:pt x="14488" y="44336"/>
                  </a:lnTo>
                  <a:lnTo>
                    <a:pt x="12739" y="43337"/>
                  </a:lnTo>
                  <a:lnTo>
                    <a:pt x="10991" y="41964"/>
                  </a:lnTo>
                  <a:lnTo>
                    <a:pt x="9492" y="40590"/>
                  </a:lnTo>
                  <a:lnTo>
                    <a:pt x="7994" y="38966"/>
                  </a:lnTo>
                  <a:lnTo>
                    <a:pt x="6745" y="37343"/>
                  </a:lnTo>
                  <a:lnTo>
                    <a:pt x="5621" y="35469"/>
                  </a:lnTo>
                  <a:lnTo>
                    <a:pt x="4746" y="33596"/>
                  </a:lnTo>
                  <a:lnTo>
                    <a:pt x="3997" y="31598"/>
                  </a:lnTo>
                  <a:lnTo>
                    <a:pt x="3498" y="29475"/>
                  </a:lnTo>
                  <a:lnTo>
                    <a:pt x="3123" y="27227"/>
                  </a:lnTo>
                  <a:lnTo>
                    <a:pt x="2998" y="24979"/>
                  </a:lnTo>
                  <a:lnTo>
                    <a:pt x="3248" y="22356"/>
                  </a:lnTo>
                  <a:lnTo>
                    <a:pt x="3622" y="19858"/>
                  </a:lnTo>
                  <a:lnTo>
                    <a:pt x="4372" y="17610"/>
                  </a:lnTo>
                  <a:lnTo>
                    <a:pt x="5246" y="15362"/>
                  </a:lnTo>
                  <a:lnTo>
                    <a:pt x="6245" y="13489"/>
                  </a:lnTo>
                  <a:lnTo>
                    <a:pt x="7369" y="11615"/>
                  </a:lnTo>
                  <a:lnTo>
                    <a:pt x="8743" y="9992"/>
                  </a:lnTo>
                  <a:lnTo>
                    <a:pt x="10242" y="8618"/>
                  </a:lnTo>
                  <a:lnTo>
                    <a:pt x="11865" y="7244"/>
                  </a:lnTo>
                  <a:lnTo>
                    <a:pt x="13489" y="6120"/>
                  </a:lnTo>
                  <a:lnTo>
                    <a:pt x="15237" y="5246"/>
                  </a:lnTo>
                  <a:lnTo>
                    <a:pt x="17111" y="4497"/>
                  </a:lnTo>
                  <a:lnTo>
                    <a:pt x="19109" y="3872"/>
                  </a:lnTo>
                  <a:lnTo>
                    <a:pt x="20982" y="3373"/>
                  </a:lnTo>
                  <a:lnTo>
                    <a:pt x="22980" y="3123"/>
                  </a:lnTo>
                  <a:close/>
                  <a:moveTo>
                    <a:pt x="24979" y="1"/>
                  </a:moveTo>
                  <a:lnTo>
                    <a:pt x="22481" y="126"/>
                  </a:lnTo>
                  <a:lnTo>
                    <a:pt x="19983" y="500"/>
                  </a:lnTo>
                  <a:lnTo>
                    <a:pt x="17610" y="1125"/>
                  </a:lnTo>
                  <a:lnTo>
                    <a:pt x="15362" y="1999"/>
                  </a:lnTo>
                  <a:lnTo>
                    <a:pt x="13114" y="2998"/>
                  </a:lnTo>
                  <a:lnTo>
                    <a:pt x="11116" y="4247"/>
                  </a:lnTo>
                  <a:lnTo>
                    <a:pt x="9118" y="5746"/>
                  </a:lnTo>
                  <a:lnTo>
                    <a:pt x="7369" y="7369"/>
                  </a:lnTo>
                  <a:lnTo>
                    <a:pt x="5746" y="9118"/>
                  </a:lnTo>
                  <a:lnTo>
                    <a:pt x="4372" y="10991"/>
                  </a:lnTo>
                  <a:lnTo>
                    <a:pt x="3123" y="13114"/>
                  </a:lnTo>
                  <a:lnTo>
                    <a:pt x="1999" y="15237"/>
                  </a:lnTo>
                  <a:lnTo>
                    <a:pt x="1125" y="17610"/>
                  </a:lnTo>
                  <a:lnTo>
                    <a:pt x="500" y="19983"/>
                  </a:lnTo>
                  <a:lnTo>
                    <a:pt x="125" y="22481"/>
                  </a:lnTo>
                  <a:lnTo>
                    <a:pt x="1" y="24979"/>
                  </a:lnTo>
                  <a:lnTo>
                    <a:pt x="250" y="27976"/>
                  </a:lnTo>
                  <a:lnTo>
                    <a:pt x="875" y="30848"/>
                  </a:lnTo>
                  <a:lnTo>
                    <a:pt x="1499" y="33471"/>
                  </a:lnTo>
                  <a:lnTo>
                    <a:pt x="2498" y="35844"/>
                  </a:lnTo>
                  <a:lnTo>
                    <a:pt x="3622" y="38092"/>
                  </a:lnTo>
                  <a:lnTo>
                    <a:pt x="4996" y="40215"/>
                  </a:lnTo>
                  <a:lnTo>
                    <a:pt x="6495" y="41964"/>
                  </a:lnTo>
                  <a:lnTo>
                    <a:pt x="8243" y="43587"/>
                  </a:lnTo>
                  <a:lnTo>
                    <a:pt x="9992" y="45086"/>
                  </a:lnTo>
                  <a:lnTo>
                    <a:pt x="11990" y="46335"/>
                  </a:lnTo>
                  <a:lnTo>
                    <a:pt x="13988" y="47459"/>
                  </a:lnTo>
                  <a:lnTo>
                    <a:pt x="16111" y="48333"/>
                  </a:lnTo>
                  <a:lnTo>
                    <a:pt x="18235" y="48957"/>
                  </a:lnTo>
                  <a:lnTo>
                    <a:pt x="20483" y="49457"/>
                  </a:lnTo>
                  <a:lnTo>
                    <a:pt x="22731" y="49707"/>
                  </a:lnTo>
                  <a:lnTo>
                    <a:pt x="24979" y="49832"/>
                  </a:lnTo>
                  <a:lnTo>
                    <a:pt x="27352" y="49707"/>
                  </a:lnTo>
                  <a:lnTo>
                    <a:pt x="29600" y="49457"/>
                  </a:lnTo>
                  <a:lnTo>
                    <a:pt x="31848" y="48957"/>
                  </a:lnTo>
                  <a:lnTo>
                    <a:pt x="33971" y="48333"/>
                  </a:lnTo>
                  <a:lnTo>
                    <a:pt x="36094" y="47459"/>
                  </a:lnTo>
                  <a:lnTo>
                    <a:pt x="38092" y="46335"/>
                  </a:lnTo>
                  <a:lnTo>
                    <a:pt x="40091" y="45086"/>
                  </a:lnTo>
                  <a:lnTo>
                    <a:pt x="41839" y="43587"/>
                  </a:lnTo>
                  <a:lnTo>
                    <a:pt x="43463" y="41964"/>
                  </a:lnTo>
                  <a:lnTo>
                    <a:pt x="45086" y="40090"/>
                  </a:lnTo>
                  <a:lnTo>
                    <a:pt x="46335" y="38092"/>
                  </a:lnTo>
                  <a:lnTo>
                    <a:pt x="47584" y="35844"/>
                  </a:lnTo>
                  <a:lnTo>
                    <a:pt x="48458" y="33471"/>
                  </a:lnTo>
                  <a:lnTo>
                    <a:pt x="49208" y="30848"/>
                  </a:lnTo>
                  <a:lnTo>
                    <a:pt x="49707" y="27976"/>
                  </a:lnTo>
                  <a:lnTo>
                    <a:pt x="49957" y="24979"/>
                  </a:lnTo>
                  <a:lnTo>
                    <a:pt x="49832" y="22481"/>
                  </a:lnTo>
                  <a:lnTo>
                    <a:pt x="49457" y="19983"/>
                  </a:lnTo>
                  <a:lnTo>
                    <a:pt x="48833" y="17610"/>
                  </a:lnTo>
                  <a:lnTo>
                    <a:pt x="48084" y="15237"/>
                  </a:lnTo>
                  <a:lnTo>
                    <a:pt x="46960" y="13114"/>
                  </a:lnTo>
                  <a:lnTo>
                    <a:pt x="45711" y="10991"/>
                  </a:lnTo>
                  <a:lnTo>
                    <a:pt x="44337" y="9118"/>
                  </a:lnTo>
                  <a:lnTo>
                    <a:pt x="42713" y="7369"/>
                  </a:lnTo>
                  <a:lnTo>
                    <a:pt x="40965" y="5746"/>
                  </a:lnTo>
                  <a:lnTo>
                    <a:pt x="38966" y="4247"/>
                  </a:lnTo>
                  <a:lnTo>
                    <a:pt x="36968" y="2998"/>
                  </a:lnTo>
                  <a:lnTo>
                    <a:pt x="34720" y="1999"/>
                  </a:lnTo>
                  <a:lnTo>
                    <a:pt x="32472" y="1125"/>
                  </a:lnTo>
                  <a:lnTo>
                    <a:pt x="30099" y="500"/>
                  </a:lnTo>
                  <a:lnTo>
                    <a:pt x="27601" y="126"/>
                  </a:lnTo>
                  <a:lnTo>
                    <a:pt x="24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3"/>
            <p:cNvSpPr/>
            <p:nvPr/>
          </p:nvSpPr>
          <p:spPr>
            <a:xfrm>
              <a:off x="4222125" y="2272050"/>
              <a:ext cx="1248925" cy="1245800"/>
            </a:xfrm>
            <a:custGeom>
              <a:avLst/>
              <a:gdLst/>
              <a:ahLst/>
              <a:cxnLst/>
              <a:rect l="l" t="t" r="r" b="b"/>
              <a:pathLst>
                <a:path w="49957" h="49832" fill="none" extrusionOk="0">
                  <a:moveTo>
                    <a:pt x="24979" y="1"/>
                  </a:moveTo>
                  <a:lnTo>
                    <a:pt x="24979" y="1"/>
                  </a:lnTo>
                  <a:lnTo>
                    <a:pt x="22481" y="126"/>
                  </a:lnTo>
                  <a:lnTo>
                    <a:pt x="19983" y="500"/>
                  </a:lnTo>
                  <a:lnTo>
                    <a:pt x="17610" y="1125"/>
                  </a:lnTo>
                  <a:lnTo>
                    <a:pt x="15362" y="1999"/>
                  </a:lnTo>
                  <a:lnTo>
                    <a:pt x="13114" y="2998"/>
                  </a:lnTo>
                  <a:lnTo>
                    <a:pt x="11116" y="4247"/>
                  </a:lnTo>
                  <a:lnTo>
                    <a:pt x="9118" y="5746"/>
                  </a:lnTo>
                  <a:lnTo>
                    <a:pt x="7369" y="7369"/>
                  </a:lnTo>
                  <a:lnTo>
                    <a:pt x="5746" y="9118"/>
                  </a:lnTo>
                  <a:lnTo>
                    <a:pt x="4372" y="10991"/>
                  </a:lnTo>
                  <a:lnTo>
                    <a:pt x="3123" y="13114"/>
                  </a:lnTo>
                  <a:lnTo>
                    <a:pt x="1999" y="15237"/>
                  </a:lnTo>
                  <a:lnTo>
                    <a:pt x="1125" y="17610"/>
                  </a:lnTo>
                  <a:lnTo>
                    <a:pt x="500" y="19983"/>
                  </a:lnTo>
                  <a:lnTo>
                    <a:pt x="125" y="22481"/>
                  </a:lnTo>
                  <a:lnTo>
                    <a:pt x="1" y="24979"/>
                  </a:lnTo>
                  <a:lnTo>
                    <a:pt x="1" y="24979"/>
                  </a:lnTo>
                  <a:lnTo>
                    <a:pt x="250" y="27976"/>
                  </a:lnTo>
                  <a:lnTo>
                    <a:pt x="875" y="30848"/>
                  </a:lnTo>
                  <a:lnTo>
                    <a:pt x="1499" y="33471"/>
                  </a:lnTo>
                  <a:lnTo>
                    <a:pt x="2498" y="35844"/>
                  </a:lnTo>
                  <a:lnTo>
                    <a:pt x="3622" y="38092"/>
                  </a:lnTo>
                  <a:lnTo>
                    <a:pt x="4996" y="40215"/>
                  </a:lnTo>
                  <a:lnTo>
                    <a:pt x="6495" y="41964"/>
                  </a:lnTo>
                  <a:lnTo>
                    <a:pt x="8243" y="43587"/>
                  </a:lnTo>
                  <a:lnTo>
                    <a:pt x="9992" y="45086"/>
                  </a:lnTo>
                  <a:lnTo>
                    <a:pt x="11990" y="46335"/>
                  </a:lnTo>
                  <a:lnTo>
                    <a:pt x="13988" y="47459"/>
                  </a:lnTo>
                  <a:lnTo>
                    <a:pt x="16111" y="48333"/>
                  </a:lnTo>
                  <a:lnTo>
                    <a:pt x="18235" y="48957"/>
                  </a:lnTo>
                  <a:lnTo>
                    <a:pt x="20483" y="49457"/>
                  </a:lnTo>
                  <a:lnTo>
                    <a:pt x="22731" y="49707"/>
                  </a:lnTo>
                  <a:lnTo>
                    <a:pt x="24979" y="49832"/>
                  </a:lnTo>
                  <a:lnTo>
                    <a:pt x="27352" y="49707"/>
                  </a:lnTo>
                  <a:lnTo>
                    <a:pt x="29600" y="49457"/>
                  </a:lnTo>
                  <a:lnTo>
                    <a:pt x="31848" y="48957"/>
                  </a:lnTo>
                  <a:lnTo>
                    <a:pt x="33971" y="48333"/>
                  </a:lnTo>
                  <a:lnTo>
                    <a:pt x="36094" y="47459"/>
                  </a:lnTo>
                  <a:lnTo>
                    <a:pt x="38092" y="46335"/>
                  </a:lnTo>
                  <a:lnTo>
                    <a:pt x="40091" y="45086"/>
                  </a:lnTo>
                  <a:lnTo>
                    <a:pt x="41839" y="43587"/>
                  </a:lnTo>
                  <a:lnTo>
                    <a:pt x="43463" y="41964"/>
                  </a:lnTo>
                  <a:lnTo>
                    <a:pt x="45086" y="40090"/>
                  </a:lnTo>
                  <a:lnTo>
                    <a:pt x="46335" y="38092"/>
                  </a:lnTo>
                  <a:lnTo>
                    <a:pt x="47584" y="35844"/>
                  </a:lnTo>
                  <a:lnTo>
                    <a:pt x="48458" y="33471"/>
                  </a:lnTo>
                  <a:lnTo>
                    <a:pt x="49208" y="30848"/>
                  </a:lnTo>
                  <a:lnTo>
                    <a:pt x="49707" y="27976"/>
                  </a:lnTo>
                  <a:lnTo>
                    <a:pt x="49957" y="24979"/>
                  </a:lnTo>
                  <a:lnTo>
                    <a:pt x="49957" y="24979"/>
                  </a:lnTo>
                  <a:lnTo>
                    <a:pt x="49832" y="22481"/>
                  </a:lnTo>
                  <a:lnTo>
                    <a:pt x="49457" y="19983"/>
                  </a:lnTo>
                  <a:lnTo>
                    <a:pt x="48833" y="17610"/>
                  </a:lnTo>
                  <a:lnTo>
                    <a:pt x="48084" y="15237"/>
                  </a:lnTo>
                  <a:lnTo>
                    <a:pt x="46960" y="13114"/>
                  </a:lnTo>
                  <a:lnTo>
                    <a:pt x="45711" y="10991"/>
                  </a:lnTo>
                  <a:lnTo>
                    <a:pt x="44337" y="9118"/>
                  </a:lnTo>
                  <a:lnTo>
                    <a:pt x="42713" y="7369"/>
                  </a:lnTo>
                  <a:lnTo>
                    <a:pt x="40965" y="5746"/>
                  </a:lnTo>
                  <a:lnTo>
                    <a:pt x="38966" y="4247"/>
                  </a:lnTo>
                  <a:lnTo>
                    <a:pt x="36968" y="2998"/>
                  </a:lnTo>
                  <a:lnTo>
                    <a:pt x="34720" y="1999"/>
                  </a:lnTo>
                  <a:lnTo>
                    <a:pt x="32472" y="1125"/>
                  </a:lnTo>
                  <a:lnTo>
                    <a:pt x="30099" y="500"/>
                  </a:lnTo>
                  <a:lnTo>
                    <a:pt x="27601" y="126"/>
                  </a:lnTo>
                  <a:lnTo>
                    <a:pt x="24979" y="1"/>
                  </a:lnTo>
                  <a:lnTo>
                    <a:pt x="2497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3"/>
            <p:cNvSpPr/>
            <p:nvPr/>
          </p:nvSpPr>
          <p:spPr>
            <a:xfrm>
              <a:off x="4297050" y="2350125"/>
              <a:ext cx="1102200" cy="1099025"/>
            </a:xfrm>
            <a:custGeom>
              <a:avLst/>
              <a:gdLst/>
              <a:ahLst/>
              <a:cxnLst/>
              <a:rect l="l" t="t" r="r" b="b"/>
              <a:pathLst>
                <a:path w="44088" h="43961" fill="none" extrusionOk="0">
                  <a:moveTo>
                    <a:pt x="21982" y="43961"/>
                  </a:moveTo>
                  <a:lnTo>
                    <a:pt x="21982" y="43961"/>
                  </a:lnTo>
                  <a:lnTo>
                    <a:pt x="19734" y="43836"/>
                  </a:lnTo>
                  <a:lnTo>
                    <a:pt x="17611" y="43461"/>
                  </a:lnTo>
                  <a:lnTo>
                    <a:pt x="15487" y="42962"/>
                  </a:lnTo>
                  <a:lnTo>
                    <a:pt x="13489" y="42213"/>
                  </a:lnTo>
                  <a:lnTo>
                    <a:pt x="11491" y="41213"/>
                  </a:lnTo>
                  <a:lnTo>
                    <a:pt x="9742" y="40214"/>
                  </a:lnTo>
                  <a:lnTo>
                    <a:pt x="7994" y="38841"/>
                  </a:lnTo>
                  <a:lnTo>
                    <a:pt x="6495" y="37467"/>
                  </a:lnTo>
                  <a:lnTo>
                    <a:pt x="4997" y="35843"/>
                  </a:lnTo>
                  <a:lnTo>
                    <a:pt x="3748" y="34220"/>
                  </a:lnTo>
                  <a:lnTo>
                    <a:pt x="2624" y="32346"/>
                  </a:lnTo>
                  <a:lnTo>
                    <a:pt x="1749" y="30473"/>
                  </a:lnTo>
                  <a:lnTo>
                    <a:pt x="1000" y="28475"/>
                  </a:lnTo>
                  <a:lnTo>
                    <a:pt x="501" y="26352"/>
                  </a:lnTo>
                  <a:lnTo>
                    <a:pt x="126" y="24104"/>
                  </a:lnTo>
                  <a:lnTo>
                    <a:pt x="1" y="21856"/>
                  </a:lnTo>
                  <a:lnTo>
                    <a:pt x="1" y="21856"/>
                  </a:lnTo>
                  <a:lnTo>
                    <a:pt x="251" y="19233"/>
                  </a:lnTo>
                  <a:lnTo>
                    <a:pt x="625" y="16735"/>
                  </a:lnTo>
                  <a:lnTo>
                    <a:pt x="1375" y="14487"/>
                  </a:lnTo>
                  <a:lnTo>
                    <a:pt x="2249" y="12239"/>
                  </a:lnTo>
                  <a:lnTo>
                    <a:pt x="3248" y="10366"/>
                  </a:lnTo>
                  <a:lnTo>
                    <a:pt x="4372" y="8492"/>
                  </a:lnTo>
                  <a:lnTo>
                    <a:pt x="5746" y="6869"/>
                  </a:lnTo>
                  <a:lnTo>
                    <a:pt x="7245" y="5495"/>
                  </a:lnTo>
                  <a:lnTo>
                    <a:pt x="8868" y="4121"/>
                  </a:lnTo>
                  <a:lnTo>
                    <a:pt x="10492" y="2997"/>
                  </a:lnTo>
                  <a:lnTo>
                    <a:pt x="12240" y="2123"/>
                  </a:lnTo>
                  <a:lnTo>
                    <a:pt x="14114" y="1374"/>
                  </a:lnTo>
                  <a:lnTo>
                    <a:pt x="16112" y="749"/>
                  </a:lnTo>
                  <a:lnTo>
                    <a:pt x="17985" y="250"/>
                  </a:lnTo>
                  <a:lnTo>
                    <a:pt x="19983" y="0"/>
                  </a:lnTo>
                  <a:lnTo>
                    <a:pt x="21982" y="0"/>
                  </a:lnTo>
                  <a:lnTo>
                    <a:pt x="24105" y="0"/>
                  </a:lnTo>
                  <a:lnTo>
                    <a:pt x="25978" y="250"/>
                  </a:lnTo>
                  <a:lnTo>
                    <a:pt x="27976" y="749"/>
                  </a:lnTo>
                  <a:lnTo>
                    <a:pt x="29975" y="1374"/>
                  </a:lnTo>
                  <a:lnTo>
                    <a:pt x="31723" y="2123"/>
                  </a:lnTo>
                  <a:lnTo>
                    <a:pt x="33597" y="2997"/>
                  </a:lnTo>
                  <a:lnTo>
                    <a:pt x="35220" y="4121"/>
                  </a:lnTo>
                  <a:lnTo>
                    <a:pt x="36844" y="5495"/>
                  </a:lnTo>
                  <a:lnTo>
                    <a:pt x="38342" y="6869"/>
                  </a:lnTo>
                  <a:lnTo>
                    <a:pt x="39716" y="8492"/>
                  </a:lnTo>
                  <a:lnTo>
                    <a:pt x="40840" y="10366"/>
                  </a:lnTo>
                  <a:lnTo>
                    <a:pt x="41839" y="12239"/>
                  </a:lnTo>
                  <a:lnTo>
                    <a:pt x="42714" y="14487"/>
                  </a:lnTo>
                  <a:lnTo>
                    <a:pt x="43338" y="16735"/>
                  </a:lnTo>
                  <a:lnTo>
                    <a:pt x="43838" y="19233"/>
                  </a:lnTo>
                  <a:lnTo>
                    <a:pt x="44087" y="21856"/>
                  </a:lnTo>
                  <a:lnTo>
                    <a:pt x="44087" y="21856"/>
                  </a:lnTo>
                  <a:lnTo>
                    <a:pt x="43963" y="24104"/>
                  </a:lnTo>
                  <a:lnTo>
                    <a:pt x="43588" y="26352"/>
                  </a:lnTo>
                  <a:lnTo>
                    <a:pt x="43088" y="28475"/>
                  </a:lnTo>
                  <a:lnTo>
                    <a:pt x="42339" y="30473"/>
                  </a:lnTo>
                  <a:lnTo>
                    <a:pt x="41465" y="32346"/>
                  </a:lnTo>
                  <a:lnTo>
                    <a:pt x="40341" y="34220"/>
                  </a:lnTo>
                  <a:lnTo>
                    <a:pt x="39092" y="35843"/>
                  </a:lnTo>
                  <a:lnTo>
                    <a:pt x="37593" y="37467"/>
                  </a:lnTo>
                  <a:lnTo>
                    <a:pt x="36094" y="38841"/>
                  </a:lnTo>
                  <a:lnTo>
                    <a:pt x="34346" y="40214"/>
                  </a:lnTo>
                  <a:lnTo>
                    <a:pt x="32473" y="41213"/>
                  </a:lnTo>
                  <a:lnTo>
                    <a:pt x="30599" y="42213"/>
                  </a:lnTo>
                  <a:lnTo>
                    <a:pt x="28601" y="42962"/>
                  </a:lnTo>
                  <a:lnTo>
                    <a:pt x="26478" y="43461"/>
                  </a:lnTo>
                  <a:lnTo>
                    <a:pt x="24230" y="43836"/>
                  </a:lnTo>
                  <a:lnTo>
                    <a:pt x="21982" y="43961"/>
                  </a:lnTo>
                  <a:lnTo>
                    <a:pt x="21982" y="439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3"/>
            <p:cNvSpPr/>
            <p:nvPr/>
          </p:nvSpPr>
          <p:spPr>
            <a:xfrm>
              <a:off x="4846575" y="344912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3"/>
            <p:cNvSpPr/>
            <p:nvPr/>
          </p:nvSpPr>
          <p:spPr>
            <a:xfrm>
              <a:off x="4368875" y="2418800"/>
              <a:ext cx="955425" cy="952300"/>
            </a:xfrm>
            <a:custGeom>
              <a:avLst/>
              <a:gdLst/>
              <a:ahLst/>
              <a:cxnLst/>
              <a:rect l="l" t="t" r="r" b="b"/>
              <a:pathLst>
                <a:path w="38217" h="38092" extrusionOk="0">
                  <a:moveTo>
                    <a:pt x="20607" y="2998"/>
                  </a:moveTo>
                  <a:lnTo>
                    <a:pt x="22106" y="3248"/>
                  </a:lnTo>
                  <a:lnTo>
                    <a:pt x="23480" y="3497"/>
                  </a:lnTo>
                  <a:lnTo>
                    <a:pt x="24729" y="3997"/>
                  </a:lnTo>
                  <a:lnTo>
                    <a:pt x="26103" y="4497"/>
                  </a:lnTo>
                  <a:lnTo>
                    <a:pt x="27352" y="5121"/>
                  </a:lnTo>
                  <a:lnTo>
                    <a:pt x="28476" y="5870"/>
                  </a:lnTo>
                  <a:lnTo>
                    <a:pt x="29600" y="6745"/>
                  </a:lnTo>
                  <a:lnTo>
                    <a:pt x="30599" y="7744"/>
                  </a:lnTo>
                  <a:lnTo>
                    <a:pt x="31473" y="8743"/>
                  </a:lnTo>
                  <a:lnTo>
                    <a:pt x="32347" y="9867"/>
                  </a:lnTo>
                  <a:lnTo>
                    <a:pt x="33096" y="10991"/>
                  </a:lnTo>
                  <a:lnTo>
                    <a:pt x="33721" y="12240"/>
                  </a:lnTo>
                  <a:lnTo>
                    <a:pt x="34345" y="13489"/>
                  </a:lnTo>
                  <a:lnTo>
                    <a:pt x="34720" y="14862"/>
                  </a:lnTo>
                  <a:lnTo>
                    <a:pt x="35095" y="16236"/>
                  </a:lnTo>
                  <a:lnTo>
                    <a:pt x="3248" y="16236"/>
                  </a:lnTo>
                  <a:lnTo>
                    <a:pt x="3622" y="14862"/>
                  </a:lnTo>
                  <a:lnTo>
                    <a:pt x="3997" y="13489"/>
                  </a:lnTo>
                  <a:lnTo>
                    <a:pt x="4621" y="12240"/>
                  </a:lnTo>
                  <a:lnTo>
                    <a:pt x="5246" y="10991"/>
                  </a:lnTo>
                  <a:lnTo>
                    <a:pt x="5995" y="9867"/>
                  </a:lnTo>
                  <a:lnTo>
                    <a:pt x="6869" y="8743"/>
                  </a:lnTo>
                  <a:lnTo>
                    <a:pt x="7744" y="7744"/>
                  </a:lnTo>
                  <a:lnTo>
                    <a:pt x="8743" y="6745"/>
                  </a:lnTo>
                  <a:lnTo>
                    <a:pt x="9867" y="5870"/>
                  </a:lnTo>
                  <a:lnTo>
                    <a:pt x="10991" y="5121"/>
                  </a:lnTo>
                  <a:lnTo>
                    <a:pt x="12240" y="4497"/>
                  </a:lnTo>
                  <a:lnTo>
                    <a:pt x="13489" y="3997"/>
                  </a:lnTo>
                  <a:lnTo>
                    <a:pt x="14862" y="3497"/>
                  </a:lnTo>
                  <a:lnTo>
                    <a:pt x="16236" y="3248"/>
                  </a:lnTo>
                  <a:lnTo>
                    <a:pt x="17735" y="2998"/>
                  </a:lnTo>
                  <a:close/>
                  <a:moveTo>
                    <a:pt x="5246" y="24978"/>
                  </a:moveTo>
                  <a:lnTo>
                    <a:pt x="6245" y="25103"/>
                  </a:lnTo>
                  <a:lnTo>
                    <a:pt x="7119" y="25228"/>
                  </a:lnTo>
                  <a:lnTo>
                    <a:pt x="8118" y="25478"/>
                  </a:lnTo>
                  <a:lnTo>
                    <a:pt x="8993" y="25728"/>
                  </a:lnTo>
                  <a:lnTo>
                    <a:pt x="9742" y="26227"/>
                  </a:lnTo>
                  <a:lnTo>
                    <a:pt x="10616" y="26602"/>
                  </a:lnTo>
                  <a:lnTo>
                    <a:pt x="11241" y="27226"/>
                  </a:lnTo>
                  <a:lnTo>
                    <a:pt x="11990" y="27851"/>
                  </a:lnTo>
                  <a:lnTo>
                    <a:pt x="12614" y="28475"/>
                  </a:lnTo>
                  <a:lnTo>
                    <a:pt x="13114" y="29225"/>
                  </a:lnTo>
                  <a:lnTo>
                    <a:pt x="13614" y="29974"/>
                  </a:lnTo>
                  <a:lnTo>
                    <a:pt x="13988" y="30848"/>
                  </a:lnTo>
                  <a:lnTo>
                    <a:pt x="14363" y="31722"/>
                  </a:lnTo>
                  <a:lnTo>
                    <a:pt x="14613" y="32597"/>
                  </a:lnTo>
                  <a:lnTo>
                    <a:pt x="14738" y="33596"/>
                  </a:lnTo>
                  <a:lnTo>
                    <a:pt x="14738" y="34470"/>
                  </a:lnTo>
                  <a:lnTo>
                    <a:pt x="14738" y="34720"/>
                  </a:lnTo>
                  <a:lnTo>
                    <a:pt x="12989" y="34095"/>
                  </a:lnTo>
                  <a:lnTo>
                    <a:pt x="11241" y="33221"/>
                  </a:lnTo>
                  <a:lnTo>
                    <a:pt x="9742" y="32222"/>
                  </a:lnTo>
                  <a:lnTo>
                    <a:pt x="8243" y="31098"/>
                  </a:lnTo>
                  <a:lnTo>
                    <a:pt x="6994" y="29724"/>
                  </a:lnTo>
                  <a:lnTo>
                    <a:pt x="5870" y="28350"/>
                  </a:lnTo>
                  <a:lnTo>
                    <a:pt x="4871" y="26727"/>
                  </a:lnTo>
                  <a:lnTo>
                    <a:pt x="4122" y="24978"/>
                  </a:lnTo>
                  <a:close/>
                  <a:moveTo>
                    <a:pt x="34221" y="24978"/>
                  </a:moveTo>
                  <a:lnTo>
                    <a:pt x="33471" y="26727"/>
                  </a:lnTo>
                  <a:lnTo>
                    <a:pt x="32472" y="28350"/>
                  </a:lnTo>
                  <a:lnTo>
                    <a:pt x="31348" y="29724"/>
                  </a:lnTo>
                  <a:lnTo>
                    <a:pt x="29974" y="31098"/>
                  </a:lnTo>
                  <a:lnTo>
                    <a:pt x="28600" y="32222"/>
                  </a:lnTo>
                  <a:lnTo>
                    <a:pt x="26977" y="33221"/>
                  </a:lnTo>
                  <a:lnTo>
                    <a:pt x="25353" y="34095"/>
                  </a:lnTo>
                  <a:lnTo>
                    <a:pt x="23605" y="34720"/>
                  </a:lnTo>
                  <a:lnTo>
                    <a:pt x="23605" y="34470"/>
                  </a:lnTo>
                  <a:lnTo>
                    <a:pt x="23605" y="33596"/>
                  </a:lnTo>
                  <a:lnTo>
                    <a:pt x="23730" y="32597"/>
                  </a:lnTo>
                  <a:lnTo>
                    <a:pt x="23979" y="31722"/>
                  </a:lnTo>
                  <a:lnTo>
                    <a:pt x="24354" y="30848"/>
                  </a:lnTo>
                  <a:lnTo>
                    <a:pt x="24729" y="29974"/>
                  </a:lnTo>
                  <a:lnTo>
                    <a:pt x="25228" y="29225"/>
                  </a:lnTo>
                  <a:lnTo>
                    <a:pt x="25728" y="28475"/>
                  </a:lnTo>
                  <a:lnTo>
                    <a:pt x="26352" y="27851"/>
                  </a:lnTo>
                  <a:lnTo>
                    <a:pt x="26977" y="27226"/>
                  </a:lnTo>
                  <a:lnTo>
                    <a:pt x="27726" y="26602"/>
                  </a:lnTo>
                  <a:lnTo>
                    <a:pt x="28600" y="26227"/>
                  </a:lnTo>
                  <a:lnTo>
                    <a:pt x="29350" y="25728"/>
                  </a:lnTo>
                  <a:lnTo>
                    <a:pt x="30224" y="25478"/>
                  </a:lnTo>
                  <a:lnTo>
                    <a:pt x="31098" y="25228"/>
                  </a:lnTo>
                  <a:lnTo>
                    <a:pt x="32097" y="25103"/>
                  </a:lnTo>
                  <a:lnTo>
                    <a:pt x="33096" y="24978"/>
                  </a:lnTo>
                  <a:close/>
                  <a:moveTo>
                    <a:pt x="35345" y="19109"/>
                  </a:moveTo>
                  <a:lnTo>
                    <a:pt x="35220" y="20607"/>
                  </a:lnTo>
                  <a:lnTo>
                    <a:pt x="35095" y="22106"/>
                  </a:lnTo>
                  <a:lnTo>
                    <a:pt x="31848" y="22106"/>
                  </a:lnTo>
                  <a:lnTo>
                    <a:pt x="30599" y="22356"/>
                  </a:lnTo>
                  <a:lnTo>
                    <a:pt x="29350" y="22606"/>
                  </a:lnTo>
                  <a:lnTo>
                    <a:pt x="28226" y="23105"/>
                  </a:lnTo>
                  <a:lnTo>
                    <a:pt x="27102" y="23605"/>
                  </a:lnTo>
                  <a:lnTo>
                    <a:pt x="26103" y="24229"/>
                  </a:lnTo>
                  <a:lnTo>
                    <a:pt x="25103" y="24978"/>
                  </a:lnTo>
                  <a:lnTo>
                    <a:pt x="24229" y="25728"/>
                  </a:lnTo>
                  <a:lnTo>
                    <a:pt x="23480" y="26602"/>
                  </a:lnTo>
                  <a:lnTo>
                    <a:pt x="22731" y="27601"/>
                  </a:lnTo>
                  <a:lnTo>
                    <a:pt x="22106" y="28600"/>
                  </a:lnTo>
                  <a:lnTo>
                    <a:pt x="21607" y="29724"/>
                  </a:lnTo>
                  <a:lnTo>
                    <a:pt x="21232" y="30848"/>
                  </a:lnTo>
                  <a:lnTo>
                    <a:pt x="20857" y="31972"/>
                  </a:lnTo>
                  <a:lnTo>
                    <a:pt x="20732" y="33221"/>
                  </a:lnTo>
                  <a:lnTo>
                    <a:pt x="20607" y="34470"/>
                  </a:lnTo>
                  <a:lnTo>
                    <a:pt x="20607" y="35219"/>
                  </a:lnTo>
                  <a:lnTo>
                    <a:pt x="19109" y="35344"/>
                  </a:lnTo>
                  <a:lnTo>
                    <a:pt x="17735" y="35219"/>
                  </a:lnTo>
                  <a:lnTo>
                    <a:pt x="17735" y="34470"/>
                  </a:lnTo>
                  <a:lnTo>
                    <a:pt x="17610" y="33221"/>
                  </a:lnTo>
                  <a:lnTo>
                    <a:pt x="17485" y="31972"/>
                  </a:lnTo>
                  <a:lnTo>
                    <a:pt x="17110" y="30848"/>
                  </a:lnTo>
                  <a:lnTo>
                    <a:pt x="16736" y="29724"/>
                  </a:lnTo>
                  <a:lnTo>
                    <a:pt x="16236" y="28600"/>
                  </a:lnTo>
                  <a:lnTo>
                    <a:pt x="15612" y="27601"/>
                  </a:lnTo>
                  <a:lnTo>
                    <a:pt x="14862" y="26602"/>
                  </a:lnTo>
                  <a:lnTo>
                    <a:pt x="13988" y="25728"/>
                  </a:lnTo>
                  <a:lnTo>
                    <a:pt x="13114" y="24978"/>
                  </a:lnTo>
                  <a:lnTo>
                    <a:pt x="12240" y="24229"/>
                  </a:lnTo>
                  <a:lnTo>
                    <a:pt x="11116" y="23605"/>
                  </a:lnTo>
                  <a:lnTo>
                    <a:pt x="10117" y="23105"/>
                  </a:lnTo>
                  <a:lnTo>
                    <a:pt x="8993" y="22606"/>
                  </a:lnTo>
                  <a:lnTo>
                    <a:pt x="7744" y="22356"/>
                  </a:lnTo>
                  <a:lnTo>
                    <a:pt x="6495" y="22106"/>
                  </a:lnTo>
                  <a:lnTo>
                    <a:pt x="3248" y="22106"/>
                  </a:lnTo>
                  <a:lnTo>
                    <a:pt x="3123" y="20607"/>
                  </a:lnTo>
                  <a:lnTo>
                    <a:pt x="2998" y="19109"/>
                  </a:lnTo>
                  <a:close/>
                  <a:moveTo>
                    <a:pt x="19109" y="1"/>
                  </a:moveTo>
                  <a:lnTo>
                    <a:pt x="17235" y="125"/>
                  </a:lnTo>
                  <a:lnTo>
                    <a:pt x="15362" y="375"/>
                  </a:lnTo>
                  <a:lnTo>
                    <a:pt x="13489" y="875"/>
                  </a:lnTo>
                  <a:lnTo>
                    <a:pt x="11740" y="1499"/>
                  </a:lnTo>
                  <a:lnTo>
                    <a:pt x="10117" y="2373"/>
                  </a:lnTo>
                  <a:lnTo>
                    <a:pt x="8493" y="3248"/>
                  </a:lnTo>
                  <a:lnTo>
                    <a:pt x="6994" y="4372"/>
                  </a:lnTo>
                  <a:lnTo>
                    <a:pt x="5621" y="5621"/>
                  </a:lnTo>
                  <a:lnTo>
                    <a:pt x="4372" y="6994"/>
                  </a:lnTo>
                  <a:lnTo>
                    <a:pt x="3372" y="8493"/>
                  </a:lnTo>
                  <a:lnTo>
                    <a:pt x="2373" y="9992"/>
                  </a:lnTo>
                  <a:lnTo>
                    <a:pt x="1624" y="11740"/>
                  </a:lnTo>
                  <a:lnTo>
                    <a:pt x="875" y="13489"/>
                  </a:lnTo>
                  <a:lnTo>
                    <a:pt x="500" y="15237"/>
                  </a:lnTo>
                  <a:lnTo>
                    <a:pt x="125" y="17235"/>
                  </a:lnTo>
                  <a:lnTo>
                    <a:pt x="0" y="19109"/>
                  </a:lnTo>
                  <a:lnTo>
                    <a:pt x="250" y="21482"/>
                  </a:lnTo>
                  <a:lnTo>
                    <a:pt x="625" y="23605"/>
                  </a:lnTo>
                  <a:lnTo>
                    <a:pt x="1249" y="25603"/>
                  </a:lnTo>
                  <a:lnTo>
                    <a:pt x="1999" y="27476"/>
                  </a:lnTo>
                  <a:lnTo>
                    <a:pt x="2873" y="29225"/>
                  </a:lnTo>
                  <a:lnTo>
                    <a:pt x="3872" y="30723"/>
                  </a:lnTo>
                  <a:lnTo>
                    <a:pt x="4996" y="32097"/>
                  </a:lnTo>
                  <a:lnTo>
                    <a:pt x="6370" y="33346"/>
                  </a:lnTo>
                  <a:lnTo>
                    <a:pt x="7744" y="34470"/>
                  </a:lnTo>
                  <a:lnTo>
                    <a:pt x="9117" y="35469"/>
                  </a:lnTo>
                  <a:lnTo>
                    <a:pt x="10741" y="36343"/>
                  </a:lnTo>
                  <a:lnTo>
                    <a:pt x="12365" y="36968"/>
                  </a:lnTo>
                  <a:lnTo>
                    <a:pt x="13988" y="37467"/>
                  </a:lnTo>
                  <a:lnTo>
                    <a:pt x="15737" y="37842"/>
                  </a:lnTo>
                  <a:lnTo>
                    <a:pt x="17485" y="38092"/>
                  </a:lnTo>
                  <a:lnTo>
                    <a:pt x="20857" y="38092"/>
                  </a:lnTo>
                  <a:lnTo>
                    <a:pt x="22606" y="37842"/>
                  </a:lnTo>
                  <a:lnTo>
                    <a:pt x="24354" y="37467"/>
                  </a:lnTo>
                  <a:lnTo>
                    <a:pt x="25978" y="36968"/>
                  </a:lnTo>
                  <a:lnTo>
                    <a:pt x="27601" y="36343"/>
                  </a:lnTo>
                  <a:lnTo>
                    <a:pt x="29100" y="35469"/>
                  </a:lnTo>
                  <a:lnTo>
                    <a:pt x="30599" y="34470"/>
                  </a:lnTo>
                  <a:lnTo>
                    <a:pt x="31972" y="33346"/>
                  </a:lnTo>
                  <a:lnTo>
                    <a:pt x="33221" y="32097"/>
                  </a:lnTo>
                  <a:lnTo>
                    <a:pt x="34470" y="30723"/>
                  </a:lnTo>
                  <a:lnTo>
                    <a:pt x="35469" y="29100"/>
                  </a:lnTo>
                  <a:lnTo>
                    <a:pt x="36344" y="27476"/>
                  </a:lnTo>
                  <a:lnTo>
                    <a:pt x="37093" y="25603"/>
                  </a:lnTo>
                  <a:lnTo>
                    <a:pt x="37717" y="23605"/>
                  </a:lnTo>
                  <a:lnTo>
                    <a:pt x="38092" y="21482"/>
                  </a:lnTo>
                  <a:lnTo>
                    <a:pt x="38217" y="19109"/>
                  </a:lnTo>
                  <a:lnTo>
                    <a:pt x="38217" y="17235"/>
                  </a:lnTo>
                  <a:lnTo>
                    <a:pt x="37842" y="15237"/>
                  </a:lnTo>
                  <a:lnTo>
                    <a:pt x="37343" y="13489"/>
                  </a:lnTo>
                  <a:lnTo>
                    <a:pt x="36718" y="11740"/>
                  </a:lnTo>
                  <a:lnTo>
                    <a:pt x="35969" y="9992"/>
                  </a:lnTo>
                  <a:lnTo>
                    <a:pt x="34970" y="8493"/>
                  </a:lnTo>
                  <a:lnTo>
                    <a:pt x="33846" y="6994"/>
                  </a:lnTo>
                  <a:lnTo>
                    <a:pt x="32722" y="5621"/>
                  </a:lnTo>
                  <a:lnTo>
                    <a:pt x="31348" y="4372"/>
                  </a:lnTo>
                  <a:lnTo>
                    <a:pt x="29849" y="3248"/>
                  </a:lnTo>
                  <a:lnTo>
                    <a:pt x="28226" y="2373"/>
                  </a:lnTo>
                  <a:lnTo>
                    <a:pt x="26602" y="1499"/>
                  </a:lnTo>
                  <a:lnTo>
                    <a:pt x="24854" y="875"/>
                  </a:lnTo>
                  <a:lnTo>
                    <a:pt x="22980" y="375"/>
                  </a:lnTo>
                  <a:lnTo>
                    <a:pt x="21107" y="125"/>
                  </a:lnTo>
                  <a:lnTo>
                    <a:pt x="191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3"/>
            <p:cNvSpPr/>
            <p:nvPr/>
          </p:nvSpPr>
          <p:spPr>
            <a:xfrm>
              <a:off x="4368875" y="2418800"/>
              <a:ext cx="955425" cy="952300"/>
            </a:xfrm>
            <a:custGeom>
              <a:avLst/>
              <a:gdLst/>
              <a:ahLst/>
              <a:cxnLst/>
              <a:rect l="l" t="t" r="r" b="b"/>
              <a:pathLst>
                <a:path w="38217" h="38092" fill="none" extrusionOk="0">
                  <a:moveTo>
                    <a:pt x="19109" y="1"/>
                  </a:moveTo>
                  <a:lnTo>
                    <a:pt x="19109" y="1"/>
                  </a:lnTo>
                  <a:lnTo>
                    <a:pt x="17235" y="125"/>
                  </a:lnTo>
                  <a:lnTo>
                    <a:pt x="15362" y="375"/>
                  </a:lnTo>
                  <a:lnTo>
                    <a:pt x="13489" y="875"/>
                  </a:lnTo>
                  <a:lnTo>
                    <a:pt x="11740" y="1499"/>
                  </a:lnTo>
                  <a:lnTo>
                    <a:pt x="10117" y="2373"/>
                  </a:lnTo>
                  <a:lnTo>
                    <a:pt x="8493" y="3248"/>
                  </a:lnTo>
                  <a:lnTo>
                    <a:pt x="6994" y="4372"/>
                  </a:lnTo>
                  <a:lnTo>
                    <a:pt x="5621" y="5621"/>
                  </a:lnTo>
                  <a:lnTo>
                    <a:pt x="4372" y="6994"/>
                  </a:lnTo>
                  <a:lnTo>
                    <a:pt x="3372" y="8493"/>
                  </a:lnTo>
                  <a:lnTo>
                    <a:pt x="2373" y="9992"/>
                  </a:lnTo>
                  <a:lnTo>
                    <a:pt x="1624" y="11740"/>
                  </a:lnTo>
                  <a:lnTo>
                    <a:pt x="875" y="13489"/>
                  </a:lnTo>
                  <a:lnTo>
                    <a:pt x="500" y="15237"/>
                  </a:lnTo>
                  <a:lnTo>
                    <a:pt x="125" y="17235"/>
                  </a:lnTo>
                  <a:lnTo>
                    <a:pt x="0" y="19109"/>
                  </a:lnTo>
                  <a:lnTo>
                    <a:pt x="0" y="19109"/>
                  </a:lnTo>
                  <a:lnTo>
                    <a:pt x="250" y="21482"/>
                  </a:lnTo>
                  <a:lnTo>
                    <a:pt x="625" y="23605"/>
                  </a:lnTo>
                  <a:lnTo>
                    <a:pt x="1249" y="25603"/>
                  </a:lnTo>
                  <a:lnTo>
                    <a:pt x="1999" y="27476"/>
                  </a:lnTo>
                  <a:lnTo>
                    <a:pt x="2873" y="29225"/>
                  </a:lnTo>
                  <a:lnTo>
                    <a:pt x="3872" y="30723"/>
                  </a:lnTo>
                  <a:lnTo>
                    <a:pt x="4996" y="32097"/>
                  </a:lnTo>
                  <a:lnTo>
                    <a:pt x="6370" y="33346"/>
                  </a:lnTo>
                  <a:lnTo>
                    <a:pt x="7744" y="34470"/>
                  </a:lnTo>
                  <a:lnTo>
                    <a:pt x="9117" y="35469"/>
                  </a:lnTo>
                  <a:lnTo>
                    <a:pt x="10741" y="36343"/>
                  </a:lnTo>
                  <a:lnTo>
                    <a:pt x="12365" y="36968"/>
                  </a:lnTo>
                  <a:lnTo>
                    <a:pt x="13988" y="37467"/>
                  </a:lnTo>
                  <a:lnTo>
                    <a:pt x="15737" y="37842"/>
                  </a:lnTo>
                  <a:lnTo>
                    <a:pt x="17485" y="38092"/>
                  </a:lnTo>
                  <a:lnTo>
                    <a:pt x="19109" y="38092"/>
                  </a:lnTo>
                  <a:lnTo>
                    <a:pt x="20857" y="38092"/>
                  </a:lnTo>
                  <a:lnTo>
                    <a:pt x="22606" y="37842"/>
                  </a:lnTo>
                  <a:lnTo>
                    <a:pt x="24354" y="37467"/>
                  </a:lnTo>
                  <a:lnTo>
                    <a:pt x="25978" y="36968"/>
                  </a:lnTo>
                  <a:lnTo>
                    <a:pt x="27601" y="36343"/>
                  </a:lnTo>
                  <a:lnTo>
                    <a:pt x="29100" y="35469"/>
                  </a:lnTo>
                  <a:lnTo>
                    <a:pt x="30599" y="34470"/>
                  </a:lnTo>
                  <a:lnTo>
                    <a:pt x="31972" y="33346"/>
                  </a:lnTo>
                  <a:lnTo>
                    <a:pt x="33221" y="32097"/>
                  </a:lnTo>
                  <a:lnTo>
                    <a:pt x="34470" y="30723"/>
                  </a:lnTo>
                  <a:lnTo>
                    <a:pt x="35469" y="29100"/>
                  </a:lnTo>
                  <a:lnTo>
                    <a:pt x="36344" y="27476"/>
                  </a:lnTo>
                  <a:lnTo>
                    <a:pt x="37093" y="25603"/>
                  </a:lnTo>
                  <a:lnTo>
                    <a:pt x="37717" y="23605"/>
                  </a:lnTo>
                  <a:lnTo>
                    <a:pt x="38092" y="21482"/>
                  </a:lnTo>
                  <a:lnTo>
                    <a:pt x="38217" y="19109"/>
                  </a:lnTo>
                  <a:lnTo>
                    <a:pt x="38217" y="19109"/>
                  </a:lnTo>
                  <a:lnTo>
                    <a:pt x="38217" y="17235"/>
                  </a:lnTo>
                  <a:lnTo>
                    <a:pt x="37842" y="15237"/>
                  </a:lnTo>
                  <a:lnTo>
                    <a:pt x="37343" y="13489"/>
                  </a:lnTo>
                  <a:lnTo>
                    <a:pt x="36718" y="11740"/>
                  </a:lnTo>
                  <a:lnTo>
                    <a:pt x="35969" y="9992"/>
                  </a:lnTo>
                  <a:lnTo>
                    <a:pt x="34970" y="8493"/>
                  </a:lnTo>
                  <a:lnTo>
                    <a:pt x="33846" y="6994"/>
                  </a:lnTo>
                  <a:lnTo>
                    <a:pt x="32722" y="5621"/>
                  </a:lnTo>
                  <a:lnTo>
                    <a:pt x="31348" y="4372"/>
                  </a:lnTo>
                  <a:lnTo>
                    <a:pt x="29849" y="3248"/>
                  </a:lnTo>
                  <a:lnTo>
                    <a:pt x="28226" y="2373"/>
                  </a:lnTo>
                  <a:lnTo>
                    <a:pt x="26602" y="1499"/>
                  </a:lnTo>
                  <a:lnTo>
                    <a:pt x="24854" y="875"/>
                  </a:lnTo>
                  <a:lnTo>
                    <a:pt x="22980" y="375"/>
                  </a:lnTo>
                  <a:lnTo>
                    <a:pt x="21107" y="125"/>
                  </a:lnTo>
                  <a:lnTo>
                    <a:pt x="19109" y="1"/>
                  </a:lnTo>
                  <a:lnTo>
                    <a:pt x="1910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3"/>
            <p:cNvSpPr/>
            <p:nvPr/>
          </p:nvSpPr>
          <p:spPr>
            <a:xfrm>
              <a:off x="4450050" y="2493725"/>
              <a:ext cx="796200" cy="331000"/>
            </a:xfrm>
            <a:custGeom>
              <a:avLst/>
              <a:gdLst/>
              <a:ahLst/>
              <a:cxnLst/>
              <a:rect l="l" t="t" r="r" b="b"/>
              <a:pathLst>
                <a:path w="31848" h="13240" fill="none" extrusionOk="0">
                  <a:moveTo>
                    <a:pt x="15862" y="1"/>
                  </a:moveTo>
                  <a:lnTo>
                    <a:pt x="15862" y="1"/>
                  </a:lnTo>
                  <a:lnTo>
                    <a:pt x="17360" y="1"/>
                  </a:lnTo>
                  <a:lnTo>
                    <a:pt x="18859" y="251"/>
                  </a:lnTo>
                  <a:lnTo>
                    <a:pt x="20233" y="500"/>
                  </a:lnTo>
                  <a:lnTo>
                    <a:pt x="21482" y="1000"/>
                  </a:lnTo>
                  <a:lnTo>
                    <a:pt x="22856" y="1500"/>
                  </a:lnTo>
                  <a:lnTo>
                    <a:pt x="24105" y="2124"/>
                  </a:lnTo>
                  <a:lnTo>
                    <a:pt x="25229" y="2873"/>
                  </a:lnTo>
                  <a:lnTo>
                    <a:pt x="26353" y="3748"/>
                  </a:lnTo>
                  <a:lnTo>
                    <a:pt x="27352" y="4747"/>
                  </a:lnTo>
                  <a:lnTo>
                    <a:pt x="28226" y="5746"/>
                  </a:lnTo>
                  <a:lnTo>
                    <a:pt x="29100" y="6870"/>
                  </a:lnTo>
                  <a:lnTo>
                    <a:pt x="29849" y="7994"/>
                  </a:lnTo>
                  <a:lnTo>
                    <a:pt x="30474" y="9243"/>
                  </a:lnTo>
                  <a:lnTo>
                    <a:pt x="31098" y="10492"/>
                  </a:lnTo>
                  <a:lnTo>
                    <a:pt x="31473" y="11865"/>
                  </a:lnTo>
                  <a:lnTo>
                    <a:pt x="31848" y="13239"/>
                  </a:lnTo>
                  <a:lnTo>
                    <a:pt x="1" y="13239"/>
                  </a:lnTo>
                  <a:lnTo>
                    <a:pt x="1" y="13239"/>
                  </a:lnTo>
                  <a:lnTo>
                    <a:pt x="375" y="11865"/>
                  </a:lnTo>
                  <a:lnTo>
                    <a:pt x="750" y="10492"/>
                  </a:lnTo>
                  <a:lnTo>
                    <a:pt x="1374" y="9243"/>
                  </a:lnTo>
                  <a:lnTo>
                    <a:pt x="1999" y="7994"/>
                  </a:lnTo>
                  <a:lnTo>
                    <a:pt x="2748" y="6870"/>
                  </a:lnTo>
                  <a:lnTo>
                    <a:pt x="3622" y="5746"/>
                  </a:lnTo>
                  <a:lnTo>
                    <a:pt x="4497" y="4747"/>
                  </a:lnTo>
                  <a:lnTo>
                    <a:pt x="5496" y="3748"/>
                  </a:lnTo>
                  <a:lnTo>
                    <a:pt x="6620" y="2873"/>
                  </a:lnTo>
                  <a:lnTo>
                    <a:pt x="7744" y="2124"/>
                  </a:lnTo>
                  <a:lnTo>
                    <a:pt x="8993" y="1500"/>
                  </a:lnTo>
                  <a:lnTo>
                    <a:pt x="10242" y="1000"/>
                  </a:lnTo>
                  <a:lnTo>
                    <a:pt x="11615" y="500"/>
                  </a:lnTo>
                  <a:lnTo>
                    <a:pt x="12989" y="251"/>
                  </a:lnTo>
                  <a:lnTo>
                    <a:pt x="14488" y="1"/>
                  </a:lnTo>
                  <a:lnTo>
                    <a:pt x="15862" y="1"/>
                  </a:lnTo>
                  <a:lnTo>
                    <a:pt x="15862"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p:nvPr/>
          </p:nvSpPr>
          <p:spPr>
            <a:xfrm>
              <a:off x="4471900" y="3043250"/>
              <a:ext cx="265425" cy="243550"/>
            </a:xfrm>
            <a:custGeom>
              <a:avLst/>
              <a:gdLst/>
              <a:ahLst/>
              <a:cxnLst/>
              <a:rect l="l" t="t" r="r" b="b"/>
              <a:pathLst>
                <a:path w="10617" h="9742" fill="none" extrusionOk="0">
                  <a:moveTo>
                    <a:pt x="1" y="0"/>
                  </a:moveTo>
                  <a:lnTo>
                    <a:pt x="1125" y="0"/>
                  </a:lnTo>
                  <a:lnTo>
                    <a:pt x="1125" y="0"/>
                  </a:lnTo>
                  <a:lnTo>
                    <a:pt x="2124" y="125"/>
                  </a:lnTo>
                  <a:lnTo>
                    <a:pt x="2998" y="250"/>
                  </a:lnTo>
                  <a:lnTo>
                    <a:pt x="3997" y="500"/>
                  </a:lnTo>
                  <a:lnTo>
                    <a:pt x="4872" y="750"/>
                  </a:lnTo>
                  <a:lnTo>
                    <a:pt x="5621" y="1249"/>
                  </a:lnTo>
                  <a:lnTo>
                    <a:pt x="6495" y="1624"/>
                  </a:lnTo>
                  <a:lnTo>
                    <a:pt x="7120" y="2248"/>
                  </a:lnTo>
                  <a:lnTo>
                    <a:pt x="7869" y="2873"/>
                  </a:lnTo>
                  <a:lnTo>
                    <a:pt x="8493" y="3497"/>
                  </a:lnTo>
                  <a:lnTo>
                    <a:pt x="8993" y="4247"/>
                  </a:lnTo>
                  <a:lnTo>
                    <a:pt x="9493" y="4996"/>
                  </a:lnTo>
                  <a:lnTo>
                    <a:pt x="9867" y="5870"/>
                  </a:lnTo>
                  <a:lnTo>
                    <a:pt x="10242" y="6744"/>
                  </a:lnTo>
                  <a:lnTo>
                    <a:pt x="10492" y="7619"/>
                  </a:lnTo>
                  <a:lnTo>
                    <a:pt x="10617" y="8618"/>
                  </a:lnTo>
                  <a:lnTo>
                    <a:pt x="10617" y="9492"/>
                  </a:lnTo>
                  <a:lnTo>
                    <a:pt x="10617" y="9742"/>
                  </a:lnTo>
                  <a:lnTo>
                    <a:pt x="10617" y="9742"/>
                  </a:lnTo>
                  <a:lnTo>
                    <a:pt x="8868" y="9117"/>
                  </a:lnTo>
                  <a:lnTo>
                    <a:pt x="7120" y="8243"/>
                  </a:lnTo>
                  <a:lnTo>
                    <a:pt x="5621" y="7244"/>
                  </a:lnTo>
                  <a:lnTo>
                    <a:pt x="4122" y="6120"/>
                  </a:lnTo>
                  <a:lnTo>
                    <a:pt x="2873" y="4746"/>
                  </a:lnTo>
                  <a:lnTo>
                    <a:pt x="1749" y="3372"/>
                  </a:lnTo>
                  <a:lnTo>
                    <a:pt x="750" y="1749"/>
                  </a:lnTo>
                  <a:lnTo>
                    <a:pt x="1" y="0"/>
                  </a:lnTo>
                  <a:lnTo>
                    <a:pt x="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3"/>
            <p:cNvSpPr/>
            <p:nvPr/>
          </p:nvSpPr>
          <p:spPr>
            <a:xfrm>
              <a:off x="4958975" y="3043250"/>
              <a:ext cx="265425" cy="243550"/>
            </a:xfrm>
            <a:custGeom>
              <a:avLst/>
              <a:gdLst/>
              <a:ahLst/>
              <a:cxnLst/>
              <a:rect l="l" t="t" r="r" b="b"/>
              <a:pathLst>
                <a:path w="10617" h="9742" fill="none" extrusionOk="0">
                  <a:moveTo>
                    <a:pt x="1" y="9742"/>
                  </a:moveTo>
                  <a:lnTo>
                    <a:pt x="1" y="9492"/>
                  </a:lnTo>
                  <a:lnTo>
                    <a:pt x="1" y="9492"/>
                  </a:lnTo>
                  <a:lnTo>
                    <a:pt x="1" y="8618"/>
                  </a:lnTo>
                  <a:lnTo>
                    <a:pt x="126" y="7619"/>
                  </a:lnTo>
                  <a:lnTo>
                    <a:pt x="375" y="6744"/>
                  </a:lnTo>
                  <a:lnTo>
                    <a:pt x="750" y="5870"/>
                  </a:lnTo>
                  <a:lnTo>
                    <a:pt x="1125" y="4996"/>
                  </a:lnTo>
                  <a:lnTo>
                    <a:pt x="1624" y="4247"/>
                  </a:lnTo>
                  <a:lnTo>
                    <a:pt x="2124" y="3497"/>
                  </a:lnTo>
                  <a:lnTo>
                    <a:pt x="2748" y="2873"/>
                  </a:lnTo>
                  <a:lnTo>
                    <a:pt x="3373" y="2248"/>
                  </a:lnTo>
                  <a:lnTo>
                    <a:pt x="4122" y="1624"/>
                  </a:lnTo>
                  <a:lnTo>
                    <a:pt x="4996" y="1249"/>
                  </a:lnTo>
                  <a:lnTo>
                    <a:pt x="5746" y="750"/>
                  </a:lnTo>
                  <a:lnTo>
                    <a:pt x="6620" y="500"/>
                  </a:lnTo>
                  <a:lnTo>
                    <a:pt x="7494" y="250"/>
                  </a:lnTo>
                  <a:lnTo>
                    <a:pt x="8493" y="125"/>
                  </a:lnTo>
                  <a:lnTo>
                    <a:pt x="9492" y="0"/>
                  </a:lnTo>
                  <a:lnTo>
                    <a:pt x="10617" y="0"/>
                  </a:lnTo>
                  <a:lnTo>
                    <a:pt x="10617" y="0"/>
                  </a:lnTo>
                  <a:lnTo>
                    <a:pt x="9867" y="1749"/>
                  </a:lnTo>
                  <a:lnTo>
                    <a:pt x="8868" y="3372"/>
                  </a:lnTo>
                  <a:lnTo>
                    <a:pt x="7744" y="4746"/>
                  </a:lnTo>
                  <a:lnTo>
                    <a:pt x="6370" y="6120"/>
                  </a:lnTo>
                  <a:lnTo>
                    <a:pt x="4996" y="7244"/>
                  </a:lnTo>
                  <a:lnTo>
                    <a:pt x="3373" y="8243"/>
                  </a:lnTo>
                  <a:lnTo>
                    <a:pt x="1749" y="9117"/>
                  </a:lnTo>
                  <a:lnTo>
                    <a:pt x="1" y="9742"/>
                  </a:lnTo>
                  <a:lnTo>
                    <a:pt x="1" y="974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3"/>
            <p:cNvSpPr/>
            <p:nvPr/>
          </p:nvSpPr>
          <p:spPr>
            <a:xfrm>
              <a:off x="4443800" y="2896500"/>
              <a:ext cx="808700" cy="405925"/>
            </a:xfrm>
            <a:custGeom>
              <a:avLst/>
              <a:gdLst/>
              <a:ahLst/>
              <a:cxnLst/>
              <a:rect l="l" t="t" r="r" b="b"/>
              <a:pathLst>
                <a:path w="32348" h="16237" fill="none" extrusionOk="0">
                  <a:moveTo>
                    <a:pt x="32098" y="2998"/>
                  </a:moveTo>
                  <a:lnTo>
                    <a:pt x="30099" y="2998"/>
                  </a:lnTo>
                  <a:lnTo>
                    <a:pt x="30099" y="2998"/>
                  </a:lnTo>
                  <a:lnTo>
                    <a:pt x="28851" y="2998"/>
                  </a:lnTo>
                  <a:lnTo>
                    <a:pt x="27602" y="3248"/>
                  </a:lnTo>
                  <a:lnTo>
                    <a:pt x="26353" y="3498"/>
                  </a:lnTo>
                  <a:lnTo>
                    <a:pt x="25229" y="3997"/>
                  </a:lnTo>
                  <a:lnTo>
                    <a:pt x="24105" y="4497"/>
                  </a:lnTo>
                  <a:lnTo>
                    <a:pt x="23106" y="5121"/>
                  </a:lnTo>
                  <a:lnTo>
                    <a:pt x="22106" y="5870"/>
                  </a:lnTo>
                  <a:lnTo>
                    <a:pt x="21232" y="6620"/>
                  </a:lnTo>
                  <a:lnTo>
                    <a:pt x="20483" y="7494"/>
                  </a:lnTo>
                  <a:lnTo>
                    <a:pt x="19734" y="8493"/>
                  </a:lnTo>
                  <a:lnTo>
                    <a:pt x="19109" y="9492"/>
                  </a:lnTo>
                  <a:lnTo>
                    <a:pt x="18610" y="10616"/>
                  </a:lnTo>
                  <a:lnTo>
                    <a:pt x="18235" y="11740"/>
                  </a:lnTo>
                  <a:lnTo>
                    <a:pt x="17860" y="12864"/>
                  </a:lnTo>
                  <a:lnTo>
                    <a:pt x="17735" y="14113"/>
                  </a:lnTo>
                  <a:lnTo>
                    <a:pt x="17610" y="15362"/>
                  </a:lnTo>
                  <a:lnTo>
                    <a:pt x="17610" y="16111"/>
                  </a:lnTo>
                  <a:lnTo>
                    <a:pt x="17610" y="16111"/>
                  </a:lnTo>
                  <a:lnTo>
                    <a:pt x="16112" y="16236"/>
                  </a:lnTo>
                  <a:lnTo>
                    <a:pt x="14738" y="16111"/>
                  </a:lnTo>
                  <a:lnTo>
                    <a:pt x="14738" y="15362"/>
                  </a:lnTo>
                  <a:lnTo>
                    <a:pt x="14738" y="15362"/>
                  </a:lnTo>
                  <a:lnTo>
                    <a:pt x="14613" y="14113"/>
                  </a:lnTo>
                  <a:lnTo>
                    <a:pt x="14488" y="12864"/>
                  </a:lnTo>
                  <a:lnTo>
                    <a:pt x="14113" y="11740"/>
                  </a:lnTo>
                  <a:lnTo>
                    <a:pt x="13739" y="10616"/>
                  </a:lnTo>
                  <a:lnTo>
                    <a:pt x="13239" y="9492"/>
                  </a:lnTo>
                  <a:lnTo>
                    <a:pt x="12615" y="8493"/>
                  </a:lnTo>
                  <a:lnTo>
                    <a:pt x="11865" y="7494"/>
                  </a:lnTo>
                  <a:lnTo>
                    <a:pt x="10991" y="6620"/>
                  </a:lnTo>
                  <a:lnTo>
                    <a:pt x="10117" y="5870"/>
                  </a:lnTo>
                  <a:lnTo>
                    <a:pt x="9243" y="5121"/>
                  </a:lnTo>
                  <a:lnTo>
                    <a:pt x="8119" y="4497"/>
                  </a:lnTo>
                  <a:lnTo>
                    <a:pt x="7120" y="3997"/>
                  </a:lnTo>
                  <a:lnTo>
                    <a:pt x="5996" y="3498"/>
                  </a:lnTo>
                  <a:lnTo>
                    <a:pt x="4747" y="3248"/>
                  </a:lnTo>
                  <a:lnTo>
                    <a:pt x="3498" y="2998"/>
                  </a:lnTo>
                  <a:lnTo>
                    <a:pt x="2249" y="2998"/>
                  </a:lnTo>
                  <a:lnTo>
                    <a:pt x="251" y="2998"/>
                  </a:lnTo>
                  <a:lnTo>
                    <a:pt x="251" y="2998"/>
                  </a:lnTo>
                  <a:lnTo>
                    <a:pt x="126" y="1499"/>
                  </a:lnTo>
                  <a:lnTo>
                    <a:pt x="1" y="1"/>
                  </a:lnTo>
                  <a:lnTo>
                    <a:pt x="32348" y="1"/>
                  </a:lnTo>
                  <a:lnTo>
                    <a:pt x="32348" y="1"/>
                  </a:lnTo>
                  <a:lnTo>
                    <a:pt x="32223" y="1499"/>
                  </a:lnTo>
                  <a:lnTo>
                    <a:pt x="32098" y="2998"/>
                  </a:lnTo>
                  <a:lnTo>
                    <a:pt x="32098" y="2998"/>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5246225" y="297142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3"/>
            <p:cNvSpPr/>
            <p:nvPr/>
          </p:nvSpPr>
          <p:spPr>
            <a:xfrm>
              <a:off x="4812225" y="2971425"/>
              <a:ext cx="71850" cy="71850"/>
            </a:xfrm>
            <a:custGeom>
              <a:avLst/>
              <a:gdLst/>
              <a:ahLst/>
              <a:cxnLst/>
              <a:rect l="l" t="t" r="r" b="b"/>
              <a:pathLst>
                <a:path w="2874" h="2874" extrusionOk="0">
                  <a:moveTo>
                    <a:pt x="1" y="1"/>
                  </a:moveTo>
                  <a:lnTo>
                    <a:pt x="1" y="2873"/>
                  </a:lnTo>
                  <a:lnTo>
                    <a:pt x="2873" y="2873"/>
                  </a:lnTo>
                  <a:lnTo>
                    <a:pt x="2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 name="Google Shape;388;p33"/>
          <p:cNvSpPr/>
          <p:nvPr/>
        </p:nvSpPr>
        <p:spPr>
          <a:xfrm>
            <a:off x="-1746050" y="5174800"/>
            <a:ext cx="3176700" cy="4235600"/>
          </a:xfrm>
          <a:prstGeom prst="blockArc">
            <a:avLst>
              <a:gd name="adj1" fmla="val 1619985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txBox="1">
            <a:spLocks noGrp="1"/>
          </p:cNvSpPr>
          <p:nvPr>
            <p:ph type="ctrTitle"/>
          </p:nvPr>
        </p:nvSpPr>
        <p:spPr>
          <a:xfrm>
            <a:off x="644817" y="1393359"/>
            <a:ext cx="5014117" cy="3458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2800" dirty="0" smtClean="0">
                <a:solidFill>
                  <a:schemeClr val="dk2"/>
                </a:solidFill>
              </a:rPr>
              <a:t>BENTUK DAN KARAKTERISTIK</a:t>
            </a:r>
            <a:br>
              <a:rPr lang="en-US" sz="2800" dirty="0" smtClean="0">
                <a:solidFill>
                  <a:schemeClr val="dk2"/>
                </a:solidFill>
              </a:rPr>
            </a:br>
            <a:r>
              <a:rPr lang="en-US" sz="2800" dirty="0" smtClean="0">
                <a:solidFill>
                  <a:schemeClr val="dk2"/>
                </a:solidFill>
              </a:rPr>
              <a:t>DANA SOSIAL ISLAM</a:t>
            </a:r>
            <a:endParaRPr sz="2800" dirty="0">
              <a:solidFill>
                <a:schemeClr val="dk2"/>
              </a:solidFill>
            </a:endParaRPr>
          </a:p>
        </p:txBody>
      </p:sp>
      <p:sp>
        <p:nvSpPr>
          <p:cNvPr id="390" name="Google Shape;390;p33"/>
          <p:cNvSpPr txBox="1">
            <a:spLocks noGrp="1"/>
          </p:cNvSpPr>
          <p:nvPr>
            <p:ph type="subTitle" idx="1"/>
          </p:nvPr>
        </p:nvSpPr>
        <p:spPr>
          <a:xfrm>
            <a:off x="1087556" y="4828059"/>
            <a:ext cx="3494100" cy="634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smtClean="0">
                <a:solidFill>
                  <a:schemeClr val="dk2"/>
                </a:solidFill>
              </a:rPr>
              <a:t>Dr. </a:t>
            </a:r>
            <a:r>
              <a:rPr lang="en-US" dirty="0" err="1" smtClean="0">
                <a:solidFill>
                  <a:schemeClr val="dk2"/>
                </a:solidFill>
              </a:rPr>
              <a:t>Tika</a:t>
            </a:r>
            <a:r>
              <a:rPr lang="en-US" dirty="0" smtClean="0">
                <a:solidFill>
                  <a:schemeClr val="dk2"/>
                </a:solidFill>
              </a:rPr>
              <a:t> </a:t>
            </a:r>
            <a:r>
              <a:rPr lang="en-US" dirty="0" err="1" smtClean="0">
                <a:solidFill>
                  <a:schemeClr val="dk2"/>
                </a:solidFill>
              </a:rPr>
              <a:t>Widiastuti</a:t>
            </a:r>
            <a:r>
              <a:rPr lang="en-US" dirty="0" smtClean="0">
                <a:solidFill>
                  <a:schemeClr val="dk2"/>
                </a:solidFill>
              </a:rPr>
              <a:t>, SE., </a:t>
            </a:r>
            <a:r>
              <a:rPr lang="en-US" dirty="0" err="1" smtClean="0">
                <a:solidFill>
                  <a:schemeClr val="dk2"/>
                </a:solidFill>
              </a:rPr>
              <a:t>M.Si</a:t>
            </a:r>
            <a:r>
              <a:rPr lang="en-US" dirty="0" smtClean="0">
                <a:solidFill>
                  <a:schemeClr val="dk2"/>
                </a:solidFill>
              </a:rPr>
              <a:t>.</a:t>
            </a:r>
            <a:endParaRPr dirty="0">
              <a:solidFill>
                <a:schemeClr val="dk2"/>
              </a:solidFill>
            </a:endParaRPr>
          </a:p>
        </p:txBody>
      </p:sp>
      <p:sp>
        <p:nvSpPr>
          <p:cNvPr id="391" name="Google Shape;391;p33"/>
          <p:cNvSpPr/>
          <p:nvPr/>
        </p:nvSpPr>
        <p:spPr>
          <a:xfrm rot="10800000">
            <a:off x="4465782" y="-2154507"/>
            <a:ext cx="3176700" cy="4235600"/>
          </a:xfrm>
          <a:prstGeom prst="blockArc">
            <a:avLst>
              <a:gd name="adj1" fmla="val 1619985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1758" y="2384088"/>
            <a:ext cx="7009268" cy="497135"/>
          </a:xfrm>
          <a:solidFill>
            <a:schemeClr val="tx2">
              <a:lumMod val="60000"/>
              <a:lumOff val="40000"/>
            </a:schemeClr>
          </a:solidFill>
        </p:spPr>
        <p:style>
          <a:lnRef idx="2">
            <a:schemeClr val="accent6"/>
          </a:lnRef>
          <a:fillRef idx="1">
            <a:schemeClr val="lt1"/>
          </a:fillRef>
          <a:effectRef idx="0">
            <a:schemeClr val="accent6"/>
          </a:effectRef>
          <a:fontRef idx="minor">
            <a:schemeClr val="dk1"/>
          </a:fontRef>
        </p:style>
        <p:txBody>
          <a:bodyPr/>
          <a:lstStyle/>
          <a:p>
            <a:pPr lvl="0"/>
            <a:r>
              <a:rPr lang="en-US" sz="1800" dirty="0" err="1"/>
              <a:t>Berdasarkan</a:t>
            </a:r>
            <a:r>
              <a:rPr lang="en-US" sz="1800" dirty="0"/>
              <a:t> UU No 23 </a:t>
            </a:r>
            <a:r>
              <a:rPr lang="en-US" sz="1800" dirty="0" err="1"/>
              <a:t>Tahun</a:t>
            </a:r>
            <a:r>
              <a:rPr lang="en-US" sz="1800" dirty="0"/>
              <a:t> 2011, Zakat </a:t>
            </a:r>
            <a:r>
              <a:rPr lang="en-US" sz="1800" dirty="0" err="1"/>
              <a:t>Maal</a:t>
            </a:r>
            <a:r>
              <a:rPr lang="en-US" sz="1800" dirty="0"/>
              <a:t> </a:t>
            </a:r>
            <a:r>
              <a:rPr lang="en-US" sz="1800" dirty="0" err="1"/>
              <a:t>meliputi</a:t>
            </a:r>
            <a:r>
              <a:rPr lang="en-US" sz="1800" dirty="0" smtClean="0"/>
              <a:t>:</a:t>
            </a:r>
            <a:endParaRPr lang="en-US" sz="1800" dirty="0"/>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a:xfrm>
            <a:off x="737252" y="3005772"/>
            <a:ext cx="7026521" cy="2670409"/>
          </a:xfrm>
          <a:solidFill>
            <a:schemeClr val="tx2">
              <a:lumMod val="20000"/>
              <a:lumOff val="80000"/>
            </a:schemeClr>
          </a:solidFill>
        </p:spPr>
        <p:style>
          <a:lnRef idx="2">
            <a:schemeClr val="accent5"/>
          </a:lnRef>
          <a:fillRef idx="1">
            <a:schemeClr val="lt1"/>
          </a:fillRef>
          <a:effectRef idx="0">
            <a:schemeClr val="accent5"/>
          </a:effectRef>
          <a:fontRef idx="minor">
            <a:schemeClr val="dk1"/>
          </a:fontRef>
        </p:style>
        <p:txBody>
          <a:bodyPr/>
          <a:lstStyle/>
          <a:p>
            <a:pPr>
              <a:buFont typeface="Wingdings" pitchFamily="2" charset="2"/>
              <a:buChar char="§"/>
            </a:pPr>
            <a:r>
              <a:rPr lang="en-US" sz="1800" dirty="0" err="1"/>
              <a:t>Emas</a:t>
            </a:r>
            <a:r>
              <a:rPr lang="en-US" sz="1800" dirty="0"/>
              <a:t>, </a:t>
            </a:r>
            <a:r>
              <a:rPr lang="en-US" sz="1800" dirty="0" err="1"/>
              <a:t>perak</a:t>
            </a:r>
            <a:r>
              <a:rPr lang="en-US" sz="1800" dirty="0"/>
              <a:t>, </a:t>
            </a:r>
            <a:r>
              <a:rPr lang="en-US" sz="1800" dirty="0" err="1"/>
              <a:t>dan</a:t>
            </a:r>
            <a:r>
              <a:rPr lang="en-US" sz="1800" dirty="0"/>
              <a:t> </a:t>
            </a:r>
            <a:r>
              <a:rPr lang="en-US" sz="1800" dirty="0" err="1"/>
              <a:t>logam</a:t>
            </a:r>
            <a:r>
              <a:rPr lang="en-US" sz="1800" dirty="0"/>
              <a:t> </a:t>
            </a:r>
            <a:r>
              <a:rPr lang="en-US" sz="1800" dirty="0" err="1"/>
              <a:t>mulia</a:t>
            </a:r>
            <a:r>
              <a:rPr lang="en-US" sz="1800" dirty="0"/>
              <a:t> </a:t>
            </a:r>
            <a:r>
              <a:rPr lang="en-US" sz="1800" dirty="0" err="1" smtClean="0"/>
              <a:t>lainnya</a:t>
            </a:r>
            <a:endParaRPr lang="en-US" sz="1800" dirty="0" smtClean="0"/>
          </a:p>
          <a:p>
            <a:pPr>
              <a:buFont typeface="Wingdings" pitchFamily="2" charset="2"/>
              <a:buChar char="§"/>
            </a:pPr>
            <a:r>
              <a:rPr lang="en-US" sz="1800" dirty="0" err="1" smtClean="0"/>
              <a:t>Uang</a:t>
            </a:r>
            <a:r>
              <a:rPr lang="en-US" sz="1800" dirty="0" smtClean="0"/>
              <a:t> </a:t>
            </a:r>
            <a:r>
              <a:rPr lang="en-US" sz="1800" dirty="0" err="1"/>
              <a:t>dan</a:t>
            </a:r>
            <a:r>
              <a:rPr lang="en-US" sz="1800" dirty="0"/>
              <a:t> </a:t>
            </a:r>
            <a:r>
              <a:rPr lang="en-US" sz="1800" dirty="0" err="1"/>
              <a:t>surat</a:t>
            </a:r>
            <a:r>
              <a:rPr lang="en-US" sz="1800" dirty="0"/>
              <a:t> </a:t>
            </a:r>
            <a:r>
              <a:rPr lang="en-US" sz="1800" dirty="0" err="1"/>
              <a:t>b</a:t>
            </a:r>
            <a:r>
              <a:rPr lang="en-US" sz="1800" dirty="0" err="1" smtClean="0"/>
              <a:t>erharga</a:t>
            </a:r>
            <a:r>
              <a:rPr lang="en-US" sz="1800" dirty="0" smtClean="0"/>
              <a:t> </a:t>
            </a:r>
            <a:r>
              <a:rPr lang="en-US" sz="1800" dirty="0" err="1" smtClean="0"/>
              <a:t>lainnya</a:t>
            </a:r>
            <a:endParaRPr lang="en-US" sz="1800" dirty="0" smtClean="0"/>
          </a:p>
          <a:p>
            <a:pPr>
              <a:buFont typeface="Wingdings" pitchFamily="2" charset="2"/>
              <a:buChar char="§"/>
            </a:pPr>
            <a:r>
              <a:rPr lang="en-US" sz="1800" dirty="0" err="1" smtClean="0"/>
              <a:t>Perniagaan</a:t>
            </a:r>
            <a:endParaRPr lang="en-US" sz="1800" dirty="0" smtClean="0"/>
          </a:p>
          <a:p>
            <a:pPr>
              <a:buFont typeface="Wingdings" pitchFamily="2" charset="2"/>
              <a:buChar char="§"/>
            </a:pPr>
            <a:r>
              <a:rPr lang="en-US" sz="1800" dirty="0" err="1"/>
              <a:t>P</a:t>
            </a:r>
            <a:r>
              <a:rPr lang="en-US" sz="1800" dirty="0" err="1" smtClean="0"/>
              <a:t>ertanian</a:t>
            </a:r>
            <a:r>
              <a:rPr lang="en-US" sz="1800" dirty="0"/>
              <a:t>, </a:t>
            </a:r>
            <a:r>
              <a:rPr lang="en-US" sz="1800" dirty="0" err="1"/>
              <a:t>perkebunan</a:t>
            </a:r>
            <a:r>
              <a:rPr lang="en-US" sz="1800" dirty="0"/>
              <a:t>, </a:t>
            </a:r>
            <a:r>
              <a:rPr lang="en-US" sz="1800" dirty="0" err="1"/>
              <a:t>dan</a:t>
            </a:r>
            <a:r>
              <a:rPr lang="en-US" sz="1800" dirty="0"/>
              <a:t> </a:t>
            </a:r>
            <a:r>
              <a:rPr lang="en-US" sz="1800" dirty="0" err="1" smtClean="0"/>
              <a:t>kehutanan</a:t>
            </a:r>
            <a:endParaRPr lang="en-US" sz="1800" dirty="0" smtClean="0"/>
          </a:p>
          <a:p>
            <a:pPr>
              <a:buFont typeface="Wingdings" pitchFamily="2" charset="2"/>
              <a:buChar char="§"/>
            </a:pPr>
            <a:r>
              <a:rPr lang="en-US" sz="1800" dirty="0" err="1"/>
              <a:t>P</a:t>
            </a:r>
            <a:r>
              <a:rPr lang="en-US" sz="1800" dirty="0" err="1" smtClean="0"/>
              <a:t>eternakan</a:t>
            </a:r>
            <a:r>
              <a:rPr lang="en-US" sz="1800" dirty="0" smtClean="0"/>
              <a:t> </a:t>
            </a:r>
            <a:r>
              <a:rPr lang="en-US" sz="1800" dirty="0" err="1"/>
              <a:t>dan</a:t>
            </a:r>
            <a:r>
              <a:rPr lang="en-US" sz="1800" dirty="0"/>
              <a:t> </a:t>
            </a:r>
            <a:r>
              <a:rPr lang="en-US" sz="1800" dirty="0" err="1" smtClean="0"/>
              <a:t>perikanan</a:t>
            </a:r>
            <a:endParaRPr lang="en-US" sz="1800" dirty="0" smtClean="0"/>
          </a:p>
          <a:p>
            <a:pPr>
              <a:buFont typeface="Wingdings" pitchFamily="2" charset="2"/>
              <a:buChar char="§"/>
            </a:pPr>
            <a:r>
              <a:rPr lang="en-US" sz="1800" dirty="0" err="1" smtClean="0"/>
              <a:t>Pertambangan</a:t>
            </a:r>
            <a:endParaRPr lang="en-US" sz="1800" dirty="0" smtClean="0"/>
          </a:p>
          <a:p>
            <a:pPr>
              <a:buFont typeface="Wingdings" pitchFamily="2" charset="2"/>
              <a:buChar char="§"/>
            </a:pPr>
            <a:r>
              <a:rPr lang="en-US" sz="1800" dirty="0" err="1" smtClean="0"/>
              <a:t>Perindustrian</a:t>
            </a:r>
            <a:endParaRPr lang="en-US" sz="1800" dirty="0" smtClean="0"/>
          </a:p>
          <a:p>
            <a:pPr>
              <a:buFont typeface="Wingdings" pitchFamily="2" charset="2"/>
              <a:buChar char="§"/>
            </a:pPr>
            <a:r>
              <a:rPr lang="en-US" sz="1800" dirty="0" err="1"/>
              <a:t>P</a:t>
            </a:r>
            <a:r>
              <a:rPr lang="en-US" sz="1800" dirty="0" err="1" smtClean="0"/>
              <a:t>endapatan</a:t>
            </a:r>
            <a:r>
              <a:rPr lang="en-US" sz="1800" dirty="0" smtClean="0"/>
              <a:t> </a:t>
            </a:r>
            <a:r>
              <a:rPr lang="en-US" sz="1800" dirty="0" err="1"/>
              <a:t>dan</a:t>
            </a:r>
            <a:r>
              <a:rPr lang="en-US" sz="1800" dirty="0"/>
              <a:t> </a:t>
            </a:r>
            <a:r>
              <a:rPr lang="en-US" sz="1800" dirty="0" err="1" smtClean="0"/>
              <a:t>jasa</a:t>
            </a:r>
            <a:endParaRPr lang="en-US" sz="1800" dirty="0" smtClean="0"/>
          </a:p>
          <a:p>
            <a:pPr>
              <a:buFont typeface="Wingdings" pitchFamily="2" charset="2"/>
              <a:buChar char="§"/>
            </a:pPr>
            <a:r>
              <a:rPr lang="en-US" sz="1800" i="1" dirty="0" err="1" smtClean="0"/>
              <a:t>Rikaz</a:t>
            </a:r>
            <a:endParaRPr lang="en-US" sz="1800" i="1" dirty="0"/>
          </a:p>
        </p:txBody>
      </p:sp>
    </p:spTree>
    <p:extLst>
      <p:ext uri="{BB962C8B-B14F-4D97-AF65-F5344CB8AC3E}">
        <p14:creationId xmlns:p14="http://schemas.microsoft.com/office/powerpoint/2010/main" val="3697743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252" y="144793"/>
            <a:ext cx="7704000" cy="763600"/>
          </a:xfrm>
        </p:spPr>
        <p:txBody>
          <a:bodyPr/>
          <a:lstStyle/>
          <a:p>
            <a:r>
              <a:rPr lang="en-US" sz="3200" i="1" dirty="0" err="1" smtClean="0"/>
              <a:t>Nishab</a:t>
            </a:r>
            <a:r>
              <a:rPr lang="en-US" sz="3200" dirty="0" smtClean="0"/>
              <a:t> Zakat </a:t>
            </a:r>
            <a:r>
              <a:rPr lang="en-US" sz="3200" dirty="0" err="1" smtClean="0"/>
              <a:t>Maal</a:t>
            </a:r>
            <a:endParaRPr lang="en-US" sz="3200" dirty="0"/>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941869748"/>
              </p:ext>
            </p:extLst>
          </p:nvPr>
        </p:nvGraphicFramePr>
        <p:xfrm>
          <a:off x="229558" y="979578"/>
          <a:ext cx="8786813" cy="5518454"/>
        </p:xfrm>
        <a:graphic>
          <a:graphicData uri="http://schemas.openxmlformats.org/drawingml/2006/table">
            <a:tbl>
              <a:tblPr/>
              <a:tblGrid>
                <a:gridCol w="2197100"/>
                <a:gridCol w="2197100"/>
                <a:gridCol w="2195513"/>
                <a:gridCol w="2197100"/>
              </a:tblGrid>
              <a:tr h="763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JENIS HARTA</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1"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NISAB</a:t>
                      </a:r>
                      <a:r>
                        <a:rPr kumimoji="0" lang="id-ID" sz="1800" b="1"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NYA</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smtClean="0">
                          <a:ln>
                            <a:noFill/>
                          </a:ln>
                          <a:solidFill>
                            <a:schemeClr val="tx1"/>
                          </a:solidFill>
                          <a:effectLst/>
                          <a:latin typeface="Tw Cen MT" pitchFamily="34" charset="0"/>
                          <a:ea typeface="ＭＳ Ｐゴシック" pitchFamily="34" charset="-128"/>
                          <a:cs typeface="Arial" pitchFamily="34" charset="0"/>
                        </a:rPr>
                        <a:t>BESAR ZAKAT</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smtClean="0">
                          <a:ln>
                            <a:noFill/>
                          </a:ln>
                          <a:solidFill>
                            <a:schemeClr val="tx1"/>
                          </a:solidFill>
                          <a:effectLst/>
                          <a:latin typeface="Tw Cen MT" pitchFamily="34" charset="0"/>
                          <a:ea typeface="ＭＳ Ｐゴシック" pitchFamily="34" charset="-128"/>
                          <a:cs typeface="Arial" pitchFamily="34" charset="0"/>
                        </a:rPr>
                        <a:t>KETERANGAN</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4754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Tw Cen MT" pitchFamily="34" charset="0"/>
                          <a:ea typeface="ＭＳ Ｐゴシック" pitchFamily="34" charset="-128"/>
                          <a:cs typeface="Arial" pitchFamily="34" charset="0"/>
                        </a:rPr>
                        <a:t>EMAS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Tw Cen MT" pitchFamily="34" charset="0"/>
                          <a:ea typeface="ＭＳ Ｐゴシック" pitchFamily="34" charset="-128"/>
                          <a:cs typeface="Arial" pitchFamily="34" charset="0"/>
                        </a:rPr>
                        <a:t>PERAK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Tw Cen MT" pitchFamily="34" charset="0"/>
                          <a:ea typeface="ＭＳ Ｐゴシック" pitchFamily="34" charset="-128"/>
                          <a:cs typeface="Arial" pitchFamily="34" charset="0"/>
                        </a:rPr>
                        <a:t>SAPI/KERBAU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Tw Cen MT" pitchFamily="34" charset="0"/>
                          <a:ea typeface="ＭＳ Ｐゴシック" pitchFamily="34" charset="-128"/>
                          <a:cs typeface="Arial" pitchFamily="34" charset="0"/>
                        </a:rPr>
                        <a:t>KAMBING/DOMBA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Tw Cen MT" pitchFamily="34" charset="0"/>
                          <a:ea typeface="ＭＳ Ｐゴシック" pitchFamily="34" charset="-128"/>
                          <a:cs typeface="Arial" pitchFamily="34" charset="0"/>
                        </a:rPr>
                        <a:t>PERTANIAN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Tw Cen MT" pitchFamily="34" charset="0"/>
                          <a:ea typeface="ＭＳ Ｐゴシック" pitchFamily="34" charset="-128"/>
                          <a:cs typeface="Arial" pitchFamily="34" charset="0"/>
                        </a:rPr>
                        <a:t>UANG KONTAN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Tw Cen MT" pitchFamily="34" charset="0"/>
                          <a:ea typeface="ＭＳ Ｐゴシック" pitchFamily="34" charset="-128"/>
                          <a:cs typeface="Arial" pitchFamily="34" charset="0"/>
                        </a:rPr>
                        <a:t>PERDAGANGAN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85 - 93,6 gram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672 gram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30 – 39</a:t>
                      </a: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40 – 59</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40 – 120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121 – 200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Setara 930 liter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Senilai dg emas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Senilai dg emas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2,5%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2,5%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1 ekor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1 ekor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1 ekor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2 ekor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10%</a:t>
                      </a: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2,5%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2,5%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Umur 1 tahun</a:t>
                      </a:r>
                    </a:p>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Umur 2 tahun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Jika tanpa biaya</a:t>
                      </a:r>
                    </a:p>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w Cen MT" pitchFamily="34" charset="0"/>
                          <a:ea typeface="ＭＳ Ｐゴシック" pitchFamily="34" charset="-128"/>
                          <a:cs typeface="Arial" pitchFamily="34" charset="0"/>
                        </a:rPr>
                        <a:t>Jika berbiaya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Tree>
    <p:extLst>
      <p:ext uri="{BB962C8B-B14F-4D97-AF65-F5344CB8AC3E}">
        <p14:creationId xmlns:p14="http://schemas.microsoft.com/office/powerpoint/2010/main" val="179594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idx="2"/>
          </p:nvPr>
        </p:nvSpPr>
        <p:spPr>
          <a:xfrm>
            <a:off x="1156215" y="507290"/>
            <a:ext cx="7504704" cy="596890"/>
          </a:xfrm>
        </p:spPr>
        <p:txBody>
          <a:bodyPr/>
          <a:lstStyle/>
          <a:p>
            <a:r>
              <a:rPr lang="en-US" sz="2400" dirty="0" err="1" smtClean="0">
                <a:solidFill>
                  <a:schemeClr val="bg2"/>
                </a:solidFill>
              </a:rPr>
              <a:t>Syarat</a:t>
            </a:r>
            <a:r>
              <a:rPr lang="en-US" sz="2400" dirty="0" smtClean="0">
                <a:solidFill>
                  <a:schemeClr val="bg2"/>
                </a:solidFill>
              </a:rPr>
              <a:t> </a:t>
            </a:r>
            <a:r>
              <a:rPr lang="en-US" sz="2400" dirty="0" err="1" smtClean="0">
                <a:solidFill>
                  <a:schemeClr val="bg2"/>
                </a:solidFill>
              </a:rPr>
              <a:t>Harta</a:t>
            </a:r>
            <a:r>
              <a:rPr lang="en-US" sz="2400" dirty="0" smtClean="0">
                <a:solidFill>
                  <a:schemeClr val="bg2"/>
                </a:solidFill>
              </a:rPr>
              <a:t> Yang </a:t>
            </a:r>
            <a:r>
              <a:rPr lang="en-US" sz="2400" dirty="0" err="1" smtClean="0">
                <a:solidFill>
                  <a:schemeClr val="bg2"/>
                </a:solidFill>
              </a:rPr>
              <a:t>Dikenakan</a:t>
            </a:r>
            <a:r>
              <a:rPr lang="en-US" sz="2400" dirty="0" smtClean="0">
                <a:solidFill>
                  <a:schemeClr val="bg2"/>
                </a:solidFill>
              </a:rPr>
              <a:t> Zakat </a:t>
            </a:r>
            <a:r>
              <a:rPr lang="en-US" sz="2400" dirty="0" err="1" smtClean="0">
                <a:solidFill>
                  <a:schemeClr val="bg2"/>
                </a:solidFill>
              </a:rPr>
              <a:t>Maal</a:t>
            </a:r>
            <a:endParaRPr lang="en-US" sz="2400" dirty="0">
              <a:solidFill>
                <a:schemeClr val="bg2"/>
              </a:solidFill>
            </a:endParaRPr>
          </a:p>
        </p:txBody>
      </p:sp>
      <p:sp>
        <p:nvSpPr>
          <p:cNvPr id="6" name="Subtitle 5"/>
          <p:cNvSpPr>
            <a:spLocks noGrp="1"/>
          </p:cNvSpPr>
          <p:nvPr>
            <p:ph type="subTitle" idx="4"/>
          </p:nvPr>
        </p:nvSpPr>
        <p:spPr/>
        <p:txBody>
          <a:bodyPr/>
          <a:lstStyle/>
          <a:p>
            <a:endParaRPr lang="en-US"/>
          </a:p>
        </p:txBody>
      </p:sp>
      <p:graphicFrame>
        <p:nvGraphicFramePr>
          <p:cNvPr id="7" name="Diagram 6"/>
          <p:cNvGraphicFramePr/>
          <p:nvPr>
            <p:extLst>
              <p:ext uri="{D42A27DB-BD31-4B8C-83A1-F6EECF244321}">
                <p14:modId xmlns:p14="http://schemas.microsoft.com/office/powerpoint/2010/main" val="1704140721"/>
              </p:ext>
            </p:extLst>
          </p:nvPr>
        </p:nvGraphicFramePr>
        <p:xfrm>
          <a:off x="1334216" y="1017437"/>
          <a:ext cx="7620001" cy="2001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177365679"/>
              </p:ext>
            </p:extLst>
          </p:nvPr>
        </p:nvGraphicFramePr>
        <p:xfrm>
          <a:off x="1331341" y="3136660"/>
          <a:ext cx="7620001" cy="20018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751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Kedudukan</a:t>
            </a:r>
            <a:r>
              <a:rPr lang="en-US" sz="2800" dirty="0" smtClean="0"/>
              <a:t> </a:t>
            </a:r>
            <a:r>
              <a:rPr lang="en-US" sz="2800" dirty="0" err="1" smtClean="0"/>
              <a:t>dan</a:t>
            </a:r>
            <a:r>
              <a:rPr lang="en-US" sz="2800" dirty="0" smtClean="0"/>
              <a:t> </a:t>
            </a:r>
            <a:r>
              <a:rPr lang="en-US" sz="2800" dirty="0" err="1" smtClean="0"/>
              <a:t>Peran</a:t>
            </a:r>
            <a:r>
              <a:rPr lang="en-US" sz="2800" dirty="0" smtClean="0"/>
              <a:t> Zakat</a:t>
            </a:r>
            <a:endParaRPr lang="en-US" sz="2800" dirty="0"/>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2244814705"/>
              </p:ext>
            </p:extLst>
          </p:nvPr>
        </p:nvGraphicFramePr>
        <p:xfrm>
          <a:off x="457200" y="1676400"/>
          <a:ext cx="83820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0613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Shape 835"/>
        <p:cNvGrpSpPr/>
        <p:nvPr/>
      </p:nvGrpSpPr>
      <p:grpSpPr>
        <a:xfrm>
          <a:off x="0" y="0"/>
          <a:ext cx="0" cy="0"/>
          <a:chOff x="0" y="0"/>
          <a:chExt cx="0" cy="0"/>
        </a:xfrm>
      </p:grpSpPr>
      <p:sp>
        <p:nvSpPr>
          <p:cNvPr id="836" name="Google Shape;836;p47"/>
          <p:cNvSpPr txBox="1">
            <a:spLocks noGrp="1"/>
          </p:cNvSpPr>
          <p:nvPr>
            <p:ph type="title"/>
          </p:nvPr>
        </p:nvSpPr>
        <p:spPr>
          <a:xfrm>
            <a:off x="2276072" y="4445213"/>
            <a:ext cx="4745830" cy="21108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smtClean="0"/>
              <a:t>INFAQ</a:t>
            </a:r>
            <a:br>
              <a:rPr lang="en-US" sz="4800" dirty="0" smtClean="0"/>
            </a:br>
            <a:r>
              <a:rPr lang="en-US" sz="4800" dirty="0" err="1" smtClean="0"/>
              <a:t>dan</a:t>
            </a:r>
            <a:r>
              <a:rPr lang="en-US" sz="4800" dirty="0" smtClean="0"/>
              <a:t> SEDEKAH</a:t>
            </a:r>
            <a:endParaRPr sz="4800" dirty="0"/>
          </a:p>
        </p:txBody>
      </p:sp>
      <p:sp>
        <p:nvSpPr>
          <p:cNvPr id="837" name="Google Shape;837;p47"/>
          <p:cNvSpPr/>
          <p:nvPr/>
        </p:nvSpPr>
        <p:spPr>
          <a:xfrm rot="-5400000">
            <a:off x="7291977" y="-1750017"/>
            <a:ext cx="3783600" cy="2837700"/>
          </a:xfrm>
          <a:prstGeom prst="blockArc">
            <a:avLst>
              <a:gd name="adj1" fmla="val 5372485"/>
              <a:gd name="adj2" fmla="val 0"/>
              <a:gd name="adj3"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7"/>
          <p:cNvSpPr/>
          <p:nvPr/>
        </p:nvSpPr>
        <p:spPr>
          <a:xfrm rot="5400000">
            <a:off x="-1909973" y="5690450"/>
            <a:ext cx="3783600" cy="2837700"/>
          </a:xfrm>
          <a:prstGeom prst="blockArc">
            <a:avLst>
              <a:gd name="adj1" fmla="val 5372485"/>
              <a:gd name="adj2" fmla="val 0"/>
              <a:gd name="adj3"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8171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01435" y="-155275"/>
            <a:ext cx="4145299" cy="7082287"/>
          </a:xfrm>
        </p:spPr>
        <p:txBody>
          <a:bodyPr/>
          <a:lstStyle/>
          <a:p>
            <a:r>
              <a:rPr lang="en-US" sz="3600" dirty="0" smtClean="0"/>
              <a:t>DASAR HUKUM INFAK DAN SEDEKAH</a:t>
            </a:r>
            <a:endParaRPr lang="en-US" sz="3600" dirty="0"/>
          </a:p>
        </p:txBody>
      </p:sp>
      <p:sp>
        <p:nvSpPr>
          <p:cNvPr id="2" name="Subtitle 1"/>
          <p:cNvSpPr>
            <a:spLocks noGrp="1"/>
          </p:cNvSpPr>
          <p:nvPr>
            <p:ph type="subTitle" idx="1"/>
          </p:nvPr>
        </p:nvSpPr>
        <p:spPr/>
        <p:txBody>
          <a:bodyPr/>
          <a:lstStyle/>
          <a:p>
            <a:endParaRPr lang="en-US"/>
          </a:p>
        </p:txBody>
      </p:sp>
      <p:sp>
        <p:nvSpPr>
          <p:cNvPr id="6" name="Subtitle 3"/>
          <p:cNvSpPr txBox="1">
            <a:spLocks/>
          </p:cNvSpPr>
          <p:nvPr/>
        </p:nvSpPr>
        <p:spPr>
          <a:xfrm>
            <a:off x="3830128" y="486858"/>
            <a:ext cx="5141344" cy="61554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algn="just"/>
            <a:r>
              <a:rPr lang="en-US" altLang="ja-JP" sz="1800" b="1" dirty="0" err="1" smtClean="0">
                <a:latin typeface="Nunito" charset="0"/>
                <a:ea typeface="ＭＳ Ｐゴシック" pitchFamily="34" charset="-128"/>
              </a:rPr>
              <a:t>Dasar</a:t>
            </a:r>
            <a:r>
              <a:rPr lang="en-US" altLang="ja-JP" sz="1800" b="1" dirty="0" smtClean="0">
                <a:latin typeface="Nunito" charset="0"/>
                <a:ea typeface="ＭＳ Ｐゴシック" pitchFamily="34" charset="-128"/>
              </a:rPr>
              <a:t> </a:t>
            </a:r>
            <a:r>
              <a:rPr lang="en-US" altLang="ja-JP" sz="1800" b="1" dirty="0" err="1" smtClean="0">
                <a:latin typeface="Nunito" charset="0"/>
                <a:ea typeface="ＭＳ Ｐゴシック" pitchFamily="34" charset="-128"/>
              </a:rPr>
              <a:t>Hukum</a:t>
            </a:r>
            <a:r>
              <a:rPr lang="en-US" altLang="ja-JP" sz="1800" b="1" dirty="0" smtClean="0">
                <a:latin typeface="Nunito" charset="0"/>
                <a:ea typeface="ＭＳ Ｐゴシック" pitchFamily="34" charset="-128"/>
              </a:rPr>
              <a:t> </a:t>
            </a:r>
            <a:r>
              <a:rPr lang="en-US" altLang="ja-JP" sz="1800" b="1" dirty="0" err="1" smtClean="0">
                <a:latin typeface="Nunito" charset="0"/>
                <a:ea typeface="ＭＳ Ｐゴシック" pitchFamily="34" charset="-128"/>
              </a:rPr>
              <a:t>Infak</a:t>
            </a:r>
            <a:r>
              <a:rPr lang="en-US" altLang="ja-JP" sz="1800" b="1" dirty="0" smtClean="0">
                <a:latin typeface="Nunito" charset="0"/>
                <a:ea typeface="ＭＳ Ｐゴシック" pitchFamily="34" charset="-128"/>
              </a:rPr>
              <a:t> </a:t>
            </a:r>
            <a:r>
              <a:rPr lang="en-US" altLang="ja-JP" sz="1800" b="1" dirty="0" err="1" smtClean="0">
                <a:latin typeface="Nunito" charset="0"/>
                <a:ea typeface="ＭＳ Ｐゴシック" pitchFamily="34" charset="-128"/>
              </a:rPr>
              <a:t>dan</a:t>
            </a:r>
            <a:r>
              <a:rPr lang="en-US" altLang="ja-JP" sz="1800" b="1" dirty="0" smtClean="0">
                <a:latin typeface="Nunito" charset="0"/>
                <a:ea typeface="ＭＳ Ｐゴシック" pitchFamily="34" charset="-128"/>
              </a:rPr>
              <a:t> </a:t>
            </a:r>
            <a:r>
              <a:rPr lang="en-US" altLang="ja-JP" sz="1800" b="1" dirty="0" err="1" smtClean="0">
                <a:latin typeface="Nunito" charset="0"/>
                <a:ea typeface="ＭＳ Ｐゴシック" pitchFamily="34" charset="-128"/>
              </a:rPr>
              <a:t>Sedekah</a:t>
            </a:r>
            <a:endParaRPr lang="en-US" altLang="ja-JP" sz="1800" b="1" dirty="0" smtClean="0">
              <a:latin typeface="Nunito" charset="0"/>
              <a:ea typeface="ＭＳ Ｐゴシック" pitchFamily="34" charset="-128"/>
            </a:endParaRPr>
          </a:p>
          <a:p>
            <a:pPr algn="just"/>
            <a:endParaRPr lang="en-US" altLang="ja-JP" sz="1600" i="1" dirty="0">
              <a:latin typeface="Nunito" charset="0"/>
              <a:ea typeface="ＭＳ Ｐゴシック" pitchFamily="34" charset="-128"/>
            </a:endParaRPr>
          </a:p>
          <a:p>
            <a:pPr algn="just"/>
            <a:r>
              <a:rPr lang="en-US" sz="1600" dirty="0"/>
              <a:t>Q.S </a:t>
            </a:r>
            <a:r>
              <a:rPr lang="en-US" sz="1600" dirty="0" err="1"/>
              <a:t>Az-Zariyat</a:t>
            </a:r>
            <a:r>
              <a:rPr lang="en-US" sz="1600" dirty="0"/>
              <a:t> </a:t>
            </a:r>
            <a:r>
              <a:rPr lang="en-US" sz="1600" dirty="0" err="1"/>
              <a:t>ayat</a:t>
            </a:r>
            <a:r>
              <a:rPr lang="en-US" sz="1600" dirty="0"/>
              <a:t> 19</a:t>
            </a:r>
            <a:r>
              <a:rPr lang="en-US" sz="1600" dirty="0" smtClean="0"/>
              <a:t>: </a:t>
            </a:r>
            <a:r>
              <a:rPr lang="en-US" sz="1600" dirty="0"/>
              <a:t>“Dan </a:t>
            </a:r>
            <a:r>
              <a:rPr lang="en-US" sz="1600" dirty="0" err="1"/>
              <a:t>pada</a:t>
            </a:r>
            <a:r>
              <a:rPr lang="en-US" sz="1600" dirty="0"/>
              <a:t> </a:t>
            </a:r>
            <a:r>
              <a:rPr lang="en-US" sz="1600" dirty="0" err="1"/>
              <a:t>harta</a:t>
            </a:r>
            <a:r>
              <a:rPr lang="en-US" sz="1600" dirty="0"/>
              <a:t> </a:t>
            </a:r>
            <a:r>
              <a:rPr lang="en-US" sz="1600" dirty="0" err="1"/>
              <a:t>benda</a:t>
            </a:r>
            <a:r>
              <a:rPr lang="en-US" sz="1600" dirty="0"/>
              <a:t> </a:t>
            </a:r>
            <a:r>
              <a:rPr lang="en-US" sz="1600" dirty="0" err="1"/>
              <a:t>mereka</a:t>
            </a:r>
            <a:r>
              <a:rPr lang="en-US" sz="1600" dirty="0"/>
              <a:t> </a:t>
            </a:r>
            <a:r>
              <a:rPr lang="en-US" sz="1600" dirty="0" err="1"/>
              <a:t>ada</a:t>
            </a:r>
            <a:r>
              <a:rPr lang="en-US" sz="1600" dirty="0"/>
              <a:t> </a:t>
            </a:r>
            <a:r>
              <a:rPr lang="en-US" sz="1600" dirty="0" err="1"/>
              <a:t>hak</a:t>
            </a:r>
            <a:r>
              <a:rPr lang="en-US" sz="1600" dirty="0"/>
              <a:t> </a:t>
            </a:r>
            <a:r>
              <a:rPr lang="en-US" sz="1600" dirty="0" err="1"/>
              <a:t>untuk</a:t>
            </a:r>
            <a:r>
              <a:rPr lang="en-US" sz="1600" dirty="0"/>
              <a:t> orang </a:t>
            </a:r>
            <a:r>
              <a:rPr lang="en-US" sz="1600" dirty="0" err="1"/>
              <a:t>miskin</a:t>
            </a:r>
            <a:r>
              <a:rPr lang="en-US" sz="1600" dirty="0"/>
              <a:t> yang </a:t>
            </a:r>
            <a:r>
              <a:rPr lang="en-US" sz="1600" dirty="0" err="1"/>
              <a:t>meminta</a:t>
            </a:r>
            <a:r>
              <a:rPr lang="en-US" sz="1600" dirty="0"/>
              <a:t> </a:t>
            </a:r>
            <a:r>
              <a:rPr lang="en-US" sz="1600" dirty="0" err="1"/>
              <a:t>dan</a:t>
            </a:r>
            <a:r>
              <a:rPr lang="en-US" sz="1600" dirty="0"/>
              <a:t> orang </a:t>
            </a:r>
            <a:r>
              <a:rPr lang="en-US" sz="1600" dirty="0" err="1"/>
              <a:t>miskin</a:t>
            </a:r>
            <a:r>
              <a:rPr lang="en-US" sz="1600" dirty="0"/>
              <a:t> yang </a:t>
            </a:r>
            <a:r>
              <a:rPr lang="en-US" sz="1600" dirty="0" err="1"/>
              <a:t>tidak</a:t>
            </a:r>
            <a:r>
              <a:rPr lang="en-US" sz="1600" dirty="0"/>
              <a:t> </a:t>
            </a:r>
            <a:r>
              <a:rPr lang="en-US" sz="1600" dirty="0" err="1"/>
              <a:t>meminta</a:t>
            </a:r>
            <a:r>
              <a:rPr lang="en-US" sz="1600" dirty="0" smtClean="0"/>
              <a:t>.”</a:t>
            </a:r>
          </a:p>
          <a:p>
            <a:pPr algn="just"/>
            <a:endParaRPr lang="en-US" sz="1600" dirty="0"/>
          </a:p>
          <a:p>
            <a:pPr algn="just"/>
            <a:r>
              <a:rPr lang="en-US" sz="1600" dirty="0" smtClean="0"/>
              <a:t>QS Al-</a:t>
            </a:r>
            <a:r>
              <a:rPr lang="en-US" sz="1600" dirty="0" err="1" smtClean="0"/>
              <a:t>Baqarah</a:t>
            </a:r>
            <a:r>
              <a:rPr lang="en-US" sz="1600" dirty="0" smtClean="0"/>
              <a:t> </a:t>
            </a:r>
            <a:r>
              <a:rPr lang="en-US" sz="1600" dirty="0" err="1" smtClean="0"/>
              <a:t>ayat</a:t>
            </a:r>
            <a:r>
              <a:rPr lang="en-US" sz="1600" dirty="0" smtClean="0"/>
              <a:t> 261: </a:t>
            </a:r>
            <a:r>
              <a:rPr lang="en-US" sz="1600" dirty="0"/>
              <a:t>“</a:t>
            </a:r>
            <a:r>
              <a:rPr lang="en-US" sz="1600" dirty="0" err="1"/>
              <a:t>Perumpamaan</a:t>
            </a:r>
            <a:r>
              <a:rPr lang="en-US" sz="1600" dirty="0"/>
              <a:t> </a:t>
            </a:r>
            <a:r>
              <a:rPr lang="en-US" sz="1600" dirty="0" err="1"/>
              <a:t>nafkah</a:t>
            </a:r>
            <a:r>
              <a:rPr lang="en-US" sz="1600" dirty="0"/>
              <a:t> yang </a:t>
            </a:r>
            <a:r>
              <a:rPr lang="en-US" sz="1600" dirty="0" err="1"/>
              <a:t>dikeluarkan</a:t>
            </a:r>
            <a:r>
              <a:rPr lang="en-US" sz="1600" dirty="0"/>
              <a:t> </a:t>
            </a:r>
            <a:r>
              <a:rPr lang="en-US" sz="1600" dirty="0" err="1"/>
              <a:t>oleh</a:t>
            </a:r>
            <a:r>
              <a:rPr lang="en-US" sz="1600" dirty="0"/>
              <a:t> orang-orang yang </a:t>
            </a:r>
            <a:r>
              <a:rPr lang="en-US" sz="1600" dirty="0" err="1"/>
              <a:t>menafkahkan</a:t>
            </a:r>
            <a:r>
              <a:rPr lang="en-US" sz="1600" dirty="0"/>
              <a:t> </a:t>
            </a:r>
            <a:r>
              <a:rPr lang="en-US" sz="1600" dirty="0" err="1"/>
              <a:t>hartanya</a:t>
            </a:r>
            <a:r>
              <a:rPr lang="en-US" sz="1600" dirty="0"/>
              <a:t> di </a:t>
            </a:r>
            <a:r>
              <a:rPr lang="en-US" sz="1600" dirty="0" err="1"/>
              <a:t>jalan</a:t>
            </a:r>
            <a:r>
              <a:rPr lang="en-US" sz="1600" dirty="0"/>
              <a:t> Allah </a:t>
            </a:r>
            <a:r>
              <a:rPr lang="en-US" sz="1600" dirty="0" err="1"/>
              <a:t>adalah</a:t>
            </a:r>
            <a:r>
              <a:rPr lang="en-US" sz="1600" dirty="0"/>
              <a:t> </a:t>
            </a:r>
            <a:r>
              <a:rPr lang="en-US" sz="1600" dirty="0" err="1"/>
              <a:t>serupa</a:t>
            </a:r>
            <a:r>
              <a:rPr lang="en-US" sz="1600" dirty="0"/>
              <a:t> </a:t>
            </a:r>
            <a:r>
              <a:rPr lang="en-US" sz="1600" dirty="0" err="1"/>
              <a:t>dengan</a:t>
            </a:r>
            <a:r>
              <a:rPr lang="en-US" sz="1600" dirty="0"/>
              <a:t> </a:t>
            </a:r>
            <a:r>
              <a:rPr lang="en-US" sz="1600" dirty="0" err="1"/>
              <a:t>sebutir</a:t>
            </a:r>
            <a:r>
              <a:rPr lang="en-US" sz="1600" dirty="0"/>
              <a:t> </a:t>
            </a:r>
            <a:r>
              <a:rPr lang="en-US" sz="1600" dirty="0" err="1"/>
              <a:t>benih</a:t>
            </a:r>
            <a:r>
              <a:rPr lang="en-US" sz="1600" dirty="0"/>
              <a:t> yang </a:t>
            </a:r>
            <a:r>
              <a:rPr lang="en-US" sz="1600" dirty="0" err="1"/>
              <a:t>menumbuhkan</a:t>
            </a:r>
            <a:r>
              <a:rPr lang="en-US" sz="1600" dirty="0"/>
              <a:t> </a:t>
            </a:r>
            <a:r>
              <a:rPr lang="en-US" sz="1600" dirty="0" err="1"/>
              <a:t>tujuh</a:t>
            </a:r>
            <a:r>
              <a:rPr lang="en-US" sz="1600" dirty="0"/>
              <a:t> </a:t>
            </a:r>
            <a:r>
              <a:rPr lang="en-US" sz="1600" dirty="0" err="1"/>
              <a:t>bulir</a:t>
            </a:r>
            <a:r>
              <a:rPr lang="en-US" sz="1600" dirty="0"/>
              <a:t>, </a:t>
            </a:r>
            <a:r>
              <a:rPr lang="en-US" sz="1600" dirty="0" err="1"/>
              <a:t>pada</a:t>
            </a:r>
            <a:r>
              <a:rPr lang="en-US" sz="1600" dirty="0"/>
              <a:t> </a:t>
            </a:r>
            <a:r>
              <a:rPr lang="en-US" sz="1600" dirty="0" err="1"/>
              <a:t>tiap</a:t>
            </a:r>
            <a:r>
              <a:rPr lang="en-US" sz="1600" dirty="0"/>
              <a:t>- </a:t>
            </a:r>
            <a:r>
              <a:rPr lang="en-US" sz="1600" dirty="0" err="1"/>
              <a:t>tiap</a:t>
            </a:r>
            <a:r>
              <a:rPr lang="en-US" sz="1600" dirty="0"/>
              <a:t> </a:t>
            </a:r>
            <a:r>
              <a:rPr lang="en-US" sz="1600" dirty="0" err="1"/>
              <a:t>bulir</a:t>
            </a:r>
            <a:r>
              <a:rPr lang="en-US" sz="1600" dirty="0"/>
              <a:t> </a:t>
            </a:r>
            <a:r>
              <a:rPr lang="en-US" sz="1600" dirty="0" err="1"/>
              <a:t>seratus</a:t>
            </a:r>
            <a:r>
              <a:rPr lang="en-US" sz="1600" dirty="0"/>
              <a:t> </a:t>
            </a:r>
            <a:r>
              <a:rPr lang="en-US" sz="1600" dirty="0" err="1"/>
              <a:t>biji</a:t>
            </a:r>
            <a:r>
              <a:rPr lang="en-US" sz="1600" dirty="0"/>
              <a:t> Allah </a:t>
            </a:r>
            <a:r>
              <a:rPr lang="en-US" sz="1600" dirty="0" err="1"/>
              <a:t>melipat</a:t>
            </a:r>
            <a:r>
              <a:rPr lang="en-US" sz="1600" dirty="0"/>
              <a:t> </a:t>
            </a:r>
            <a:r>
              <a:rPr lang="en-US" sz="1600" dirty="0" err="1"/>
              <a:t>gandakan</a:t>
            </a:r>
            <a:r>
              <a:rPr lang="en-US" sz="1600" dirty="0"/>
              <a:t> (</a:t>
            </a:r>
            <a:r>
              <a:rPr lang="en-US" sz="1600" dirty="0" err="1"/>
              <a:t>ganjaran</a:t>
            </a:r>
            <a:r>
              <a:rPr lang="en-US" sz="1600" dirty="0"/>
              <a:t>) </a:t>
            </a:r>
            <a:r>
              <a:rPr lang="en-US" sz="1600" dirty="0" err="1"/>
              <a:t>bagi</a:t>
            </a:r>
            <a:r>
              <a:rPr lang="en-US" sz="1600" dirty="0"/>
              <a:t> </a:t>
            </a:r>
            <a:r>
              <a:rPr lang="en-US" sz="1600" dirty="0" err="1"/>
              <a:t>siapa</a:t>
            </a:r>
            <a:r>
              <a:rPr lang="en-US" sz="1600" dirty="0"/>
              <a:t> yang </a:t>
            </a:r>
            <a:r>
              <a:rPr lang="en-US" sz="1600" dirty="0" err="1"/>
              <a:t>Dia</a:t>
            </a:r>
            <a:r>
              <a:rPr lang="en-US" sz="1600" dirty="0"/>
              <a:t> </a:t>
            </a:r>
            <a:r>
              <a:rPr lang="en-US" sz="1600" dirty="0" err="1"/>
              <a:t>kehendaki</a:t>
            </a:r>
            <a:r>
              <a:rPr lang="en-US" sz="1600" dirty="0"/>
              <a:t>. Dan Allah </a:t>
            </a:r>
            <a:r>
              <a:rPr lang="en-US" sz="1600" dirty="0" err="1"/>
              <a:t>maha</a:t>
            </a:r>
            <a:r>
              <a:rPr lang="en-US" sz="1600" dirty="0"/>
              <a:t> </a:t>
            </a:r>
            <a:r>
              <a:rPr lang="en-US" sz="1600" dirty="0" err="1"/>
              <a:t>luas</a:t>
            </a:r>
            <a:r>
              <a:rPr lang="en-US" sz="1600" dirty="0"/>
              <a:t> </a:t>
            </a:r>
            <a:r>
              <a:rPr lang="en-US" sz="1600" dirty="0" err="1"/>
              <a:t>karunia-Nya</a:t>
            </a:r>
            <a:r>
              <a:rPr lang="en-US" sz="1600" dirty="0"/>
              <a:t> </a:t>
            </a:r>
            <a:r>
              <a:rPr lang="en-US" sz="1600" dirty="0" err="1"/>
              <a:t>lagi</a:t>
            </a:r>
            <a:r>
              <a:rPr lang="en-US" sz="1600" dirty="0"/>
              <a:t> </a:t>
            </a:r>
            <a:r>
              <a:rPr lang="en-US" sz="1600" dirty="0" err="1"/>
              <a:t>maha</a:t>
            </a:r>
            <a:r>
              <a:rPr lang="en-US" sz="1600" dirty="0"/>
              <a:t> </a:t>
            </a:r>
            <a:r>
              <a:rPr lang="en-US" sz="1600" dirty="0" err="1"/>
              <a:t>mengetahui</a:t>
            </a:r>
            <a:r>
              <a:rPr lang="en-US" sz="1600" dirty="0" smtClean="0"/>
              <a:t>.”</a:t>
            </a:r>
          </a:p>
          <a:p>
            <a:pPr algn="just"/>
            <a:endParaRPr lang="en-US" sz="1600" dirty="0"/>
          </a:p>
          <a:p>
            <a:pPr algn="just"/>
            <a:r>
              <a:rPr lang="en-US" sz="1600" dirty="0" smtClean="0"/>
              <a:t>QS Al-</a:t>
            </a:r>
            <a:r>
              <a:rPr lang="en-US" sz="1600" dirty="0" err="1" smtClean="0"/>
              <a:t>Qasas</a:t>
            </a:r>
            <a:r>
              <a:rPr lang="en-US" sz="1600" dirty="0" smtClean="0"/>
              <a:t> </a:t>
            </a:r>
            <a:r>
              <a:rPr lang="en-US" sz="1600" dirty="0" err="1" smtClean="0"/>
              <a:t>ayat</a:t>
            </a:r>
            <a:r>
              <a:rPr lang="en-US" sz="1600" dirty="0" smtClean="0"/>
              <a:t> 54: “</a:t>
            </a:r>
            <a:r>
              <a:rPr lang="en-US" sz="1600" dirty="0" err="1" smtClean="0"/>
              <a:t>Mereka</a:t>
            </a:r>
            <a:r>
              <a:rPr lang="en-US" sz="1600" dirty="0" smtClean="0"/>
              <a:t> </a:t>
            </a:r>
            <a:r>
              <a:rPr lang="en-US" sz="1600" dirty="0" err="1"/>
              <a:t>itu</a:t>
            </a:r>
            <a:r>
              <a:rPr lang="en-US" sz="1600" dirty="0"/>
              <a:t> di </a:t>
            </a:r>
            <a:r>
              <a:rPr lang="en-US" sz="1600" dirty="0" err="1"/>
              <a:t>beri</a:t>
            </a:r>
            <a:r>
              <a:rPr lang="en-US" sz="1600" dirty="0"/>
              <a:t> </a:t>
            </a:r>
            <a:r>
              <a:rPr lang="en-US" sz="1600" dirty="0" err="1"/>
              <a:t>pahala</a:t>
            </a:r>
            <a:r>
              <a:rPr lang="en-US" sz="1600" dirty="0"/>
              <a:t> </a:t>
            </a:r>
            <a:r>
              <a:rPr lang="en-US" sz="1600" dirty="0" err="1"/>
              <a:t>dua</a:t>
            </a:r>
            <a:r>
              <a:rPr lang="en-US" sz="1600" dirty="0"/>
              <a:t> kali </a:t>
            </a:r>
            <a:r>
              <a:rPr lang="en-US" sz="1600" dirty="0" err="1"/>
              <a:t>lipat</a:t>
            </a:r>
            <a:r>
              <a:rPr lang="en-US" sz="1600" dirty="0"/>
              <a:t> (</a:t>
            </a:r>
            <a:r>
              <a:rPr lang="en-US" sz="1600" dirty="0" err="1"/>
              <a:t>karena</a:t>
            </a:r>
            <a:r>
              <a:rPr lang="en-US" sz="1600" dirty="0"/>
              <a:t> </a:t>
            </a:r>
            <a:r>
              <a:rPr lang="en-US" sz="1600" dirty="0" err="1"/>
              <a:t>beriman</a:t>
            </a:r>
            <a:r>
              <a:rPr lang="en-US" sz="1600" dirty="0"/>
              <a:t> </a:t>
            </a:r>
            <a:r>
              <a:rPr lang="en-US" sz="1600" dirty="0" err="1"/>
              <a:t>kepada</a:t>
            </a:r>
            <a:r>
              <a:rPr lang="en-US" sz="1600" dirty="0"/>
              <a:t> </a:t>
            </a:r>
            <a:r>
              <a:rPr lang="en-US" sz="1600" dirty="0" err="1"/>
              <a:t>Taurat</a:t>
            </a:r>
            <a:r>
              <a:rPr lang="en-US" sz="1600" dirty="0"/>
              <a:t> </a:t>
            </a:r>
            <a:r>
              <a:rPr lang="en-US" sz="1600" dirty="0" err="1"/>
              <a:t>dan</a:t>
            </a:r>
            <a:r>
              <a:rPr lang="en-US" sz="1600" dirty="0"/>
              <a:t> Al-Qur'an) </a:t>
            </a:r>
            <a:r>
              <a:rPr lang="en-US" sz="1600" dirty="0" err="1"/>
              <a:t>disebabkan</a:t>
            </a:r>
            <a:r>
              <a:rPr lang="en-US" sz="1600" dirty="0"/>
              <a:t> </a:t>
            </a:r>
            <a:r>
              <a:rPr lang="en-US" sz="1600" dirty="0" err="1"/>
              <a:t>kesabaran</a:t>
            </a:r>
            <a:r>
              <a:rPr lang="en-US" sz="1600" dirty="0"/>
              <a:t> </a:t>
            </a:r>
            <a:r>
              <a:rPr lang="en-US" sz="1600" dirty="0" err="1"/>
              <a:t>mereka</a:t>
            </a:r>
            <a:r>
              <a:rPr lang="en-US" sz="1600" dirty="0"/>
              <a:t>, </a:t>
            </a:r>
            <a:r>
              <a:rPr lang="en-US" sz="1600" dirty="0" err="1"/>
              <a:t>dan</a:t>
            </a:r>
            <a:r>
              <a:rPr lang="en-US" sz="1600" dirty="0"/>
              <a:t> </a:t>
            </a:r>
            <a:r>
              <a:rPr lang="en-US" sz="1600" dirty="0" err="1"/>
              <a:t>mereka</a:t>
            </a:r>
            <a:r>
              <a:rPr lang="en-US" sz="1600" dirty="0"/>
              <a:t> </a:t>
            </a:r>
            <a:r>
              <a:rPr lang="en-US" sz="1600" dirty="0" err="1"/>
              <a:t>menolak</a:t>
            </a:r>
            <a:r>
              <a:rPr lang="en-US" sz="1600" dirty="0"/>
              <a:t> </a:t>
            </a:r>
            <a:r>
              <a:rPr lang="en-US" sz="1600" dirty="0" err="1"/>
              <a:t>kejahatan</a:t>
            </a:r>
            <a:r>
              <a:rPr lang="en-US" sz="1600" dirty="0"/>
              <a:t> </a:t>
            </a:r>
            <a:r>
              <a:rPr lang="en-US" sz="1600" dirty="0" err="1"/>
              <a:t>dengan</a:t>
            </a:r>
            <a:r>
              <a:rPr lang="en-US" sz="1600" dirty="0"/>
              <a:t> </a:t>
            </a:r>
            <a:r>
              <a:rPr lang="en-US" sz="1600" dirty="0" err="1"/>
              <a:t>kebaikan</a:t>
            </a:r>
            <a:r>
              <a:rPr lang="en-US" sz="1600" dirty="0"/>
              <a:t> </a:t>
            </a:r>
            <a:r>
              <a:rPr lang="en-US" sz="1600" dirty="0" err="1"/>
              <a:t>dan</a:t>
            </a:r>
            <a:r>
              <a:rPr lang="en-US" sz="1600" dirty="0"/>
              <a:t> </a:t>
            </a:r>
            <a:r>
              <a:rPr lang="en-US" sz="1600" dirty="0" err="1"/>
              <a:t>menginfakkan</a:t>
            </a:r>
            <a:r>
              <a:rPr lang="en-US" sz="1600" dirty="0"/>
              <a:t> </a:t>
            </a:r>
            <a:r>
              <a:rPr lang="en-US" sz="1600" dirty="0" err="1"/>
              <a:t>sebagian</a:t>
            </a:r>
            <a:r>
              <a:rPr lang="en-US" sz="1600" dirty="0"/>
              <a:t> </a:t>
            </a:r>
            <a:r>
              <a:rPr lang="en-US" sz="1600" dirty="0" err="1"/>
              <a:t>dari</a:t>
            </a:r>
            <a:r>
              <a:rPr lang="en-US" sz="1600" dirty="0"/>
              <a:t> </a:t>
            </a:r>
            <a:r>
              <a:rPr lang="en-US" sz="1600" dirty="0" err="1"/>
              <a:t>rezekinya</a:t>
            </a:r>
            <a:r>
              <a:rPr lang="en-US" sz="1600" dirty="0"/>
              <a:t> yang </a:t>
            </a:r>
            <a:r>
              <a:rPr lang="en-US" sz="1600" dirty="0" err="1"/>
              <a:t>telah</a:t>
            </a:r>
            <a:r>
              <a:rPr lang="en-US" sz="1600" dirty="0"/>
              <a:t> kami </a:t>
            </a:r>
            <a:r>
              <a:rPr lang="en-US" sz="1600" dirty="0" err="1"/>
              <a:t>berikan</a:t>
            </a:r>
            <a:r>
              <a:rPr lang="en-US" sz="1600" dirty="0"/>
              <a:t> </a:t>
            </a:r>
            <a:r>
              <a:rPr lang="en-US" sz="1600" dirty="0" err="1"/>
              <a:t>kepada</a:t>
            </a:r>
            <a:r>
              <a:rPr lang="en-US" sz="1600" dirty="0"/>
              <a:t> </a:t>
            </a:r>
            <a:r>
              <a:rPr lang="en-US" sz="1600" dirty="0" err="1"/>
              <a:t>mereka</a:t>
            </a:r>
            <a:r>
              <a:rPr lang="en-US" sz="1600" dirty="0"/>
              <a:t>.”</a:t>
            </a:r>
            <a:endParaRPr lang="en-US" sz="1600" dirty="0" smtClean="0"/>
          </a:p>
          <a:p>
            <a:pPr algn="just"/>
            <a:endParaRPr lang="en-US" altLang="ja-JP" sz="1600" i="1" dirty="0">
              <a:latin typeface="Nunito" charset="0"/>
              <a:ea typeface="ＭＳ Ｐゴシック" pitchFamily="34" charset="-128"/>
            </a:endParaRPr>
          </a:p>
        </p:txBody>
      </p:sp>
    </p:spTree>
    <p:extLst>
      <p:ext uri="{BB962C8B-B14F-4D97-AF65-F5344CB8AC3E}">
        <p14:creationId xmlns:p14="http://schemas.microsoft.com/office/powerpoint/2010/main" val="2045318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8"/>
          <p:cNvSpPr txBox="1">
            <a:spLocks noGrp="1"/>
          </p:cNvSpPr>
          <p:nvPr>
            <p:ph type="title"/>
          </p:nvPr>
        </p:nvSpPr>
        <p:spPr>
          <a:xfrm>
            <a:off x="719999" y="5308800"/>
            <a:ext cx="3950100" cy="70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dirty="0" smtClean="0"/>
              <a:t>—Ketentuan Berinfaq</a:t>
            </a:r>
            <a:endParaRPr dirty="0"/>
          </a:p>
        </p:txBody>
      </p:sp>
      <p:sp>
        <p:nvSpPr>
          <p:cNvPr id="466" name="Google Shape;466;p38"/>
          <p:cNvSpPr txBox="1">
            <a:spLocks noGrp="1"/>
          </p:cNvSpPr>
          <p:nvPr>
            <p:ph type="subTitle" idx="1"/>
          </p:nvPr>
        </p:nvSpPr>
        <p:spPr>
          <a:xfrm>
            <a:off x="650988" y="2633625"/>
            <a:ext cx="6698718" cy="2507718"/>
          </a:xfrm>
          <a:prstGeom prst="rect">
            <a:avLst/>
          </a:prstGeom>
        </p:spPr>
        <p:txBody>
          <a:bodyPr spcFirstLastPara="1" wrap="square" lIns="91425" tIns="91425" rIns="91425" bIns="91425" anchor="ctr" anchorCtr="0">
            <a:noAutofit/>
          </a:bodyPr>
          <a:lstStyle/>
          <a:p>
            <a:pPr marL="0" lvl="0" indent="0"/>
            <a:r>
              <a:rPr lang="en-US" sz="1800" dirty="0">
                <a:ea typeface="ＭＳ Ｐゴシック" pitchFamily="34" charset="-128"/>
              </a:rPr>
              <a:t>INFAQ WAJIB ; </a:t>
            </a:r>
            <a:r>
              <a:rPr lang="en-US" sz="1800" dirty="0" err="1">
                <a:ea typeface="ＭＳ Ｐゴシック" pitchFamily="34" charset="-128"/>
              </a:rPr>
              <a:t>bentuk</a:t>
            </a:r>
            <a:r>
              <a:rPr lang="en-US" sz="1800" dirty="0">
                <a:ea typeface="ＭＳ Ｐゴシック" pitchFamily="34" charset="-128"/>
              </a:rPr>
              <a:t> </a:t>
            </a:r>
            <a:r>
              <a:rPr lang="en-US" sz="1800" dirty="0" err="1">
                <a:ea typeface="ＭＳ Ｐゴシック" pitchFamily="34" charset="-128"/>
              </a:rPr>
              <a:t>dan</a:t>
            </a:r>
            <a:r>
              <a:rPr lang="en-US" sz="1800" dirty="0">
                <a:ea typeface="ＭＳ Ｐゴシック" pitchFamily="34" charset="-128"/>
              </a:rPr>
              <a:t> </a:t>
            </a:r>
            <a:r>
              <a:rPr lang="en-US" sz="1800" dirty="0" err="1">
                <a:ea typeface="ＭＳ Ｐゴシック" pitchFamily="34" charset="-128"/>
              </a:rPr>
              <a:t>jumlah</a:t>
            </a:r>
            <a:r>
              <a:rPr lang="en-US" sz="1800" dirty="0">
                <a:ea typeface="ＭＳ Ｐゴシック" pitchFamily="34" charset="-128"/>
              </a:rPr>
              <a:t> </a:t>
            </a:r>
            <a:r>
              <a:rPr lang="en-US" sz="1800" dirty="0" err="1">
                <a:ea typeface="ＭＳ Ｐゴシック" pitchFamily="34" charset="-128"/>
              </a:rPr>
              <a:t>pemberiannya</a:t>
            </a:r>
            <a:r>
              <a:rPr lang="en-US" sz="1800" dirty="0">
                <a:ea typeface="ＭＳ Ｐゴシック" pitchFamily="34" charset="-128"/>
              </a:rPr>
              <a:t> </a:t>
            </a:r>
            <a:r>
              <a:rPr lang="en-US" sz="1800" dirty="0" err="1">
                <a:ea typeface="ＭＳ Ｐゴシック" pitchFamily="34" charset="-128"/>
              </a:rPr>
              <a:t>telah</a:t>
            </a:r>
            <a:r>
              <a:rPr lang="en-US" sz="1800" dirty="0">
                <a:ea typeface="ＭＳ Ｐゴシック" pitchFamily="34" charset="-128"/>
              </a:rPr>
              <a:t> </a:t>
            </a:r>
            <a:r>
              <a:rPr lang="en-US" sz="1800" dirty="0" err="1">
                <a:ea typeface="ＭＳ Ｐゴシック" pitchFamily="34" charset="-128"/>
              </a:rPr>
              <a:t>ditentukan</a:t>
            </a:r>
            <a:r>
              <a:rPr lang="en-US" sz="1800" dirty="0">
                <a:ea typeface="ＭＳ Ｐゴシック" pitchFamily="34" charset="-128"/>
              </a:rPr>
              <a:t>. </a:t>
            </a:r>
            <a:endParaRPr lang="en-US" sz="1800" dirty="0" smtClean="0">
              <a:ea typeface="ＭＳ Ｐゴシック" pitchFamily="34" charset="-128"/>
            </a:endParaRPr>
          </a:p>
          <a:p>
            <a:pPr marL="0" lvl="0" indent="0"/>
            <a:r>
              <a:rPr lang="en-US" sz="1800" dirty="0">
                <a:ea typeface="ＭＳ Ｐゴシック" pitchFamily="34" charset="-128"/>
              </a:rPr>
              <a:t/>
            </a:r>
            <a:br>
              <a:rPr lang="en-US" sz="1800" dirty="0">
                <a:ea typeface="ＭＳ Ｐゴシック" pitchFamily="34" charset="-128"/>
              </a:rPr>
            </a:br>
            <a:r>
              <a:rPr lang="en-US" sz="1800" dirty="0">
                <a:ea typeface="ＭＳ Ｐゴシック" pitchFamily="34" charset="-128"/>
              </a:rPr>
              <a:t>INFAQ </a:t>
            </a:r>
            <a:r>
              <a:rPr lang="en-US" sz="1800" dirty="0" smtClean="0">
                <a:ea typeface="ＭＳ Ｐゴシック" pitchFamily="34" charset="-128"/>
              </a:rPr>
              <a:t>SUNNAH </a:t>
            </a:r>
            <a:r>
              <a:rPr lang="en-US" sz="1800" dirty="0">
                <a:ea typeface="ＭＳ Ｐゴシック" pitchFamily="34" charset="-128"/>
              </a:rPr>
              <a:t>: </a:t>
            </a:r>
            <a:r>
              <a:rPr lang="en-US" sz="1800" dirty="0" err="1">
                <a:ea typeface="ＭＳ Ｐゴシック" pitchFamily="34" charset="-128"/>
              </a:rPr>
              <a:t>Tidak</a:t>
            </a:r>
            <a:r>
              <a:rPr lang="en-US" sz="1800" dirty="0">
                <a:ea typeface="ＭＳ Ｐゴシック" pitchFamily="34" charset="-128"/>
              </a:rPr>
              <a:t> </a:t>
            </a:r>
            <a:r>
              <a:rPr lang="en-US" sz="1800" dirty="0" err="1">
                <a:ea typeface="ＭＳ Ｐゴシック" pitchFamily="34" charset="-128"/>
              </a:rPr>
              <a:t>ada</a:t>
            </a:r>
            <a:r>
              <a:rPr lang="en-US" sz="1800" dirty="0">
                <a:ea typeface="ＭＳ Ｐゴシック" pitchFamily="34" charset="-128"/>
              </a:rPr>
              <a:t> </a:t>
            </a:r>
            <a:r>
              <a:rPr lang="en-US" sz="1800" dirty="0" err="1">
                <a:ea typeface="ＭＳ Ｐゴシック" pitchFamily="34" charset="-128"/>
              </a:rPr>
              <a:t>ketentuan</a:t>
            </a:r>
            <a:r>
              <a:rPr lang="en-US" sz="1800" dirty="0">
                <a:ea typeface="ＭＳ Ｐゴシック" pitchFamily="34" charset="-128"/>
              </a:rPr>
              <a:t> </a:t>
            </a:r>
            <a:r>
              <a:rPr lang="en-US" sz="1800" dirty="0" err="1">
                <a:ea typeface="ＭＳ Ｐゴシック" pitchFamily="34" charset="-128"/>
              </a:rPr>
              <a:t>dalam</a:t>
            </a:r>
            <a:r>
              <a:rPr lang="en-US" sz="1800" dirty="0">
                <a:ea typeface="ＭＳ Ｐゴシック" pitchFamily="34" charset="-128"/>
              </a:rPr>
              <a:t> </a:t>
            </a:r>
            <a:r>
              <a:rPr lang="en-US" sz="1800" dirty="0" err="1">
                <a:ea typeface="ＭＳ Ｐゴシック" pitchFamily="34" charset="-128"/>
              </a:rPr>
              <a:t>bentuk</a:t>
            </a:r>
            <a:r>
              <a:rPr lang="en-US" sz="1800" dirty="0">
                <a:ea typeface="ＭＳ Ｐゴシック" pitchFamily="34" charset="-128"/>
              </a:rPr>
              <a:t> </a:t>
            </a:r>
            <a:r>
              <a:rPr lang="en-US" sz="1800" dirty="0" err="1">
                <a:ea typeface="ＭＳ Ｐゴシック" pitchFamily="34" charset="-128"/>
              </a:rPr>
              <a:t>dan</a:t>
            </a:r>
            <a:r>
              <a:rPr lang="en-US" sz="1800" dirty="0">
                <a:ea typeface="ＭＳ Ｐゴシック" pitchFamily="34" charset="-128"/>
              </a:rPr>
              <a:t> </a:t>
            </a:r>
            <a:r>
              <a:rPr lang="en-US" sz="1800" dirty="0" err="1">
                <a:ea typeface="ＭＳ Ｐゴシック" pitchFamily="34" charset="-128"/>
              </a:rPr>
              <a:t>jumlah</a:t>
            </a:r>
            <a:r>
              <a:rPr lang="en-US" sz="1800" dirty="0">
                <a:ea typeface="ＭＳ Ｐゴシック" pitchFamily="34" charset="-128"/>
              </a:rPr>
              <a:t> </a:t>
            </a:r>
            <a:r>
              <a:rPr lang="en-US" sz="1800" dirty="0" err="1">
                <a:ea typeface="ＭＳ Ｐゴシック" pitchFamily="34" charset="-128"/>
              </a:rPr>
              <a:t>pemberiannya</a:t>
            </a:r>
            <a:r>
              <a:rPr lang="en-US" sz="1800" dirty="0">
                <a:ea typeface="ＭＳ Ｐゴシック" pitchFamily="34" charset="-128"/>
              </a:rPr>
              <a:t>, </a:t>
            </a:r>
            <a:r>
              <a:rPr lang="en-US" sz="1800" dirty="0" err="1" smtClean="0">
                <a:ea typeface="ＭＳ Ｐゴシック" pitchFamily="34" charset="-128"/>
              </a:rPr>
              <a:t>bergantung</a:t>
            </a:r>
            <a:r>
              <a:rPr lang="en-US" sz="1800" dirty="0" smtClean="0">
                <a:ea typeface="ＭＳ Ｐゴシック" pitchFamily="34" charset="-128"/>
              </a:rPr>
              <a:t> </a:t>
            </a:r>
            <a:r>
              <a:rPr lang="en-US" sz="1800" dirty="0" err="1">
                <a:ea typeface="ＭＳ Ｐゴシック" pitchFamily="34" charset="-128"/>
              </a:rPr>
              <a:t>kepada</a:t>
            </a:r>
            <a:r>
              <a:rPr lang="en-US" sz="1800" dirty="0">
                <a:ea typeface="ＭＳ Ｐゴシック" pitchFamily="34" charset="-128"/>
              </a:rPr>
              <a:t> </a:t>
            </a:r>
            <a:r>
              <a:rPr lang="en-US" sz="1800" dirty="0" err="1">
                <a:ea typeface="ＭＳ Ｐゴシック" pitchFamily="34" charset="-128"/>
              </a:rPr>
              <a:t>pertimbangan</a:t>
            </a:r>
            <a:r>
              <a:rPr lang="en-US" sz="1800" dirty="0">
                <a:ea typeface="ＭＳ Ｐゴシック" pitchFamily="34" charset="-128"/>
              </a:rPr>
              <a:t> </a:t>
            </a:r>
            <a:r>
              <a:rPr lang="en-US" sz="1800" dirty="0" err="1">
                <a:ea typeface="ＭＳ Ｐゴシック" pitchFamily="34" charset="-128"/>
              </a:rPr>
              <a:t>dan</a:t>
            </a:r>
            <a:r>
              <a:rPr lang="en-US" sz="1800" dirty="0">
                <a:ea typeface="ＭＳ Ｐゴシック" pitchFamily="34" charset="-128"/>
              </a:rPr>
              <a:t> </a:t>
            </a:r>
            <a:r>
              <a:rPr lang="en-US" sz="1800" dirty="0" err="1">
                <a:ea typeface="ＭＳ Ｐゴシック" pitchFamily="34" charset="-128"/>
              </a:rPr>
              <a:t>keikhlasannya</a:t>
            </a:r>
            <a:r>
              <a:rPr lang="en-US" sz="1800" dirty="0">
                <a:ea typeface="ＭＳ Ｐゴシック" pitchFamily="34" charset="-128"/>
              </a:rPr>
              <a:t>. </a:t>
            </a:r>
            <a:endParaRPr sz="1800" dirty="0"/>
          </a:p>
        </p:txBody>
      </p:sp>
      <p:pic>
        <p:nvPicPr>
          <p:cNvPr id="467" name="Google Shape;467;p38"/>
          <p:cNvPicPr preferRelativeResize="0"/>
          <p:nvPr/>
        </p:nvPicPr>
        <p:blipFill rotWithShape="1">
          <a:blip r:embed="rId3">
            <a:extLst>
              <a:ext uri="{28A0092B-C50C-407E-A947-70E740481C1C}">
                <a14:useLocalDpi xmlns:a14="http://schemas.microsoft.com/office/drawing/2010/main" val="0"/>
              </a:ext>
            </a:extLst>
          </a:blip>
          <a:srcRect l="-2264" t="50000"/>
          <a:stretch/>
        </p:blipFill>
        <p:spPr>
          <a:xfrm>
            <a:off x="-207034" y="0"/>
            <a:ext cx="9351034" cy="19064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836;p47"/>
          <p:cNvSpPr txBox="1">
            <a:spLocks noGrp="1"/>
          </p:cNvSpPr>
          <p:nvPr>
            <p:ph type="title"/>
          </p:nvPr>
        </p:nvSpPr>
        <p:spPr>
          <a:xfrm>
            <a:off x="2448600" y="4462467"/>
            <a:ext cx="4246800" cy="16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smtClean="0"/>
              <a:t>WAKAF</a:t>
            </a:r>
            <a:endParaRPr sz="4800" dirty="0"/>
          </a:p>
        </p:txBody>
      </p:sp>
    </p:spTree>
    <p:extLst>
      <p:ext uri="{BB962C8B-B14F-4D97-AF65-F5344CB8AC3E}">
        <p14:creationId xmlns:p14="http://schemas.microsoft.com/office/powerpoint/2010/main" val="4222067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416" y="6725595"/>
            <a:ext cx="11112125" cy="264809"/>
          </a:xfrm>
        </p:spPr>
        <p:txBody>
          <a:bodyPr/>
          <a:lstStyle/>
          <a:p>
            <a:endParaRPr lang="en-US" dirty="0"/>
          </a:p>
        </p:txBody>
      </p:sp>
      <p:sp>
        <p:nvSpPr>
          <p:cNvPr id="3" name="Google Shape;477;p39"/>
          <p:cNvSpPr txBox="1">
            <a:spLocks/>
          </p:cNvSpPr>
          <p:nvPr/>
        </p:nvSpPr>
        <p:spPr>
          <a:xfrm>
            <a:off x="120768" y="2415431"/>
            <a:ext cx="4019909" cy="467548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en-US" sz="2000" dirty="0" err="1" smtClean="0"/>
              <a:t>Secara</a:t>
            </a:r>
            <a:r>
              <a:rPr lang="en-US" sz="2000" dirty="0" smtClean="0"/>
              <a:t> </a:t>
            </a:r>
            <a:r>
              <a:rPr lang="en-US" sz="2000" dirty="0" err="1" smtClean="0"/>
              <a:t>umum</a:t>
            </a:r>
            <a:r>
              <a:rPr lang="en-US" sz="2000" dirty="0" smtClean="0"/>
              <a:t>, </a:t>
            </a:r>
            <a:r>
              <a:rPr lang="en-US" sz="2000" dirty="0" err="1" smtClean="0"/>
              <a:t>tidak</a:t>
            </a:r>
            <a:r>
              <a:rPr lang="en-US" sz="2000" dirty="0" smtClean="0"/>
              <a:t> </a:t>
            </a:r>
            <a:r>
              <a:rPr lang="en-US" sz="2000" dirty="0" err="1" smtClean="0"/>
              <a:t>ada</a:t>
            </a:r>
            <a:r>
              <a:rPr lang="en-US" sz="2000" dirty="0" smtClean="0"/>
              <a:t> </a:t>
            </a:r>
            <a:r>
              <a:rPr lang="en-US" sz="2000" dirty="0" err="1" smtClean="0"/>
              <a:t>ayat</a:t>
            </a:r>
            <a:r>
              <a:rPr lang="en-US" sz="2000" dirty="0" smtClean="0"/>
              <a:t> Al-Quran yang </a:t>
            </a:r>
            <a:r>
              <a:rPr lang="en-US" sz="2000" dirty="0" err="1" smtClean="0"/>
              <a:t>menerangkan</a:t>
            </a:r>
            <a:r>
              <a:rPr lang="en-US" sz="2000" dirty="0" smtClean="0"/>
              <a:t> </a:t>
            </a:r>
            <a:r>
              <a:rPr lang="en-US" sz="2000" dirty="0" err="1" smtClean="0"/>
              <a:t>konsep</a:t>
            </a:r>
            <a:r>
              <a:rPr lang="en-US" sz="2000" dirty="0" smtClean="0"/>
              <a:t> </a:t>
            </a:r>
            <a:r>
              <a:rPr lang="en-US" sz="2000" dirty="0" err="1" smtClean="0"/>
              <a:t>wakaf</a:t>
            </a:r>
            <a:r>
              <a:rPr lang="en-US" sz="2000" dirty="0" smtClean="0"/>
              <a:t>.</a:t>
            </a:r>
          </a:p>
          <a:p>
            <a:pPr algn="ctr">
              <a:spcAft>
                <a:spcPts val="1600"/>
              </a:spcAft>
            </a:pPr>
            <a:r>
              <a:rPr lang="en-US" sz="2000" dirty="0" smtClean="0"/>
              <a:t>Para </a:t>
            </a:r>
            <a:r>
              <a:rPr lang="en-US" sz="2000" dirty="0" err="1" smtClean="0"/>
              <a:t>Ulama</a:t>
            </a:r>
            <a:r>
              <a:rPr lang="en-US" sz="2000" dirty="0" smtClean="0"/>
              <a:t> </a:t>
            </a:r>
            <a:r>
              <a:rPr lang="en-US" sz="2000" dirty="0" err="1" smtClean="0"/>
              <a:t>menggunakan</a:t>
            </a:r>
            <a:r>
              <a:rPr lang="en-US" sz="2000" dirty="0" smtClean="0"/>
              <a:t> </a:t>
            </a:r>
            <a:r>
              <a:rPr lang="en-US" sz="2000" dirty="0" err="1" smtClean="0"/>
              <a:t>ayat</a:t>
            </a:r>
            <a:r>
              <a:rPr lang="en-US" sz="2000" dirty="0" smtClean="0"/>
              <a:t> yang </a:t>
            </a:r>
            <a:r>
              <a:rPr lang="en-US" sz="2000" dirty="0" err="1" smtClean="0"/>
              <a:t>menjelaskan</a:t>
            </a:r>
            <a:r>
              <a:rPr lang="en-US" sz="2000" dirty="0" smtClean="0"/>
              <a:t> </a:t>
            </a:r>
            <a:r>
              <a:rPr lang="en-US" sz="2000" i="1" dirty="0" err="1" smtClean="0"/>
              <a:t>infaq</a:t>
            </a:r>
            <a:r>
              <a:rPr lang="en-US" sz="2000" i="1" dirty="0" smtClean="0"/>
              <a:t> </a:t>
            </a:r>
            <a:r>
              <a:rPr lang="en-US" sz="2000" i="1" dirty="0" err="1" smtClean="0"/>
              <a:t>fii</a:t>
            </a:r>
            <a:r>
              <a:rPr lang="en-US" sz="2000" i="1" dirty="0" smtClean="0"/>
              <a:t> </a:t>
            </a:r>
            <a:r>
              <a:rPr lang="en-US" sz="2000" i="1" dirty="0" err="1" smtClean="0"/>
              <a:t>sabilillah</a:t>
            </a:r>
            <a:r>
              <a:rPr lang="en-US" sz="2000" dirty="0" smtClean="0"/>
              <a:t> </a:t>
            </a:r>
            <a:r>
              <a:rPr lang="en-US" sz="2000" dirty="0" err="1" smtClean="0"/>
              <a:t>untuk</a:t>
            </a:r>
            <a:r>
              <a:rPr lang="en-US" sz="2000" dirty="0" smtClean="0"/>
              <a:t> </a:t>
            </a:r>
            <a:r>
              <a:rPr lang="en-US" sz="2000" dirty="0" err="1" smtClean="0"/>
              <a:t>menjelaskan</a:t>
            </a:r>
            <a:r>
              <a:rPr lang="en-US" sz="2000" dirty="0" smtClean="0"/>
              <a:t> </a:t>
            </a:r>
            <a:r>
              <a:rPr lang="en-US" sz="2000" dirty="0" err="1" smtClean="0"/>
              <a:t>konsep</a:t>
            </a:r>
            <a:r>
              <a:rPr lang="en-US" sz="2000" dirty="0" smtClean="0"/>
              <a:t> </a:t>
            </a:r>
            <a:r>
              <a:rPr lang="en-US" sz="2000" dirty="0" err="1" smtClean="0"/>
              <a:t>wakaf</a:t>
            </a:r>
            <a:endParaRPr lang="en-US" sz="2000" dirty="0"/>
          </a:p>
        </p:txBody>
      </p:sp>
      <p:sp>
        <p:nvSpPr>
          <p:cNvPr id="4" name="Google Shape;477;p39"/>
          <p:cNvSpPr txBox="1">
            <a:spLocks/>
          </p:cNvSpPr>
          <p:nvPr/>
        </p:nvSpPr>
        <p:spPr>
          <a:xfrm>
            <a:off x="4261450" y="-138023"/>
            <a:ext cx="4882550" cy="3640347"/>
          </a:xfrm>
          <a:prstGeom prst="rect">
            <a:avLst/>
          </a:prstGeom>
          <a:solidFill>
            <a:schemeClr val="accent2">
              <a:lumMod val="75000"/>
            </a:schemeClr>
          </a:solidFill>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endParaRPr lang="en-US" sz="1800" dirty="0" smtClean="0"/>
          </a:p>
          <a:p>
            <a:pPr algn="ctr">
              <a:spcAft>
                <a:spcPts val="1600"/>
              </a:spcAft>
            </a:pPr>
            <a:endParaRPr lang="en-US" sz="1800" dirty="0"/>
          </a:p>
          <a:p>
            <a:pPr algn="ctr">
              <a:spcAft>
                <a:spcPts val="1600"/>
              </a:spcAft>
            </a:pPr>
            <a:r>
              <a:rPr lang="en-US" sz="1800" dirty="0" smtClean="0"/>
              <a:t>QS</a:t>
            </a:r>
            <a:r>
              <a:rPr lang="en-US" sz="1800" dirty="0"/>
              <a:t>. </a:t>
            </a:r>
            <a:r>
              <a:rPr lang="en-US" sz="1800" dirty="0" smtClean="0"/>
              <a:t>Al-</a:t>
            </a:r>
            <a:r>
              <a:rPr lang="en-US" sz="1800" dirty="0" err="1" smtClean="0"/>
              <a:t>Baqarah</a:t>
            </a:r>
            <a:r>
              <a:rPr lang="en-US" sz="1800" dirty="0"/>
              <a:t> </a:t>
            </a:r>
            <a:r>
              <a:rPr lang="en-US" sz="1800" dirty="0" smtClean="0"/>
              <a:t>2: 267</a:t>
            </a:r>
            <a:endParaRPr lang="en-US" sz="1800" dirty="0" smtClean="0"/>
          </a:p>
          <a:p>
            <a:pPr algn="ctr">
              <a:spcAft>
                <a:spcPts val="1600"/>
              </a:spcAft>
            </a:pPr>
            <a:r>
              <a:rPr lang="en-US" sz="1800" dirty="0" err="1" smtClean="0"/>
              <a:t>Hai</a:t>
            </a:r>
            <a:r>
              <a:rPr lang="en-US" sz="1800" dirty="0" smtClean="0"/>
              <a:t> </a:t>
            </a:r>
            <a:r>
              <a:rPr lang="en-US" sz="1800" dirty="0" smtClean="0"/>
              <a:t>orang-orang yang </a:t>
            </a:r>
            <a:r>
              <a:rPr lang="en-US" sz="1800" dirty="0" err="1" smtClean="0"/>
              <a:t>beriman</a:t>
            </a:r>
            <a:r>
              <a:rPr lang="en-US" sz="1800" dirty="0" smtClean="0"/>
              <a:t>! </a:t>
            </a:r>
            <a:r>
              <a:rPr lang="en-US" sz="1800" dirty="0" err="1"/>
              <a:t>Nafkahkanlah</a:t>
            </a:r>
            <a:r>
              <a:rPr lang="en-US" sz="1800" dirty="0"/>
              <a:t> (di </a:t>
            </a:r>
            <a:r>
              <a:rPr lang="en-US" sz="1800" dirty="0" err="1"/>
              <a:t>jalan</a:t>
            </a:r>
            <a:r>
              <a:rPr lang="en-US" sz="1800" dirty="0"/>
              <a:t> Allah) </a:t>
            </a:r>
            <a:r>
              <a:rPr lang="en-US" sz="1800" dirty="0" err="1"/>
              <a:t>sebagian</a:t>
            </a:r>
            <a:r>
              <a:rPr lang="en-US" sz="1800" dirty="0"/>
              <a:t> </a:t>
            </a:r>
            <a:r>
              <a:rPr lang="en-US" sz="1800" dirty="0" err="1"/>
              <a:t>dari</a:t>
            </a:r>
            <a:r>
              <a:rPr lang="en-US" sz="1800" dirty="0"/>
              <a:t> </a:t>
            </a:r>
            <a:r>
              <a:rPr lang="en-US" sz="1800" dirty="0" err="1"/>
              <a:t>hasil</a:t>
            </a:r>
            <a:r>
              <a:rPr lang="en-US" sz="1800" dirty="0"/>
              <a:t> </a:t>
            </a:r>
            <a:r>
              <a:rPr lang="en-US" sz="1800" dirty="0" err="1"/>
              <a:t>usaha</a:t>
            </a:r>
            <a:r>
              <a:rPr lang="en-US" sz="1800" dirty="0"/>
              <a:t> </a:t>
            </a:r>
            <a:r>
              <a:rPr lang="en-US" sz="1800" dirty="0" err="1"/>
              <a:t>kamu</a:t>
            </a:r>
            <a:r>
              <a:rPr lang="en-US" sz="1800" dirty="0"/>
              <a:t> yang </a:t>
            </a:r>
            <a:r>
              <a:rPr lang="en-US" sz="1800" dirty="0" err="1"/>
              <a:t>baik-baik</a:t>
            </a:r>
            <a:r>
              <a:rPr lang="en-US" sz="1800" dirty="0"/>
              <a:t>, </a:t>
            </a:r>
            <a:r>
              <a:rPr lang="en-US" sz="1800" dirty="0" err="1"/>
              <a:t>dan</a:t>
            </a:r>
            <a:r>
              <a:rPr lang="en-US" sz="1800" dirty="0"/>
              <a:t> </a:t>
            </a:r>
            <a:r>
              <a:rPr lang="en-US" sz="1800" dirty="0" err="1"/>
              <a:t>sebagian</a:t>
            </a:r>
            <a:r>
              <a:rPr lang="en-US" sz="1800" dirty="0"/>
              <a:t> </a:t>
            </a:r>
            <a:r>
              <a:rPr lang="en-US" sz="1800" dirty="0" err="1"/>
              <a:t>dari</a:t>
            </a:r>
            <a:r>
              <a:rPr lang="en-US" sz="1800" dirty="0"/>
              <a:t> </a:t>
            </a:r>
            <a:r>
              <a:rPr lang="en-US" sz="1800" dirty="0" err="1"/>
              <a:t>apa</a:t>
            </a:r>
            <a:r>
              <a:rPr lang="en-US" sz="1800" dirty="0"/>
              <a:t> yang Kami </a:t>
            </a:r>
            <a:r>
              <a:rPr lang="en-US" sz="1800" dirty="0" err="1"/>
              <a:t>keluarkan</a:t>
            </a:r>
            <a:r>
              <a:rPr lang="en-US" sz="1800" dirty="0"/>
              <a:t> </a:t>
            </a:r>
            <a:r>
              <a:rPr lang="en-US" sz="1800" dirty="0" err="1"/>
              <a:t>dari</a:t>
            </a:r>
            <a:r>
              <a:rPr lang="en-US" sz="1800" dirty="0"/>
              <a:t> </a:t>
            </a:r>
            <a:r>
              <a:rPr lang="en-US" sz="1800" dirty="0" err="1"/>
              <a:t>bumi</a:t>
            </a:r>
            <a:r>
              <a:rPr lang="en-US" sz="1800" dirty="0"/>
              <a:t> </a:t>
            </a:r>
            <a:r>
              <a:rPr lang="en-US" sz="1800" dirty="0" err="1"/>
              <a:t>untuk</a:t>
            </a:r>
            <a:r>
              <a:rPr lang="en-US" sz="1800" dirty="0"/>
              <a:t> </a:t>
            </a:r>
            <a:r>
              <a:rPr lang="en-US" sz="1800" dirty="0" err="1"/>
              <a:t>kamu</a:t>
            </a:r>
            <a:r>
              <a:rPr lang="en-US" sz="1800" dirty="0"/>
              <a:t>.”  </a:t>
            </a:r>
          </a:p>
        </p:txBody>
      </p:sp>
      <p:sp>
        <p:nvSpPr>
          <p:cNvPr id="5" name="Google Shape;477;p39"/>
          <p:cNvSpPr txBox="1">
            <a:spLocks/>
          </p:cNvSpPr>
          <p:nvPr/>
        </p:nvSpPr>
        <p:spPr>
          <a:xfrm>
            <a:off x="4261450" y="3502324"/>
            <a:ext cx="4882550" cy="3588589"/>
          </a:xfrm>
          <a:prstGeom prst="rect">
            <a:avLst/>
          </a:prstGeom>
          <a:solidFill>
            <a:schemeClr val="tx2"/>
          </a:solidFill>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endParaRPr lang="en-US" sz="1800" dirty="0" smtClean="0"/>
          </a:p>
          <a:p>
            <a:pPr algn="ctr">
              <a:spcAft>
                <a:spcPts val="1600"/>
              </a:spcAft>
            </a:pPr>
            <a:endParaRPr lang="en-US" sz="1800" dirty="0"/>
          </a:p>
          <a:p>
            <a:pPr algn="ctr">
              <a:spcAft>
                <a:spcPts val="1600"/>
              </a:spcAft>
            </a:pPr>
            <a:r>
              <a:rPr lang="en-US" sz="1800" dirty="0" smtClean="0"/>
              <a:t>QS</a:t>
            </a:r>
            <a:r>
              <a:rPr lang="en-US" sz="1800" dirty="0"/>
              <a:t>. Ali Imran </a:t>
            </a:r>
            <a:r>
              <a:rPr lang="en-US" sz="1800" dirty="0" smtClean="0"/>
              <a:t>3: 92</a:t>
            </a:r>
            <a:r>
              <a:rPr lang="en-US" sz="1800" dirty="0"/>
              <a:t> </a:t>
            </a:r>
            <a:endParaRPr lang="en-US" sz="1800" dirty="0" smtClean="0"/>
          </a:p>
          <a:p>
            <a:pPr algn="ctr">
              <a:spcAft>
                <a:spcPts val="1600"/>
              </a:spcAft>
            </a:pPr>
            <a:r>
              <a:rPr lang="en-US" sz="1800" dirty="0" smtClean="0"/>
              <a:t>“</a:t>
            </a:r>
            <a:r>
              <a:rPr lang="en-US" sz="1800" dirty="0" err="1"/>
              <a:t>Kamu</a:t>
            </a:r>
            <a:r>
              <a:rPr lang="en-US" sz="1800" dirty="0"/>
              <a:t> </a:t>
            </a:r>
            <a:r>
              <a:rPr lang="en-US" sz="1800" dirty="0" err="1"/>
              <a:t>sekali</a:t>
            </a:r>
            <a:r>
              <a:rPr lang="en-US" sz="1800" dirty="0"/>
              <a:t>-kali </a:t>
            </a:r>
            <a:r>
              <a:rPr lang="en-US" sz="1800" dirty="0" err="1"/>
              <a:t>tidak</a:t>
            </a:r>
            <a:r>
              <a:rPr lang="en-US" sz="1800" dirty="0"/>
              <a:t> </a:t>
            </a:r>
            <a:r>
              <a:rPr lang="en-US" sz="1800" dirty="0" err="1"/>
              <a:t>sampai</a:t>
            </a:r>
            <a:r>
              <a:rPr lang="en-US" sz="1800" dirty="0"/>
              <a:t> </a:t>
            </a:r>
            <a:r>
              <a:rPr lang="en-US" sz="1800" dirty="0" err="1"/>
              <a:t>kepada</a:t>
            </a:r>
            <a:r>
              <a:rPr lang="en-US" sz="1800" dirty="0"/>
              <a:t> </a:t>
            </a:r>
            <a:r>
              <a:rPr lang="en-US" sz="1800" dirty="0" err="1"/>
              <a:t>kebajikan</a:t>
            </a:r>
            <a:r>
              <a:rPr lang="en-US" sz="1800" dirty="0"/>
              <a:t> (yang </a:t>
            </a:r>
            <a:r>
              <a:rPr lang="en-US" sz="1800" dirty="0" err="1"/>
              <a:t>sempurna</a:t>
            </a:r>
            <a:r>
              <a:rPr lang="en-US" sz="1800" dirty="0"/>
              <a:t>) </a:t>
            </a:r>
            <a:r>
              <a:rPr lang="en-US" sz="1800" dirty="0" err="1"/>
              <a:t>sebelum</a:t>
            </a:r>
            <a:r>
              <a:rPr lang="en-US" sz="1800" dirty="0"/>
              <a:t> </a:t>
            </a:r>
            <a:r>
              <a:rPr lang="en-US" sz="1800" dirty="0" err="1"/>
              <a:t>kamu</a:t>
            </a:r>
            <a:r>
              <a:rPr lang="en-US" sz="1800" dirty="0"/>
              <a:t> </a:t>
            </a:r>
            <a:r>
              <a:rPr lang="en-US" sz="1800" dirty="0" err="1"/>
              <a:t>menafkahkan</a:t>
            </a:r>
            <a:r>
              <a:rPr lang="en-US" sz="1800" dirty="0"/>
              <a:t> </a:t>
            </a:r>
            <a:r>
              <a:rPr lang="en-US" sz="1800" dirty="0" err="1"/>
              <a:t>sebagian</a:t>
            </a:r>
            <a:r>
              <a:rPr lang="en-US" sz="1800" dirty="0"/>
              <a:t> </a:t>
            </a:r>
            <a:r>
              <a:rPr lang="en-US" sz="1800" dirty="0" err="1"/>
              <a:t>dari</a:t>
            </a:r>
            <a:r>
              <a:rPr lang="en-US" sz="1800" dirty="0"/>
              <a:t> </a:t>
            </a:r>
            <a:r>
              <a:rPr lang="en-US" sz="1800" dirty="0" err="1"/>
              <a:t>apa</a:t>
            </a:r>
            <a:r>
              <a:rPr lang="en-US" sz="1800" dirty="0"/>
              <a:t> yang </a:t>
            </a:r>
            <a:r>
              <a:rPr lang="en-US" sz="1800" dirty="0" err="1"/>
              <a:t>kamu</a:t>
            </a:r>
            <a:r>
              <a:rPr lang="en-US" sz="1800" dirty="0"/>
              <a:t> </a:t>
            </a:r>
            <a:r>
              <a:rPr lang="en-US" sz="1800" dirty="0" err="1"/>
              <a:t>cintai</a:t>
            </a:r>
            <a:r>
              <a:rPr lang="en-US" sz="1800" dirty="0" smtClean="0"/>
              <a:t>.”</a:t>
            </a:r>
            <a:endParaRPr lang="en-US" sz="1800" dirty="0"/>
          </a:p>
        </p:txBody>
      </p:sp>
      <p:sp>
        <p:nvSpPr>
          <p:cNvPr id="6" name="Google Shape;477;p39"/>
          <p:cNvSpPr txBox="1">
            <a:spLocks/>
          </p:cNvSpPr>
          <p:nvPr/>
        </p:nvSpPr>
        <p:spPr>
          <a:xfrm>
            <a:off x="117022" y="1128041"/>
            <a:ext cx="4144428" cy="7741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en-US" sz="2400" b="1" dirty="0" smtClean="0"/>
              <a:t>DASAR HUKUM WAKAF</a:t>
            </a:r>
            <a:endParaRPr lang="en-US" sz="2400" b="1" dirty="0"/>
          </a:p>
        </p:txBody>
      </p:sp>
    </p:spTree>
    <p:extLst>
      <p:ext uri="{BB962C8B-B14F-4D97-AF65-F5344CB8AC3E}">
        <p14:creationId xmlns:p14="http://schemas.microsoft.com/office/powerpoint/2010/main" val="2535603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39"/>
          <p:cNvPicPr preferRelativeResize="0"/>
          <p:nvPr/>
        </p:nvPicPr>
        <p:blipFill rotWithShape="1">
          <a:blip r:embed="rId3">
            <a:extLst>
              <a:ext uri="{28A0092B-C50C-407E-A947-70E740481C1C}">
                <a14:useLocalDpi xmlns:a14="http://schemas.microsoft.com/office/drawing/2010/main" val="0"/>
              </a:ext>
            </a:extLst>
          </a:blip>
          <a:srcRect r="48023"/>
          <a:stretch/>
        </p:blipFill>
        <p:spPr>
          <a:xfrm>
            <a:off x="5399699" y="-138023"/>
            <a:ext cx="3945901" cy="7211683"/>
          </a:xfrm>
          <a:prstGeom prst="rect">
            <a:avLst/>
          </a:prstGeom>
          <a:noFill/>
          <a:ln>
            <a:noFill/>
          </a:ln>
        </p:spPr>
      </p:pic>
      <p:sp>
        <p:nvSpPr>
          <p:cNvPr id="474" name="Google Shape;474;p39"/>
          <p:cNvSpPr/>
          <p:nvPr/>
        </p:nvSpPr>
        <p:spPr>
          <a:xfrm rot="-5400000">
            <a:off x="7227800" y="-852217"/>
            <a:ext cx="4235600" cy="3176700"/>
          </a:xfrm>
          <a:prstGeom prst="blockArc">
            <a:avLst>
              <a:gd name="adj1" fmla="val 10799724"/>
              <a:gd name="adj2" fmla="val 0"/>
              <a:gd name="adj3"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9"/>
          <p:cNvSpPr txBox="1">
            <a:spLocks noGrp="1"/>
          </p:cNvSpPr>
          <p:nvPr>
            <p:ph type="title"/>
          </p:nvPr>
        </p:nvSpPr>
        <p:spPr>
          <a:xfrm>
            <a:off x="1047804" y="299933"/>
            <a:ext cx="4644300" cy="92501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dirty="0" err="1" smtClean="0"/>
              <a:t>Sejarah</a:t>
            </a:r>
            <a:r>
              <a:rPr lang="en-US" sz="3600" dirty="0" smtClean="0"/>
              <a:t> </a:t>
            </a:r>
            <a:r>
              <a:rPr lang="en-US" sz="3600" dirty="0" err="1" smtClean="0"/>
              <a:t>Wakaf</a:t>
            </a:r>
            <a:endParaRPr sz="3600" dirty="0"/>
          </a:p>
        </p:txBody>
      </p:sp>
      <p:sp>
        <p:nvSpPr>
          <p:cNvPr id="476" name="Google Shape;476;p39"/>
          <p:cNvSpPr txBox="1">
            <a:spLocks noGrp="1"/>
          </p:cNvSpPr>
          <p:nvPr>
            <p:ph type="title" idx="2"/>
          </p:nvPr>
        </p:nvSpPr>
        <p:spPr>
          <a:xfrm>
            <a:off x="185163" y="226807"/>
            <a:ext cx="694731" cy="99814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p>
        </p:txBody>
      </p:sp>
      <p:sp>
        <p:nvSpPr>
          <p:cNvPr id="477" name="Google Shape;477;p39"/>
          <p:cNvSpPr txBox="1">
            <a:spLocks noGrp="1"/>
          </p:cNvSpPr>
          <p:nvPr>
            <p:ph type="subTitle" idx="1"/>
          </p:nvPr>
        </p:nvSpPr>
        <p:spPr>
          <a:xfrm>
            <a:off x="185161" y="1380226"/>
            <a:ext cx="5214538" cy="5262113"/>
          </a:xfrm>
          <a:prstGeom prst="rect">
            <a:avLst/>
          </a:prstGeom>
        </p:spPr>
        <p:txBody>
          <a:bodyPr spcFirstLastPara="1" wrap="square" lIns="91425" tIns="91425" rIns="91425" bIns="91425" anchor="t" anchorCtr="0">
            <a:noAutofit/>
          </a:bodyPr>
          <a:lstStyle/>
          <a:p>
            <a:pPr marL="0" lvl="0" indent="0">
              <a:spcAft>
                <a:spcPts val="1600"/>
              </a:spcAft>
            </a:pPr>
            <a:r>
              <a:rPr lang="en-US" dirty="0" err="1"/>
              <a:t>Menurut</a:t>
            </a:r>
            <a:r>
              <a:rPr lang="en-US" dirty="0"/>
              <a:t> </a:t>
            </a:r>
            <a:r>
              <a:rPr lang="en-US" dirty="0" err="1"/>
              <a:t>sebagian</a:t>
            </a:r>
            <a:r>
              <a:rPr lang="en-US" dirty="0"/>
              <a:t> </a:t>
            </a:r>
            <a:r>
              <a:rPr lang="en-US" dirty="0" err="1"/>
              <a:t>ulama</a:t>
            </a:r>
            <a:r>
              <a:rPr lang="en-US" dirty="0"/>
              <a:t>, </a:t>
            </a:r>
            <a:r>
              <a:rPr lang="en-US" dirty="0" err="1"/>
              <a:t>wakaf</a:t>
            </a:r>
            <a:r>
              <a:rPr lang="en-US" dirty="0"/>
              <a:t> </a:t>
            </a:r>
            <a:r>
              <a:rPr lang="en-US" dirty="0" err="1"/>
              <a:t>pertama</a:t>
            </a:r>
            <a:r>
              <a:rPr lang="en-US" dirty="0"/>
              <a:t> kali </a:t>
            </a:r>
            <a:r>
              <a:rPr lang="en-US" dirty="0" err="1"/>
              <a:t>dilakukan</a:t>
            </a:r>
            <a:r>
              <a:rPr lang="en-US" dirty="0"/>
              <a:t> </a:t>
            </a:r>
            <a:r>
              <a:rPr lang="en-US" dirty="0" err="1"/>
              <a:t>oleh</a:t>
            </a:r>
            <a:r>
              <a:rPr lang="en-US" dirty="0"/>
              <a:t> </a:t>
            </a:r>
            <a:r>
              <a:rPr lang="en-US" dirty="0" err="1"/>
              <a:t>Rasulullah</a:t>
            </a:r>
            <a:r>
              <a:rPr lang="en-US" dirty="0"/>
              <a:t> SAW </a:t>
            </a:r>
            <a:r>
              <a:rPr lang="en-US" dirty="0" err="1"/>
              <a:t>berupa</a:t>
            </a:r>
            <a:r>
              <a:rPr lang="en-US" dirty="0"/>
              <a:t> </a:t>
            </a:r>
            <a:r>
              <a:rPr lang="en-US" dirty="0" err="1"/>
              <a:t>wakaf</a:t>
            </a:r>
            <a:r>
              <a:rPr lang="en-US" dirty="0"/>
              <a:t> </a:t>
            </a:r>
            <a:r>
              <a:rPr lang="en-US" dirty="0" err="1"/>
              <a:t>tanah</a:t>
            </a:r>
            <a:r>
              <a:rPr lang="en-US" dirty="0"/>
              <a:t> </a:t>
            </a:r>
            <a:r>
              <a:rPr lang="en-US" dirty="0" err="1"/>
              <a:t>untuk</a:t>
            </a:r>
            <a:r>
              <a:rPr lang="en-US" dirty="0"/>
              <a:t> </a:t>
            </a:r>
            <a:r>
              <a:rPr lang="en-US" dirty="0" smtClean="0"/>
              <a:t>masjid.</a:t>
            </a:r>
            <a:endParaRPr lang="en-US" dirty="0" smtClean="0"/>
          </a:p>
          <a:p>
            <a:pPr marL="0" lvl="0" indent="0">
              <a:spcAft>
                <a:spcPts val="1600"/>
              </a:spcAft>
            </a:pPr>
            <a:r>
              <a:rPr lang="en-US" dirty="0" err="1"/>
              <a:t>Rasulullah</a:t>
            </a:r>
            <a:r>
              <a:rPr lang="en-US" dirty="0"/>
              <a:t> SAW </a:t>
            </a:r>
            <a:r>
              <a:rPr lang="en-US" dirty="0" err="1"/>
              <a:t>pada</a:t>
            </a:r>
            <a:r>
              <a:rPr lang="en-US" dirty="0"/>
              <a:t> </a:t>
            </a:r>
            <a:r>
              <a:rPr lang="en-US" dirty="0" err="1"/>
              <a:t>tahun</a:t>
            </a:r>
            <a:r>
              <a:rPr lang="en-US" dirty="0"/>
              <a:t> </a:t>
            </a:r>
            <a:r>
              <a:rPr lang="en-US" dirty="0" err="1"/>
              <a:t>ketiga</a:t>
            </a:r>
            <a:r>
              <a:rPr lang="en-US" dirty="0"/>
              <a:t> </a:t>
            </a:r>
            <a:r>
              <a:rPr lang="en-US" dirty="0" err="1"/>
              <a:t>Hijriyah</a:t>
            </a:r>
            <a:r>
              <a:rPr lang="en-US" dirty="0"/>
              <a:t> </a:t>
            </a:r>
            <a:r>
              <a:rPr lang="en-US" dirty="0" err="1"/>
              <a:t>pernah</a:t>
            </a:r>
            <a:r>
              <a:rPr lang="en-US" dirty="0"/>
              <a:t> </a:t>
            </a:r>
            <a:r>
              <a:rPr lang="en-US" dirty="0" err="1"/>
              <a:t>mewakafkan</a:t>
            </a:r>
            <a:r>
              <a:rPr lang="en-US" dirty="0"/>
              <a:t> </a:t>
            </a:r>
            <a:r>
              <a:rPr lang="en-US" dirty="0" err="1"/>
              <a:t>ketujuh</a:t>
            </a:r>
            <a:r>
              <a:rPr lang="en-US" dirty="0"/>
              <a:t> </a:t>
            </a:r>
            <a:r>
              <a:rPr lang="en-US" dirty="0" err="1"/>
              <a:t>kebun</a:t>
            </a:r>
            <a:r>
              <a:rPr lang="en-US" dirty="0"/>
              <a:t> </a:t>
            </a:r>
            <a:r>
              <a:rPr lang="en-US" dirty="0" err="1"/>
              <a:t>kurma</a:t>
            </a:r>
            <a:r>
              <a:rPr lang="en-US" dirty="0"/>
              <a:t> di </a:t>
            </a:r>
            <a:r>
              <a:rPr lang="en-US" dirty="0" err="1"/>
              <a:t>Madinah</a:t>
            </a:r>
            <a:r>
              <a:rPr lang="en-US" dirty="0"/>
              <a:t>; </a:t>
            </a:r>
            <a:r>
              <a:rPr lang="en-US" dirty="0" err="1"/>
              <a:t>diantaranya</a:t>
            </a:r>
            <a:r>
              <a:rPr lang="en-US" dirty="0"/>
              <a:t> </a:t>
            </a:r>
            <a:r>
              <a:rPr lang="en-US" dirty="0" err="1"/>
              <a:t>ialah</a:t>
            </a:r>
            <a:r>
              <a:rPr lang="en-US" dirty="0"/>
              <a:t> </a:t>
            </a:r>
            <a:r>
              <a:rPr lang="en-US" dirty="0" err="1" smtClean="0"/>
              <a:t>kebun</a:t>
            </a:r>
            <a:r>
              <a:rPr lang="en-US" dirty="0" smtClean="0"/>
              <a:t> </a:t>
            </a:r>
            <a:r>
              <a:rPr lang="en-US" i="1" dirty="0" err="1"/>
              <a:t>A’raf</a:t>
            </a:r>
            <a:r>
              <a:rPr lang="en-US" dirty="0"/>
              <a:t>, </a:t>
            </a:r>
            <a:r>
              <a:rPr lang="en-US" i="1" dirty="0" err="1"/>
              <a:t>Shafiyah</a:t>
            </a:r>
            <a:r>
              <a:rPr lang="en-US" dirty="0"/>
              <a:t>, </a:t>
            </a:r>
            <a:r>
              <a:rPr lang="en-US" i="1" dirty="0" err="1"/>
              <a:t>Dalal</a:t>
            </a:r>
            <a:r>
              <a:rPr lang="en-US" dirty="0"/>
              <a:t>, </a:t>
            </a:r>
            <a:r>
              <a:rPr lang="en-US" i="1" dirty="0" err="1"/>
              <a:t>Barqah</a:t>
            </a:r>
            <a:r>
              <a:rPr lang="en-US" dirty="0"/>
              <a:t> </a:t>
            </a:r>
            <a:r>
              <a:rPr lang="en-US" dirty="0" err="1"/>
              <a:t>dan</a:t>
            </a:r>
            <a:r>
              <a:rPr lang="en-US" dirty="0"/>
              <a:t> </a:t>
            </a:r>
            <a:r>
              <a:rPr lang="en-US" dirty="0" err="1" smtClean="0"/>
              <a:t>kebun</a:t>
            </a:r>
            <a:r>
              <a:rPr lang="en-US" dirty="0" smtClean="0"/>
              <a:t> </a:t>
            </a:r>
            <a:r>
              <a:rPr lang="en-US" dirty="0" err="1" smtClean="0"/>
              <a:t>lainnya</a:t>
            </a:r>
            <a:r>
              <a:rPr lang="en-US" dirty="0" smtClean="0"/>
              <a:t>.</a:t>
            </a:r>
            <a:endParaRPr lang="en-US" dirty="0" smtClean="0"/>
          </a:p>
          <a:p>
            <a:pPr marL="0" indent="0">
              <a:spcAft>
                <a:spcPts val="1600"/>
              </a:spcAft>
            </a:pPr>
            <a:r>
              <a:rPr lang="en-US" dirty="0" err="1"/>
              <a:t>Sedangkan</a:t>
            </a:r>
            <a:r>
              <a:rPr lang="en-US" dirty="0"/>
              <a:t> </a:t>
            </a:r>
            <a:r>
              <a:rPr lang="en-US" dirty="0" err="1"/>
              <a:t>pendapat</a:t>
            </a:r>
            <a:r>
              <a:rPr lang="en-US" dirty="0"/>
              <a:t> lain </a:t>
            </a:r>
            <a:r>
              <a:rPr lang="en-US" dirty="0" err="1"/>
              <a:t>mengatakan</a:t>
            </a:r>
            <a:r>
              <a:rPr lang="en-US" dirty="0"/>
              <a:t> yang </a:t>
            </a:r>
            <a:r>
              <a:rPr lang="en-US" dirty="0" err="1"/>
              <a:t>pertama</a:t>
            </a:r>
            <a:r>
              <a:rPr lang="en-US" dirty="0"/>
              <a:t> kali </a:t>
            </a:r>
            <a:r>
              <a:rPr lang="en-US" dirty="0" err="1"/>
              <a:t>melaksanakan</a:t>
            </a:r>
            <a:r>
              <a:rPr lang="en-US" dirty="0"/>
              <a:t> </a:t>
            </a:r>
            <a:r>
              <a:rPr lang="en-US" dirty="0" err="1" smtClean="0"/>
              <a:t>syariat</a:t>
            </a:r>
            <a:r>
              <a:rPr lang="en-US" dirty="0" smtClean="0"/>
              <a:t> </a:t>
            </a:r>
            <a:r>
              <a:rPr lang="en-US" dirty="0" err="1"/>
              <a:t>Wakaf</a:t>
            </a:r>
            <a:r>
              <a:rPr lang="en-US" dirty="0"/>
              <a:t> </a:t>
            </a:r>
            <a:r>
              <a:rPr lang="en-US" dirty="0" err="1"/>
              <a:t>adalah</a:t>
            </a:r>
            <a:r>
              <a:rPr lang="en-US" dirty="0"/>
              <a:t> Umar bin </a:t>
            </a:r>
            <a:r>
              <a:rPr lang="en-US" dirty="0" err="1" smtClean="0"/>
              <a:t>Khatab</a:t>
            </a:r>
            <a:r>
              <a:rPr lang="en-US" dirty="0" smtClean="0"/>
              <a:t>.</a:t>
            </a:r>
            <a:endParaRPr lang="en-US" dirty="0"/>
          </a:p>
          <a:p>
            <a:pPr marL="0" indent="0">
              <a:spcAft>
                <a:spcPts val="1600"/>
              </a:spcAft>
            </a:pPr>
            <a:r>
              <a:rPr lang="en-US" dirty="0" err="1"/>
              <a:t>Praktek</a:t>
            </a:r>
            <a:r>
              <a:rPr lang="en-US" dirty="0"/>
              <a:t> </a:t>
            </a:r>
            <a:r>
              <a:rPr lang="en-US" dirty="0" err="1"/>
              <a:t>wakaf</a:t>
            </a:r>
            <a:r>
              <a:rPr lang="en-US" dirty="0"/>
              <a:t> </a:t>
            </a:r>
            <a:r>
              <a:rPr lang="en-US" dirty="0" err="1"/>
              <a:t>menjadi</a:t>
            </a:r>
            <a:r>
              <a:rPr lang="en-US" dirty="0"/>
              <a:t> </a:t>
            </a:r>
            <a:r>
              <a:rPr lang="en-US" dirty="0" err="1"/>
              <a:t>lebih</a:t>
            </a:r>
            <a:r>
              <a:rPr lang="en-US" dirty="0"/>
              <a:t> </a:t>
            </a:r>
            <a:r>
              <a:rPr lang="en-US" dirty="0" err="1"/>
              <a:t>luas</a:t>
            </a:r>
            <a:r>
              <a:rPr lang="en-US" dirty="0"/>
              <a:t> </a:t>
            </a:r>
            <a:r>
              <a:rPr lang="en-US" dirty="0" err="1"/>
              <a:t>pada</a:t>
            </a:r>
            <a:r>
              <a:rPr lang="en-US" dirty="0"/>
              <a:t> </a:t>
            </a:r>
            <a:r>
              <a:rPr lang="en-US" dirty="0" err="1"/>
              <a:t>masa</a:t>
            </a:r>
            <a:r>
              <a:rPr lang="en-US" dirty="0"/>
              <a:t> </a:t>
            </a:r>
            <a:r>
              <a:rPr lang="en-US" dirty="0" err="1"/>
              <a:t>dinasti</a:t>
            </a:r>
            <a:r>
              <a:rPr lang="en-US" dirty="0"/>
              <a:t> </a:t>
            </a:r>
            <a:r>
              <a:rPr lang="en-US" dirty="0" err="1"/>
              <a:t>Umayah</a:t>
            </a:r>
            <a:r>
              <a:rPr lang="en-US" dirty="0"/>
              <a:t> </a:t>
            </a:r>
            <a:r>
              <a:rPr lang="en-US" dirty="0" err="1"/>
              <a:t>dan</a:t>
            </a:r>
            <a:r>
              <a:rPr lang="en-US" dirty="0"/>
              <a:t> </a:t>
            </a:r>
            <a:r>
              <a:rPr lang="en-US" dirty="0" err="1"/>
              <a:t>dinasti</a:t>
            </a:r>
            <a:r>
              <a:rPr lang="en-US" dirty="0"/>
              <a:t> </a:t>
            </a:r>
            <a:r>
              <a:rPr lang="en-US" dirty="0" err="1" smtClean="0"/>
              <a:t>Abbasiyah</a:t>
            </a:r>
            <a:r>
              <a:rPr lang="en-US" dirty="0" smtClean="0"/>
              <a:t>.</a:t>
            </a:r>
            <a:endParaRPr lang="en-US" dirty="0"/>
          </a:p>
          <a:p>
            <a:pPr marL="0" indent="0">
              <a:spcAft>
                <a:spcPts val="1600"/>
              </a:spcAft>
            </a:pPr>
            <a:r>
              <a:rPr lang="en-US" dirty="0" err="1"/>
              <a:t>Pada</a:t>
            </a:r>
            <a:r>
              <a:rPr lang="en-US" dirty="0"/>
              <a:t> </a:t>
            </a:r>
            <a:r>
              <a:rPr lang="en-US" dirty="0" err="1"/>
              <a:t>masa</a:t>
            </a:r>
            <a:r>
              <a:rPr lang="en-US" dirty="0"/>
              <a:t> </a:t>
            </a:r>
            <a:r>
              <a:rPr lang="en-US" dirty="0" err="1"/>
              <a:t>dinasti</a:t>
            </a:r>
            <a:r>
              <a:rPr lang="en-US" dirty="0"/>
              <a:t> </a:t>
            </a:r>
            <a:r>
              <a:rPr lang="en-US" dirty="0" err="1"/>
              <a:t>Abbasiyah</a:t>
            </a:r>
            <a:r>
              <a:rPr lang="en-US" dirty="0"/>
              <a:t> </a:t>
            </a:r>
            <a:r>
              <a:rPr lang="en-US" dirty="0" err="1"/>
              <a:t>terdapat</a:t>
            </a:r>
            <a:r>
              <a:rPr lang="en-US" dirty="0"/>
              <a:t> </a:t>
            </a:r>
            <a:r>
              <a:rPr lang="en-US" dirty="0" err="1"/>
              <a:t>lembaga</a:t>
            </a:r>
            <a:r>
              <a:rPr lang="en-US" dirty="0"/>
              <a:t> </a:t>
            </a:r>
            <a:r>
              <a:rPr lang="en-US" dirty="0" err="1"/>
              <a:t>wakaf</a:t>
            </a:r>
            <a:r>
              <a:rPr lang="en-US" dirty="0"/>
              <a:t> yang </a:t>
            </a:r>
            <a:r>
              <a:rPr lang="en-US" dirty="0" err="1"/>
              <a:t>disebut</a:t>
            </a:r>
            <a:r>
              <a:rPr lang="en-US" dirty="0"/>
              <a:t> </a:t>
            </a:r>
            <a:r>
              <a:rPr lang="en-US" dirty="0" err="1"/>
              <a:t>dengan</a:t>
            </a:r>
            <a:r>
              <a:rPr lang="en-US" dirty="0"/>
              <a:t> “</a:t>
            </a:r>
            <a:r>
              <a:rPr lang="en-US" i="1" dirty="0" err="1"/>
              <a:t>shadr</a:t>
            </a:r>
            <a:r>
              <a:rPr lang="en-US" i="1" dirty="0"/>
              <a:t> al-</a:t>
            </a:r>
            <a:r>
              <a:rPr lang="en-US" i="1" dirty="0" err="1"/>
              <a:t>Wuquuf</a:t>
            </a:r>
            <a:r>
              <a:rPr lang="en-US" dirty="0"/>
              <a:t>” yang </a:t>
            </a:r>
            <a:r>
              <a:rPr lang="en-US" dirty="0" err="1"/>
              <a:t>mengurus</a:t>
            </a:r>
            <a:r>
              <a:rPr lang="en-US" dirty="0"/>
              <a:t> </a:t>
            </a:r>
            <a:r>
              <a:rPr lang="en-US" dirty="0" err="1"/>
              <a:t>administrasi</a:t>
            </a:r>
            <a:r>
              <a:rPr lang="en-US" dirty="0"/>
              <a:t> </a:t>
            </a:r>
            <a:r>
              <a:rPr lang="en-US" dirty="0" err="1"/>
              <a:t>dan</a:t>
            </a:r>
            <a:r>
              <a:rPr lang="en-US" dirty="0"/>
              <a:t> </a:t>
            </a:r>
            <a:r>
              <a:rPr lang="en-US" dirty="0" err="1"/>
              <a:t>memilih</a:t>
            </a:r>
            <a:r>
              <a:rPr lang="en-US" dirty="0"/>
              <a:t> </a:t>
            </a:r>
            <a:r>
              <a:rPr lang="en-US" dirty="0" err="1"/>
              <a:t>staf</a:t>
            </a:r>
            <a:r>
              <a:rPr lang="en-US" dirty="0"/>
              <a:t> </a:t>
            </a:r>
            <a:r>
              <a:rPr lang="en-US" dirty="0" err="1"/>
              <a:t>pengelola</a:t>
            </a:r>
            <a:r>
              <a:rPr lang="en-US" dirty="0"/>
              <a:t> </a:t>
            </a:r>
            <a:r>
              <a:rPr lang="en-US" dirty="0" err="1"/>
              <a:t>lembaga</a:t>
            </a:r>
            <a:r>
              <a:rPr lang="en-US" dirty="0"/>
              <a:t> </a:t>
            </a:r>
            <a:r>
              <a:rPr lang="en-US" dirty="0" err="1"/>
              <a:t>wakaf</a:t>
            </a:r>
            <a:r>
              <a:rPr lang="en-US" dirty="0"/>
              <a:t>.</a:t>
            </a:r>
          </a:p>
          <a:p>
            <a:pPr marL="0" indent="0">
              <a:spcAft>
                <a:spcPts val="1600"/>
              </a:spcAft>
            </a:pPr>
            <a:r>
              <a:rPr lang="en-US" dirty="0"/>
              <a:t>Di Indonesia, </a:t>
            </a:r>
            <a:r>
              <a:rPr lang="en-US" dirty="0" err="1"/>
              <a:t>wakaf</a:t>
            </a:r>
            <a:r>
              <a:rPr lang="en-US" dirty="0"/>
              <a:t> </a:t>
            </a:r>
            <a:r>
              <a:rPr lang="en-US" dirty="0" err="1"/>
              <a:t>pertama</a:t>
            </a:r>
            <a:r>
              <a:rPr lang="en-US" dirty="0"/>
              <a:t> kali </a:t>
            </a:r>
            <a:r>
              <a:rPr lang="en-US" dirty="0" err="1"/>
              <a:t>dilaksanakan</a:t>
            </a:r>
            <a:r>
              <a:rPr lang="en-US" dirty="0"/>
              <a:t> </a:t>
            </a:r>
            <a:r>
              <a:rPr lang="en-US" dirty="0" err="1"/>
              <a:t>pada</a:t>
            </a:r>
            <a:r>
              <a:rPr lang="en-US" dirty="0"/>
              <a:t> </a:t>
            </a:r>
            <a:r>
              <a:rPr lang="en-US" dirty="0" err="1"/>
              <a:t>masa</a:t>
            </a:r>
            <a:r>
              <a:rPr lang="en-US" dirty="0"/>
              <a:t> </a:t>
            </a:r>
            <a:r>
              <a:rPr lang="en-US" dirty="0" err="1"/>
              <a:t>Kerajaan</a:t>
            </a:r>
            <a:r>
              <a:rPr lang="en-US" dirty="0"/>
              <a:t>  Aceh Darussalam. </a:t>
            </a:r>
            <a:r>
              <a:rPr lang="en-US" dirty="0" err="1"/>
              <a:t>Saat</a:t>
            </a:r>
            <a:r>
              <a:rPr lang="en-US" dirty="0"/>
              <a:t> </a:t>
            </a:r>
            <a:r>
              <a:rPr lang="en-US" dirty="0" err="1"/>
              <a:t>itu</a:t>
            </a:r>
            <a:r>
              <a:rPr lang="en-US" dirty="0"/>
              <a:t>, </a:t>
            </a:r>
            <a:r>
              <a:rPr lang="en-US" dirty="0" err="1"/>
              <a:t>dikeluarkan</a:t>
            </a:r>
            <a:r>
              <a:rPr lang="en-US" dirty="0"/>
              <a:t> </a:t>
            </a:r>
            <a:r>
              <a:rPr lang="en-US" dirty="0" err="1"/>
              <a:t>Undang-undang</a:t>
            </a:r>
            <a:r>
              <a:rPr lang="en-US" dirty="0"/>
              <a:t> </a:t>
            </a:r>
            <a:r>
              <a:rPr lang="en-US" dirty="0" err="1"/>
              <a:t>dasar</a:t>
            </a:r>
            <a:r>
              <a:rPr lang="en-US" dirty="0"/>
              <a:t> </a:t>
            </a:r>
            <a:r>
              <a:rPr lang="en-US" dirty="0" err="1"/>
              <a:t>bernama</a:t>
            </a:r>
            <a:r>
              <a:rPr lang="en-US" dirty="0"/>
              <a:t> </a:t>
            </a:r>
            <a:r>
              <a:rPr lang="en-US" i="1" dirty="0" err="1"/>
              <a:t>Kanun</a:t>
            </a:r>
            <a:r>
              <a:rPr lang="en-US" i="1" dirty="0"/>
              <a:t> </a:t>
            </a:r>
            <a:r>
              <a:rPr lang="en-US" i="1" dirty="0" err="1"/>
              <a:t>Meukuta</a:t>
            </a:r>
            <a:r>
              <a:rPr lang="en-US" i="1" dirty="0"/>
              <a:t> </a:t>
            </a:r>
            <a:r>
              <a:rPr lang="en-US" i="1" dirty="0" err="1" smtClean="0"/>
              <a:t>Alam</a:t>
            </a:r>
            <a:r>
              <a:rPr lang="en-US" i="1" dirty="0" smtClean="0"/>
              <a:t>.</a:t>
            </a:r>
            <a:endParaRPr lang="en-U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4" name="Google Shape;884;p51"/>
          <p:cNvSpPr txBox="1">
            <a:spLocks noGrp="1"/>
          </p:cNvSpPr>
          <p:nvPr>
            <p:ph type="subTitle" idx="1"/>
          </p:nvPr>
        </p:nvSpPr>
        <p:spPr>
          <a:xfrm>
            <a:off x="5558050" y="5007100"/>
            <a:ext cx="2556600" cy="951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de"/>
              <a:t>Gib hier einen Untertitel ein, wenn du es brauchst</a:t>
            </a:r>
            <a:endParaRPr/>
          </a:p>
        </p:txBody>
      </p:sp>
      <p:pic>
        <p:nvPicPr>
          <p:cNvPr id="885" name="Google Shape;885;p51"/>
          <p:cNvPicPr preferRelativeResize="0"/>
          <p:nvPr/>
        </p:nvPicPr>
        <p:blipFill rotWithShape="1">
          <a:blip r:embed="rId3">
            <a:alphaModFix/>
          </a:blip>
          <a:srcRect r="50134"/>
          <a:stretch/>
        </p:blipFill>
        <p:spPr>
          <a:xfrm>
            <a:off x="-25300" y="0"/>
            <a:ext cx="3847200" cy="6858000"/>
          </a:xfrm>
          <a:prstGeom prst="rect">
            <a:avLst/>
          </a:prstGeom>
          <a:noFill/>
          <a:ln>
            <a:noFill/>
          </a:ln>
        </p:spPr>
      </p:pic>
      <p:sp>
        <p:nvSpPr>
          <p:cNvPr id="2" name="Title 1"/>
          <p:cNvSpPr>
            <a:spLocks noGrp="1"/>
          </p:cNvSpPr>
          <p:nvPr>
            <p:ph type="title"/>
          </p:nvPr>
        </p:nvSpPr>
        <p:spPr/>
        <p:txBody>
          <a:bodyPr/>
          <a:lstStyle/>
          <a:p>
            <a:endParaRPr lang="en-US" dirty="0"/>
          </a:p>
        </p:txBody>
      </p:sp>
      <p:graphicFrame>
        <p:nvGraphicFramePr>
          <p:cNvPr id="8" name="Google Shape;1089;p57"/>
          <p:cNvGraphicFramePr/>
          <p:nvPr>
            <p:extLst>
              <p:ext uri="{D42A27DB-BD31-4B8C-83A1-F6EECF244321}">
                <p14:modId xmlns:p14="http://schemas.microsoft.com/office/powerpoint/2010/main" val="3457464105"/>
              </p:ext>
            </p:extLst>
          </p:nvPr>
        </p:nvGraphicFramePr>
        <p:xfrm>
          <a:off x="376119" y="1723621"/>
          <a:ext cx="8457329" cy="3831551"/>
        </p:xfrm>
        <a:graphic>
          <a:graphicData uri="http://schemas.openxmlformats.org/drawingml/2006/table">
            <a:tbl>
              <a:tblPr>
                <a:tableStyleId>{5202B0CA-FC54-4496-8BCA-5EF66A818D29}</a:tableStyleId>
              </a:tblPr>
              <a:tblGrid>
                <a:gridCol w="1657377"/>
                <a:gridCol w="1720873"/>
                <a:gridCol w="1770995"/>
                <a:gridCol w="1654042"/>
                <a:gridCol w="1654042"/>
              </a:tblGrid>
              <a:tr h="553753">
                <a:tc>
                  <a:txBody>
                    <a:bodyPr/>
                    <a:lstStyle/>
                    <a:p>
                      <a:endParaRPr lang="en-US" dirty="0"/>
                    </a:p>
                  </a:txBody>
                  <a:tcPr marL="91425" marR="91425" marT="121900" marB="1219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900" b="1" dirty="0" smtClean="0">
                          <a:sym typeface="Open Sans"/>
                        </a:rPr>
                        <a:t>Zakat</a:t>
                      </a:r>
                      <a:endParaRPr sz="1900" b="1" dirty="0">
                        <a:solidFill>
                          <a:schemeClr val="lt2"/>
                        </a:solidFill>
                        <a:latin typeface="Open Sans"/>
                        <a:ea typeface="Open Sans"/>
                        <a:cs typeface="Open Sans"/>
                        <a:sym typeface="Open Sans"/>
                      </a:endParaRPr>
                    </a:p>
                  </a:txBody>
                  <a:tcPr marL="91425" marR="91425" marT="121900" marB="1219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lvl="0" indent="0" algn="ctr" rtl="0">
                        <a:spcBef>
                          <a:spcPts val="0"/>
                        </a:spcBef>
                        <a:spcAft>
                          <a:spcPts val="0"/>
                        </a:spcAft>
                        <a:buNone/>
                      </a:pPr>
                      <a:r>
                        <a:rPr lang="en-US" sz="1900" b="1" dirty="0" err="1" smtClean="0">
                          <a:sym typeface="Open Sans"/>
                        </a:rPr>
                        <a:t>Infak</a:t>
                      </a:r>
                      <a:endParaRPr sz="1900" b="1" dirty="0">
                        <a:solidFill>
                          <a:schemeClr val="lt2"/>
                        </a:solidFill>
                        <a:latin typeface="Open Sans"/>
                        <a:ea typeface="Open Sans"/>
                        <a:cs typeface="Open Sans"/>
                        <a:sym typeface="Open Sans"/>
                      </a:endParaRPr>
                    </a:p>
                  </a:txBody>
                  <a:tcPr marL="91425" marR="91425" marT="121900" marB="1219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lvl="0" indent="0" algn="ctr" rtl="0">
                        <a:spcBef>
                          <a:spcPts val="0"/>
                        </a:spcBef>
                        <a:spcAft>
                          <a:spcPts val="0"/>
                        </a:spcAft>
                        <a:buNone/>
                      </a:pPr>
                      <a:r>
                        <a:rPr lang="de" sz="1900" b="1" dirty="0" smtClean="0">
                          <a:sym typeface="Open Sans"/>
                        </a:rPr>
                        <a:t>Sedekah</a:t>
                      </a:r>
                      <a:endParaRPr sz="1900" b="1" dirty="0">
                        <a:solidFill>
                          <a:schemeClr val="lt2"/>
                        </a:solidFill>
                        <a:latin typeface="Open Sans"/>
                        <a:ea typeface="Open Sans"/>
                        <a:cs typeface="Open Sans"/>
                        <a:sym typeface="Open Sans"/>
                      </a:endParaRPr>
                    </a:p>
                  </a:txBody>
                  <a:tcPr marL="91425" marR="91425" marT="121900" marB="1219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lvl="0" indent="0" algn="ctr" rtl="0">
                        <a:spcBef>
                          <a:spcPts val="0"/>
                        </a:spcBef>
                        <a:spcAft>
                          <a:spcPts val="0"/>
                        </a:spcAft>
                        <a:buNone/>
                      </a:pPr>
                      <a:r>
                        <a:rPr lang="en-US" sz="1900" b="1" dirty="0" err="1" smtClean="0">
                          <a:sym typeface="Open Sans"/>
                        </a:rPr>
                        <a:t>Wakaf</a:t>
                      </a:r>
                      <a:endParaRPr sz="1900" b="1" dirty="0">
                        <a:solidFill>
                          <a:schemeClr val="lt2"/>
                        </a:solidFill>
                        <a:latin typeface="Open Sans"/>
                        <a:ea typeface="Open Sans"/>
                        <a:cs typeface="Open Sans"/>
                        <a:sym typeface="Open Sans"/>
                      </a:endParaRPr>
                    </a:p>
                  </a:txBody>
                  <a:tcPr marL="91425" marR="91425" marT="121900" marB="1219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052838">
                <a:tc>
                  <a:txBody>
                    <a:bodyPr/>
                    <a:lstStyle/>
                    <a:p>
                      <a:pPr marL="0" lvl="0" indent="0" algn="l" rtl="0">
                        <a:spcBef>
                          <a:spcPts val="0"/>
                        </a:spcBef>
                        <a:spcAft>
                          <a:spcPts val="0"/>
                        </a:spcAft>
                        <a:buNone/>
                      </a:pPr>
                      <a:r>
                        <a:rPr lang="en-US" sz="1900" b="1" dirty="0" err="1" smtClean="0">
                          <a:sym typeface="Open Sans"/>
                        </a:rPr>
                        <a:t>Objek</a:t>
                      </a:r>
                      <a:endParaRPr sz="1900" b="1" dirty="0">
                        <a:solidFill>
                          <a:schemeClr val="lt2"/>
                        </a:solidFill>
                        <a:latin typeface="Open Sans"/>
                        <a:ea typeface="Open Sans"/>
                        <a:cs typeface="Open Sans"/>
                        <a:sym typeface="Open Sans"/>
                      </a:endParaRPr>
                    </a:p>
                  </a:txBody>
                  <a:tcPr marL="91425" marR="91425" marT="121900" marB="1219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40000"/>
                        <a:lumOff val="60000"/>
                      </a:schemeClr>
                    </a:solidFill>
                  </a:tcPr>
                </a:tc>
                <a:tc>
                  <a:txBody>
                    <a:bodyPr/>
                    <a:lstStyle/>
                    <a:p>
                      <a:pPr marL="0" lvl="0" indent="0" algn="ctr" rtl="0">
                        <a:spcBef>
                          <a:spcPts val="0"/>
                        </a:spcBef>
                        <a:spcAft>
                          <a:spcPts val="0"/>
                        </a:spcAft>
                        <a:buNone/>
                      </a:pPr>
                      <a:r>
                        <a:rPr lang="en-US" sz="1900" dirty="0" err="1" smtClean="0">
                          <a:sym typeface="Open Sans"/>
                        </a:rPr>
                        <a:t>Berbentuk</a:t>
                      </a:r>
                      <a:r>
                        <a:rPr lang="en-US" sz="1900" baseline="0" dirty="0" smtClean="0">
                          <a:sym typeface="Open Sans"/>
                        </a:rPr>
                        <a:t> </a:t>
                      </a:r>
                      <a:r>
                        <a:rPr lang="en-US" sz="1900" baseline="0" dirty="0" err="1" smtClean="0">
                          <a:sym typeface="Open Sans"/>
                        </a:rPr>
                        <a:t>Harta</a:t>
                      </a:r>
                      <a:endParaRPr sz="1900" dirty="0">
                        <a:solidFill>
                          <a:schemeClr val="dk1"/>
                        </a:solidFill>
                        <a:latin typeface="Open Sans"/>
                        <a:ea typeface="Open Sans"/>
                        <a:cs typeface="Open Sans"/>
                        <a:sym typeface="Open Sans"/>
                      </a:endParaRPr>
                    </a:p>
                  </a:txBody>
                  <a:tcPr marL="91425" marR="91425" marT="121900" marB="1219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err="1" smtClean="0">
                          <a:sym typeface="Open Sans"/>
                        </a:rPr>
                        <a:t>Berbentuk</a:t>
                      </a:r>
                      <a:r>
                        <a:rPr lang="en-US" sz="1900" baseline="0" dirty="0" smtClean="0">
                          <a:sym typeface="Open Sans"/>
                        </a:rPr>
                        <a:t> </a:t>
                      </a:r>
                      <a:r>
                        <a:rPr lang="en-US" sz="1900" baseline="0" dirty="0" err="1" smtClean="0">
                          <a:sym typeface="Open Sans"/>
                        </a:rPr>
                        <a:t>Harta</a:t>
                      </a:r>
                      <a:endParaRPr lang="en-US" sz="1900" dirty="0" smtClean="0">
                        <a:solidFill>
                          <a:schemeClr val="dk1"/>
                        </a:solidFill>
                        <a:latin typeface="Open Sans"/>
                        <a:ea typeface="Open Sans"/>
                        <a:cs typeface="Open Sans"/>
                        <a:sym typeface="Open Sans"/>
                      </a:endParaRPr>
                    </a:p>
                  </a:txBody>
                  <a:tcPr marL="91425" marR="91425" marT="121900" marB="121900">
                    <a:lnT w="12700" cap="flat" cmpd="sng" algn="ctr">
                      <a:solidFill>
                        <a:schemeClr val="tx1"/>
                      </a:solidFill>
                      <a:prstDash val="solid"/>
                      <a:round/>
                      <a:headEnd type="none" w="med" len="med"/>
                      <a:tailEnd type="none" w="med" len="med"/>
                    </a:lnT>
                  </a:tcPr>
                </a:tc>
                <a:tc>
                  <a:txBody>
                    <a:bodyPr/>
                    <a:lstStyle/>
                    <a:p>
                      <a:pPr marL="0" lvl="0" indent="0" algn="ctr" rtl="0">
                        <a:spcBef>
                          <a:spcPts val="0"/>
                        </a:spcBef>
                        <a:spcAft>
                          <a:spcPts val="0"/>
                        </a:spcAft>
                        <a:buNone/>
                      </a:pPr>
                      <a:r>
                        <a:rPr lang="en-US" sz="1900" dirty="0" err="1" smtClean="0">
                          <a:sym typeface="Open Sans"/>
                        </a:rPr>
                        <a:t>Berbentuk</a:t>
                      </a:r>
                      <a:r>
                        <a:rPr lang="en-US" sz="1900" baseline="0" dirty="0" smtClean="0">
                          <a:sym typeface="Open Sans"/>
                        </a:rPr>
                        <a:t> </a:t>
                      </a:r>
                      <a:r>
                        <a:rPr lang="en-US" sz="1900" baseline="0" dirty="0" err="1" smtClean="0">
                          <a:sym typeface="Open Sans"/>
                        </a:rPr>
                        <a:t>Harta</a:t>
                      </a:r>
                      <a:r>
                        <a:rPr lang="en-US" sz="1900" baseline="0" dirty="0" smtClean="0">
                          <a:sym typeface="Open Sans"/>
                        </a:rPr>
                        <a:t> </a:t>
                      </a:r>
                      <a:r>
                        <a:rPr lang="en-US" sz="1900" baseline="0" dirty="0" err="1" smtClean="0">
                          <a:sym typeface="Open Sans"/>
                        </a:rPr>
                        <a:t>dan</a:t>
                      </a:r>
                      <a:r>
                        <a:rPr lang="en-US" sz="1900" baseline="0" dirty="0" smtClean="0">
                          <a:sym typeface="Open Sans"/>
                        </a:rPr>
                        <a:t> non </a:t>
                      </a:r>
                      <a:r>
                        <a:rPr lang="en-US" sz="1900" baseline="0" dirty="0" err="1" smtClean="0">
                          <a:sym typeface="Open Sans"/>
                        </a:rPr>
                        <a:t>Harta</a:t>
                      </a:r>
                      <a:endParaRPr lang="en-US" sz="1900" dirty="0">
                        <a:solidFill>
                          <a:schemeClr val="dk1"/>
                        </a:solidFill>
                        <a:latin typeface="Open Sans"/>
                        <a:ea typeface="Open Sans"/>
                        <a:cs typeface="Open Sans"/>
                        <a:sym typeface="Open Sans"/>
                      </a:endParaRPr>
                    </a:p>
                  </a:txBody>
                  <a:tcPr marL="91425" marR="91425" marT="121900" marB="121900">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err="1" smtClean="0">
                          <a:sym typeface="Open Sans"/>
                        </a:rPr>
                        <a:t>Berbentuk</a:t>
                      </a:r>
                      <a:r>
                        <a:rPr lang="en-US" sz="1900" baseline="0" dirty="0" smtClean="0">
                          <a:sym typeface="Open Sans"/>
                        </a:rPr>
                        <a:t> </a:t>
                      </a:r>
                      <a:r>
                        <a:rPr lang="en-US" sz="1900" baseline="0" dirty="0" err="1" smtClean="0">
                          <a:sym typeface="Open Sans"/>
                        </a:rPr>
                        <a:t>Harta</a:t>
                      </a:r>
                      <a:endParaRPr lang="en-US" sz="1900" dirty="0" smtClean="0">
                        <a:solidFill>
                          <a:schemeClr val="dk1"/>
                        </a:solidFill>
                        <a:latin typeface="Open Sans"/>
                        <a:ea typeface="Open Sans"/>
                        <a:cs typeface="Open Sans"/>
                        <a:sym typeface="Open Sans"/>
                      </a:endParaRPr>
                    </a:p>
                  </a:txBody>
                  <a:tcPr marL="91425" marR="91425" marT="121900" marB="121900">
                    <a:lnT w="12700" cap="flat" cmpd="sng" algn="ctr">
                      <a:solidFill>
                        <a:schemeClr val="tx1"/>
                      </a:solidFill>
                      <a:prstDash val="solid"/>
                      <a:round/>
                      <a:headEnd type="none" w="med" len="med"/>
                      <a:tailEnd type="none" w="med" len="med"/>
                    </a:lnT>
                  </a:tcPr>
                </a:tc>
              </a:tr>
              <a:tr h="1052838">
                <a:tc>
                  <a:txBody>
                    <a:bodyPr/>
                    <a:lstStyle/>
                    <a:p>
                      <a:pPr marL="0" lvl="0" indent="0" algn="l" rtl="0">
                        <a:spcBef>
                          <a:spcPts val="0"/>
                        </a:spcBef>
                        <a:spcAft>
                          <a:spcPts val="0"/>
                        </a:spcAft>
                        <a:buNone/>
                      </a:pPr>
                      <a:r>
                        <a:rPr lang="de" sz="1900" b="1" dirty="0" smtClean="0">
                          <a:sym typeface="Open Sans"/>
                        </a:rPr>
                        <a:t>Hukum</a:t>
                      </a:r>
                      <a:endParaRPr sz="1900" b="1" dirty="0">
                        <a:solidFill>
                          <a:schemeClr val="lt2"/>
                        </a:solidFill>
                        <a:latin typeface="Open Sans"/>
                        <a:ea typeface="Open Sans"/>
                        <a:cs typeface="Open Sans"/>
                        <a:sym typeface="Open Sans"/>
                      </a:endParaRPr>
                    </a:p>
                  </a:txBody>
                  <a:tcPr marL="91425" marR="91425" marT="121900" marB="121900">
                    <a:lnR w="12700" cap="flat" cmpd="sng" algn="ctr">
                      <a:solidFill>
                        <a:schemeClr val="tx1"/>
                      </a:solidFill>
                      <a:prstDash val="solid"/>
                      <a:round/>
                      <a:headEnd type="none" w="med" len="med"/>
                      <a:tailEnd type="none" w="med" len="med"/>
                    </a:lnR>
                    <a:solidFill>
                      <a:schemeClr val="tx2">
                        <a:lumMod val="40000"/>
                        <a:lumOff val="60000"/>
                      </a:schemeClr>
                    </a:solidFill>
                  </a:tcPr>
                </a:tc>
                <a:tc>
                  <a:txBody>
                    <a:bodyPr/>
                    <a:lstStyle/>
                    <a:p>
                      <a:pPr marL="0" lvl="0" indent="0" algn="ctr" rtl="0">
                        <a:spcBef>
                          <a:spcPts val="0"/>
                        </a:spcBef>
                        <a:spcAft>
                          <a:spcPts val="0"/>
                        </a:spcAft>
                        <a:buNone/>
                      </a:pPr>
                      <a:r>
                        <a:rPr lang="en-US" sz="1900" dirty="0" err="1" smtClean="0">
                          <a:sym typeface="Open Sans"/>
                        </a:rPr>
                        <a:t>Wajib</a:t>
                      </a:r>
                      <a:endParaRPr sz="1900" dirty="0">
                        <a:solidFill>
                          <a:schemeClr val="dk1"/>
                        </a:solidFill>
                        <a:latin typeface="Open Sans"/>
                        <a:ea typeface="Open Sans"/>
                        <a:cs typeface="Open Sans"/>
                        <a:sym typeface="Open Sans"/>
                      </a:endParaRPr>
                    </a:p>
                  </a:txBody>
                  <a:tcPr marL="91425" marR="91425" marT="121900" marB="121900">
                    <a:lnL w="12700" cap="flat" cmpd="sng" algn="ctr">
                      <a:solidFill>
                        <a:schemeClr val="tx1"/>
                      </a:solidFill>
                      <a:prstDash val="solid"/>
                      <a:round/>
                      <a:headEnd type="none" w="med" len="med"/>
                      <a:tailEnd type="none" w="med" len="med"/>
                    </a:lnL>
                  </a:tcPr>
                </a:tc>
                <a:tc>
                  <a:txBody>
                    <a:bodyPr/>
                    <a:lstStyle/>
                    <a:p>
                      <a:pPr marL="0" lvl="0" indent="0" algn="ctr" rtl="0">
                        <a:spcBef>
                          <a:spcPts val="0"/>
                        </a:spcBef>
                        <a:spcAft>
                          <a:spcPts val="0"/>
                        </a:spcAft>
                        <a:buNone/>
                      </a:pPr>
                      <a:r>
                        <a:rPr lang="en-US" sz="1900" dirty="0" smtClean="0">
                          <a:sym typeface="Open Sans"/>
                        </a:rPr>
                        <a:t>W</a:t>
                      </a:r>
                      <a:r>
                        <a:rPr lang="de" sz="1900" dirty="0" smtClean="0">
                          <a:sym typeface="Open Sans"/>
                        </a:rPr>
                        <a:t>ajib dan Sunnah</a:t>
                      </a:r>
                      <a:endParaRPr sz="1900" dirty="0">
                        <a:solidFill>
                          <a:schemeClr val="dk1"/>
                        </a:solidFill>
                        <a:latin typeface="Open Sans"/>
                        <a:ea typeface="Open Sans"/>
                        <a:cs typeface="Open Sans"/>
                        <a:sym typeface="Open Sans"/>
                      </a:endParaRPr>
                    </a:p>
                  </a:txBody>
                  <a:tcPr marL="91425" marR="91425" marT="121900" marB="121900"/>
                </a:tc>
                <a:tc>
                  <a:txBody>
                    <a:bodyPr/>
                    <a:lstStyle/>
                    <a:p>
                      <a:pPr marL="0" lvl="0" indent="0" algn="ctr" rtl="0">
                        <a:spcBef>
                          <a:spcPts val="0"/>
                        </a:spcBef>
                        <a:spcAft>
                          <a:spcPts val="0"/>
                        </a:spcAft>
                        <a:buNone/>
                      </a:pPr>
                      <a:r>
                        <a:rPr lang="en-US" sz="1900" dirty="0" err="1" smtClean="0">
                          <a:sym typeface="Open Sans"/>
                        </a:rPr>
                        <a:t>Sunnah</a:t>
                      </a:r>
                      <a:endParaRPr sz="1900" dirty="0">
                        <a:solidFill>
                          <a:schemeClr val="dk1"/>
                        </a:solidFill>
                        <a:latin typeface="Open Sans"/>
                        <a:ea typeface="Open Sans"/>
                        <a:cs typeface="Open Sans"/>
                        <a:sym typeface="Open Sans"/>
                      </a:endParaRPr>
                    </a:p>
                  </a:txBody>
                  <a:tcPr marL="91425" marR="91425" marT="121900" marB="121900"/>
                </a:tc>
                <a:tc>
                  <a:txBody>
                    <a:bodyPr/>
                    <a:lstStyle/>
                    <a:p>
                      <a:pPr marL="0" lvl="0" indent="0" algn="ctr" rtl="0">
                        <a:spcBef>
                          <a:spcPts val="0"/>
                        </a:spcBef>
                        <a:spcAft>
                          <a:spcPts val="0"/>
                        </a:spcAft>
                        <a:buNone/>
                      </a:pPr>
                      <a:r>
                        <a:rPr lang="en-US" sz="1900" dirty="0" err="1" smtClean="0">
                          <a:sym typeface="Open Sans"/>
                        </a:rPr>
                        <a:t>Sunnah</a:t>
                      </a:r>
                      <a:endParaRPr sz="1900" dirty="0">
                        <a:solidFill>
                          <a:schemeClr val="dk1"/>
                        </a:solidFill>
                        <a:latin typeface="Open Sans"/>
                        <a:ea typeface="Open Sans"/>
                        <a:cs typeface="Open Sans"/>
                        <a:sym typeface="Open Sans"/>
                      </a:endParaRPr>
                    </a:p>
                  </a:txBody>
                  <a:tcPr marL="91425" marR="91425" marT="121900" marB="121900"/>
                </a:tc>
              </a:tr>
              <a:tr h="1052838">
                <a:tc>
                  <a:txBody>
                    <a:bodyPr/>
                    <a:lstStyle/>
                    <a:p>
                      <a:pPr marL="0" lvl="0" indent="0" algn="l" rtl="0">
                        <a:spcBef>
                          <a:spcPts val="0"/>
                        </a:spcBef>
                        <a:spcAft>
                          <a:spcPts val="0"/>
                        </a:spcAft>
                        <a:buNone/>
                      </a:pPr>
                      <a:r>
                        <a:rPr lang="de" sz="1900" b="1" dirty="0" smtClean="0">
                          <a:sym typeface="Open Sans"/>
                        </a:rPr>
                        <a:t>Penerima</a:t>
                      </a:r>
                      <a:endParaRPr sz="1900" b="1" dirty="0">
                        <a:solidFill>
                          <a:schemeClr val="lt2"/>
                        </a:solidFill>
                        <a:latin typeface="Open Sans"/>
                        <a:ea typeface="Open Sans"/>
                        <a:cs typeface="Open Sans"/>
                        <a:sym typeface="Open Sans"/>
                      </a:endParaRPr>
                    </a:p>
                  </a:txBody>
                  <a:tcPr marL="91425" marR="91425" marT="121900" marB="1219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lvl="0" indent="0" algn="ctr" rtl="0">
                        <a:spcBef>
                          <a:spcPts val="0"/>
                        </a:spcBef>
                        <a:spcAft>
                          <a:spcPts val="0"/>
                        </a:spcAft>
                        <a:buNone/>
                      </a:pPr>
                      <a:r>
                        <a:rPr lang="en-US" sz="1900" dirty="0" err="1" smtClean="0">
                          <a:sym typeface="Open Sans"/>
                        </a:rPr>
                        <a:t>Delapan</a:t>
                      </a:r>
                      <a:r>
                        <a:rPr lang="en-US" sz="1900" baseline="0" dirty="0" smtClean="0">
                          <a:sym typeface="Open Sans"/>
                        </a:rPr>
                        <a:t> </a:t>
                      </a:r>
                      <a:r>
                        <a:rPr lang="en-US" sz="1900" i="1" baseline="0" dirty="0" err="1" smtClean="0">
                          <a:sym typeface="Open Sans"/>
                        </a:rPr>
                        <a:t>Ashnaf</a:t>
                      </a:r>
                      <a:endParaRPr sz="1900" i="1" dirty="0">
                        <a:solidFill>
                          <a:schemeClr val="dk1"/>
                        </a:solidFill>
                        <a:latin typeface="Open Sans"/>
                        <a:ea typeface="Open Sans"/>
                        <a:cs typeface="Open Sans"/>
                        <a:sym typeface="Open Sans"/>
                      </a:endParaRPr>
                    </a:p>
                  </a:txBody>
                  <a:tcPr marL="91425" marR="91425" marT="121900" marB="1219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de" sz="1900" dirty="0" smtClean="0">
                          <a:sym typeface="Open Sans"/>
                        </a:rPr>
                        <a:t>Kepada siapa saja</a:t>
                      </a:r>
                      <a:endParaRPr sz="1900" dirty="0">
                        <a:solidFill>
                          <a:schemeClr val="dk1"/>
                        </a:solidFill>
                        <a:latin typeface="Open Sans"/>
                        <a:ea typeface="Open Sans"/>
                        <a:cs typeface="Open Sans"/>
                        <a:sym typeface="Open Sans"/>
                      </a:endParaRPr>
                    </a:p>
                  </a:txBody>
                  <a:tcPr marL="91425" marR="91425" marT="121900" marB="121900">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900" dirty="0" err="1" smtClean="0">
                          <a:sym typeface="Open Sans"/>
                        </a:rPr>
                        <a:t>Kepada</a:t>
                      </a:r>
                      <a:r>
                        <a:rPr lang="en-US" sz="1900" dirty="0" smtClean="0">
                          <a:sym typeface="Open Sans"/>
                        </a:rPr>
                        <a:t> </a:t>
                      </a:r>
                      <a:r>
                        <a:rPr lang="en-US" sz="1900" dirty="0" err="1" smtClean="0">
                          <a:sym typeface="Open Sans"/>
                        </a:rPr>
                        <a:t>siapa</a:t>
                      </a:r>
                      <a:r>
                        <a:rPr lang="en-US" sz="1900" dirty="0" smtClean="0">
                          <a:sym typeface="Open Sans"/>
                        </a:rPr>
                        <a:t> </a:t>
                      </a:r>
                      <a:r>
                        <a:rPr lang="en-US" sz="1900" dirty="0" err="1" smtClean="0">
                          <a:sym typeface="Open Sans"/>
                        </a:rPr>
                        <a:t>saja</a:t>
                      </a:r>
                      <a:endParaRPr lang="en-US" sz="1900" dirty="0">
                        <a:solidFill>
                          <a:schemeClr val="dk1"/>
                        </a:solidFill>
                        <a:latin typeface="Open Sans"/>
                        <a:ea typeface="Open Sans"/>
                        <a:cs typeface="Open Sans"/>
                        <a:sym typeface="Open Sans"/>
                      </a:endParaRPr>
                    </a:p>
                  </a:txBody>
                  <a:tcPr marL="91425" marR="91425" marT="121900" marB="121900">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err="1" smtClean="0">
                          <a:sym typeface="Open Sans"/>
                        </a:rPr>
                        <a:t>Kepada</a:t>
                      </a:r>
                      <a:r>
                        <a:rPr lang="en-US" sz="1900" dirty="0" smtClean="0">
                          <a:sym typeface="Open Sans"/>
                        </a:rPr>
                        <a:t> </a:t>
                      </a:r>
                      <a:r>
                        <a:rPr lang="en-US" sz="1900" dirty="0" err="1" smtClean="0">
                          <a:sym typeface="Open Sans"/>
                        </a:rPr>
                        <a:t>siapa</a:t>
                      </a:r>
                      <a:r>
                        <a:rPr lang="en-US" sz="1900" dirty="0" smtClean="0">
                          <a:sym typeface="Open Sans"/>
                        </a:rPr>
                        <a:t> </a:t>
                      </a:r>
                      <a:r>
                        <a:rPr lang="en-US" sz="1900" dirty="0" err="1" smtClean="0">
                          <a:sym typeface="Open Sans"/>
                        </a:rPr>
                        <a:t>saja</a:t>
                      </a:r>
                      <a:endParaRPr lang="en-US" sz="1900" dirty="0" smtClean="0">
                        <a:sym typeface="Open Sans"/>
                      </a:endParaRPr>
                    </a:p>
                    <a:p>
                      <a:pPr marL="0" lvl="0" indent="0" algn="ctr" rtl="0">
                        <a:spcBef>
                          <a:spcPts val="0"/>
                        </a:spcBef>
                        <a:spcAft>
                          <a:spcPts val="0"/>
                        </a:spcAft>
                        <a:buNone/>
                      </a:pPr>
                      <a:endParaRPr sz="1900" dirty="0">
                        <a:solidFill>
                          <a:schemeClr val="dk1"/>
                        </a:solidFill>
                        <a:latin typeface="Open Sans"/>
                        <a:ea typeface="Open Sans"/>
                        <a:cs typeface="Open Sans"/>
                        <a:sym typeface="Open Sans"/>
                      </a:endParaRPr>
                    </a:p>
                  </a:txBody>
                  <a:tcPr marL="91425" marR="91425" marT="121900" marB="121900">
                    <a:lnB w="12700" cap="flat" cmpd="sng" algn="ctr">
                      <a:solidFill>
                        <a:schemeClr val="tx1"/>
                      </a:solidFill>
                      <a:prstDash val="solid"/>
                      <a:round/>
                      <a:headEnd type="none" w="med" len="med"/>
                      <a:tailEnd type="none" w="med" len="med"/>
                    </a:lnB>
                  </a:tcPr>
                </a:tc>
              </a:tr>
            </a:tbl>
          </a:graphicData>
        </a:graphic>
      </p:graphicFrame>
      <p:sp>
        <p:nvSpPr>
          <p:cNvPr id="10" name="Google Shape;1088;p57"/>
          <p:cNvSpPr txBox="1">
            <a:spLocks noGrp="1"/>
          </p:cNvSpPr>
          <p:nvPr>
            <p:ph type="title"/>
          </p:nvPr>
        </p:nvSpPr>
        <p:spPr>
          <a:xfrm>
            <a:off x="875277" y="593367"/>
            <a:ext cx="8424000" cy="61433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err="1" smtClean="0"/>
              <a:t>Karakteristik</a:t>
            </a:r>
            <a:r>
              <a:rPr lang="en-US" sz="2400" dirty="0" smtClean="0"/>
              <a:t> Zakat, </a:t>
            </a:r>
            <a:r>
              <a:rPr lang="en-US" sz="2400" dirty="0" err="1" smtClean="0"/>
              <a:t>Infak</a:t>
            </a:r>
            <a:r>
              <a:rPr lang="en-US" sz="2400" dirty="0" smtClean="0"/>
              <a:t>, </a:t>
            </a:r>
            <a:r>
              <a:rPr lang="en-US" sz="2400" dirty="0" err="1" smtClean="0"/>
              <a:t>Sedekah</a:t>
            </a:r>
            <a:r>
              <a:rPr lang="en-US" sz="2400" dirty="0"/>
              <a:t> </a:t>
            </a:r>
            <a:r>
              <a:rPr lang="en-US" sz="2400" dirty="0" err="1" smtClean="0"/>
              <a:t>dan</a:t>
            </a:r>
            <a:r>
              <a:rPr lang="en-US" sz="2400" dirty="0" smtClean="0"/>
              <a:t> </a:t>
            </a:r>
            <a:r>
              <a:rPr lang="en-US" sz="2400" dirty="0" err="1" smtClean="0"/>
              <a:t>Wakaf</a:t>
            </a:r>
            <a:endParaRP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5"/>
          <p:cNvSpPr txBox="1">
            <a:spLocks noGrp="1"/>
          </p:cNvSpPr>
          <p:nvPr>
            <p:ph type="title" idx="9"/>
          </p:nvPr>
        </p:nvSpPr>
        <p:spPr>
          <a:xfrm>
            <a:off x="1006574" y="3286761"/>
            <a:ext cx="1048200" cy="139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dirty="0"/>
              <a:t>03</a:t>
            </a:r>
            <a:endParaRPr dirty="0"/>
          </a:p>
        </p:txBody>
      </p:sp>
      <p:sp>
        <p:nvSpPr>
          <p:cNvPr id="403" name="Google Shape;403;p35"/>
          <p:cNvSpPr txBox="1">
            <a:spLocks noGrp="1"/>
          </p:cNvSpPr>
          <p:nvPr>
            <p:ph type="title" idx="8"/>
          </p:nvPr>
        </p:nvSpPr>
        <p:spPr>
          <a:xfrm>
            <a:off x="1006574" y="1641899"/>
            <a:ext cx="1048200" cy="139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dirty="0"/>
              <a:t>01</a:t>
            </a:r>
            <a:endParaRPr dirty="0"/>
          </a:p>
        </p:txBody>
      </p:sp>
      <p:sp>
        <p:nvSpPr>
          <p:cNvPr id="404" name="Google Shape;404;p35"/>
          <p:cNvSpPr txBox="1">
            <a:spLocks noGrp="1"/>
          </p:cNvSpPr>
          <p:nvPr>
            <p:ph type="title" idx="13"/>
          </p:nvPr>
        </p:nvSpPr>
        <p:spPr>
          <a:xfrm>
            <a:off x="4856749" y="2107725"/>
            <a:ext cx="1048200" cy="139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02</a:t>
            </a:r>
            <a:endParaRPr/>
          </a:p>
        </p:txBody>
      </p:sp>
      <p:sp>
        <p:nvSpPr>
          <p:cNvPr id="405" name="Google Shape;405;p35"/>
          <p:cNvSpPr txBox="1">
            <a:spLocks noGrp="1"/>
          </p:cNvSpPr>
          <p:nvPr>
            <p:ph type="title" idx="14"/>
          </p:nvPr>
        </p:nvSpPr>
        <p:spPr>
          <a:xfrm>
            <a:off x="4856749" y="4080392"/>
            <a:ext cx="1048200" cy="139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dirty="0"/>
              <a:t>04</a:t>
            </a:r>
            <a:endParaRPr dirty="0"/>
          </a:p>
        </p:txBody>
      </p:sp>
      <p:sp>
        <p:nvSpPr>
          <p:cNvPr id="406" name="Google Shape;406;p35"/>
          <p:cNvSpPr txBox="1">
            <a:spLocks noGrp="1"/>
          </p:cNvSpPr>
          <p:nvPr>
            <p:ph type="title" idx="15"/>
          </p:nvPr>
        </p:nvSpPr>
        <p:spPr>
          <a:xfrm>
            <a:off x="720000" y="593367"/>
            <a:ext cx="7704000"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smtClean="0"/>
              <a:t>Unsur Wakaf</a:t>
            </a:r>
            <a:endParaRPr dirty="0"/>
          </a:p>
        </p:txBody>
      </p:sp>
      <p:sp>
        <p:nvSpPr>
          <p:cNvPr id="407" name="Google Shape;407;p35"/>
          <p:cNvSpPr txBox="1">
            <a:spLocks noGrp="1"/>
          </p:cNvSpPr>
          <p:nvPr>
            <p:ph type="title"/>
          </p:nvPr>
        </p:nvSpPr>
        <p:spPr>
          <a:xfrm>
            <a:off x="2202073" y="1642623"/>
            <a:ext cx="2082000" cy="70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Wakif</a:t>
            </a:r>
            <a:endParaRPr dirty="0"/>
          </a:p>
        </p:txBody>
      </p:sp>
      <p:sp>
        <p:nvSpPr>
          <p:cNvPr id="408" name="Google Shape;408;p35"/>
          <p:cNvSpPr txBox="1">
            <a:spLocks noGrp="1"/>
          </p:cNvSpPr>
          <p:nvPr>
            <p:ph type="subTitle" idx="1"/>
          </p:nvPr>
        </p:nvSpPr>
        <p:spPr>
          <a:xfrm>
            <a:off x="2219326" y="2294465"/>
            <a:ext cx="2082000" cy="70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Orang/</a:t>
            </a:r>
            <a:r>
              <a:rPr lang="en-US" dirty="0" err="1" smtClean="0"/>
              <a:t>pihak</a:t>
            </a:r>
            <a:r>
              <a:rPr lang="en-US" dirty="0" smtClean="0"/>
              <a:t> yang </a:t>
            </a:r>
            <a:r>
              <a:rPr lang="en-US" dirty="0" err="1" smtClean="0"/>
              <a:t>berwakaf</a:t>
            </a:r>
            <a:endParaRPr dirty="0"/>
          </a:p>
        </p:txBody>
      </p:sp>
      <p:sp>
        <p:nvSpPr>
          <p:cNvPr id="409" name="Google Shape;409;p35"/>
          <p:cNvSpPr txBox="1">
            <a:spLocks noGrp="1"/>
          </p:cNvSpPr>
          <p:nvPr>
            <p:ph type="title" idx="2"/>
          </p:nvPr>
        </p:nvSpPr>
        <p:spPr>
          <a:xfrm>
            <a:off x="6055425" y="2091196"/>
            <a:ext cx="2082000" cy="70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Nadzhir</a:t>
            </a:r>
            <a:endParaRPr dirty="0"/>
          </a:p>
        </p:txBody>
      </p:sp>
      <p:sp>
        <p:nvSpPr>
          <p:cNvPr id="410" name="Google Shape;410;p35"/>
          <p:cNvSpPr txBox="1">
            <a:spLocks noGrp="1"/>
          </p:cNvSpPr>
          <p:nvPr>
            <p:ph type="subTitle" idx="3"/>
          </p:nvPr>
        </p:nvSpPr>
        <p:spPr>
          <a:xfrm>
            <a:off x="6055426" y="2794797"/>
            <a:ext cx="2082000" cy="70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O</a:t>
            </a:r>
            <a:r>
              <a:rPr lang="de" dirty="0" smtClean="0"/>
              <a:t>rang/pihak yang mengelola wakaf</a:t>
            </a:r>
            <a:endParaRPr dirty="0"/>
          </a:p>
        </p:txBody>
      </p:sp>
      <p:sp>
        <p:nvSpPr>
          <p:cNvPr id="411" name="Google Shape;411;p35"/>
          <p:cNvSpPr txBox="1">
            <a:spLocks noGrp="1"/>
          </p:cNvSpPr>
          <p:nvPr>
            <p:ph type="title" idx="4"/>
          </p:nvPr>
        </p:nvSpPr>
        <p:spPr>
          <a:xfrm>
            <a:off x="2202073" y="3318079"/>
            <a:ext cx="2082000" cy="70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Harta</a:t>
            </a:r>
            <a:r>
              <a:rPr lang="en-US" dirty="0" smtClean="0"/>
              <a:t> Benda </a:t>
            </a:r>
            <a:r>
              <a:rPr lang="en-US" dirty="0" err="1" smtClean="0"/>
              <a:t>Wakaf</a:t>
            </a:r>
            <a:endParaRPr dirty="0"/>
          </a:p>
        </p:txBody>
      </p:sp>
      <p:sp>
        <p:nvSpPr>
          <p:cNvPr id="412" name="Google Shape;412;p35"/>
          <p:cNvSpPr txBox="1">
            <a:spLocks noGrp="1"/>
          </p:cNvSpPr>
          <p:nvPr>
            <p:ph type="subTitle" idx="5"/>
          </p:nvPr>
        </p:nvSpPr>
        <p:spPr>
          <a:xfrm>
            <a:off x="2219326" y="4038948"/>
            <a:ext cx="2082000" cy="70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Harta</a:t>
            </a:r>
            <a:r>
              <a:rPr lang="en-US" dirty="0" smtClean="0"/>
              <a:t> </a:t>
            </a:r>
            <a:r>
              <a:rPr lang="en-US" dirty="0" err="1" smtClean="0"/>
              <a:t>benda</a:t>
            </a:r>
            <a:r>
              <a:rPr lang="en-US" dirty="0" smtClean="0"/>
              <a:t> yang </a:t>
            </a:r>
            <a:r>
              <a:rPr lang="en-US" dirty="0" err="1" smtClean="0"/>
              <a:t>diwakafkan</a:t>
            </a:r>
            <a:endParaRPr dirty="0"/>
          </a:p>
        </p:txBody>
      </p:sp>
      <p:sp>
        <p:nvSpPr>
          <p:cNvPr id="413" name="Google Shape;413;p35"/>
          <p:cNvSpPr txBox="1">
            <a:spLocks noGrp="1"/>
          </p:cNvSpPr>
          <p:nvPr>
            <p:ph type="title" idx="6"/>
          </p:nvPr>
        </p:nvSpPr>
        <p:spPr>
          <a:xfrm>
            <a:off x="6055425" y="4059951"/>
            <a:ext cx="2082000" cy="70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Peruntukkan</a:t>
            </a:r>
            <a:r>
              <a:rPr lang="en-US" dirty="0" smtClean="0"/>
              <a:t> </a:t>
            </a:r>
            <a:r>
              <a:rPr lang="en-US" dirty="0" err="1" smtClean="0"/>
              <a:t>harta</a:t>
            </a:r>
            <a:r>
              <a:rPr lang="en-US" dirty="0" smtClean="0"/>
              <a:t> </a:t>
            </a:r>
            <a:r>
              <a:rPr lang="en-US" dirty="0" err="1" smtClean="0"/>
              <a:t>benda</a:t>
            </a:r>
            <a:r>
              <a:rPr lang="en-US" dirty="0" smtClean="0"/>
              <a:t> </a:t>
            </a:r>
            <a:r>
              <a:rPr lang="en-US" dirty="0" err="1" smtClean="0"/>
              <a:t>wakaf</a:t>
            </a:r>
            <a:endParaRPr dirty="0"/>
          </a:p>
        </p:txBody>
      </p:sp>
      <p:sp>
        <p:nvSpPr>
          <p:cNvPr id="414" name="Google Shape;414;p35"/>
          <p:cNvSpPr txBox="1">
            <a:spLocks noGrp="1"/>
          </p:cNvSpPr>
          <p:nvPr>
            <p:ph type="subTitle" idx="7"/>
          </p:nvPr>
        </p:nvSpPr>
        <p:spPr>
          <a:xfrm>
            <a:off x="6055426" y="4873345"/>
            <a:ext cx="3088574" cy="106916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Sarana</a:t>
            </a:r>
            <a:r>
              <a:rPr lang="en-US" dirty="0" smtClean="0"/>
              <a:t> </a:t>
            </a:r>
            <a:r>
              <a:rPr lang="en-US" dirty="0" err="1" smtClean="0"/>
              <a:t>dan</a:t>
            </a:r>
            <a:r>
              <a:rPr lang="en-US" dirty="0" smtClean="0"/>
              <a:t> </a:t>
            </a:r>
            <a:r>
              <a:rPr lang="en-US" dirty="0" err="1" smtClean="0"/>
              <a:t>kegiatan</a:t>
            </a:r>
            <a:r>
              <a:rPr lang="en-US" dirty="0" smtClean="0"/>
              <a:t> </a:t>
            </a:r>
            <a:r>
              <a:rPr lang="en-US" dirty="0" err="1" smtClean="0"/>
              <a:t>ibadah</a:t>
            </a:r>
            <a:endParaRPr lang="en-US" dirty="0" smtClean="0"/>
          </a:p>
          <a:p>
            <a:pPr marL="0" lvl="0" indent="0" algn="l" rtl="0">
              <a:spcBef>
                <a:spcPts val="0"/>
              </a:spcBef>
              <a:spcAft>
                <a:spcPts val="0"/>
              </a:spcAft>
              <a:buNone/>
            </a:pPr>
            <a:r>
              <a:rPr lang="en-US" dirty="0" err="1" smtClean="0"/>
              <a:t>Sarana</a:t>
            </a:r>
            <a:r>
              <a:rPr lang="en-US" dirty="0" smtClean="0"/>
              <a:t> </a:t>
            </a:r>
            <a:r>
              <a:rPr lang="en-US" dirty="0" err="1" smtClean="0"/>
              <a:t>dan</a:t>
            </a:r>
            <a:r>
              <a:rPr lang="en-US" dirty="0" smtClean="0"/>
              <a:t> </a:t>
            </a:r>
            <a:r>
              <a:rPr lang="en-US" dirty="0" err="1" smtClean="0"/>
              <a:t>kegiatan</a:t>
            </a:r>
            <a:r>
              <a:rPr lang="en-US" dirty="0" smtClean="0"/>
              <a:t> </a:t>
            </a:r>
            <a:r>
              <a:rPr lang="en-US" dirty="0" err="1" smtClean="0"/>
              <a:t>pendidikan</a:t>
            </a:r>
            <a:r>
              <a:rPr lang="en-US" dirty="0" smtClean="0"/>
              <a:t> </a:t>
            </a:r>
            <a:r>
              <a:rPr lang="en-US" dirty="0" err="1" smtClean="0"/>
              <a:t>dan</a:t>
            </a:r>
            <a:r>
              <a:rPr lang="en-US" dirty="0" smtClean="0"/>
              <a:t> </a:t>
            </a:r>
            <a:r>
              <a:rPr lang="en-US" dirty="0" err="1" smtClean="0"/>
              <a:t>ksehatan</a:t>
            </a:r>
            <a:endParaRPr lang="en-US" dirty="0" smtClean="0"/>
          </a:p>
          <a:p>
            <a:pPr marL="0" lvl="0" indent="0" algn="l" rtl="0">
              <a:spcBef>
                <a:spcPts val="0"/>
              </a:spcBef>
              <a:spcAft>
                <a:spcPts val="0"/>
              </a:spcAft>
              <a:buNone/>
            </a:pPr>
            <a:r>
              <a:rPr lang="en-US" dirty="0" err="1" smtClean="0"/>
              <a:t>Bantuan</a:t>
            </a:r>
            <a:r>
              <a:rPr lang="en-US" dirty="0" smtClean="0"/>
              <a:t> </a:t>
            </a:r>
            <a:r>
              <a:rPr lang="en-US" dirty="0" err="1" smtClean="0"/>
              <a:t>ke</a:t>
            </a:r>
            <a:r>
              <a:rPr lang="en-US" dirty="0" smtClean="0"/>
              <a:t> fakir </a:t>
            </a:r>
            <a:r>
              <a:rPr lang="en-US" dirty="0" err="1" smtClean="0"/>
              <a:t>miskin</a:t>
            </a:r>
            <a:r>
              <a:rPr lang="en-US" dirty="0" smtClean="0"/>
              <a:t>, </a:t>
            </a:r>
            <a:r>
              <a:rPr lang="en-US" dirty="0" err="1" smtClean="0"/>
              <a:t>dll</a:t>
            </a:r>
            <a:endParaRPr dirty="0"/>
          </a:p>
        </p:txBody>
      </p:sp>
      <p:sp>
        <p:nvSpPr>
          <p:cNvPr id="15" name="Google Shape;402;p35"/>
          <p:cNvSpPr txBox="1">
            <a:spLocks/>
          </p:cNvSpPr>
          <p:nvPr/>
        </p:nvSpPr>
        <p:spPr>
          <a:xfrm>
            <a:off x="1003698" y="5060927"/>
            <a:ext cx="1048200" cy="1397600"/>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47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2pPr>
            <a:lvl3pPr marR="0" lvl="2" algn="ctr" rtl="0">
              <a:lnSpc>
                <a:spcPct val="10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3pPr>
            <a:lvl4pPr marR="0" lvl="3" algn="ctr" rtl="0">
              <a:lnSpc>
                <a:spcPct val="10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4pPr>
            <a:lvl5pPr marR="0" lvl="4" algn="ctr" rtl="0">
              <a:lnSpc>
                <a:spcPct val="10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5pPr>
            <a:lvl6pPr marR="0" lvl="5" algn="ctr" rtl="0">
              <a:lnSpc>
                <a:spcPct val="10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6pPr>
            <a:lvl7pPr marR="0" lvl="6" algn="ctr" rtl="0">
              <a:lnSpc>
                <a:spcPct val="10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7pPr>
            <a:lvl8pPr marR="0" lvl="7" algn="ctr" rtl="0">
              <a:lnSpc>
                <a:spcPct val="10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8pPr>
            <a:lvl9pPr marR="0" lvl="8" algn="ctr" rtl="0">
              <a:lnSpc>
                <a:spcPct val="10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9pPr>
          </a:lstStyle>
          <a:p>
            <a:r>
              <a:rPr lang="de" smtClean="0"/>
              <a:t>03</a:t>
            </a:r>
            <a:endParaRPr lang="de" dirty="0"/>
          </a:p>
        </p:txBody>
      </p:sp>
      <p:sp>
        <p:nvSpPr>
          <p:cNvPr id="16" name="Google Shape;411;p35"/>
          <p:cNvSpPr txBox="1">
            <a:spLocks/>
          </p:cNvSpPr>
          <p:nvPr/>
        </p:nvSpPr>
        <p:spPr>
          <a:xfrm>
            <a:off x="2181943" y="5056127"/>
            <a:ext cx="2082000" cy="70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ontserrat"/>
              <a:buNone/>
              <a:defRPr sz="2000" b="1" i="0" u="none" strike="noStrike" cap="none">
                <a:solidFill>
                  <a:schemeClr val="lt2"/>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2pPr>
            <a:lvl3pPr marR="0" lvl="2" algn="ctr"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3pPr>
            <a:lvl4pPr marR="0" lvl="3" algn="ctr"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4pPr>
            <a:lvl5pPr marR="0" lvl="4" algn="ctr"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5pPr>
            <a:lvl6pPr marR="0" lvl="5" algn="ctr"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6pPr>
            <a:lvl7pPr marR="0" lvl="6" algn="ctr"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7pPr>
            <a:lvl8pPr marR="0" lvl="7" algn="ctr"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8pPr>
            <a:lvl9pPr marR="0" lvl="8" algn="ctr"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9pPr>
          </a:lstStyle>
          <a:p>
            <a:r>
              <a:rPr lang="en-US" dirty="0" err="1" smtClean="0"/>
              <a:t>Jangka</a:t>
            </a:r>
            <a:r>
              <a:rPr lang="en-US" dirty="0" smtClean="0"/>
              <a:t> </a:t>
            </a:r>
            <a:r>
              <a:rPr lang="en-US" dirty="0" err="1" smtClean="0"/>
              <a:t>Waktu</a:t>
            </a:r>
            <a:r>
              <a:rPr lang="en-US" dirty="0" smtClean="0"/>
              <a:t> </a:t>
            </a:r>
            <a:r>
              <a:rPr lang="en-US" dirty="0" err="1" smtClean="0"/>
              <a:t>Wakaf</a:t>
            </a:r>
            <a:endParaRPr lang="en-US" dirty="0"/>
          </a:p>
        </p:txBody>
      </p:sp>
      <p:sp>
        <p:nvSpPr>
          <p:cNvPr id="17" name="Google Shape;412;p35"/>
          <p:cNvSpPr txBox="1">
            <a:spLocks/>
          </p:cNvSpPr>
          <p:nvPr/>
        </p:nvSpPr>
        <p:spPr>
          <a:xfrm>
            <a:off x="2216449" y="5775890"/>
            <a:ext cx="2082000" cy="70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Open Sans"/>
              <a:buNone/>
              <a:defRPr sz="13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r>
              <a:rPr lang="de-DE" dirty="0" smtClean="0"/>
              <a:t>Berapa lama harta benda diwakafkan</a:t>
            </a:r>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 sz="2800" dirty="0"/>
              <a:t>Harta benda wakaf yang sudah diwakafkan dilarang:</a:t>
            </a:r>
            <a:endParaRPr lang="en-US" sz="2800" dirty="0"/>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sp>
        <p:nvSpPr>
          <p:cNvPr id="9" name="Title 8"/>
          <p:cNvSpPr>
            <a:spLocks noGrp="1"/>
          </p:cNvSpPr>
          <p:nvPr>
            <p:ph type="title" idx="7"/>
          </p:nvPr>
        </p:nvSpPr>
        <p:spPr/>
        <p:txBody>
          <a:bodyPr/>
          <a:lstStyle/>
          <a:p>
            <a:endParaRPr lang="en-US"/>
          </a:p>
        </p:txBody>
      </p:sp>
      <p:sp>
        <p:nvSpPr>
          <p:cNvPr id="10" name="Subtitle 9"/>
          <p:cNvSpPr>
            <a:spLocks noGrp="1"/>
          </p:cNvSpPr>
          <p:nvPr>
            <p:ph type="subTitle" idx="8"/>
          </p:nvPr>
        </p:nvSpPr>
        <p:spPr/>
        <p:txBody>
          <a:bodyPr/>
          <a:lstStyle/>
          <a:p>
            <a:endParaRPr lang="en-US"/>
          </a:p>
        </p:txBody>
      </p:sp>
      <p:graphicFrame>
        <p:nvGraphicFramePr>
          <p:cNvPr id="11" name="Diagram 10"/>
          <p:cNvGraphicFramePr/>
          <p:nvPr>
            <p:extLst>
              <p:ext uri="{D42A27DB-BD31-4B8C-83A1-F6EECF244321}">
                <p14:modId xmlns:p14="http://schemas.microsoft.com/office/powerpoint/2010/main" val="2138499649"/>
              </p:ext>
            </p:extLst>
          </p:nvPr>
        </p:nvGraphicFramePr>
        <p:xfrm>
          <a:off x="713116" y="1897333"/>
          <a:ext cx="7809781" cy="443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8273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3"/>
          </p:nvPr>
        </p:nvSpPr>
        <p:spPr>
          <a:xfrm>
            <a:off x="4140678" y="241540"/>
            <a:ext cx="4433979" cy="6452558"/>
          </a:xfrm>
        </p:spPr>
        <p:txBody>
          <a:bodyPr/>
          <a:lstStyle/>
          <a:p>
            <a:pPr algn="l"/>
            <a:r>
              <a:rPr lang="en-US" sz="1800" dirty="0" err="1">
                <a:solidFill>
                  <a:schemeClr val="bg1">
                    <a:lumMod val="75000"/>
                  </a:schemeClr>
                </a:solidFill>
              </a:rPr>
              <a:t>Prinsip</a:t>
            </a:r>
            <a:r>
              <a:rPr lang="en-US" sz="1800" dirty="0">
                <a:solidFill>
                  <a:schemeClr val="bg1">
                    <a:lumMod val="75000"/>
                  </a:schemeClr>
                </a:solidFill>
              </a:rPr>
              <a:t> </a:t>
            </a:r>
            <a:r>
              <a:rPr lang="en-US" sz="1800" dirty="0" err="1" smtClean="0">
                <a:solidFill>
                  <a:schemeClr val="bg1">
                    <a:lumMod val="75000"/>
                  </a:schemeClr>
                </a:solidFill>
              </a:rPr>
              <a:t>Tauhid</a:t>
            </a:r>
            <a:r>
              <a:rPr lang="en-US" sz="1800" dirty="0">
                <a:solidFill>
                  <a:schemeClr val="bg1">
                    <a:lumMod val="75000"/>
                  </a:schemeClr>
                </a:solidFill>
              </a:rPr>
              <a:t/>
            </a:r>
            <a:br>
              <a:rPr lang="en-US" sz="1800" dirty="0">
                <a:solidFill>
                  <a:schemeClr val="bg1">
                    <a:lumMod val="75000"/>
                  </a:schemeClr>
                </a:solidFill>
              </a:rPr>
            </a:br>
            <a:r>
              <a:rPr lang="en-US" sz="1800" b="0" dirty="0" smtClean="0">
                <a:solidFill>
                  <a:schemeClr val="bg1">
                    <a:lumMod val="75000"/>
                  </a:schemeClr>
                </a:solidFill>
              </a:rPr>
              <a:t>QS Al-Imron:64 </a:t>
            </a:r>
            <a:r>
              <a:rPr lang="en-US" sz="1800" b="0" dirty="0" err="1" smtClean="0">
                <a:solidFill>
                  <a:schemeClr val="bg1">
                    <a:lumMod val="75000"/>
                  </a:schemeClr>
                </a:solidFill>
              </a:rPr>
              <a:t>bahwa</a:t>
            </a:r>
            <a:r>
              <a:rPr lang="en-US" sz="1800" b="0" dirty="0" smtClean="0">
                <a:solidFill>
                  <a:schemeClr val="bg1">
                    <a:lumMod val="75000"/>
                  </a:schemeClr>
                </a:solidFill>
              </a:rPr>
              <a:t> </a:t>
            </a:r>
            <a:r>
              <a:rPr lang="en-US" sz="1800" b="0" dirty="0" err="1">
                <a:solidFill>
                  <a:schemeClr val="bg1">
                    <a:lumMod val="75000"/>
                  </a:schemeClr>
                </a:solidFill>
              </a:rPr>
              <a:t>semua</a:t>
            </a:r>
            <a:r>
              <a:rPr lang="en-US" sz="1800" b="0" dirty="0">
                <a:solidFill>
                  <a:schemeClr val="bg1">
                    <a:lumMod val="75000"/>
                  </a:schemeClr>
                </a:solidFill>
              </a:rPr>
              <a:t> </a:t>
            </a:r>
            <a:r>
              <a:rPr lang="en-US" sz="1800" b="0" dirty="0" err="1">
                <a:solidFill>
                  <a:schemeClr val="bg1">
                    <a:lumMod val="75000"/>
                  </a:schemeClr>
                </a:solidFill>
              </a:rPr>
              <a:t>manusia</a:t>
            </a:r>
            <a:r>
              <a:rPr lang="en-US" sz="1800" b="0" dirty="0">
                <a:solidFill>
                  <a:schemeClr val="bg1">
                    <a:lumMod val="75000"/>
                  </a:schemeClr>
                </a:solidFill>
              </a:rPr>
              <a:t> </a:t>
            </a:r>
            <a:r>
              <a:rPr lang="en-US" sz="1800" b="0" dirty="0" err="1">
                <a:solidFill>
                  <a:schemeClr val="bg1">
                    <a:lumMod val="75000"/>
                  </a:schemeClr>
                </a:solidFill>
              </a:rPr>
              <a:t>ada</a:t>
            </a:r>
            <a:r>
              <a:rPr lang="en-US" sz="1800" b="0" dirty="0">
                <a:solidFill>
                  <a:schemeClr val="bg1">
                    <a:lumMod val="75000"/>
                  </a:schemeClr>
                </a:solidFill>
              </a:rPr>
              <a:t> di </a:t>
            </a:r>
            <a:r>
              <a:rPr lang="en-US" sz="1800" b="0" dirty="0" err="1">
                <a:solidFill>
                  <a:schemeClr val="bg1">
                    <a:lumMod val="75000"/>
                  </a:schemeClr>
                </a:solidFill>
              </a:rPr>
              <a:t>bawah</a:t>
            </a:r>
            <a:r>
              <a:rPr lang="en-US" sz="1800" b="0" dirty="0">
                <a:solidFill>
                  <a:schemeClr val="bg1">
                    <a:lumMod val="75000"/>
                  </a:schemeClr>
                </a:solidFill>
              </a:rPr>
              <a:t> </a:t>
            </a:r>
            <a:r>
              <a:rPr lang="en-US" sz="1800" b="0" dirty="0" err="1">
                <a:solidFill>
                  <a:schemeClr val="bg1">
                    <a:lumMod val="75000"/>
                  </a:schemeClr>
                </a:solidFill>
              </a:rPr>
              <a:t>satu</a:t>
            </a:r>
            <a:r>
              <a:rPr lang="en-US" sz="1800" b="0" dirty="0">
                <a:solidFill>
                  <a:schemeClr val="bg1">
                    <a:lumMod val="75000"/>
                  </a:schemeClr>
                </a:solidFill>
              </a:rPr>
              <a:t> </a:t>
            </a:r>
            <a:r>
              <a:rPr lang="en-US" sz="1800" b="0" dirty="0" err="1">
                <a:solidFill>
                  <a:schemeClr val="bg1">
                    <a:lumMod val="75000"/>
                  </a:schemeClr>
                </a:solidFill>
              </a:rPr>
              <a:t>ketetapan</a:t>
            </a:r>
            <a:r>
              <a:rPr lang="en-US" sz="1800" b="0" dirty="0">
                <a:solidFill>
                  <a:schemeClr val="bg1">
                    <a:lumMod val="75000"/>
                  </a:schemeClr>
                </a:solidFill>
              </a:rPr>
              <a:t> yang </a:t>
            </a:r>
            <a:r>
              <a:rPr lang="en-US" sz="1800" b="0" dirty="0" err="1" smtClean="0">
                <a:solidFill>
                  <a:schemeClr val="bg1">
                    <a:lumMod val="75000"/>
                  </a:schemeClr>
                </a:solidFill>
              </a:rPr>
              <a:t>sama</a:t>
            </a:r>
            <a:r>
              <a:rPr lang="en-US" sz="1800" b="0" dirty="0" smtClean="0">
                <a:solidFill>
                  <a:schemeClr val="bg1">
                    <a:lumMod val="75000"/>
                  </a:schemeClr>
                </a:solidFill>
              </a:rPr>
              <a:t/>
            </a:r>
            <a:br>
              <a:rPr lang="en-US" sz="1800" b="0" dirty="0" smtClean="0">
                <a:solidFill>
                  <a:schemeClr val="bg1">
                    <a:lumMod val="75000"/>
                  </a:schemeClr>
                </a:solidFill>
              </a:rPr>
            </a:br>
            <a:r>
              <a:rPr lang="en-US" sz="1800" b="0" dirty="0">
                <a:solidFill>
                  <a:schemeClr val="bg1">
                    <a:lumMod val="75000"/>
                  </a:schemeClr>
                </a:solidFill>
              </a:rPr>
              <a:t/>
            </a:r>
            <a:br>
              <a:rPr lang="en-US" sz="1800" b="0" dirty="0">
                <a:solidFill>
                  <a:schemeClr val="bg1">
                    <a:lumMod val="75000"/>
                  </a:schemeClr>
                </a:solidFill>
              </a:rPr>
            </a:br>
            <a:r>
              <a:rPr lang="en-US" sz="1800" dirty="0" err="1" smtClean="0">
                <a:solidFill>
                  <a:schemeClr val="bg1">
                    <a:lumMod val="75000"/>
                  </a:schemeClr>
                </a:solidFill>
              </a:rPr>
              <a:t>Prinsip</a:t>
            </a:r>
            <a:r>
              <a:rPr lang="en-US" sz="1800" dirty="0" smtClean="0">
                <a:solidFill>
                  <a:schemeClr val="bg1">
                    <a:lumMod val="75000"/>
                  </a:schemeClr>
                </a:solidFill>
              </a:rPr>
              <a:t> </a:t>
            </a:r>
            <a:r>
              <a:rPr lang="en-US" sz="1800" dirty="0" err="1" smtClean="0">
                <a:solidFill>
                  <a:schemeClr val="bg1">
                    <a:lumMod val="75000"/>
                  </a:schemeClr>
                </a:solidFill>
              </a:rPr>
              <a:t>Keadilan</a:t>
            </a:r>
            <a:r>
              <a:rPr lang="en-US" sz="1800" b="0" dirty="0">
                <a:solidFill>
                  <a:schemeClr val="bg1">
                    <a:lumMod val="75000"/>
                  </a:schemeClr>
                </a:solidFill>
              </a:rPr>
              <a:t/>
            </a:r>
            <a:br>
              <a:rPr lang="en-US" sz="1800" b="0" dirty="0">
                <a:solidFill>
                  <a:schemeClr val="bg1">
                    <a:lumMod val="75000"/>
                  </a:schemeClr>
                </a:solidFill>
              </a:rPr>
            </a:br>
            <a:r>
              <a:rPr lang="en-US" sz="1800" b="0" dirty="0" err="1" smtClean="0">
                <a:solidFill>
                  <a:schemeClr val="bg1">
                    <a:lumMod val="75000"/>
                  </a:schemeClr>
                </a:solidFill>
              </a:rPr>
              <a:t>Harta</a:t>
            </a:r>
            <a:r>
              <a:rPr lang="en-US" sz="1800" b="0" dirty="0" smtClean="0">
                <a:solidFill>
                  <a:schemeClr val="bg1">
                    <a:lumMod val="75000"/>
                  </a:schemeClr>
                </a:solidFill>
              </a:rPr>
              <a:t> </a:t>
            </a:r>
            <a:r>
              <a:rPr lang="en-US" sz="1800" b="0" dirty="0" err="1" smtClean="0">
                <a:solidFill>
                  <a:schemeClr val="bg1">
                    <a:lumMod val="75000"/>
                  </a:schemeClr>
                </a:solidFill>
              </a:rPr>
              <a:t>tidak</a:t>
            </a:r>
            <a:r>
              <a:rPr lang="en-US" sz="1800" b="0" dirty="0" smtClean="0">
                <a:solidFill>
                  <a:schemeClr val="bg1">
                    <a:lumMod val="75000"/>
                  </a:schemeClr>
                </a:solidFill>
              </a:rPr>
              <a:t> </a:t>
            </a:r>
            <a:r>
              <a:rPr lang="en-US" sz="1800" b="0" dirty="0" err="1" smtClean="0">
                <a:solidFill>
                  <a:schemeClr val="bg1">
                    <a:lumMod val="75000"/>
                  </a:schemeClr>
                </a:solidFill>
              </a:rPr>
              <a:t>menumpuk</a:t>
            </a:r>
            <a:r>
              <a:rPr lang="en-US" sz="1800" b="0" dirty="0" smtClean="0">
                <a:solidFill>
                  <a:schemeClr val="bg1">
                    <a:lumMod val="75000"/>
                  </a:schemeClr>
                </a:solidFill>
              </a:rPr>
              <a:t> di </a:t>
            </a:r>
            <a:r>
              <a:rPr lang="en-US" sz="1800" b="0" dirty="0" err="1" smtClean="0">
                <a:solidFill>
                  <a:schemeClr val="bg1">
                    <a:lumMod val="75000"/>
                  </a:schemeClr>
                </a:solidFill>
              </a:rPr>
              <a:t>golongan</a:t>
            </a:r>
            <a:r>
              <a:rPr lang="en-US" sz="1800" b="0" dirty="0" smtClean="0">
                <a:solidFill>
                  <a:schemeClr val="bg1">
                    <a:lumMod val="75000"/>
                  </a:schemeClr>
                </a:solidFill>
              </a:rPr>
              <a:t> orang kaya</a:t>
            </a:r>
            <a:br>
              <a:rPr lang="en-US" sz="1800" b="0" dirty="0" smtClean="0">
                <a:solidFill>
                  <a:schemeClr val="bg1">
                    <a:lumMod val="75000"/>
                  </a:schemeClr>
                </a:solidFill>
              </a:rPr>
            </a:br>
            <a:r>
              <a:rPr lang="en-US" sz="1800" b="0" dirty="0">
                <a:solidFill>
                  <a:schemeClr val="bg1">
                    <a:lumMod val="75000"/>
                  </a:schemeClr>
                </a:solidFill>
              </a:rPr>
              <a:t/>
            </a:r>
            <a:br>
              <a:rPr lang="en-US" sz="1800" b="0" dirty="0">
                <a:solidFill>
                  <a:schemeClr val="bg1">
                    <a:lumMod val="75000"/>
                  </a:schemeClr>
                </a:solidFill>
              </a:rPr>
            </a:br>
            <a:r>
              <a:rPr lang="en-US" sz="1800" dirty="0" err="1">
                <a:solidFill>
                  <a:schemeClr val="bg1">
                    <a:lumMod val="75000"/>
                  </a:schemeClr>
                </a:solidFill>
              </a:rPr>
              <a:t>Prinsip</a:t>
            </a:r>
            <a:r>
              <a:rPr lang="en-US" sz="1800" dirty="0">
                <a:solidFill>
                  <a:schemeClr val="bg1">
                    <a:lumMod val="75000"/>
                  </a:schemeClr>
                </a:solidFill>
              </a:rPr>
              <a:t> </a:t>
            </a:r>
            <a:r>
              <a:rPr lang="en-US" sz="1800" i="1" dirty="0">
                <a:solidFill>
                  <a:schemeClr val="bg1">
                    <a:lumMod val="75000"/>
                  </a:schemeClr>
                </a:solidFill>
              </a:rPr>
              <a:t>Amar </a:t>
            </a:r>
            <a:r>
              <a:rPr lang="en-US" sz="1800" i="1" dirty="0" err="1">
                <a:solidFill>
                  <a:schemeClr val="bg1">
                    <a:lumMod val="75000"/>
                  </a:schemeClr>
                </a:solidFill>
              </a:rPr>
              <a:t>Ma’ruf</a:t>
            </a:r>
            <a:r>
              <a:rPr lang="en-US" sz="1800" i="1" dirty="0">
                <a:solidFill>
                  <a:schemeClr val="bg1">
                    <a:lumMod val="75000"/>
                  </a:schemeClr>
                </a:solidFill>
              </a:rPr>
              <a:t> </a:t>
            </a:r>
            <a:r>
              <a:rPr lang="en-US" sz="1800" i="1" dirty="0" err="1">
                <a:solidFill>
                  <a:schemeClr val="bg1">
                    <a:lumMod val="75000"/>
                  </a:schemeClr>
                </a:solidFill>
              </a:rPr>
              <a:t>Nahi</a:t>
            </a:r>
            <a:r>
              <a:rPr lang="en-US" sz="1800" i="1" dirty="0">
                <a:solidFill>
                  <a:schemeClr val="bg1">
                    <a:lumMod val="75000"/>
                  </a:schemeClr>
                </a:solidFill>
              </a:rPr>
              <a:t> </a:t>
            </a:r>
            <a:r>
              <a:rPr lang="en-US" sz="1800" i="1" dirty="0" err="1" smtClean="0">
                <a:solidFill>
                  <a:schemeClr val="bg1">
                    <a:lumMod val="75000"/>
                  </a:schemeClr>
                </a:solidFill>
              </a:rPr>
              <a:t>Munkar</a:t>
            </a:r>
            <a:r>
              <a:rPr lang="en-US" sz="1800" b="0" dirty="0" smtClean="0">
                <a:solidFill>
                  <a:schemeClr val="bg1">
                    <a:lumMod val="75000"/>
                  </a:schemeClr>
                </a:solidFill>
              </a:rPr>
              <a:t/>
            </a:r>
            <a:br>
              <a:rPr lang="en-US" sz="1800" b="0" dirty="0" smtClean="0">
                <a:solidFill>
                  <a:schemeClr val="bg1">
                    <a:lumMod val="75000"/>
                  </a:schemeClr>
                </a:solidFill>
              </a:rPr>
            </a:br>
            <a:r>
              <a:rPr lang="en-US" sz="1800" b="0" dirty="0" smtClean="0">
                <a:solidFill>
                  <a:schemeClr val="bg1">
                    <a:lumMod val="75000"/>
                  </a:schemeClr>
                </a:solidFill>
              </a:rPr>
              <a:t>Zakat, </a:t>
            </a:r>
            <a:r>
              <a:rPr lang="en-US" sz="1800" b="0" dirty="0" err="1" smtClean="0">
                <a:solidFill>
                  <a:schemeClr val="bg1">
                    <a:lumMod val="75000"/>
                  </a:schemeClr>
                </a:solidFill>
              </a:rPr>
              <a:t>infak</a:t>
            </a:r>
            <a:r>
              <a:rPr lang="en-US" sz="1800" b="0" dirty="0" smtClean="0">
                <a:solidFill>
                  <a:schemeClr val="bg1">
                    <a:lumMod val="75000"/>
                  </a:schemeClr>
                </a:solidFill>
              </a:rPr>
              <a:t>, </a:t>
            </a:r>
            <a:r>
              <a:rPr lang="en-US" sz="1800" b="0" dirty="0" err="1" smtClean="0">
                <a:solidFill>
                  <a:schemeClr val="bg1">
                    <a:lumMod val="75000"/>
                  </a:schemeClr>
                </a:solidFill>
              </a:rPr>
              <a:t>sedekah</a:t>
            </a:r>
            <a:r>
              <a:rPr lang="en-US" sz="1800" b="0" dirty="0" smtClean="0">
                <a:solidFill>
                  <a:schemeClr val="bg1">
                    <a:lumMod val="75000"/>
                  </a:schemeClr>
                </a:solidFill>
              </a:rPr>
              <a:t> </a:t>
            </a:r>
            <a:r>
              <a:rPr lang="en-US" sz="1800" b="0" dirty="0" err="1" smtClean="0">
                <a:solidFill>
                  <a:schemeClr val="bg1">
                    <a:lumMod val="75000"/>
                  </a:schemeClr>
                </a:solidFill>
              </a:rPr>
              <a:t>wakaf</a:t>
            </a:r>
            <a:r>
              <a:rPr lang="en-US" sz="1800" b="0" dirty="0" smtClean="0">
                <a:solidFill>
                  <a:schemeClr val="bg1">
                    <a:lumMod val="75000"/>
                  </a:schemeClr>
                </a:solidFill>
              </a:rPr>
              <a:t> </a:t>
            </a:r>
            <a:r>
              <a:rPr lang="en-US" sz="1800" b="0" dirty="0" err="1" smtClean="0">
                <a:solidFill>
                  <a:schemeClr val="bg1">
                    <a:lumMod val="75000"/>
                  </a:schemeClr>
                </a:solidFill>
              </a:rPr>
              <a:t>merupakan</a:t>
            </a:r>
            <a:r>
              <a:rPr lang="en-US" sz="1800" b="0" dirty="0" smtClean="0">
                <a:solidFill>
                  <a:schemeClr val="bg1">
                    <a:lumMod val="75000"/>
                  </a:schemeClr>
                </a:solidFill>
              </a:rPr>
              <a:t> </a:t>
            </a:r>
            <a:r>
              <a:rPr lang="en-US" sz="1800" b="0" dirty="0" err="1" smtClean="0">
                <a:solidFill>
                  <a:schemeClr val="bg1">
                    <a:lumMod val="75000"/>
                  </a:schemeClr>
                </a:solidFill>
              </a:rPr>
              <a:t>instrumen</a:t>
            </a:r>
            <a:r>
              <a:rPr lang="en-US" sz="1800" b="0" dirty="0">
                <a:solidFill>
                  <a:schemeClr val="bg1">
                    <a:lumMod val="75000"/>
                  </a:schemeClr>
                </a:solidFill>
              </a:rPr>
              <a:t> </a:t>
            </a:r>
            <a:r>
              <a:rPr lang="en-US" sz="1800" b="0" dirty="0" err="1" smtClean="0">
                <a:solidFill>
                  <a:schemeClr val="bg1">
                    <a:lumMod val="75000"/>
                  </a:schemeClr>
                </a:solidFill>
              </a:rPr>
              <a:t>untuk</a:t>
            </a:r>
            <a:r>
              <a:rPr lang="en-US" sz="1800" b="0" dirty="0" smtClean="0">
                <a:solidFill>
                  <a:schemeClr val="bg1">
                    <a:lumMod val="75000"/>
                  </a:schemeClr>
                </a:solidFill>
              </a:rPr>
              <a:t> </a:t>
            </a:r>
            <a:r>
              <a:rPr lang="en-US" sz="1800" b="0" dirty="0" err="1" smtClean="0">
                <a:solidFill>
                  <a:schemeClr val="bg1">
                    <a:lumMod val="75000"/>
                  </a:schemeClr>
                </a:solidFill>
              </a:rPr>
              <a:t>memperbaiki</a:t>
            </a:r>
            <a:r>
              <a:rPr lang="en-US" sz="1800" b="0" dirty="0" smtClean="0">
                <a:solidFill>
                  <a:schemeClr val="bg1">
                    <a:lumMod val="75000"/>
                  </a:schemeClr>
                </a:solidFill>
              </a:rPr>
              <a:t> </a:t>
            </a:r>
            <a:r>
              <a:rPr lang="en-US" sz="1800" b="0" dirty="0" err="1" smtClean="0">
                <a:solidFill>
                  <a:schemeClr val="bg1">
                    <a:lumMod val="75000"/>
                  </a:schemeClr>
                </a:solidFill>
              </a:rPr>
              <a:t>kualitas</a:t>
            </a:r>
            <a:r>
              <a:rPr lang="en-US" sz="1800" b="0" dirty="0" smtClean="0">
                <a:solidFill>
                  <a:schemeClr val="bg1">
                    <a:lumMod val="75000"/>
                  </a:schemeClr>
                </a:solidFill>
              </a:rPr>
              <a:t> </a:t>
            </a:r>
            <a:r>
              <a:rPr lang="en-US" sz="1800" b="0" dirty="0" err="1" smtClean="0">
                <a:solidFill>
                  <a:schemeClr val="bg1">
                    <a:lumMod val="75000"/>
                  </a:schemeClr>
                </a:solidFill>
              </a:rPr>
              <a:t>perekonomian</a:t>
            </a:r>
            <a:r>
              <a:rPr lang="en-US" sz="1800" b="0" dirty="0" smtClean="0">
                <a:solidFill>
                  <a:schemeClr val="bg1">
                    <a:lumMod val="75000"/>
                  </a:schemeClr>
                </a:solidFill>
              </a:rPr>
              <a:t>.</a:t>
            </a:r>
            <a:br>
              <a:rPr lang="en-US" sz="1800" b="0" dirty="0" smtClean="0">
                <a:solidFill>
                  <a:schemeClr val="bg1">
                    <a:lumMod val="75000"/>
                  </a:schemeClr>
                </a:solidFill>
              </a:rPr>
            </a:br>
            <a:r>
              <a:rPr lang="en-US" sz="1800" b="0" dirty="0">
                <a:solidFill>
                  <a:schemeClr val="bg1">
                    <a:lumMod val="75000"/>
                  </a:schemeClr>
                </a:solidFill>
              </a:rPr>
              <a:t/>
            </a:r>
            <a:br>
              <a:rPr lang="en-US" sz="1800" b="0" dirty="0">
                <a:solidFill>
                  <a:schemeClr val="bg1">
                    <a:lumMod val="75000"/>
                  </a:schemeClr>
                </a:solidFill>
              </a:rPr>
            </a:br>
            <a:r>
              <a:rPr lang="en-US" sz="1800" dirty="0" err="1" smtClean="0">
                <a:solidFill>
                  <a:schemeClr val="bg1">
                    <a:lumMod val="75000"/>
                  </a:schemeClr>
                </a:solidFill>
              </a:rPr>
              <a:t>Prinsip</a:t>
            </a:r>
            <a:r>
              <a:rPr lang="en-US" sz="1800" dirty="0" smtClean="0">
                <a:solidFill>
                  <a:schemeClr val="bg1">
                    <a:lumMod val="75000"/>
                  </a:schemeClr>
                </a:solidFill>
              </a:rPr>
              <a:t> </a:t>
            </a:r>
            <a:r>
              <a:rPr lang="en-US" sz="1800" dirty="0" err="1" smtClean="0">
                <a:solidFill>
                  <a:schemeClr val="bg1">
                    <a:lumMod val="75000"/>
                  </a:schemeClr>
                </a:solidFill>
              </a:rPr>
              <a:t>Persamaan</a:t>
            </a:r>
            <a:r>
              <a:rPr lang="en-US" sz="1800" b="0" dirty="0" smtClean="0">
                <a:solidFill>
                  <a:schemeClr val="bg1">
                    <a:lumMod val="75000"/>
                  </a:schemeClr>
                </a:solidFill>
              </a:rPr>
              <a:t/>
            </a:r>
            <a:br>
              <a:rPr lang="en-US" sz="1800" b="0" dirty="0" smtClean="0">
                <a:solidFill>
                  <a:schemeClr val="bg1">
                    <a:lumMod val="75000"/>
                  </a:schemeClr>
                </a:solidFill>
              </a:rPr>
            </a:br>
            <a:r>
              <a:rPr lang="en-US" sz="1800" b="0" dirty="0" err="1" smtClean="0">
                <a:solidFill>
                  <a:schemeClr val="bg1">
                    <a:lumMod val="75000"/>
                  </a:schemeClr>
                </a:solidFill>
              </a:rPr>
              <a:t>Persamaan</a:t>
            </a:r>
            <a:r>
              <a:rPr lang="en-US" sz="1800" b="0" dirty="0" smtClean="0">
                <a:solidFill>
                  <a:schemeClr val="bg1">
                    <a:lumMod val="75000"/>
                  </a:schemeClr>
                </a:solidFill>
              </a:rPr>
              <a:t> </a:t>
            </a:r>
            <a:r>
              <a:rPr lang="en-US" sz="1800" b="0" dirty="0" err="1" smtClean="0">
                <a:solidFill>
                  <a:schemeClr val="bg1">
                    <a:lumMod val="75000"/>
                  </a:schemeClr>
                </a:solidFill>
              </a:rPr>
              <a:t>hak</a:t>
            </a:r>
            <a:r>
              <a:rPr lang="en-US" sz="1800" b="0" dirty="0">
                <a:solidFill>
                  <a:schemeClr val="bg1">
                    <a:lumMod val="75000"/>
                  </a:schemeClr>
                </a:solidFill>
              </a:rPr>
              <a:t> </a:t>
            </a:r>
            <a:r>
              <a:rPr lang="en-US" sz="1800" b="0" dirty="0" err="1" smtClean="0">
                <a:solidFill>
                  <a:schemeClr val="bg1">
                    <a:lumMod val="75000"/>
                  </a:schemeClr>
                </a:solidFill>
              </a:rPr>
              <a:t>antara</a:t>
            </a:r>
            <a:r>
              <a:rPr lang="en-US" sz="1800" b="0" dirty="0" smtClean="0">
                <a:solidFill>
                  <a:schemeClr val="bg1">
                    <a:lumMod val="75000"/>
                  </a:schemeClr>
                </a:solidFill>
              </a:rPr>
              <a:t> </a:t>
            </a:r>
            <a:r>
              <a:rPr lang="en-US" sz="1800" b="0" dirty="0" err="1" smtClean="0">
                <a:solidFill>
                  <a:schemeClr val="bg1">
                    <a:lumMod val="75000"/>
                  </a:schemeClr>
                </a:solidFill>
              </a:rPr>
              <a:t>golongan</a:t>
            </a:r>
            <a:r>
              <a:rPr lang="en-US" sz="1800" b="0" dirty="0" smtClean="0">
                <a:solidFill>
                  <a:schemeClr val="bg1">
                    <a:lumMod val="75000"/>
                  </a:schemeClr>
                </a:solidFill>
              </a:rPr>
              <a:t> kaya </a:t>
            </a:r>
            <a:r>
              <a:rPr lang="en-US" sz="1800" b="0" dirty="0" err="1" smtClean="0">
                <a:solidFill>
                  <a:schemeClr val="bg1">
                    <a:lumMod val="75000"/>
                  </a:schemeClr>
                </a:solidFill>
              </a:rPr>
              <a:t>dan</a:t>
            </a:r>
            <a:r>
              <a:rPr lang="en-US" sz="1800" b="0" dirty="0" smtClean="0">
                <a:solidFill>
                  <a:schemeClr val="bg1">
                    <a:lumMod val="75000"/>
                  </a:schemeClr>
                </a:solidFill>
              </a:rPr>
              <a:t> </a:t>
            </a:r>
            <a:r>
              <a:rPr lang="en-US" sz="1800" b="0" dirty="0" err="1" smtClean="0">
                <a:solidFill>
                  <a:schemeClr val="bg1">
                    <a:lumMod val="75000"/>
                  </a:schemeClr>
                </a:solidFill>
              </a:rPr>
              <a:t>miskin</a:t>
            </a:r>
            <a:r>
              <a:rPr lang="en-US" sz="1800" b="0" dirty="0" smtClean="0">
                <a:solidFill>
                  <a:schemeClr val="bg1">
                    <a:lumMod val="75000"/>
                  </a:schemeClr>
                </a:solidFill>
              </a:rPr>
              <a:t/>
            </a:r>
            <a:br>
              <a:rPr lang="en-US" sz="1800" b="0" dirty="0" smtClean="0">
                <a:solidFill>
                  <a:schemeClr val="bg1">
                    <a:lumMod val="75000"/>
                  </a:schemeClr>
                </a:solidFill>
              </a:rPr>
            </a:br>
            <a:r>
              <a:rPr lang="en-US" sz="1800" b="0" dirty="0">
                <a:solidFill>
                  <a:schemeClr val="bg1">
                    <a:lumMod val="75000"/>
                  </a:schemeClr>
                </a:solidFill>
              </a:rPr>
              <a:t/>
            </a:r>
            <a:br>
              <a:rPr lang="en-US" sz="1800" b="0" dirty="0">
                <a:solidFill>
                  <a:schemeClr val="bg1">
                    <a:lumMod val="75000"/>
                  </a:schemeClr>
                </a:solidFill>
              </a:rPr>
            </a:br>
            <a:r>
              <a:rPr lang="en-US" sz="1800" dirty="0" err="1" smtClean="0">
                <a:solidFill>
                  <a:schemeClr val="bg1">
                    <a:lumMod val="75000"/>
                  </a:schemeClr>
                </a:solidFill>
              </a:rPr>
              <a:t>Prinsip</a:t>
            </a:r>
            <a:r>
              <a:rPr lang="en-US" sz="1800" dirty="0" smtClean="0">
                <a:solidFill>
                  <a:schemeClr val="bg1">
                    <a:lumMod val="75000"/>
                  </a:schemeClr>
                </a:solidFill>
              </a:rPr>
              <a:t> </a:t>
            </a:r>
            <a:r>
              <a:rPr lang="en-US" sz="1800" dirty="0" err="1" smtClean="0">
                <a:solidFill>
                  <a:schemeClr val="bg1">
                    <a:lumMod val="75000"/>
                  </a:schemeClr>
                </a:solidFill>
              </a:rPr>
              <a:t>Tolong-menolong</a:t>
            </a:r>
            <a:r>
              <a:rPr lang="en-US" sz="1800" b="0" dirty="0" smtClean="0">
                <a:solidFill>
                  <a:schemeClr val="bg1">
                    <a:lumMod val="75000"/>
                  </a:schemeClr>
                </a:solidFill>
              </a:rPr>
              <a:t/>
            </a:r>
            <a:br>
              <a:rPr lang="en-US" sz="1800" b="0" dirty="0" smtClean="0">
                <a:solidFill>
                  <a:schemeClr val="bg1">
                    <a:lumMod val="75000"/>
                  </a:schemeClr>
                </a:solidFill>
              </a:rPr>
            </a:br>
            <a:r>
              <a:rPr lang="pt-BR" sz="1800" b="0" dirty="0">
                <a:solidFill>
                  <a:schemeClr val="bg1">
                    <a:lumMod val="75000"/>
                  </a:schemeClr>
                </a:solidFill>
              </a:rPr>
              <a:t>S</a:t>
            </a:r>
            <a:r>
              <a:rPr lang="pt-BR" sz="1800" b="0" dirty="0" smtClean="0">
                <a:solidFill>
                  <a:schemeClr val="bg1">
                    <a:lumMod val="75000"/>
                  </a:schemeClr>
                </a:solidFill>
              </a:rPr>
              <a:t>aling </a:t>
            </a:r>
            <a:r>
              <a:rPr lang="pt-BR" sz="1800" b="0" dirty="0">
                <a:solidFill>
                  <a:schemeClr val="bg1">
                    <a:lumMod val="75000"/>
                  </a:schemeClr>
                </a:solidFill>
              </a:rPr>
              <a:t>membantu antara sesama manusia</a:t>
            </a:r>
            <a:endParaRPr lang="en-US" sz="1800" dirty="0">
              <a:solidFill>
                <a:schemeClr val="bg1">
                  <a:lumMod val="75000"/>
                </a:schemeClr>
              </a:solidFill>
            </a:endParaRPr>
          </a:p>
        </p:txBody>
      </p:sp>
      <p:sp>
        <p:nvSpPr>
          <p:cNvPr id="3" name="Rectangle 2"/>
          <p:cNvSpPr/>
          <p:nvPr/>
        </p:nvSpPr>
        <p:spPr>
          <a:xfrm>
            <a:off x="0" y="0"/>
            <a:ext cx="3502325"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400" dirty="0" smtClean="0"/>
              <a:t>PRINSIP</a:t>
            </a:r>
          </a:p>
          <a:p>
            <a:pPr algn="ctr"/>
            <a:r>
              <a:rPr lang="en-ID" sz="2400" dirty="0" smtClean="0"/>
              <a:t>DANA SOSIAL ISLAM</a:t>
            </a:r>
            <a:endParaRPr lang="en-US" sz="2400" dirty="0"/>
          </a:p>
        </p:txBody>
      </p:sp>
      <p:sp>
        <p:nvSpPr>
          <p:cNvPr id="4" name="Rectangle 3"/>
          <p:cNvSpPr/>
          <p:nvPr/>
        </p:nvSpPr>
        <p:spPr>
          <a:xfrm>
            <a:off x="3605841" y="-69013"/>
            <a:ext cx="69011" cy="7039155"/>
          </a:xfrm>
          <a:prstGeom prst="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58241" y="-37384"/>
            <a:ext cx="69011" cy="703915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691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graphicFrame>
        <p:nvGraphicFramePr>
          <p:cNvPr id="5" name="Google Shape;1089;p57"/>
          <p:cNvGraphicFramePr/>
          <p:nvPr>
            <p:extLst>
              <p:ext uri="{D42A27DB-BD31-4B8C-83A1-F6EECF244321}">
                <p14:modId xmlns:p14="http://schemas.microsoft.com/office/powerpoint/2010/main" val="2163958567"/>
              </p:ext>
            </p:extLst>
          </p:nvPr>
        </p:nvGraphicFramePr>
        <p:xfrm>
          <a:off x="427877" y="809224"/>
          <a:ext cx="8457329" cy="5575565"/>
        </p:xfrm>
        <a:graphic>
          <a:graphicData uri="http://schemas.openxmlformats.org/drawingml/2006/table">
            <a:tbl>
              <a:tblPr>
                <a:tableStyleId>{5202B0CA-FC54-4496-8BCA-5EF66A818D29}</a:tableStyleId>
              </a:tblPr>
              <a:tblGrid>
                <a:gridCol w="1314659"/>
                <a:gridCol w="2063591"/>
                <a:gridCol w="1770995"/>
                <a:gridCol w="1654042"/>
                <a:gridCol w="1654042"/>
              </a:tblGrid>
              <a:tr h="519243">
                <a:tc>
                  <a:txBody>
                    <a:bodyPr/>
                    <a:lstStyle/>
                    <a:p>
                      <a:endParaRPr lang="en-US" sz="1500" dirty="0"/>
                    </a:p>
                  </a:txBody>
                  <a:tcPr marL="91425" marR="91425" marT="121900" marB="1219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500" b="1" dirty="0" smtClean="0">
                          <a:sym typeface="Open Sans"/>
                        </a:rPr>
                        <a:t>Zakat</a:t>
                      </a:r>
                      <a:endParaRPr sz="1500" b="1" dirty="0">
                        <a:solidFill>
                          <a:schemeClr val="lt2"/>
                        </a:solidFill>
                        <a:latin typeface="Open Sans"/>
                        <a:ea typeface="Open Sans"/>
                        <a:cs typeface="Open Sans"/>
                        <a:sym typeface="Open Sans"/>
                      </a:endParaRPr>
                    </a:p>
                  </a:txBody>
                  <a:tcPr marL="91425" marR="91425" marT="121900" marB="1219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lvl="0" indent="0" algn="ctr" rtl="0">
                        <a:spcBef>
                          <a:spcPts val="0"/>
                        </a:spcBef>
                        <a:spcAft>
                          <a:spcPts val="0"/>
                        </a:spcAft>
                        <a:buNone/>
                      </a:pPr>
                      <a:r>
                        <a:rPr lang="en-US" sz="1500" b="1" dirty="0" err="1" smtClean="0">
                          <a:sym typeface="Open Sans"/>
                        </a:rPr>
                        <a:t>Infak</a:t>
                      </a:r>
                      <a:endParaRPr sz="1500" b="1" dirty="0">
                        <a:solidFill>
                          <a:schemeClr val="lt2"/>
                        </a:solidFill>
                        <a:latin typeface="Open Sans"/>
                        <a:ea typeface="Open Sans"/>
                        <a:cs typeface="Open Sans"/>
                        <a:sym typeface="Open Sans"/>
                      </a:endParaRPr>
                    </a:p>
                  </a:txBody>
                  <a:tcPr marL="91425" marR="91425" marT="121900" marB="1219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lvl="0" indent="0" algn="ctr" rtl="0">
                        <a:spcBef>
                          <a:spcPts val="0"/>
                        </a:spcBef>
                        <a:spcAft>
                          <a:spcPts val="0"/>
                        </a:spcAft>
                        <a:buNone/>
                      </a:pPr>
                      <a:r>
                        <a:rPr lang="de" sz="1500" b="1" dirty="0" smtClean="0">
                          <a:sym typeface="Open Sans"/>
                        </a:rPr>
                        <a:t>Sedekah</a:t>
                      </a:r>
                      <a:endParaRPr sz="1500" b="1" dirty="0">
                        <a:solidFill>
                          <a:schemeClr val="lt2"/>
                        </a:solidFill>
                        <a:latin typeface="Open Sans"/>
                        <a:ea typeface="Open Sans"/>
                        <a:cs typeface="Open Sans"/>
                        <a:sym typeface="Open Sans"/>
                      </a:endParaRPr>
                    </a:p>
                  </a:txBody>
                  <a:tcPr marL="91425" marR="91425" marT="121900" marB="1219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lvl="0" indent="0" algn="ctr" rtl="0">
                        <a:spcBef>
                          <a:spcPts val="0"/>
                        </a:spcBef>
                        <a:spcAft>
                          <a:spcPts val="0"/>
                        </a:spcAft>
                        <a:buNone/>
                      </a:pPr>
                      <a:r>
                        <a:rPr lang="en-US" sz="1500" b="1" dirty="0" err="1" smtClean="0">
                          <a:sym typeface="Open Sans"/>
                        </a:rPr>
                        <a:t>Wakaf</a:t>
                      </a:r>
                      <a:endParaRPr sz="1500" b="1" dirty="0">
                        <a:solidFill>
                          <a:schemeClr val="lt2"/>
                        </a:solidFill>
                        <a:latin typeface="Open Sans"/>
                        <a:ea typeface="Open Sans"/>
                        <a:cs typeface="Open Sans"/>
                        <a:sym typeface="Open Sans"/>
                      </a:endParaRPr>
                    </a:p>
                  </a:txBody>
                  <a:tcPr marL="91425" marR="91425" marT="121900" marB="1219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052838">
                <a:tc>
                  <a:txBody>
                    <a:bodyPr/>
                    <a:lstStyle/>
                    <a:p>
                      <a:pPr marL="0" lvl="0" indent="0" algn="l" rtl="0">
                        <a:spcBef>
                          <a:spcPts val="0"/>
                        </a:spcBef>
                        <a:spcAft>
                          <a:spcPts val="0"/>
                        </a:spcAft>
                        <a:buNone/>
                      </a:pPr>
                      <a:r>
                        <a:rPr lang="en-US" sz="1500" b="1" dirty="0" err="1" smtClean="0">
                          <a:solidFill>
                            <a:schemeClr val="bg1">
                              <a:lumMod val="75000"/>
                            </a:schemeClr>
                          </a:solidFill>
                          <a:latin typeface="Open Sans"/>
                          <a:ea typeface="Open Sans"/>
                          <a:cs typeface="Open Sans"/>
                          <a:sym typeface="Open Sans"/>
                        </a:rPr>
                        <a:t>Waktu</a:t>
                      </a:r>
                      <a:endParaRPr sz="1500" b="1" dirty="0">
                        <a:solidFill>
                          <a:schemeClr val="bg1">
                            <a:lumMod val="75000"/>
                          </a:schemeClr>
                        </a:solidFill>
                        <a:latin typeface="Open Sans"/>
                        <a:ea typeface="Open Sans"/>
                        <a:cs typeface="Open Sans"/>
                        <a:sym typeface="Open Sans"/>
                      </a:endParaRPr>
                    </a:p>
                  </a:txBody>
                  <a:tcPr marL="91425" marR="91425" marT="121900" marB="1219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40000"/>
                        <a:lumOff val="60000"/>
                      </a:schemeClr>
                    </a:solidFill>
                  </a:tcPr>
                </a:tc>
                <a:tc>
                  <a:txBody>
                    <a:bodyPr/>
                    <a:lstStyle/>
                    <a:p>
                      <a:pPr marL="0" lvl="0" indent="0" algn="ctr" rtl="0">
                        <a:spcBef>
                          <a:spcPts val="0"/>
                        </a:spcBef>
                        <a:spcAft>
                          <a:spcPts val="0"/>
                        </a:spcAft>
                        <a:buNone/>
                      </a:pPr>
                      <a:r>
                        <a:rPr lang="en-US" sz="1500" b="1" dirty="0" smtClean="0">
                          <a:solidFill>
                            <a:schemeClr val="dk1"/>
                          </a:solidFill>
                          <a:latin typeface="Open Sans"/>
                          <a:ea typeface="Open Sans"/>
                          <a:cs typeface="Open Sans"/>
                          <a:sym typeface="Open Sans"/>
                        </a:rPr>
                        <a:t>Zakat </a:t>
                      </a:r>
                      <a:r>
                        <a:rPr lang="en-US" sz="1500" b="1" dirty="0" err="1" smtClean="0">
                          <a:solidFill>
                            <a:schemeClr val="dk1"/>
                          </a:solidFill>
                          <a:latin typeface="Open Sans"/>
                          <a:ea typeface="Open Sans"/>
                          <a:cs typeface="Open Sans"/>
                          <a:sym typeface="Open Sans"/>
                        </a:rPr>
                        <a:t>Fitrah</a:t>
                      </a:r>
                      <a:r>
                        <a:rPr lang="en-US" sz="1500" b="1" dirty="0" smtClean="0">
                          <a:solidFill>
                            <a:schemeClr val="dk1"/>
                          </a:solidFill>
                          <a:latin typeface="Open Sans"/>
                          <a:ea typeface="Open Sans"/>
                          <a:cs typeface="Open Sans"/>
                          <a:sym typeface="Open Sans"/>
                        </a:rPr>
                        <a:t> </a:t>
                      </a:r>
                      <a:r>
                        <a:rPr lang="en-US" sz="1500" dirty="0" err="1" smtClean="0">
                          <a:solidFill>
                            <a:schemeClr val="dk1"/>
                          </a:solidFill>
                          <a:latin typeface="Open Sans"/>
                          <a:ea typeface="Open Sans"/>
                          <a:cs typeface="Open Sans"/>
                          <a:sym typeface="Open Sans"/>
                        </a:rPr>
                        <a:t>dibayarkan</a:t>
                      </a:r>
                      <a:r>
                        <a:rPr lang="en-US" sz="1500" baseline="0" dirty="0" smtClean="0">
                          <a:solidFill>
                            <a:schemeClr val="dk1"/>
                          </a:solidFill>
                          <a:latin typeface="Open Sans"/>
                          <a:ea typeface="Open Sans"/>
                          <a:cs typeface="Open Sans"/>
                          <a:sym typeface="Open Sans"/>
                        </a:rPr>
                        <a:t> </a:t>
                      </a:r>
                      <a:r>
                        <a:rPr lang="en-US" sz="1500" baseline="0" dirty="0" err="1" smtClean="0">
                          <a:solidFill>
                            <a:schemeClr val="dk1"/>
                          </a:solidFill>
                          <a:latin typeface="Open Sans"/>
                          <a:ea typeface="Open Sans"/>
                          <a:cs typeface="Open Sans"/>
                          <a:sym typeface="Open Sans"/>
                        </a:rPr>
                        <a:t>saat</a:t>
                      </a:r>
                      <a:r>
                        <a:rPr lang="en-US" sz="1500" baseline="0" dirty="0" smtClean="0">
                          <a:solidFill>
                            <a:schemeClr val="dk1"/>
                          </a:solidFill>
                          <a:latin typeface="Open Sans"/>
                          <a:ea typeface="Open Sans"/>
                          <a:cs typeface="Open Sans"/>
                          <a:sym typeface="Open Sans"/>
                        </a:rPr>
                        <a:t> </a:t>
                      </a:r>
                      <a:r>
                        <a:rPr lang="en-US" sz="1500" baseline="0" dirty="0" err="1" smtClean="0">
                          <a:solidFill>
                            <a:schemeClr val="dk1"/>
                          </a:solidFill>
                          <a:latin typeface="Open Sans"/>
                          <a:ea typeface="Open Sans"/>
                          <a:cs typeface="Open Sans"/>
                          <a:sym typeface="Open Sans"/>
                        </a:rPr>
                        <a:t>bulan</a:t>
                      </a:r>
                      <a:r>
                        <a:rPr lang="en-US" sz="1500" baseline="0" dirty="0" smtClean="0">
                          <a:solidFill>
                            <a:schemeClr val="dk1"/>
                          </a:solidFill>
                          <a:latin typeface="Open Sans"/>
                          <a:ea typeface="Open Sans"/>
                          <a:cs typeface="Open Sans"/>
                          <a:sym typeface="Open Sans"/>
                        </a:rPr>
                        <a:t> </a:t>
                      </a:r>
                      <a:r>
                        <a:rPr lang="en-US" sz="1500" baseline="0" dirty="0" err="1" smtClean="0">
                          <a:solidFill>
                            <a:schemeClr val="dk1"/>
                          </a:solidFill>
                          <a:latin typeface="Open Sans"/>
                          <a:ea typeface="Open Sans"/>
                          <a:cs typeface="Open Sans"/>
                          <a:sym typeface="Open Sans"/>
                        </a:rPr>
                        <a:t>ramadhan</a:t>
                      </a:r>
                      <a:endParaRPr lang="en-US" sz="1500" baseline="0" dirty="0" smtClean="0">
                        <a:solidFill>
                          <a:schemeClr val="dk1"/>
                        </a:solidFill>
                        <a:latin typeface="Open Sans"/>
                        <a:ea typeface="Open Sans"/>
                        <a:cs typeface="Open Sans"/>
                        <a:sym typeface="Open Sans"/>
                      </a:endParaRPr>
                    </a:p>
                    <a:p>
                      <a:pPr marL="0" lvl="0" indent="0" algn="ctr" rtl="0">
                        <a:spcBef>
                          <a:spcPts val="0"/>
                        </a:spcBef>
                        <a:spcAft>
                          <a:spcPts val="0"/>
                        </a:spcAft>
                        <a:buNone/>
                      </a:pPr>
                      <a:r>
                        <a:rPr lang="en-US" sz="1500" b="1" baseline="0" dirty="0" smtClean="0">
                          <a:solidFill>
                            <a:schemeClr val="dk1"/>
                          </a:solidFill>
                          <a:latin typeface="Open Sans"/>
                          <a:ea typeface="Open Sans"/>
                          <a:cs typeface="Open Sans"/>
                          <a:sym typeface="Open Sans"/>
                        </a:rPr>
                        <a:t>Zakat </a:t>
                      </a:r>
                      <a:r>
                        <a:rPr lang="en-US" sz="1500" b="1" baseline="0" dirty="0" err="1" smtClean="0">
                          <a:solidFill>
                            <a:schemeClr val="dk1"/>
                          </a:solidFill>
                          <a:latin typeface="Open Sans"/>
                          <a:ea typeface="Open Sans"/>
                          <a:cs typeface="Open Sans"/>
                          <a:sym typeface="Open Sans"/>
                        </a:rPr>
                        <a:t>maal</a:t>
                      </a:r>
                      <a:r>
                        <a:rPr lang="en-US" sz="1500" baseline="0" dirty="0" smtClean="0">
                          <a:solidFill>
                            <a:schemeClr val="dk1"/>
                          </a:solidFill>
                          <a:latin typeface="Open Sans"/>
                          <a:ea typeface="Open Sans"/>
                          <a:cs typeface="Open Sans"/>
                          <a:sym typeface="Open Sans"/>
                        </a:rPr>
                        <a:t> </a:t>
                      </a:r>
                      <a:r>
                        <a:rPr lang="en-US" sz="1500" baseline="0" dirty="0" err="1" smtClean="0">
                          <a:solidFill>
                            <a:schemeClr val="dk1"/>
                          </a:solidFill>
                          <a:latin typeface="Open Sans"/>
                          <a:ea typeface="Open Sans"/>
                          <a:cs typeface="Open Sans"/>
                          <a:sym typeface="Open Sans"/>
                        </a:rPr>
                        <a:t>saat</a:t>
                      </a:r>
                      <a:r>
                        <a:rPr lang="en-US" sz="1500" baseline="0" dirty="0" smtClean="0">
                          <a:solidFill>
                            <a:schemeClr val="dk1"/>
                          </a:solidFill>
                          <a:latin typeface="Open Sans"/>
                          <a:ea typeface="Open Sans"/>
                          <a:cs typeface="Open Sans"/>
                          <a:sym typeface="Open Sans"/>
                        </a:rPr>
                        <a:t> </a:t>
                      </a:r>
                      <a:r>
                        <a:rPr lang="en-US" sz="1500" baseline="0" dirty="0" err="1" smtClean="0">
                          <a:solidFill>
                            <a:schemeClr val="dk1"/>
                          </a:solidFill>
                          <a:latin typeface="Open Sans"/>
                          <a:ea typeface="Open Sans"/>
                          <a:cs typeface="Open Sans"/>
                          <a:sym typeface="Open Sans"/>
                        </a:rPr>
                        <a:t>harta</a:t>
                      </a:r>
                      <a:r>
                        <a:rPr lang="en-US" sz="1500" baseline="0" dirty="0" smtClean="0">
                          <a:solidFill>
                            <a:schemeClr val="dk1"/>
                          </a:solidFill>
                          <a:latin typeface="Open Sans"/>
                          <a:ea typeface="Open Sans"/>
                          <a:cs typeface="Open Sans"/>
                          <a:sym typeface="Open Sans"/>
                        </a:rPr>
                        <a:t> </a:t>
                      </a:r>
                      <a:r>
                        <a:rPr lang="en-US" sz="1500" baseline="0" dirty="0" err="1" smtClean="0">
                          <a:solidFill>
                            <a:schemeClr val="dk1"/>
                          </a:solidFill>
                          <a:latin typeface="Open Sans"/>
                          <a:ea typeface="Open Sans"/>
                          <a:cs typeface="Open Sans"/>
                          <a:sym typeface="Open Sans"/>
                        </a:rPr>
                        <a:t>mencapai</a:t>
                      </a:r>
                      <a:r>
                        <a:rPr lang="en-US" sz="1500" baseline="0" dirty="0" smtClean="0">
                          <a:solidFill>
                            <a:schemeClr val="dk1"/>
                          </a:solidFill>
                          <a:latin typeface="Open Sans"/>
                          <a:ea typeface="Open Sans"/>
                          <a:cs typeface="Open Sans"/>
                          <a:sym typeface="Open Sans"/>
                        </a:rPr>
                        <a:t> </a:t>
                      </a:r>
                      <a:r>
                        <a:rPr lang="en-US" sz="1500" i="1" baseline="0" dirty="0" err="1" smtClean="0">
                          <a:solidFill>
                            <a:schemeClr val="dk1"/>
                          </a:solidFill>
                          <a:latin typeface="Open Sans"/>
                          <a:ea typeface="Open Sans"/>
                          <a:cs typeface="Open Sans"/>
                          <a:sym typeface="Open Sans"/>
                        </a:rPr>
                        <a:t>nishab</a:t>
                      </a:r>
                      <a:r>
                        <a:rPr lang="en-US" sz="1500" baseline="0" dirty="0" smtClean="0">
                          <a:solidFill>
                            <a:schemeClr val="dk1"/>
                          </a:solidFill>
                          <a:latin typeface="Open Sans"/>
                          <a:ea typeface="Open Sans"/>
                          <a:cs typeface="Open Sans"/>
                          <a:sym typeface="Open Sans"/>
                        </a:rPr>
                        <a:t> </a:t>
                      </a:r>
                      <a:r>
                        <a:rPr lang="en-US" sz="1500" baseline="0" dirty="0" err="1" smtClean="0">
                          <a:solidFill>
                            <a:schemeClr val="dk1"/>
                          </a:solidFill>
                          <a:latin typeface="Open Sans"/>
                          <a:ea typeface="Open Sans"/>
                          <a:cs typeface="Open Sans"/>
                          <a:sym typeface="Open Sans"/>
                        </a:rPr>
                        <a:t>dan</a:t>
                      </a:r>
                      <a:r>
                        <a:rPr lang="en-US" sz="1500" baseline="0" dirty="0" smtClean="0">
                          <a:solidFill>
                            <a:schemeClr val="dk1"/>
                          </a:solidFill>
                          <a:latin typeface="Open Sans"/>
                          <a:ea typeface="Open Sans"/>
                          <a:cs typeface="Open Sans"/>
                          <a:sym typeface="Open Sans"/>
                        </a:rPr>
                        <a:t> </a:t>
                      </a:r>
                      <a:r>
                        <a:rPr lang="en-US" sz="1500" i="1" baseline="0" dirty="0" smtClean="0">
                          <a:solidFill>
                            <a:schemeClr val="dk1"/>
                          </a:solidFill>
                          <a:latin typeface="Open Sans"/>
                          <a:ea typeface="Open Sans"/>
                          <a:cs typeface="Open Sans"/>
                          <a:sym typeface="Open Sans"/>
                        </a:rPr>
                        <a:t>haul</a:t>
                      </a:r>
                      <a:endParaRPr sz="1500" i="1" dirty="0">
                        <a:solidFill>
                          <a:schemeClr val="dk1"/>
                        </a:solidFill>
                        <a:latin typeface="Open Sans"/>
                        <a:ea typeface="Open Sans"/>
                        <a:cs typeface="Open Sans"/>
                        <a:sym typeface="Open Sans"/>
                      </a:endParaRPr>
                    </a:p>
                  </a:txBody>
                  <a:tcPr marL="91425" marR="91425" marT="121900" marB="1219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dirty="0" err="1" smtClean="0">
                          <a:solidFill>
                            <a:schemeClr val="dk1"/>
                          </a:solidFill>
                          <a:latin typeface="Open Sans"/>
                          <a:ea typeface="Open Sans"/>
                          <a:cs typeface="Open Sans"/>
                          <a:sym typeface="Open Sans"/>
                        </a:rPr>
                        <a:t>Kapan</a:t>
                      </a:r>
                      <a:r>
                        <a:rPr lang="en-US" sz="1500" baseline="0" dirty="0" smtClean="0">
                          <a:solidFill>
                            <a:schemeClr val="dk1"/>
                          </a:solidFill>
                          <a:latin typeface="Open Sans"/>
                          <a:ea typeface="Open Sans"/>
                          <a:cs typeface="Open Sans"/>
                          <a:sym typeface="Open Sans"/>
                        </a:rPr>
                        <a:t> </a:t>
                      </a:r>
                      <a:r>
                        <a:rPr lang="en-US" sz="1500" baseline="0" dirty="0" err="1" smtClean="0">
                          <a:solidFill>
                            <a:schemeClr val="dk1"/>
                          </a:solidFill>
                          <a:latin typeface="Open Sans"/>
                          <a:ea typeface="Open Sans"/>
                          <a:cs typeface="Open Sans"/>
                          <a:sym typeface="Open Sans"/>
                        </a:rPr>
                        <a:t>Saja</a:t>
                      </a:r>
                      <a:endParaRPr lang="en-US" sz="1500" dirty="0" smtClean="0">
                        <a:solidFill>
                          <a:schemeClr val="dk1"/>
                        </a:solidFill>
                        <a:latin typeface="Open Sans"/>
                        <a:ea typeface="Open Sans"/>
                        <a:cs typeface="Open Sans"/>
                        <a:sym typeface="Open Sans"/>
                      </a:endParaRPr>
                    </a:p>
                  </a:txBody>
                  <a:tcPr marL="91425" marR="91425" marT="121900" marB="121900">
                    <a:lnT w="12700" cap="flat" cmpd="sng" algn="ctr">
                      <a:solidFill>
                        <a:schemeClr val="tx1"/>
                      </a:solidFill>
                      <a:prstDash val="solid"/>
                      <a:round/>
                      <a:headEnd type="none" w="med" len="med"/>
                      <a:tailEnd type="none" w="med" len="med"/>
                    </a:lnT>
                  </a:tcPr>
                </a:tc>
                <a:tc>
                  <a:txBody>
                    <a:bodyPr/>
                    <a:lstStyle/>
                    <a:p>
                      <a:pPr marL="0" lvl="0" indent="0" algn="ctr" rtl="0">
                        <a:spcBef>
                          <a:spcPts val="0"/>
                        </a:spcBef>
                        <a:spcAft>
                          <a:spcPts val="0"/>
                        </a:spcAft>
                        <a:buNone/>
                      </a:pPr>
                      <a:r>
                        <a:rPr lang="en-US" sz="1500" dirty="0" err="1" smtClean="0">
                          <a:solidFill>
                            <a:schemeClr val="dk1"/>
                          </a:solidFill>
                          <a:latin typeface="Open Sans"/>
                          <a:ea typeface="Open Sans"/>
                          <a:cs typeface="Open Sans"/>
                          <a:sym typeface="Open Sans"/>
                        </a:rPr>
                        <a:t>Kapan</a:t>
                      </a:r>
                      <a:r>
                        <a:rPr lang="en-US" sz="1500" baseline="0" dirty="0" smtClean="0">
                          <a:solidFill>
                            <a:schemeClr val="dk1"/>
                          </a:solidFill>
                          <a:latin typeface="Open Sans"/>
                          <a:ea typeface="Open Sans"/>
                          <a:cs typeface="Open Sans"/>
                          <a:sym typeface="Open Sans"/>
                        </a:rPr>
                        <a:t> </a:t>
                      </a:r>
                      <a:r>
                        <a:rPr lang="en-US" sz="1500" baseline="0" dirty="0" err="1" smtClean="0">
                          <a:solidFill>
                            <a:schemeClr val="dk1"/>
                          </a:solidFill>
                          <a:latin typeface="Open Sans"/>
                          <a:ea typeface="Open Sans"/>
                          <a:cs typeface="Open Sans"/>
                          <a:sym typeface="Open Sans"/>
                        </a:rPr>
                        <a:t>Saja</a:t>
                      </a:r>
                      <a:endParaRPr lang="en-US" sz="1500" dirty="0">
                        <a:solidFill>
                          <a:schemeClr val="dk1"/>
                        </a:solidFill>
                        <a:latin typeface="Open Sans"/>
                        <a:ea typeface="Open Sans"/>
                        <a:cs typeface="Open Sans"/>
                        <a:sym typeface="Open Sans"/>
                      </a:endParaRPr>
                    </a:p>
                  </a:txBody>
                  <a:tcPr marL="91425" marR="91425" marT="121900" marB="121900">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dirty="0" err="1" smtClean="0">
                          <a:solidFill>
                            <a:schemeClr val="dk1"/>
                          </a:solidFill>
                          <a:latin typeface="Open Sans"/>
                          <a:ea typeface="Open Sans"/>
                          <a:cs typeface="Open Sans"/>
                          <a:sym typeface="Open Sans"/>
                        </a:rPr>
                        <a:t>Kapan</a:t>
                      </a:r>
                      <a:r>
                        <a:rPr lang="en-US" sz="1500" baseline="0" dirty="0" smtClean="0">
                          <a:solidFill>
                            <a:schemeClr val="dk1"/>
                          </a:solidFill>
                          <a:latin typeface="Open Sans"/>
                          <a:ea typeface="Open Sans"/>
                          <a:cs typeface="Open Sans"/>
                          <a:sym typeface="Open Sans"/>
                        </a:rPr>
                        <a:t> </a:t>
                      </a:r>
                      <a:r>
                        <a:rPr lang="en-US" sz="1500" baseline="0" dirty="0" err="1" smtClean="0">
                          <a:solidFill>
                            <a:schemeClr val="dk1"/>
                          </a:solidFill>
                          <a:latin typeface="Open Sans"/>
                          <a:ea typeface="Open Sans"/>
                          <a:cs typeface="Open Sans"/>
                          <a:sym typeface="Open Sans"/>
                        </a:rPr>
                        <a:t>Saja</a:t>
                      </a:r>
                      <a:endParaRPr lang="en-US" sz="1500" dirty="0" smtClean="0">
                        <a:solidFill>
                          <a:schemeClr val="dk1"/>
                        </a:solidFill>
                        <a:latin typeface="Open Sans"/>
                        <a:ea typeface="Open Sans"/>
                        <a:cs typeface="Open Sans"/>
                        <a:sym typeface="Open Sa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500" dirty="0" smtClean="0">
                        <a:solidFill>
                          <a:schemeClr val="dk1"/>
                        </a:solidFill>
                        <a:latin typeface="Open Sans"/>
                        <a:ea typeface="Open Sans"/>
                        <a:cs typeface="Open Sans"/>
                        <a:sym typeface="Open Sans"/>
                      </a:endParaRPr>
                    </a:p>
                  </a:txBody>
                  <a:tcPr marL="91425" marR="91425" marT="121900" marB="121900">
                    <a:lnT w="12700" cap="flat" cmpd="sng" algn="ctr">
                      <a:solidFill>
                        <a:schemeClr val="tx1"/>
                      </a:solidFill>
                      <a:prstDash val="solid"/>
                      <a:round/>
                      <a:headEnd type="none" w="med" len="med"/>
                      <a:tailEnd type="none" w="med" len="med"/>
                    </a:lnT>
                  </a:tcPr>
                </a:tc>
              </a:tr>
              <a:tr h="835745">
                <a:tc>
                  <a:txBody>
                    <a:bodyPr/>
                    <a:lstStyle/>
                    <a:p>
                      <a:pPr marL="0" lvl="0" indent="0" algn="l" rtl="0">
                        <a:spcBef>
                          <a:spcPts val="0"/>
                        </a:spcBef>
                        <a:spcAft>
                          <a:spcPts val="0"/>
                        </a:spcAft>
                        <a:buNone/>
                      </a:pPr>
                      <a:r>
                        <a:rPr lang="en-US" sz="1500" b="1" dirty="0" err="1" smtClean="0">
                          <a:solidFill>
                            <a:schemeClr val="bg1">
                              <a:lumMod val="75000"/>
                            </a:schemeClr>
                          </a:solidFill>
                          <a:latin typeface="Open Sans"/>
                          <a:ea typeface="Open Sans"/>
                          <a:cs typeface="Open Sans"/>
                          <a:sym typeface="Open Sans"/>
                        </a:rPr>
                        <a:t>Harta</a:t>
                      </a:r>
                      <a:r>
                        <a:rPr lang="en-US" sz="1500" b="1" dirty="0" smtClean="0">
                          <a:solidFill>
                            <a:schemeClr val="bg1">
                              <a:lumMod val="75000"/>
                            </a:schemeClr>
                          </a:solidFill>
                          <a:latin typeface="Open Sans"/>
                          <a:ea typeface="Open Sans"/>
                          <a:cs typeface="Open Sans"/>
                          <a:sym typeface="Open Sans"/>
                        </a:rPr>
                        <a:t> yang </a:t>
                      </a:r>
                      <a:r>
                        <a:rPr lang="en-US" sz="1500" b="1" dirty="0" err="1" smtClean="0">
                          <a:solidFill>
                            <a:schemeClr val="bg1">
                              <a:lumMod val="75000"/>
                            </a:schemeClr>
                          </a:solidFill>
                          <a:latin typeface="Open Sans"/>
                          <a:ea typeface="Open Sans"/>
                          <a:cs typeface="Open Sans"/>
                          <a:sym typeface="Open Sans"/>
                        </a:rPr>
                        <a:t>dikenakan</a:t>
                      </a:r>
                      <a:endParaRPr sz="1500" b="1" dirty="0">
                        <a:solidFill>
                          <a:schemeClr val="bg1">
                            <a:lumMod val="75000"/>
                          </a:schemeClr>
                        </a:solidFill>
                        <a:latin typeface="Open Sans"/>
                        <a:ea typeface="Open Sans"/>
                        <a:cs typeface="Open Sans"/>
                        <a:sym typeface="Open Sans"/>
                      </a:endParaRPr>
                    </a:p>
                  </a:txBody>
                  <a:tcPr marL="91425" marR="91425" marT="121900" marB="121900">
                    <a:lnR w="12700" cap="flat" cmpd="sng" algn="ctr">
                      <a:solidFill>
                        <a:schemeClr val="tx1"/>
                      </a:solidFill>
                      <a:prstDash val="solid"/>
                      <a:round/>
                      <a:headEnd type="none" w="med" len="med"/>
                      <a:tailEnd type="none" w="med" len="med"/>
                    </a:lnR>
                    <a:solidFill>
                      <a:schemeClr val="tx2">
                        <a:lumMod val="40000"/>
                        <a:lumOff val="60000"/>
                      </a:schemeClr>
                    </a:solidFill>
                  </a:tcPr>
                </a:tc>
                <a:tc>
                  <a:txBody>
                    <a:bodyPr/>
                    <a:lstStyle/>
                    <a:p>
                      <a:pPr marL="0" lvl="0" indent="0" algn="ctr" rtl="0">
                        <a:spcBef>
                          <a:spcPts val="0"/>
                        </a:spcBef>
                        <a:spcAft>
                          <a:spcPts val="0"/>
                        </a:spcAft>
                        <a:buNone/>
                      </a:pPr>
                      <a:r>
                        <a:rPr lang="en-US" sz="1500" dirty="0" err="1" smtClean="0">
                          <a:solidFill>
                            <a:schemeClr val="dk1"/>
                          </a:solidFill>
                          <a:latin typeface="Open Sans"/>
                          <a:ea typeface="Open Sans"/>
                          <a:cs typeface="Open Sans"/>
                          <a:sym typeface="Open Sans"/>
                        </a:rPr>
                        <a:t>Harta</a:t>
                      </a:r>
                      <a:r>
                        <a:rPr lang="en-US" sz="1500" dirty="0" smtClean="0">
                          <a:solidFill>
                            <a:schemeClr val="dk1"/>
                          </a:solidFill>
                          <a:latin typeface="Open Sans"/>
                          <a:ea typeface="Open Sans"/>
                          <a:cs typeface="Open Sans"/>
                          <a:sym typeface="Open Sans"/>
                        </a:rPr>
                        <a:t> </a:t>
                      </a:r>
                      <a:r>
                        <a:rPr lang="en-US" sz="1500" dirty="0" err="1" smtClean="0">
                          <a:solidFill>
                            <a:schemeClr val="dk1"/>
                          </a:solidFill>
                          <a:latin typeface="Open Sans"/>
                          <a:ea typeface="Open Sans"/>
                          <a:cs typeface="Open Sans"/>
                          <a:sym typeface="Open Sans"/>
                        </a:rPr>
                        <a:t>Produktif</a:t>
                      </a:r>
                      <a:endParaRPr sz="1500" dirty="0">
                        <a:solidFill>
                          <a:schemeClr val="dk1"/>
                        </a:solidFill>
                        <a:latin typeface="Open Sans"/>
                        <a:ea typeface="Open Sans"/>
                        <a:cs typeface="Open Sans"/>
                        <a:sym typeface="Open Sans"/>
                      </a:endParaRPr>
                    </a:p>
                  </a:txBody>
                  <a:tcPr marL="91425" marR="91425" marT="121900" marB="121900">
                    <a:lnL w="12700" cap="flat" cmpd="sng" algn="ctr">
                      <a:solidFill>
                        <a:schemeClr val="tx1"/>
                      </a:solidFill>
                      <a:prstDash val="solid"/>
                      <a:round/>
                      <a:headEnd type="none" w="med" len="med"/>
                      <a:tailEnd type="none" w="med" len="med"/>
                    </a:lnL>
                  </a:tcPr>
                </a:tc>
                <a:tc>
                  <a:txBody>
                    <a:bodyPr/>
                    <a:lstStyle/>
                    <a:p>
                      <a:pPr marL="0" lvl="0" indent="0" algn="ctr" rtl="0">
                        <a:spcBef>
                          <a:spcPts val="0"/>
                        </a:spcBef>
                        <a:spcAft>
                          <a:spcPts val="0"/>
                        </a:spcAft>
                        <a:buNone/>
                      </a:pPr>
                      <a:r>
                        <a:rPr lang="en-US" sz="1500" dirty="0" err="1" smtClean="0">
                          <a:solidFill>
                            <a:schemeClr val="dk1"/>
                          </a:solidFill>
                          <a:latin typeface="Open Sans"/>
                          <a:ea typeface="Open Sans"/>
                          <a:cs typeface="Open Sans"/>
                          <a:sym typeface="Open Sans"/>
                        </a:rPr>
                        <a:t>Seluruh</a:t>
                      </a:r>
                      <a:r>
                        <a:rPr lang="en-US" sz="1500" dirty="0" smtClean="0">
                          <a:solidFill>
                            <a:schemeClr val="dk1"/>
                          </a:solidFill>
                          <a:latin typeface="Open Sans"/>
                          <a:ea typeface="Open Sans"/>
                          <a:cs typeface="Open Sans"/>
                          <a:sym typeface="Open Sans"/>
                        </a:rPr>
                        <a:t> </a:t>
                      </a:r>
                      <a:r>
                        <a:rPr lang="en-US" sz="1500" dirty="0" err="1" smtClean="0">
                          <a:solidFill>
                            <a:schemeClr val="dk1"/>
                          </a:solidFill>
                          <a:latin typeface="Open Sans"/>
                          <a:ea typeface="Open Sans"/>
                          <a:cs typeface="Open Sans"/>
                          <a:sym typeface="Open Sans"/>
                        </a:rPr>
                        <a:t>Harta</a:t>
                      </a:r>
                      <a:endParaRPr sz="1500" dirty="0">
                        <a:solidFill>
                          <a:schemeClr val="dk1"/>
                        </a:solidFill>
                        <a:latin typeface="Open Sans"/>
                        <a:ea typeface="Open Sans"/>
                        <a:cs typeface="Open Sans"/>
                        <a:sym typeface="Open Sans"/>
                      </a:endParaRPr>
                    </a:p>
                  </a:txBody>
                  <a:tcPr marL="91425" marR="91425" marT="121900" marB="12190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dirty="0" err="1" smtClean="0">
                          <a:solidFill>
                            <a:schemeClr val="dk1"/>
                          </a:solidFill>
                          <a:latin typeface="Open Sans"/>
                          <a:ea typeface="Open Sans"/>
                          <a:cs typeface="Open Sans"/>
                          <a:sym typeface="Open Sans"/>
                        </a:rPr>
                        <a:t>Seluruh</a:t>
                      </a:r>
                      <a:r>
                        <a:rPr lang="en-US" sz="1500" dirty="0" smtClean="0">
                          <a:solidFill>
                            <a:schemeClr val="dk1"/>
                          </a:solidFill>
                          <a:latin typeface="Open Sans"/>
                          <a:ea typeface="Open Sans"/>
                          <a:cs typeface="Open Sans"/>
                          <a:sym typeface="Open Sans"/>
                        </a:rPr>
                        <a:t> </a:t>
                      </a:r>
                      <a:r>
                        <a:rPr lang="en-US" sz="1500" dirty="0" err="1" smtClean="0">
                          <a:solidFill>
                            <a:schemeClr val="dk1"/>
                          </a:solidFill>
                          <a:latin typeface="Open Sans"/>
                          <a:ea typeface="Open Sans"/>
                          <a:cs typeface="Open Sans"/>
                          <a:sym typeface="Open Sans"/>
                        </a:rPr>
                        <a:t>Harta</a:t>
                      </a:r>
                      <a:endParaRPr lang="en-US" sz="1500" dirty="0" smtClean="0">
                        <a:solidFill>
                          <a:schemeClr val="dk1"/>
                        </a:solidFill>
                        <a:latin typeface="Open Sans"/>
                        <a:ea typeface="Open Sans"/>
                        <a:cs typeface="Open Sans"/>
                        <a:sym typeface="Open Sans"/>
                      </a:endParaRPr>
                    </a:p>
                  </a:txBody>
                  <a:tcPr marL="91425" marR="91425" marT="121900" marB="12190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dirty="0" err="1" smtClean="0">
                          <a:solidFill>
                            <a:schemeClr val="dk1"/>
                          </a:solidFill>
                          <a:latin typeface="Open Sans"/>
                          <a:ea typeface="Open Sans"/>
                          <a:cs typeface="Open Sans"/>
                          <a:sym typeface="Open Sans"/>
                        </a:rPr>
                        <a:t>Seluruh</a:t>
                      </a:r>
                      <a:r>
                        <a:rPr lang="en-US" sz="1500" dirty="0" smtClean="0">
                          <a:solidFill>
                            <a:schemeClr val="dk1"/>
                          </a:solidFill>
                          <a:latin typeface="Open Sans"/>
                          <a:ea typeface="Open Sans"/>
                          <a:cs typeface="Open Sans"/>
                          <a:sym typeface="Open Sans"/>
                        </a:rPr>
                        <a:t> </a:t>
                      </a:r>
                      <a:r>
                        <a:rPr lang="en-US" sz="1500" dirty="0" err="1" smtClean="0">
                          <a:solidFill>
                            <a:schemeClr val="dk1"/>
                          </a:solidFill>
                          <a:latin typeface="Open Sans"/>
                          <a:ea typeface="Open Sans"/>
                          <a:cs typeface="Open Sans"/>
                          <a:sym typeface="Open Sans"/>
                        </a:rPr>
                        <a:t>Harta</a:t>
                      </a:r>
                      <a:endParaRPr lang="en-US" sz="1500" dirty="0" smtClean="0">
                        <a:solidFill>
                          <a:schemeClr val="dk1"/>
                        </a:solidFill>
                        <a:latin typeface="Open Sans"/>
                        <a:ea typeface="Open Sans"/>
                        <a:cs typeface="Open Sans"/>
                        <a:sym typeface="Open Sans"/>
                      </a:endParaRPr>
                    </a:p>
                  </a:txBody>
                  <a:tcPr marL="91425" marR="91425" marT="121900" marB="121900"/>
                </a:tc>
              </a:tr>
              <a:tr h="749065">
                <a:tc>
                  <a:txBody>
                    <a:bodyPr/>
                    <a:lstStyle/>
                    <a:p>
                      <a:pPr marL="0" lvl="0" indent="0" algn="l" rtl="0">
                        <a:spcBef>
                          <a:spcPts val="0"/>
                        </a:spcBef>
                        <a:spcAft>
                          <a:spcPts val="0"/>
                        </a:spcAft>
                        <a:buNone/>
                      </a:pPr>
                      <a:r>
                        <a:rPr lang="en-US" sz="1500" b="1" i="1" dirty="0" smtClean="0">
                          <a:solidFill>
                            <a:schemeClr val="bg1">
                              <a:lumMod val="75000"/>
                            </a:schemeClr>
                          </a:solidFill>
                          <a:latin typeface="Open Sans"/>
                          <a:ea typeface="Open Sans"/>
                          <a:cs typeface="Open Sans"/>
                          <a:sym typeface="Open Sans"/>
                        </a:rPr>
                        <a:t>Haul</a:t>
                      </a:r>
                      <a:endParaRPr sz="1500" b="1" i="1" dirty="0">
                        <a:solidFill>
                          <a:schemeClr val="bg1">
                            <a:lumMod val="75000"/>
                          </a:schemeClr>
                        </a:solidFill>
                        <a:latin typeface="Open Sans"/>
                        <a:ea typeface="Open Sans"/>
                        <a:cs typeface="Open Sans"/>
                        <a:sym typeface="Open Sans"/>
                      </a:endParaRPr>
                    </a:p>
                  </a:txBody>
                  <a:tcPr marL="91425" marR="91425" marT="121900" marB="121900">
                    <a:lnR w="12700" cap="flat" cmpd="sng" algn="ctr">
                      <a:solidFill>
                        <a:schemeClr val="tx1"/>
                      </a:solidFill>
                      <a:prstDash val="solid"/>
                      <a:round/>
                      <a:headEnd type="none" w="med" len="med"/>
                      <a:tailEnd type="none" w="med" len="med"/>
                    </a:lnR>
                    <a:solidFill>
                      <a:schemeClr val="tx2">
                        <a:lumMod val="40000"/>
                        <a:lumOff val="60000"/>
                      </a:schemeClr>
                    </a:solidFill>
                  </a:tcPr>
                </a:tc>
                <a:tc>
                  <a:txBody>
                    <a:bodyPr/>
                    <a:lstStyle/>
                    <a:p>
                      <a:pPr marL="0" lvl="0" indent="0" algn="ctr" rtl="0">
                        <a:spcBef>
                          <a:spcPts val="0"/>
                        </a:spcBef>
                        <a:spcAft>
                          <a:spcPts val="0"/>
                        </a:spcAft>
                        <a:buNone/>
                      </a:pPr>
                      <a:r>
                        <a:rPr lang="en-US" sz="1500" dirty="0" smtClean="0">
                          <a:solidFill>
                            <a:schemeClr val="dk1"/>
                          </a:solidFill>
                          <a:latin typeface="Open Sans"/>
                          <a:ea typeface="Open Sans"/>
                          <a:cs typeface="Open Sans"/>
                          <a:sym typeface="Open Sans"/>
                        </a:rPr>
                        <a:t>Ada</a:t>
                      </a:r>
                      <a:endParaRPr sz="1500" dirty="0">
                        <a:solidFill>
                          <a:schemeClr val="dk1"/>
                        </a:solidFill>
                        <a:latin typeface="Open Sans"/>
                        <a:ea typeface="Open Sans"/>
                        <a:cs typeface="Open Sans"/>
                        <a:sym typeface="Open Sans"/>
                      </a:endParaRPr>
                    </a:p>
                  </a:txBody>
                  <a:tcPr marL="91425" marR="91425" marT="121900" marB="121900">
                    <a:lnL w="12700" cap="flat" cmpd="sng" algn="ctr">
                      <a:solidFill>
                        <a:schemeClr val="tx1"/>
                      </a:solidFill>
                      <a:prstDash val="solid"/>
                      <a:round/>
                      <a:headEnd type="none" w="med" len="med"/>
                      <a:tailEnd type="none" w="med" len="med"/>
                    </a:lnL>
                  </a:tcPr>
                </a:tc>
                <a:tc>
                  <a:txBody>
                    <a:bodyPr/>
                    <a:lstStyle/>
                    <a:p>
                      <a:pPr marL="0" lvl="0" indent="0" algn="ctr" rtl="0">
                        <a:spcBef>
                          <a:spcPts val="0"/>
                        </a:spcBef>
                        <a:spcAft>
                          <a:spcPts val="0"/>
                        </a:spcAft>
                        <a:buNone/>
                      </a:pPr>
                      <a:r>
                        <a:rPr lang="en-US" sz="1500" dirty="0" err="1" smtClean="0">
                          <a:solidFill>
                            <a:schemeClr val="dk1"/>
                          </a:solidFill>
                          <a:latin typeface="Open Sans"/>
                          <a:ea typeface="Open Sans"/>
                          <a:cs typeface="Open Sans"/>
                          <a:sym typeface="Open Sans"/>
                        </a:rPr>
                        <a:t>Tidak</a:t>
                      </a:r>
                      <a:r>
                        <a:rPr lang="en-US" sz="1500" dirty="0" smtClean="0">
                          <a:solidFill>
                            <a:schemeClr val="dk1"/>
                          </a:solidFill>
                          <a:latin typeface="Open Sans"/>
                          <a:ea typeface="Open Sans"/>
                          <a:cs typeface="Open Sans"/>
                          <a:sym typeface="Open Sans"/>
                        </a:rPr>
                        <a:t> </a:t>
                      </a:r>
                      <a:r>
                        <a:rPr lang="en-US" sz="1500" dirty="0" err="1" smtClean="0">
                          <a:solidFill>
                            <a:schemeClr val="dk1"/>
                          </a:solidFill>
                          <a:latin typeface="Open Sans"/>
                          <a:ea typeface="Open Sans"/>
                          <a:cs typeface="Open Sans"/>
                          <a:sym typeface="Open Sans"/>
                        </a:rPr>
                        <a:t>ada</a:t>
                      </a:r>
                      <a:endParaRPr sz="1500" dirty="0">
                        <a:solidFill>
                          <a:schemeClr val="dk1"/>
                        </a:solidFill>
                        <a:latin typeface="Open Sans"/>
                        <a:ea typeface="Open Sans"/>
                        <a:cs typeface="Open Sans"/>
                        <a:sym typeface="Open Sans"/>
                      </a:endParaRPr>
                    </a:p>
                  </a:txBody>
                  <a:tcPr marL="91425" marR="91425" marT="121900" marB="121900"/>
                </a:tc>
                <a:tc>
                  <a:txBody>
                    <a:bodyPr/>
                    <a:lstStyle/>
                    <a:p>
                      <a:pPr marL="0" lvl="0" indent="0" algn="ctr" rtl="0">
                        <a:spcBef>
                          <a:spcPts val="0"/>
                        </a:spcBef>
                        <a:spcAft>
                          <a:spcPts val="0"/>
                        </a:spcAft>
                        <a:buNone/>
                      </a:pPr>
                      <a:r>
                        <a:rPr lang="en-US" sz="1500" dirty="0" err="1" smtClean="0">
                          <a:solidFill>
                            <a:schemeClr val="dk1"/>
                          </a:solidFill>
                          <a:latin typeface="Open Sans"/>
                          <a:ea typeface="Open Sans"/>
                          <a:cs typeface="Open Sans"/>
                          <a:sym typeface="Open Sans"/>
                        </a:rPr>
                        <a:t>Tidak</a:t>
                      </a:r>
                      <a:r>
                        <a:rPr lang="en-US" sz="1500" dirty="0" smtClean="0">
                          <a:solidFill>
                            <a:schemeClr val="dk1"/>
                          </a:solidFill>
                          <a:latin typeface="Open Sans"/>
                          <a:ea typeface="Open Sans"/>
                          <a:cs typeface="Open Sans"/>
                          <a:sym typeface="Open Sans"/>
                        </a:rPr>
                        <a:t> </a:t>
                      </a:r>
                      <a:r>
                        <a:rPr lang="en-US" sz="1500" dirty="0" err="1" smtClean="0">
                          <a:solidFill>
                            <a:schemeClr val="dk1"/>
                          </a:solidFill>
                          <a:latin typeface="Open Sans"/>
                          <a:ea typeface="Open Sans"/>
                          <a:cs typeface="Open Sans"/>
                          <a:sym typeface="Open Sans"/>
                        </a:rPr>
                        <a:t>ada</a:t>
                      </a:r>
                      <a:endParaRPr lang="en-US" sz="1500" dirty="0">
                        <a:solidFill>
                          <a:schemeClr val="dk1"/>
                        </a:solidFill>
                        <a:latin typeface="Open Sans"/>
                        <a:ea typeface="Open Sans"/>
                        <a:cs typeface="Open Sans"/>
                        <a:sym typeface="Open Sans"/>
                      </a:endParaRPr>
                    </a:p>
                  </a:txBody>
                  <a:tcPr marL="91425" marR="91425" marT="121900" marB="121900"/>
                </a:tc>
                <a:tc>
                  <a:txBody>
                    <a:bodyPr/>
                    <a:lstStyle/>
                    <a:p>
                      <a:pPr marL="0" lvl="0" indent="0" algn="ctr" rtl="0">
                        <a:spcBef>
                          <a:spcPts val="0"/>
                        </a:spcBef>
                        <a:spcAft>
                          <a:spcPts val="0"/>
                        </a:spcAft>
                        <a:buNone/>
                      </a:pPr>
                      <a:r>
                        <a:rPr lang="en-US" sz="1500" dirty="0" err="1" smtClean="0">
                          <a:solidFill>
                            <a:schemeClr val="dk1"/>
                          </a:solidFill>
                          <a:latin typeface="Open Sans"/>
                          <a:ea typeface="Open Sans"/>
                          <a:cs typeface="Open Sans"/>
                          <a:sym typeface="Open Sans"/>
                        </a:rPr>
                        <a:t>Tidak</a:t>
                      </a:r>
                      <a:r>
                        <a:rPr lang="en-US" sz="1500" dirty="0" smtClean="0">
                          <a:solidFill>
                            <a:schemeClr val="dk1"/>
                          </a:solidFill>
                          <a:latin typeface="Open Sans"/>
                          <a:ea typeface="Open Sans"/>
                          <a:cs typeface="Open Sans"/>
                          <a:sym typeface="Open Sans"/>
                        </a:rPr>
                        <a:t> </a:t>
                      </a:r>
                      <a:r>
                        <a:rPr lang="en-US" sz="1500" dirty="0" err="1" smtClean="0">
                          <a:solidFill>
                            <a:schemeClr val="dk1"/>
                          </a:solidFill>
                          <a:latin typeface="Open Sans"/>
                          <a:ea typeface="Open Sans"/>
                          <a:cs typeface="Open Sans"/>
                          <a:sym typeface="Open Sans"/>
                        </a:rPr>
                        <a:t>ada</a:t>
                      </a:r>
                      <a:endParaRPr sz="1500" dirty="0">
                        <a:solidFill>
                          <a:schemeClr val="dk1"/>
                        </a:solidFill>
                        <a:latin typeface="Open Sans"/>
                        <a:ea typeface="Open Sans"/>
                        <a:cs typeface="Open Sans"/>
                        <a:sym typeface="Open Sans"/>
                      </a:endParaRPr>
                    </a:p>
                  </a:txBody>
                  <a:tcPr marL="91425" marR="91425" marT="121900" marB="121900"/>
                </a:tc>
              </a:tr>
              <a:tr h="1052838">
                <a:tc>
                  <a:txBody>
                    <a:bodyPr/>
                    <a:lstStyle/>
                    <a:p>
                      <a:pPr marL="0" lvl="0" indent="0" algn="l" rtl="0">
                        <a:spcBef>
                          <a:spcPts val="0"/>
                        </a:spcBef>
                        <a:spcAft>
                          <a:spcPts val="0"/>
                        </a:spcAft>
                        <a:buNone/>
                      </a:pPr>
                      <a:r>
                        <a:rPr lang="en-ID" sz="1500" b="1" dirty="0" err="1" smtClean="0">
                          <a:solidFill>
                            <a:schemeClr val="bg1">
                              <a:lumMod val="75000"/>
                            </a:schemeClr>
                          </a:solidFill>
                          <a:latin typeface="Open Sans"/>
                          <a:ea typeface="Open Sans"/>
                          <a:cs typeface="Open Sans"/>
                          <a:sym typeface="Open Sans"/>
                        </a:rPr>
                        <a:t>Sifat</a:t>
                      </a:r>
                      <a:endParaRPr sz="1500" b="1" dirty="0">
                        <a:solidFill>
                          <a:schemeClr val="bg1">
                            <a:lumMod val="75000"/>
                          </a:schemeClr>
                        </a:solidFill>
                        <a:latin typeface="Open Sans"/>
                        <a:ea typeface="Open Sans"/>
                        <a:cs typeface="Open Sans"/>
                        <a:sym typeface="Open Sans"/>
                      </a:endParaRPr>
                    </a:p>
                  </a:txBody>
                  <a:tcPr marL="91425" marR="91425" marT="121900" marB="121900">
                    <a:lnR w="12700" cap="flat" cmpd="sng" algn="ctr">
                      <a:solidFill>
                        <a:schemeClr val="tx1"/>
                      </a:solidFill>
                      <a:prstDash val="solid"/>
                      <a:round/>
                      <a:headEnd type="none" w="med" len="med"/>
                      <a:tailEnd type="none" w="med" len="med"/>
                    </a:lnR>
                    <a:solidFill>
                      <a:schemeClr val="tx2">
                        <a:lumMod val="40000"/>
                        <a:lumOff val="60000"/>
                      </a:schemeClr>
                    </a:solidFill>
                  </a:tcPr>
                </a:tc>
                <a:tc>
                  <a:txBody>
                    <a:bodyPr/>
                    <a:lstStyle/>
                    <a:p>
                      <a:pPr marL="0" lvl="0" indent="0" algn="ctr" rtl="0">
                        <a:spcBef>
                          <a:spcPts val="0"/>
                        </a:spcBef>
                        <a:spcAft>
                          <a:spcPts val="0"/>
                        </a:spcAft>
                        <a:buNone/>
                      </a:pPr>
                      <a:r>
                        <a:rPr lang="en-ID" sz="1500" dirty="0" err="1" smtClean="0">
                          <a:solidFill>
                            <a:schemeClr val="dk1"/>
                          </a:solidFill>
                          <a:latin typeface="Open Sans"/>
                          <a:ea typeface="Open Sans"/>
                          <a:cs typeface="Open Sans"/>
                          <a:sym typeface="Open Sans"/>
                        </a:rPr>
                        <a:t>Boleh</a:t>
                      </a:r>
                      <a:r>
                        <a:rPr lang="en-ID" sz="1500" dirty="0" smtClean="0">
                          <a:solidFill>
                            <a:schemeClr val="dk1"/>
                          </a:solidFill>
                          <a:latin typeface="Open Sans"/>
                          <a:ea typeface="Open Sans"/>
                          <a:cs typeface="Open Sans"/>
                          <a:sym typeface="Open Sans"/>
                        </a:rPr>
                        <a:t> </a:t>
                      </a:r>
                      <a:r>
                        <a:rPr lang="en-ID" sz="1500" dirty="0" err="1" smtClean="0">
                          <a:solidFill>
                            <a:schemeClr val="dk1"/>
                          </a:solidFill>
                          <a:latin typeface="Open Sans"/>
                          <a:ea typeface="Open Sans"/>
                          <a:cs typeface="Open Sans"/>
                          <a:sym typeface="Open Sans"/>
                        </a:rPr>
                        <a:t>habis</a:t>
                      </a:r>
                      <a:endParaRPr sz="1500" dirty="0">
                        <a:solidFill>
                          <a:schemeClr val="dk1"/>
                        </a:solidFill>
                        <a:latin typeface="Open Sans"/>
                        <a:ea typeface="Open Sans"/>
                        <a:cs typeface="Open Sans"/>
                        <a:sym typeface="Open Sans"/>
                      </a:endParaRPr>
                    </a:p>
                  </a:txBody>
                  <a:tcPr marL="91425" marR="91425" marT="121900" marB="121900">
                    <a:lnL w="12700" cap="flat" cmpd="sng" algn="ctr">
                      <a:solidFill>
                        <a:schemeClr val="tx1"/>
                      </a:solidFill>
                      <a:prstDash val="solid"/>
                      <a:round/>
                      <a:headEnd type="none" w="med" len="med"/>
                      <a:tailEnd type="none" w="med" len="med"/>
                    </a:lnL>
                  </a:tcPr>
                </a:tc>
                <a:tc>
                  <a:txBody>
                    <a:bodyPr/>
                    <a:lstStyle/>
                    <a:p>
                      <a:pPr marL="0" lvl="0" indent="0" algn="ctr" rtl="0">
                        <a:spcBef>
                          <a:spcPts val="0"/>
                        </a:spcBef>
                        <a:spcAft>
                          <a:spcPts val="0"/>
                        </a:spcAft>
                        <a:buNone/>
                      </a:pPr>
                      <a:r>
                        <a:rPr lang="en-ID" sz="1500" dirty="0" err="1" smtClean="0">
                          <a:solidFill>
                            <a:schemeClr val="dk1"/>
                          </a:solidFill>
                          <a:latin typeface="Open Sans"/>
                          <a:ea typeface="Open Sans"/>
                          <a:cs typeface="Open Sans"/>
                          <a:sym typeface="Open Sans"/>
                        </a:rPr>
                        <a:t>Boleh</a:t>
                      </a:r>
                      <a:r>
                        <a:rPr lang="en-ID" sz="1500" dirty="0" smtClean="0">
                          <a:solidFill>
                            <a:schemeClr val="dk1"/>
                          </a:solidFill>
                          <a:latin typeface="Open Sans"/>
                          <a:ea typeface="Open Sans"/>
                          <a:cs typeface="Open Sans"/>
                          <a:sym typeface="Open Sans"/>
                        </a:rPr>
                        <a:t> </a:t>
                      </a:r>
                      <a:r>
                        <a:rPr lang="en-ID" sz="1500" dirty="0" err="1" smtClean="0">
                          <a:solidFill>
                            <a:schemeClr val="dk1"/>
                          </a:solidFill>
                          <a:latin typeface="Open Sans"/>
                          <a:ea typeface="Open Sans"/>
                          <a:cs typeface="Open Sans"/>
                          <a:sym typeface="Open Sans"/>
                        </a:rPr>
                        <a:t>habis</a:t>
                      </a:r>
                      <a:endParaRPr sz="1500" dirty="0">
                        <a:solidFill>
                          <a:schemeClr val="dk1"/>
                        </a:solidFill>
                        <a:latin typeface="Open Sans"/>
                        <a:ea typeface="Open Sans"/>
                        <a:cs typeface="Open Sans"/>
                        <a:sym typeface="Open Sans"/>
                      </a:endParaRPr>
                    </a:p>
                  </a:txBody>
                  <a:tcPr marL="91425" marR="91425" marT="121900" marB="121900"/>
                </a:tc>
                <a:tc>
                  <a:txBody>
                    <a:bodyPr/>
                    <a:lstStyle/>
                    <a:p>
                      <a:pPr marL="0" lvl="0" indent="0" algn="ctr" rtl="0">
                        <a:spcBef>
                          <a:spcPts val="0"/>
                        </a:spcBef>
                        <a:spcAft>
                          <a:spcPts val="0"/>
                        </a:spcAft>
                        <a:buNone/>
                      </a:pPr>
                      <a:r>
                        <a:rPr lang="en-ID" sz="1500" dirty="0" err="1" smtClean="0">
                          <a:solidFill>
                            <a:schemeClr val="dk1"/>
                          </a:solidFill>
                          <a:latin typeface="Open Sans"/>
                          <a:ea typeface="Open Sans"/>
                          <a:cs typeface="Open Sans"/>
                          <a:sym typeface="Open Sans"/>
                        </a:rPr>
                        <a:t>Boleh</a:t>
                      </a:r>
                      <a:r>
                        <a:rPr lang="en-ID" sz="1500" dirty="0" smtClean="0">
                          <a:solidFill>
                            <a:schemeClr val="dk1"/>
                          </a:solidFill>
                          <a:latin typeface="Open Sans"/>
                          <a:ea typeface="Open Sans"/>
                          <a:cs typeface="Open Sans"/>
                          <a:sym typeface="Open Sans"/>
                        </a:rPr>
                        <a:t> </a:t>
                      </a:r>
                      <a:r>
                        <a:rPr lang="en-ID" sz="1500" dirty="0" err="1" smtClean="0">
                          <a:solidFill>
                            <a:schemeClr val="dk1"/>
                          </a:solidFill>
                          <a:latin typeface="Open Sans"/>
                          <a:ea typeface="Open Sans"/>
                          <a:cs typeface="Open Sans"/>
                          <a:sym typeface="Open Sans"/>
                        </a:rPr>
                        <a:t>habis</a:t>
                      </a:r>
                      <a:endParaRPr lang="en-US" sz="1500" dirty="0">
                        <a:solidFill>
                          <a:schemeClr val="dk1"/>
                        </a:solidFill>
                        <a:latin typeface="Open Sans"/>
                        <a:ea typeface="Open Sans"/>
                        <a:cs typeface="Open Sans"/>
                        <a:sym typeface="Open Sans"/>
                      </a:endParaRPr>
                    </a:p>
                  </a:txBody>
                  <a:tcPr marL="91425" marR="91425" marT="121900" marB="121900"/>
                </a:tc>
                <a:tc>
                  <a:txBody>
                    <a:bodyPr/>
                    <a:lstStyle/>
                    <a:p>
                      <a:pPr marL="0" lvl="0" indent="0" algn="ctr" rtl="0">
                        <a:spcBef>
                          <a:spcPts val="0"/>
                        </a:spcBef>
                        <a:spcAft>
                          <a:spcPts val="0"/>
                        </a:spcAft>
                        <a:buNone/>
                      </a:pPr>
                      <a:r>
                        <a:rPr lang="en-ID" sz="1500" dirty="0" err="1" smtClean="0">
                          <a:solidFill>
                            <a:schemeClr val="dk1"/>
                          </a:solidFill>
                          <a:latin typeface="Open Sans"/>
                          <a:ea typeface="Open Sans"/>
                          <a:cs typeface="Open Sans"/>
                          <a:sym typeface="Open Sans"/>
                        </a:rPr>
                        <a:t>Pokor</a:t>
                      </a:r>
                      <a:r>
                        <a:rPr lang="en-ID" sz="1500" dirty="0" smtClean="0">
                          <a:solidFill>
                            <a:schemeClr val="dk1"/>
                          </a:solidFill>
                          <a:latin typeface="Open Sans"/>
                          <a:ea typeface="Open Sans"/>
                          <a:cs typeface="Open Sans"/>
                          <a:sym typeface="Open Sans"/>
                        </a:rPr>
                        <a:t> </a:t>
                      </a:r>
                      <a:r>
                        <a:rPr lang="en-ID" sz="1500" dirty="0" err="1" smtClean="0">
                          <a:solidFill>
                            <a:schemeClr val="dk1"/>
                          </a:solidFill>
                          <a:latin typeface="Open Sans"/>
                          <a:ea typeface="Open Sans"/>
                          <a:cs typeface="Open Sans"/>
                          <a:sym typeface="Open Sans"/>
                        </a:rPr>
                        <a:t>harta</a:t>
                      </a:r>
                      <a:r>
                        <a:rPr lang="en-ID" sz="1500" dirty="0" smtClean="0">
                          <a:solidFill>
                            <a:schemeClr val="dk1"/>
                          </a:solidFill>
                          <a:latin typeface="Open Sans"/>
                          <a:ea typeface="Open Sans"/>
                          <a:cs typeface="Open Sans"/>
                          <a:sym typeface="Open Sans"/>
                        </a:rPr>
                        <a:t> </a:t>
                      </a:r>
                      <a:r>
                        <a:rPr lang="en-ID" sz="1500" dirty="0" err="1" smtClean="0">
                          <a:solidFill>
                            <a:schemeClr val="dk1"/>
                          </a:solidFill>
                          <a:latin typeface="Open Sans"/>
                          <a:ea typeface="Open Sans"/>
                          <a:cs typeface="Open Sans"/>
                          <a:sym typeface="Open Sans"/>
                        </a:rPr>
                        <a:t>tidak</a:t>
                      </a:r>
                      <a:r>
                        <a:rPr lang="en-ID" sz="1500" baseline="0" dirty="0" smtClean="0">
                          <a:solidFill>
                            <a:schemeClr val="dk1"/>
                          </a:solidFill>
                          <a:latin typeface="Open Sans"/>
                          <a:ea typeface="Open Sans"/>
                          <a:cs typeface="Open Sans"/>
                          <a:sym typeface="Open Sans"/>
                        </a:rPr>
                        <a:t> </a:t>
                      </a:r>
                      <a:r>
                        <a:rPr lang="en-ID" sz="1500" baseline="0" dirty="0" err="1" smtClean="0">
                          <a:solidFill>
                            <a:schemeClr val="dk1"/>
                          </a:solidFill>
                          <a:latin typeface="Open Sans"/>
                          <a:ea typeface="Open Sans"/>
                          <a:cs typeface="Open Sans"/>
                          <a:sym typeface="Open Sans"/>
                        </a:rPr>
                        <a:t>boleh</a:t>
                      </a:r>
                      <a:r>
                        <a:rPr lang="en-ID" sz="1500" baseline="0" dirty="0" smtClean="0">
                          <a:solidFill>
                            <a:schemeClr val="dk1"/>
                          </a:solidFill>
                          <a:latin typeface="Open Sans"/>
                          <a:ea typeface="Open Sans"/>
                          <a:cs typeface="Open Sans"/>
                          <a:sym typeface="Open Sans"/>
                        </a:rPr>
                        <a:t> </a:t>
                      </a:r>
                      <a:r>
                        <a:rPr lang="en-ID" sz="1500" baseline="0" dirty="0" err="1" smtClean="0">
                          <a:solidFill>
                            <a:schemeClr val="dk1"/>
                          </a:solidFill>
                          <a:latin typeface="Open Sans"/>
                          <a:ea typeface="Open Sans"/>
                          <a:cs typeface="Open Sans"/>
                          <a:sym typeface="Open Sans"/>
                        </a:rPr>
                        <a:t>berkurang</a:t>
                      </a:r>
                      <a:endParaRPr sz="1500" dirty="0">
                        <a:solidFill>
                          <a:schemeClr val="dk1"/>
                        </a:solidFill>
                        <a:latin typeface="Open Sans"/>
                        <a:ea typeface="Open Sans"/>
                        <a:cs typeface="Open Sans"/>
                        <a:sym typeface="Open Sans"/>
                      </a:endParaRPr>
                    </a:p>
                  </a:txBody>
                  <a:tcPr marL="91425" marR="91425" marT="121900" marB="121900"/>
                </a:tc>
              </a:tr>
              <a:tr h="803274">
                <a:tc>
                  <a:txBody>
                    <a:bodyPr/>
                    <a:lstStyle/>
                    <a:p>
                      <a:pPr marL="0" lvl="0" indent="0" algn="l" rtl="0">
                        <a:spcBef>
                          <a:spcPts val="0"/>
                        </a:spcBef>
                        <a:spcAft>
                          <a:spcPts val="0"/>
                        </a:spcAft>
                        <a:buNone/>
                      </a:pPr>
                      <a:r>
                        <a:rPr lang="en-ID" sz="1500" b="1" dirty="0" smtClean="0">
                          <a:solidFill>
                            <a:schemeClr val="bg1">
                              <a:lumMod val="75000"/>
                            </a:schemeClr>
                          </a:solidFill>
                          <a:latin typeface="Open Sans"/>
                          <a:ea typeface="Open Sans"/>
                          <a:cs typeface="Open Sans"/>
                          <a:sym typeface="Open Sans"/>
                        </a:rPr>
                        <a:t>Kadar</a:t>
                      </a:r>
                      <a:endParaRPr sz="1500" b="1" dirty="0">
                        <a:solidFill>
                          <a:schemeClr val="bg1">
                            <a:lumMod val="75000"/>
                          </a:schemeClr>
                        </a:solidFill>
                        <a:latin typeface="Open Sans"/>
                        <a:ea typeface="Open Sans"/>
                        <a:cs typeface="Open Sans"/>
                        <a:sym typeface="Open Sans"/>
                      </a:endParaRPr>
                    </a:p>
                  </a:txBody>
                  <a:tcPr marL="91425" marR="91425" marT="121900" marB="1219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lvl="0" indent="0" algn="ctr" rtl="0">
                        <a:spcBef>
                          <a:spcPts val="0"/>
                        </a:spcBef>
                        <a:spcAft>
                          <a:spcPts val="0"/>
                        </a:spcAft>
                        <a:buNone/>
                      </a:pPr>
                      <a:r>
                        <a:rPr lang="en-ID" sz="1500" dirty="0" smtClean="0">
                          <a:solidFill>
                            <a:schemeClr val="dk1"/>
                          </a:solidFill>
                          <a:latin typeface="Open Sans"/>
                          <a:ea typeface="Open Sans"/>
                          <a:cs typeface="Open Sans"/>
                          <a:sym typeface="Open Sans"/>
                        </a:rPr>
                        <a:t>Ada </a:t>
                      </a:r>
                      <a:r>
                        <a:rPr lang="en-ID" sz="1500" dirty="0" err="1" smtClean="0">
                          <a:solidFill>
                            <a:schemeClr val="dk1"/>
                          </a:solidFill>
                          <a:latin typeface="Open Sans"/>
                          <a:ea typeface="Open Sans"/>
                          <a:cs typeface="Open Sans"/>
                          <a:sym typeface="Open Sans"/>
                        </a:rPr>
                        <a:t>ketentuan</a:t>
                      </a:r>
                      <a:endParaRPr sz="1500" dirty="0">
                        <a:solidFill>
                          <a:schemeClr val="dk1"/>
                        </a:solidFill>
                        <a:latin typeface="Open Sans"/>
                        <a:ea typeface="Open Sans"/>
                        <a:cs typeface="Open Sans"/>
                        <a:sym typeface="Open Sans"/>
                      </a:endParaRPr>
                    </a:p>
                  </a:txBody>
                  <a:tcPr marL="91425" marR="91425" marT="121900" marB="1219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ID" sz="1500" dirty="0" err="1" smtClean="0">
                          <a:solidFill>
                            <a:schemeClr val="dk1"/>
                          </a:solidFill>
                          <a:latin typeface="Open Sans"/>
                          <a:ea typeface="Open Sans"/>
                          <a:cs typeface="Open Sans"/>
                          <a:sym typeface="Open Sans"/>
                        </a:rPr>
                        <a:t>Tidak</a:t>
                      </a:r>
                      <a:r>
                        <a:rPr lang="en-ID" sz="1500" dirty="0" smtClean="0">
                          <a:solidFill>
                            <a:schemeClr val="dk1"/>
                          </a:solidFill>
                          <a:latin typeface="Open Sans"/>
                          <a:ea typeface="Open Sans"/>
                          <a:cs typeface="Open Sans"/>
                          <a:sym typeface="Open Sans"/>
                        </a:rPr>
                        <a:t> </a:t>
                      </a:r>
                      <a:r>
                        <a:rPr lang="en-ID" sz="1500" dirty="0" err="1" smtClean="0">
                          <a:solidFill>
                            <a:schemeClr val="dk1"/>
                          </a:solidFill>
                          <a:latin typeface="Open Sans"/>
                          <a:ea typeface="Open Sans"/>
                          <a:cs typeface="Open Sans"/>
                          <a:sym typeface="Open Sans"/>
                        </a:rPr>
                        <a:t>ada</a:t>
                      </a:r>
                      <a:r>
                        <a:rPr lang="en-ID" sz="1500" dirty="0" smtClean="0">
                          <a:solidFill>
                            <a:schemeClr val="dk1"/>
                          </a:solidFill>
                          <a:latin typeface="Open Sans"/>
                          <a:ea typeface="Open Sans"/>
                          <a:cs typeface="Open Sans"/>
                          <a:sym typeface="Open Sans"/>
                        </a:rPr>
                        <a:t> </a:t>
                      </a:r>
                      <a:r>
                        <a:rPr lang="en-ID" sz="1500" dirty="0" err="1" smtClean="0">
                          <a:solidFill>
                            <a:schemeClr val="dk1"/>
                          </a:solidFill>
                          <a:latin typeface="Open Sans"/>
                          <a:ea typeface="Open Sans"/>
                          <a:cs typeface="Open Sans"/>
                          <a:sym typeface="Open Sans"/>
                        </a:rPr>
                        <a:t>ketentuan</a:t>
                      </a:r>
                      <a:endParaRPr sz="1500" dirty="0">
                        <a:solidFill>
                          <a:schemeClr val="dk1"/>
                        </a:solidFill>
                        <a:latin typeface="Open Sans"/>
                        <a:ea typeface="Open Sans"/>
                        <a:cs typeface="Open Sans"/>
                        <a:sym typeface="Open Sans"/>
                      </a:endParaRPr>
                    </a:p>
                  </a:txBody>
                  <a:tcPr marL="91425" marR="91425" marT="121900" marB="121900">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ID" sz="1500" dirty="0" err="1" smtClean="0">
                          <a:solidFill>
                            <a:schemeClr val="dk1"/>
                          </a:solidFill>
                          <a:latin typeface="Open Sans"/>
                          <a:ea typeface="Open Sans"/>
                          <a:cs typeface="Open Sans"/>
                          <a:sym typeface="Open Sans"/>
                        </a:rPr>
                        <a:t>Tidak</a:t>
                      </a:r>
                      <a:r>
                        <a:rPr lang="en-ID" sz="1500" dirty="0" smtClean="0">
                          <a:solidFill>
                            <a:schemeClr val="dk1"/>
                          </a:solidFill>
                          <a:latin typeface="Open Sans"/>
                          <a:ea typeface="Open Sans"/>
                          <a:cs typeface="Open Sans"/>
                          <a:sym typeface="Open Sans"/>
                        </a:rPr>
                        <a:t> </a:t>
                      </a:r>
                      <a:r>
                        <a:rPr lang="en-ID" sz="1500" dirty="0" err="1" smtClean="0">
                          <a:solidFill>
                            <a:schemeClr val="dk1"/>
                          </a:solidFill>
                          <a:latin typeface="Open Sans"/>
                          <a:ea typeface="Open Sans"/>
                          <a:cs typeface="Open Sans"/>
                          <a:sym typeface="Open Sans"/>
                        </a:rPr>
                        <a:t>ada</a:t>
                      </a:r>
                      <a:r>
                        <a:rPr lang="en-ID" sz="1500" dirty="0" smtClean="0">
                          <a:solidFill>
                            <a:schemeClr val="dk1"/>
                          </a:solidFill>
                          <a:latin typeface="Open Sans"/>
                          <a:ea typeface="Open Sans"/>
                          <a:cs typeface="Open Sans"/>
                          <a:sym typeface="Open Sans"/>
                        </a:rPr>
                        <a:t> </a:t>
                      </a:r>
                      <a:r>
                        <a:rPr lang="en-ID" sz="1500" dirty="0" err="1" smtClean="0">
                          <a:solidFill>
                            <a:schemeClr val="dk1"/>
                          </a:solidFill>
                          <a:latin typeface="Open Sans"/>
                          <a:ea typeface="Open Sans"/>
                          <a:cs typeface="Open Sans"/>
                          <a:sym typeface="Open Sans"/>
                        </a:rPr>
                        <a:t>ketentuan</a:t>
                      </a:r>
                      <a:endParaRPr lang="en-US" sz="1500" dirty="0">
                        <a:solidFill>
                          <a:schemeClr val="dk1"/>
                        </a:solidFill>
                        <a:latin typeface="Open Sans"/>
                        <a:ea typeface="Open Sans"/>
                        <a:cs typeface="Open Sans"/>
                        <a:sym typeface="Open Sans"/>
                      </a:endParaRPr>
                    </a:p>
                  </a:txBody>
                  <a:tcPr marL="91425" marR="91425" marT="121900" marB="121900">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ID" sz="1500" dirty="0" err="1" smtClean="0">
                          <a:solidFill>
                            <a:schemeClr val="dk1"/>
                          </a:solidFill>
                          <a:latin typeface="Open Sans"/>
                          <a:ea typeface="Open Sans"/>
                          <a:cs typeface="Open Sans"/>
                          <a:sym typeface="Open Sans"/>
                        </a:rPr>
                        <a:t>Tidak</a:t>
                      </a:r>
                      <a:r>
                        <a:rPr lang="en-ID" sz="1500" dirty="0" smtClean="0">
                          <a:solidFill>
                            <a:schemeClr val="dk1"/>
                          </a:solidFill>
                          <a:latin typeface="Open Sans"/>
                          <a:ea typeface="Open Sans"/>
                          <a:cs typeface="Open Sans"/>
                          <a:sym typeface="Open Sans"/>
                        </a:rPr>
                        <a:t> </a:t>
                      </a:r>
                      <a:r>
                        <a:rPr lang="en-ID" sz="1500" dirty="0" err="1" smtClean="0">
                          <a:solidFill>
                            <a:schemeClr val="dk1"/>
                          </a:solidFill>
                          <a:latin typeface="Open Sans"/>
                          <a:ea typeface="Open Sans"/>
                          <a:cs typeface="Open Sans"/>
                          <a:sym typeface="Open Sans"/>
                        </a:rPr>
                        <a:t>ada</a:t>
                      </a:r>
                      <a:r>
                        <a:rPr lang="en-ID" sz="1500" dirty="0" smtClean="0">
                          <a:solidFill>
                            <a:schemeClr val="dk1"/>
                          </a:solidFill>
                          <a:latin typeface="Open Sans"/>
                          <a:ea typeface="Open Sans"/>
                          <a:cs typeface="Open Sans"/>
                          <a:sym typeface="Open Sans"/>
                        </a:rPr>
                        <a:t> </a:t>
                      </a:r>
                      <a:r>
                        <a:rPr lang="en-ID" sz="1500" dirty="0" err="1" smtClean="0">
                          <a:solidFill>
                            <a:schemeClr val="dk1"/>
                          </a:solidFill>
                          <a:latin typeface="Open Sans"/>
                          <a:ea typeface="Open Sans"/>
                          <a:cs typeface="Open Sans"/>
                          <a:sym typeface="Open Sans"/>
                        </a:rPr>
                        <a:t>ketentuan</a:t>
                      </a:r>
                      <a:endParaRPr sz="1500" dirty="0">
                        <a:solidFill>
                          <a:schemeClr val="dk1"/>
                        </a:solidFill>
                        <a:latin typeface="Open Sans"/>
                        <a:ea typeface="Open Sans"/>
                        <a:cs typeface="Open Sans"/>
                        <a:sym typeface="Open Sans"/>
                      </a:endParaRPr>
                    </a:p>
                  </a:txBody>
                  <a:tcPr marL="91425" marR="91425" marT="121900" marB="121900">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9664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5"/>
        <p:cNvGrpSpPr/>
        <p:nvPr/>
      </p:nvGrpSpPr>
      <p:grpSpPr>
        <a:xfrm>
          <a:off x="0" y="0"/>
          <a:ext cx="0" cy="0"/>
          <a:chOff x="0" y="0"/>
          <a:chExt cx="0" cy="0"/>
        </a:xfrm>
      </p:grpSpPr>
      <p:sp>
        <p:nvSpPr>
          <p:cNvPr id="836" name="Google Shape;836;p47"/>
          <p:cNvSpPr txBox="1">
            <a:spLocks noGrp="1"/>
          </p:cNvSpPr>
          <p:nvPr>
            <p:ph type="title"/>
          </p:nvPr>
        </p:nvSpPr>
        <p:spPr>
          <a:xfrm>
            <a:off x="2448600" y="4462467"/>
            <a:ext cx="4246800" cy="1638800"/>
          </a:xfrm>
          <a:prstGeom prst="rect">
            <a:avLst/>
          </a:prstGeom>
        </p:spPr>
        <p:style>
          <a:lnRef idx="3">
            <a:schemeClr val="lt1"/>
          </a:lnRef>
          <a:fillRef idx="1">
            <a:schemeClr val="dk1"/>
          </a:fillRef>
          <a:effectRef idx="1">
            <a:schemeClr val="dk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4800" dirty="0" smtClean="0"/>
              <a:t>ZAKAT</a:t>
            </a:r>
            <a:endParaRPr sz="4800" dirty="0"/>
          </a:p>
        </p:txBody>
      </p:sp>
      <p:sp>
        <p:nvSpPr>
          <p:cNvPr id="837" name="Google Shape;837;p47"/>
          <p:cNvSpPr/>
          <p:nvPr/>
        </p:nvSpPr>
        <p:spPr>
          <a:xfrm rot="-5400000">
            <a:off x="7291977" y="-1750017"/>
            <a:ext cx="3783600" cy="2837700"/>
          </a:xfrm>
          <a:prstGeom prst="blockArc">
            <a:avLst>
              <a:gd name="adj1" fmla="val 5372485"/>
              <a:gd name="adj2" fmla="val 0"/>
              <a:gd name="adj3"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7"/>
          <p:cNvSpPr/>
          <p:nvPr/>
        </p:nvSpPr>
        <p:spPr>
          <a:xfrm rot="5400000">
            <a:off x="-1909973" y="5690450"/>
            <a:ext cx="3783600" cy="2837700"/>
          </a:xfrm>
          <a:prstGeom prst="blockArc">
            <a:avLst>
              <a:gd name="adj1" fmla="val 5372485"/>
              <a:gd name="adj2" fmla="val 0"/>
              <a:gd name="adj3"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1"/>
          <p:cNvSpPr/>
          <p:nvPr/>
        </p:nvSpPr>
        <p:spPr>
          <a:xfrm>
            <a:off x="618043" y="1102963"/>
            <a:ext cx="7680567" cy="1329686"/>
          </a:xfrm>
          <a:prstGeom prst="rect">
            <a:avLst/>
          </a:prstGeom>
          <a:solidFill>
            <a:schemeClr val="tx2">
              <a:lumMod val="90000"/>
            </a:schemeClr>
          </a:solidFill>
          <a:ln>
            <a:noFill/>
          </a:ln>
        </p:spPr>
        <p:txBody>
          <a:bodyPr spcFirstLastPara="1" wrap="square" lIns="91425" tIns="91425" rIns="91425" bIns="91425" anchor="ctr" anchorCtr="0">
            <a:noAutofit/>
          </a:bodyPr>
          <a:lstStyle/>
          <a:p>
            <a:pPr algn="ctr"/>
            <a:r>
              <a:rPr lang="en-US" sz="1600" b="1" dirty="0">
                <a:ea typeface="ＭＳ Ｐゴシック" pitchFamily="34" charset="-128"/>
              </a:rPr>
              <a:t>QS </a:t>
            </a:r>
            <a:r>
              <a:rPr lang="en-US" sz="1600" b="1" dirty="0" smtClean="0">
                <a:ea typeface="ＭＳ Ｐゴシック" pitchFamily="34" charset="-128"/>
              </a:rPr>
              <a:t>At-</a:t>
            </a:r>
            <a:r>
              <a:rPr lang="en-US" sz="1600" b="1" dirty="0" err="1">
                <a:ea typeface="ＭＳ Ｐゴシック" pitchFamily="34" charset="-128"/>
              </a:rPr>
              <a:t>T</a:t>
            </a:r>
            <a:r>
              <a:rPr lang="en-US" sz="1600" b="1" dirty="0" err="1" smtClean="0">
                <a:ea typeface="ＭＳ Ｐゴシック" pitchFamily="34" charset="-128"/>
              </a:rPr>
              <a:t>aubah</a:t>
            </a:r>
            <a:r>
              <a:rPr lang="en-US" sz="1600" b="1" dirty="0" smtClean="0">
                <a:ea typeface="ＭＳ Ｐゴシック" pitchFamily="34" charset="-128"/>
              </a:rPr>
              <a:t> </a:t>
            </a:r>
            <a:r>
              <a:rPr lang="en-US" sz="1600" b="1" dirty="0" err="1">
                <a:ea typeface="ＭＳ Ｐゴシック" pitchFamily="34" charset="-128"/>
              </a:rPr>
              <a:t>ayat</a:t>
            </a:r>
            <a:r>
              <a:rPr lang="en-US" sz="1600" b="1" dirty="0">
                <a:ea typeface="ＭＳ Ｐゴシック" pitchFamily="34" charset="-128"/>
              </a:rPr>
              <a:t> 103 </a:t>
            </a:r>
            <a:r>
              <a:rPr lang="en-US" sz="1600" dirty="0">
                <a:ea typeface="ＭＳ Ｐゴシック" pitchFamily="34" charset="-128"/>
              </a:rPr>
              <a:t/>
            </a:r>
            <a:br>
              <a:rPr lang="en-US" sz="1600" dirty="0">
                <a:ea typeface="ＭＳ Ｐゴシック" pitchFamily="34" charset="-128"/>
              </a:rPr>
            </a:br>
            <a:r>
              <a:rPr lang="en-US" sz="1600" dirty="0">
                <a:ea typeface="ＭＳ Ｐゴシック" pitchFamily="34" charset="-128"/>
              </a:rPr>
              <a:t>"</a:t>
            </a:r>
            <a:r>
              <a:rPr lang="en-US" sz="1600" dirty="0" err="1">
                <a:ea typeface="ＭＳ Ｐゴシック" pitchFamily="34" charset="-128"/>
              </a:rPr>
              <a:t>Ambilah</a:t>
            </a:r>
            <a:r>
              <a:rPr lang="en-US" sz="1600" dirty="0">
                <a:ea typeface="ＭＳ Ｐゴシック" pitchFamily="34" charset="-128"/>
              </a:rPr>
              <a:t> zakat </a:t>
            </a:r>
            <a:r>
              <a:rPr lang="en-US" sz="1600" dirty="0" err="1">
                <a:ea typeface="ＭＳ Ｐゴシック" pitchFamily="34" charset="-128"/>
              </a:rPr>
              <a:t>dari</a:t>
            </a:r>
            <a:r>
              <a:rPr lang="en-US" sz="1600" dirty="0">
                <a:ea typeface="ＭＳ Ｐゴシック" pitchFamily="34" charset="-128"/>
              </a:rPr>
              <a:t> </a:t>
            </a:r>
            <a:r>
              <a:rPr lang="en-US" sz="1600" dirty="0" err="1">
                <a:ea typeface="ＭＳ Ｐゴシック" pitchFamily="34" charset="-128"/>
              </a:rPr>
              <a:t>sebagian</a:t>
            </a:r>
            <a:r>
              <a:rPr lang="en-US" sz="1600" dirty="0">
                <a:ea typeface="ＭＳ Ｐゴシック" pitchFamily="34" charset="-128"/>
              </a:rPr>
              <a:t> </a:t>
            </a:r>
            <a:r>
              <a:rPr lang="en-US" sz="1600" dirty="0" err="1">
                <a:ea typeface="ＭＳ Ｐゴシック" pitchFamily="34" charset="-128"/>
              </a:rPr>
              <a:t>harta</a:t>
            </a:r>
            <a:r>
              <a:rPr lang="en-US" sz="1600" dirty="0">
                <a:ea typeface="ＭＳ Ｐゴシック" pitchFamily="34" charset="-128"/>
              </a:rPr>
              <a:t> </a:t>
            </a:r>
            <a:r>
              <a:rPr lang="en-US" sz="1600" dirty="0" err="1">
                <a:ea typeface="ＭＳ Ｐゴシック" pitchFamily="34" charset="-128"/>
              </a:rPr>
              <a:t>mereka</a:t>
            </a:r>
            <a:r>
              <a:rPr lang="en-US" sz="1600" dirty="0">
                <a:ea typeface="ＭＳ Ｐゴシック" pitchFamily="34" charset="-128"/>
              </a:rPr>
              <a:t>, </a:t>
            </a:r>
            <a:r>
              <a:rPr lang="en-US" sz="1600" dirty="0" err="1">
                <a:ea typeface="ＭＳ Ｐゴシック" pitchFamily="34" charset="-128"/>
              </a:rPr>
              <a:t>dengan</a:t>
            </a:r>
            <a:r>
              <a:rPr lang="en-US" sz="1600" dirty="0">
                <a:ea typeface="ＭＳ Ｐゴシック" pitchFamily="34" charset="-128"/>
              </a:rPr>
              <a:t> zakat </a:t>
            </a:r>
            <a:r>
              <a:rPr lang="en-US" sz="1600" dirty="0" err="1">
                <a:ea typeface="ＭＳ Ｐゴシック" pitchFamily="34" charset="-128"/>
              </a:rPr>
              <a:t>itu</a:t>
            </a:r>
            <a:r>
              <a:rPr lang="en-US" sz="1600" dirty="0">
                <a:ea typeface="ＭＳ Ｐゴシック" pitchFamily="34" charset="-128"/>
              </a:rPr>
              <a:t> </a:t>
            </a:r>
            <a:r>
              <a:rPr lang="en-US" sz="1600" dirty="0" err="1">
                <a:ea typeface="ＭＳ Ｐゴシック" pitchFamily="34" charset="-128"/>
              </a:rPr>
              <a:t>kamu</a:t>
            </a:r>
            <a:r>
              <a:rPr lang="en-US" sz="1600" dirty="0">
                <a:ea typeface="ＭＳ Ｐゴシック" pitchFamily="34" charset="-128"/>
              </a:rPr>
              <a:t> </a:t>
            </a:r>
            <a:r>
              <a:rPr lang="en-US" sz="1600" dirty="0" err="1">
                <a:ea typeface="ＭＳ Ｐゴシック" pitchFamily="34" charset="-128"/>
              </a:rPr>
              <a:t>membersihkan</a:t>
            </a:r>
            <a:r>
              <a:rPr lang="en-US" sz="1600" dirty="0">
                <a:ea typeface="ＭＳ Ｐゴシック" pitchFamily="34" charset="-128"/>
              </a:rPr>
              <a:t> </a:t>
            </a:r>
            <a:r>
              <a:rPr lang="en-US" sz="1600" dirty="0" err="1">
                <a:ea typeface="ＭＳ Ｐゴシック" pitchFamily="34" charset="-128"/>
              </a:rPr>
              <a:t>dan</a:t>
            </a:r>
            <a:r>
              <a:rPr lang="en-US" sz="1600" dirty="0">
                <a:ea typeface="ＭＳ Ｐゴシック" pitchFamily="34" charset="-128"/>
              </a:rPr>
              <a:t> </a:t>
            </a:r>
            <a:r>
              <a:rPr lang="en-US" sz="1600" dirty="0" err="1">
                <a:ea typeface="ＭＳ Ｐゴシック" pitchFamily="34" charset="-128"/>
              </a:rPr>
              <a:t>mensucikan</a:t>
            </a:r>
            <a:r>
              <a:rPr lang="en-US" sz="1600" dirty="0">
                <a:ea typeface="ＭＳ Ｐゴシック" pitchFamily="34" charset="-128"/>
              </a:rPr>
              <a:t> </a:t>
            </a:r>
            <a:r>
              <a:rPr lang="en-US" sz="1600" dirty="0" err="1">
                <a:ea typeface="ＭＳ Ｐゴシック" pitchFamily="34" charset="-128"/>
              </a:rPr>
              <a:t>mereka</a:t>
            </a:r>
            <a:r>
              <a:rPr lang="en-US" sz="1600" dirty="0">
                <a:ea typeface="ＭＳ Ｐゴシック" pitchFamily="34" charset="-128"/>
              </a:rPr>
              <a:t>.</a:t>
            </a:r>
            <a:r>
              <a:rPr lang="ja-JP" altLang="en-US" sz="1600" dirty="0">
                <a:ea typeface="ＭＳ Ｐゴシック" pitchFamily="34" charset="-128"/>
              </a:rPr>
              <a:t>“</a:t>
            </a:r>
            <a:r>
              <a:rPr lang="en-US" altLang="ja-JP" sz="1600" dirty="0">
                <a:ea typeface="ＭＳ Ｐゴシック" pitchFamily="34" charset="-128"/>
              </a:rPr>
              <a:t> </a:t>
            </a:r>
          </a:p>
        </p:txBody>
      </p:sp>
      <p:sp>
        <p:nvSpPr>
          <p:cNvPr id="534" name="Google Shape;534;p41"/>
          <p:cNvSpPr txBox="1">
            <a:spLocks noGrp="1"/>
          </p:cNvSpPr>
          <p:nvPr>
            <p:ph type="title"/>
          </p:nvPr>
        </p:nvSpPr>
        <p:spPr>
          <a:xfrm>
            <a:off x="771758" y="213805"/>
            <a:ext cx="7704000"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smtClean="0"/>
              <a:t>Dasar Hukum Zakat</a:t>
            </a:r>
            <a:endParaRPr dirty="0"/>
          </a:p>
        </p:txBody>
      </p:sp>
      <p:sp>
        <p:nvSpPr>
          <p:cNvPr id="2" name="Title 1"/>
          <p:cNvSpPr>
            <a:spLocks noGrp="1"/>
          </p:cNvSpPr>
          <p:nvPr>
            <p:ph type="title" idx="2"/>
          </p:nvPr>
        </p:nvSpPr>
        <p:spPr/>
        <p:txBody>
          <a:bodyPr/>
          <a:lstStyle/>
          <a:p>
            <a:endParaRPr lang="en-US"/>
          </a:p>
        </p:txBody>
      </p:sp>
      <p:sp>
        <p:nvSpPr>
          <p:cNvPr id="3" name="Title 2"/>
          <p:cNvSpPr>
            <a:spLocks noGrp="1"/>
          </p:cNvSpPr>
          <p:nvPr>
            <p:ph type="title" idx="3"/>
          </p:nvPr>
        </p:nvSpPr>
        <p:spPr/>
        <p:txBody>
          <a:bodyPr/>
          <a:lstStyle/>
          <a:p>
            <a:endParaRPr lang="en-US" dirty="0"/>
          </a:p>
        </p:txBody>
      </p:sp>
      <p:sp>
        <p:nvSpPr>
          <p:cNvPr id="4" name="Title 3"/>
          <p:cNvSpPr>
            <a:spLocks noGrp="1"/>
          </p:cNvSpPr>
          <p:nvPr>
            <p:ph type="title" idx="5"/>
          </p:nvPr>
        </p:nvSpPr>
        <p:spPr/>
        <p:txBody>
          <a:bodyPr/>
          <a:lstStyle/>
          <a:p>
            <a:endParaRPr lang="en-US"/>
          </a:p>
        </p:txBody>
      </p:sp>
      <p:sp>
        <p:nvSpPr>
          <p:cNvPr id="68" name="Google Shape;531;p41"/>
          <p:cNvSpPr/>
          <p:nvPr/>
        </p:nvSpPr>
        <p:spPr>
          <a:xfrm>
            <a:off x="618044" y="2713836"/>
            <a:ext cx="7680567" cy="1771899"/>
          </a:xfrm>
          <a:prstGeom prst="rect">
            <a:avLst/>
          </a:prstGeom>
          <a:solidFill>
            <a:schemeClr val="tx2">
              <a:lumMod val="75000"/>
            </a:schemeClr>
          </a:solidFill>
          <a:ln>
            <a:noFill/>
          </a:ln>
        </p:spPr>
        <p:txBody>
          <a:bodyPr spcFirstLastPara="1" wrap="square" lIns="91425" tIns="91425" rIns="91425" bIns="91425" anchor="ctr" anchorCtr="0">
            <a:noAutofit/>
          </a:bodyPr>
          <a:lstStyle/>
          <a:p>
            <a:pPr algn="ctr"/>
            <a:r>
              <a:rPr lang="en-US" sz="1600" b="1" dirty="0" smtClean="0">
                <a:ea typeface="ＭＳ Ｐゴシック" pitchFamily="34" charset="-128"/>
              </a:rPr>
              <a:t>QS At-</a:t>
            </a:r>
            <a:r>
              <a:rPr lang="en-US" sz="1600" b="1" dirty="0" err="1" smtClean="0">
                <a:ea typeface="ＭＳ Ｐゴシック" pitchFamily="34" charset="-128"/>
              </a:rPr>
              <a:t>Taubah</a:t>
            </a:r>
            <a:r>
              <a:rPr lang="en-US" sz="1600" b="1" dirty="0" smtClean="0">
                <a:ea typeface="ＭＳ Ｐゴシック" pitchFamily="34" charset="-128"/>
              </a:rPr>
              <a:t> </a:t>
            </a:r>
            <a:r>
              <a:rPr lang="en-US" sz="1600" b="1" dirty="0" err="1" smtClean="0">
                <a:ea typeface="ＭＳ Ｐゴシック" pitchFamily="34" charset="-128"/>
              </a:rPr>
              <a:t>ayat</a:t>
            </a:r>
            <a:r>
              <a:rPr lang="en-US" sz="1600" b="1" dirty="0" smtClean="0">
                <a:ea typeface="ＭＳ Ｐゴシック" pitchFamily="34" charset="-128"/>
              </a:rPr>
              <a:t> 60</a:t>
            </a:r>
            <a:r>
              <a:rPr lang="en-US" sz="1600" dirty="0">
                <a:ea typeface="ＭＳ Ｐゴシック" pitchFamily="34" charset="-128"/>
              </a:rPr>
              <a:t/>
            </a:r>
            <a:br>
              <a:rPr lang="en-US" sz="1600" dirty="0">
                <a:ea typeface="ＭＳ Ｐゴシック" pitchFamily="34" charset="-128"/>
              </a:rPr>
            </a:br>
            <a:r>
              <a:rPr lang="en-US" sz="1600" dirty="0"/>
              <a:t>"</a:t>
            </a:r>
            <a:r>
              <a:rPr lang="en-US" sz="1600" dirty="0" err="1"/>
              <a:t>Sesungguhnya</a:t>
            </a:r>
            <a:r>
              <a:rPr lang="en-US" sz="1600" dirty="0"/>
              <a:t> zakat-zakat </a:t>
            </a:r>
            <a:r>
              <a:rPr lang="en-US" sz="1600" dirty="0" err="1"/>
              <a:t>itu</a:t>
            </a:r>
            <a:r>
              <a:rPr lang="en-US" sz="1600" dirty="0"/>
              <a:t>, </a:t>
            </a:r>
            <a:r>
              <a:rPr lang="en-US" sz="1600" dirty="0" err="1"/>
              <a:t>hanyalah</a:t>
            </a:r>
            <a:r>
              <a:rPr lang="en-US" sz="1600" dirty="0"/>
              <a:t> </a:t>
            </a:r>
            <a:r>
              <a:rPr lang="en-US" sz="1600" dirty="0" err="1"/>
              <a:t>untuk</a:t>
            </a:r>
            <a:r>
              <a:rPr lang="en-US" sz="1600" dirty="0"/>
              <a:t> orang-orang fakir, orang-orang </a:t>
            </a:r>
            <a:r>
              <a:rPr lang="en-US" sz="1600" dirty="0" err="1"/>
              <a:t>miskin</a:t>
            </a:r>
            <a:r>
              <a:rPr lang="en-US" sz="1600" dirty="0"/>
              <a:t>, </a:t>
            </a:r>
            <a:r>
              <a:rPr lang="en-US" sz="1600" dirty="0" err="1"/>
              <a:t>pengurus-pengurus</a:t>
            </a:r>
            <a:r>
              <a:rPr lang="en-US" sz="1600" dirty="0"/>
              <a:t> zakat, </a:t>
            </a:r>
            <a:r>
              <a:rPr lang="en-US" sz="1600" dirty="0" err="1"/>
              <a:t>para</a:t>
            </a:r>
            <a:r>
              <a:rPr lang="en-US" sz="1600" dirty="0"/>
              <a:t> mu </a:t>
            </a:r>
            <a:r>
              <a:rPr lang="en-US" sz="1600" dirty="0" err="1"/>
              <a:t>allaf</a:t>
            </a:r>
            <a:r>
              <a:rPr lang="en-US" sz="1600" dirty="0"/>
              <a:t> yang </a:t>
            </a:r>
            <a:r>
              <a:rPr lang="en-US" sz="1600" dirty="0" err="1"/>
              <a:t>dibujuk</a:t>
            </a:r>
            <a:r>
              <a:rPr lang="en-US" sz="1600" dirty="0"/>
              <a:t> </a:t>
            </a:r>
            <a:r>
              <a:rPr lang="en-US" sz="1600" dirty="0" err="1"/>
              <a:t>hatinya</a:t>
            </a:r>
            <a:r>
              <a:rPr lang="en-US" sz="1600" dirty="0"/>
              <a:t>, </a:t>
            </a:r>
            <a:r>
              <a:rPr lang="en-US" sz="1600" dirty="0" err="1"/>
              <a:t>untuk</a:t>
            </a:r>
            <a:r>
              <a:rPr lang="en-US" sz="1600" dirty="0"/>
              <a:t> (</a:t>
            </a:r>
            <a:r>
              <a:rPr lang="en-US" sz="1600" dirty="0" err="1"/>
              <a:t>memerdekakan</a:t>
            </a:r>
            <a:r>
              <a:rPr lang="en-US" sz="1600" dirty="0"/>
              <a:t>) </a:t>
            </a:r>
            <a:r>
              <a:rPr lang="en-US" sz="1600" dirty="0" err="1"/>
              <a:t>budak</a:t>
            </a:r>
            <a:r>
              <a:rPr lang="en-US" sz="1600" dirty="0"/>
              <a:t>, orang-orang yang </a:t>
            </a:r>
            <a:r>
              <a:rPr lang="en-US" sz="1600" dirty="0" err="1"/>
              <a:t>berhutang</a:t>
            </a:r>
            <a:r>
              <a:rPr lang="en-US" sz="1600" dirty="0"/>
              <a:t>, </a:t>
            </a:r>
            <a:r>
              <a:rPr lang="en-US" sz="1600" dirty="0" err="1"/>
              <a:t>untuk</a:t>
            </a:r>
            <a:r>
              <a:rPr lang="en-US" sz="1600" dirty="0"/>
              <a:t> </a:t>
            </a:r>
            <a:r>
              <a:rPr lang="en-US" sz="1600" dirty="0" err="1"/>
              <a:t>jalan</a:t>
            </a:r>
            <a:r>
              <a:rPr lang="en-US" sz="1600" dirty="0"/>
              <a:t> Allah </a:t>
            </a:r>
            <a:r>
              <a:rPr lang="en-US" sz="1600" dirty="0" err="1"/>
              <a:t>dan</a:t>
            </a:r>
            <a:r>
              <a:rPr lang="en-US" sz="1600" dirty="0"/>
              <a:t> </a:t>
            </a:r>
            <a:r>
              <a:rPr lang="en-US" sz="1600" dirty="0" err="1"/>
              <a:t>untuk</a:t>
            </a:r>
            <a:r>
              <a:rPr lang="en-US" sz="1600" dirty="0"/>
              <a:t> </a:t>
            </a:r>
            <a:r>
              <a:rPr lang="en-US" sz="1600" dirty="0" err="1"/>
              <a:t>mereka</a:t>
            </a:r>
            <a:r>
              <a:rPr lang="en-US" sz="1600" dirty="0"/>
              <a:t> </a:t>
            </a:r>
            <a:r>
              <a:rPr lang="en-US" sz="1600" dirty="0" err="1"/>
              <a:t>yuang</a:t>
            </a:r>
            <a:r>
              <a:rPr lang="en-US" sz="1600" dirty="0"/>
              <a:t> </a:t>
            </a:r>
            <a:r>
              <a:rPr lang="en-US" sz="1600" dirty="0" err="1"/>
              <a:t>sedang</a:t>
            </a:r>
            <a:r>
              <a:rPr lang="en-US" sz="1600" dirty="0"/>
              <a:t> </a:t>
            </a:r>
            <a:r>
              <a:rPr lang="en-US" sz="1600" dirty="0" err="1"/>
              <a:t>dalam</a:t>
            </a:r>
            <a:r>
              <a:rPr lang="en-US" sz="1600" dirty="0"/>
              <a:t> </a:t>
            </a:r>
            <a:r>
              <a:rPr lang="en-US" sz="1600" dirty="0" err="1"/>
              <a:t>perjalanan</a:t>
            </a:r>
            <a:r>
              <a:rPr lang="en-US" sz="1600" dirty="0"/>
              <a:t>, </a:t>
            </a:r>
            <a:r>
              <a:rPr lang="en-US" sz="1600" dirty="0" err="1"/>
              <a:t>sebagai</a:t>
            </a:r>
            <a:r>
              <a:rPr lang="en-US" sz="1600" dirty="0"/>
              <a:t> </a:t>
            </a:r>
            <a:r>
              <a:rPr lang="en-US" sz="1600" dirty="0" err="1"/>
              <a:t>suatu</a:t>
            </a:r>
            <a:r>
              <a:rPr lang="en-US" sz="1600" dirty="0"/>
              <a:t> </a:t>
            </a:r>
            <a:r>
              <a:rPr lang="en-US" sz="1600" dirty="0" err="1"/>
              <a:t>ketetapan</a:t>
            </a:r>
            <a:r>
              <a:rPr lang="en-US" sz="1600" dirty="0"/>
              <a:t> yang </a:t>
            </a:r>
            <a:r>
              <a:rPr lang="en-US" sz="1600" dirty="0" err="1"/>
              <a:t>diwajibkan</a:t>
            </a:r>
            <a:r>
              <a:rPr lang="en-US" sz="1600" dirty="0"/>
              <a:t> Allah, </a:t>
            </a:r>
            <a:r>
              <a:rPr lang="en-US" sz="1600" dirty="0" err="1"/>
              <a:t>dan</a:t>
            </a:r>
            <a:r>
              <a:rPr lang="en-US" sz="1600" dirty="0"/>
              <a:t> Allah </a:t>
            </a:r>
            <a:r>
              <a:rPr lang="en-US" sz="1600" dirty="0" err="1"/>
              <a:t>Maha</a:t>
            </a:r>
            <a:r>
              <a:rPr lang="en-US" sz="1600" dirty="0"/>
              <a:t> </a:t>
            </a:r>
            <a:r>
              <a:rPr lang="en-US" sz="1600" dirty="0" err="1"/>
              <a:t>mengetahui</a:t>
            </a:r>
            <a:r>
              <a:rPr lang="en-US" sz="1600" dirty="0"/>
              <a:t> </a:t>
            </a:r>
            <a:r>
              <a:rPr lang="en-US" sz="1600" dirty="0" err="1"/>
              <a:t>lagi</a:t>
            </a:r>
            <a:r>
              <a:rPr lang="en-US" sz="1600" dirty="0"/>
              <a:t> </a:t>
            </a:r>
            <a:r>
              <a:rPr lang="en-US" sz="1600" dirty="0" err="1"/>
              <a:t>Maha</a:t>
            </a:r>
            <a:r>
              <a:rPr lang="en-US" sz="1600" dirty="0"/>
              <a:t> </a:t>
            </a:r>
            <a:r>
              <a:rPr lang="en-US" sz="1600" dirty="0" err="1"/>
              <a:t>Bijaksana</a:t>
            </a:r>
            <a:r>
              <a:rPr lang="en-US" sz="1600" dirty="0"/>
              <a:t>." </a:t>
            </a:r>
            <a:endParaRPr lang="en-US" altLang="ja-JP" sz="1600" dirty="0">
              <a:ea typeface="ＭＳ Ｐゴシック" pitchFamily="34" charset="-128"/>
            </a:endParaRPr>
          </a:p>
        </p:txBody>
      </p:sp>
      <p:sp>
        <p:nvSpPr>
          <p:cNvPr id="69" name="Google Shape;531;p41"/>
          <p:cNvSpPr/>
          <p:nvPr/>
        </p:nvSpPr>
        <p:spPr>
          <a:xfrm>
            <a:off x="618044" y="4779034"/>
            <a:ext cx="7680567" cy="1863306"/>
          </a:xfrm>
          <a:prstGeom prst="rect">
            <a:avLst/>
          </a:prstGeom>
          <a:solidFill>
            <a:schemeClr val="tx2">
              <a:lumMod val="50000"/>
            </a:schemeClr>
          </a:solidFill>
          <a:ln>
            <a:noFill/>
          </a:ln>
        </p:spPr>
        <p:txBody>
          <a:bodyPr spcFirstLastPara="1" wrap="square" lIns="91425" tIns="91425" rIns="91425" bIns="91425" anchor="ctr" anchorCtr="0">
            <a:noAutofit/>
          </a:bodyPr>
          <a:lstStyle/>
          <a:p>
            <a:pPr algn="ctr"/>
            <a:r>
              <a:rPr lang="en-US" sz="1600" b="1" dirty="0" smtClean="0"/>
              <a:t>QS At-</a:t>
            </a:r>
            <a:r>
              <a:rPr lang="en-US" sz="1600" b="1" dirty="0" err="1" smtClean="0"/>
              <a:t>Taubah</a:t>
            </a:r>
            <a:r>
              <a:rPr lang="en-US" sz="1600" b="1" dirty="0" smtClean="0"/>
              <a:t> </a:t>
            </a:r>
            <a:r>
              <a:rPr lang="en-US" sz="1600" b="1" dirty="0" err="1" smtClean="0"/>
              <a:t>ayat</a:t>
            </a:r>
            <a:r>
              <a:rPr lang="en-US" sz="1600" b="1" dirty="0" smtClean="0"/>
              <a:t> 71</a:t>
            </a:r>
          </a:p>
          <a:p>
            <a:pPr algn="ctr"/>
            <a:r>
              <a:rPr lang="en-US" sz="1600" dirty="0" smtClean="0"/>
              <a:t>"</a:t>
            </a:r>
            <a:r>
              <a:rPr lang="en-US" sz="1600" dirty="0"/>
              <a:t>Dan orang-orang yang </a:t>
            </a:r>
            <a:r>
              <a:rPr lang="en-US" sz="1600" dirty="0" err="1"/>
              <a:t>beriman</a:t>
            </a:r>
            <a:r>
              <a:rPr lang="en-US" sz="1600" dirty="0"/>
              <a:t>, </a:t>
            </a:r>
            <a:r>
              <a:rPr lang="en-US" sz="1600" dirty="0" err="1"/>
              <a:t>lelaki</a:t>
            </a:r>
            <a:r>
              <a:rPr lang="en-US" sz="1600" dirty="0"/>
              <a:t> </a:t>
            </a:r>
            <a:r>
              <a:rPr lang="en-US" sz="1600" dirty="0" err="1"/>
              <a:t>dan</a:t>
            </a:r>
            <a:r>
              <a:rPr lang="en-US" sz="1600" dirty="0"/>
              <a:t> </a:t>
            </a:r>
            <a:r>
              <a:rPr lang="en-US" sz="1600" dirty="0" err="1"/>
              <a:t>perempuan</a:t>
            </a:r>
            <a:r>
              <a:rPr lang="en-US" sz="1600" dirty="0"/>
              <a:t>, </a:t>
            </a:r>
            <a:r>
              <a:rPr lang="en-US" sz="1600" dirty="0" err="1"/>
              <a:t>sebahagian</a:t>
            </a:r>
            <a:r>
              <a:rPr lang="en-US" sz="1600" dirty="0"/>
              <a:t> </a:t>
            </a:r>
            <a:r>
              <a:rPr lang="en-US" sz="1600" dirty="0" err="1"/>
              <a:t>mereka</a:t>
            </a:r>
            <a:r>
              <a:rPr lang="en-US" sz="1600" dirty="0"/>
              <a:t> (</a:t>
            </a:r>
            <a:r>
              <a:rPr lang="en-US" sz="1600" dirty="0" err="1"/>
              <a:t>adalah</a:t>
            </a:r>
            <a:r>
              <a:rPr lang="en-US" sz="1600" dirty="0"/>
              <a:t>) </a:t>
            </a:r>
            <a:r>
              <a:rPr lang="en-US" sz="1600" dirty="0" err="1"/>
              <a:t>menjadi</a:t>
            </a:r>
            <a:r>
              <a:rPr lang="en-US" sz="1600" dirty="0"/>
              <a:t> </a:t>
            </a:r>
            <a:r>
              <a:rPr lang="en-US" sz="1600" dirty="0" err="1"/>
              <a:t>penolong</a:t>
            </a:r>
            <a:r>
              <a:rPr lang="en-US" sz="1600" dirty="0"/>
              <a:t> </a:t>
            </a:r>
            <a:r>
              <a:rPr lang="en-US" sz="1600" dirty="0" err="1"/>
              <a:t>bagi</a:t>
            </a:r>
            <a:r>
              <a:rPr lang="en-US" sz="1600" dirty="0"/>
              <a:t> </a:t>
            </a:r>
            <a:r>
              <a:rPr lang="en-US" sz="1600" dirty="0" err="1"/>
              <a:t>sebahagian</a:t>
            </a:r>
            <a:r>
              <a:rPr lang="en-US" sz="1600" dirty="0"/>
              <a:t> yang lain. </a:t>
            </a:r>
            <a:r>
              <a:rPr lang="en-US" sz="1600" dirty="0" err="1"/>
              <a:t>mereka</a:t>
            </a:r>
            <a:r>
              <a:rPr lang="en-US" sz="1600" dirty="0"/>
              <a:t> </a:t>
            </a:r>
            <a:r>
              <a:rPr lang="en-US" sz="1600" dirty="0" err="1"/>
              <a:t>menyuruh</a:t>
            </a:r>
            <a:r>
              <a:rPr lang="en-US" sz="1600" dirty="0"/>
              <a:t> (</a:t>
            </a:r>
            <a:r>
              <a:rPr lang="en-US" sz="1600" dirty="0" err="1"/>
              <a:t>mengerjakan</a:t>
            </a:r>
            <a:r>
              <a:rPr lang="en-US" sz="1600" dirty="0"/>
              <a:t>) yang </a:t>
            </a:r>
            <a:r>
              <a:rPr lang="en-US" sz="1600" i="1" dirty="0" err="1" smtClean="0"/>
              <a:t>ma’ru</a:t>
            </a:r>
            <a:r>
              <a:rPr lang="en-US" sz="1600" dirty="0" err="1" smtClean="0"/>
              <a:t>f</a:t>
            </a:r>
            <a:r>
              <a:rPr lang="en-US" sz="1600" dirty="0"/>
              <a:t>, </a:t>
            </a:r>
            <a:r>
              <a:rPr lang="en-US" sz="1600" dirty="0" err="1"/>
              <a:t>mencegah</a:t>
            </a:r>
            <a:r>
              <a:rPr lang="en-US" sz="1600" dirty="0"/>
              <a:t> </a:t>
            </a:r>
            <a:r>
              <a:rPr lang="en-US" sz="1600" dirty="0" err="1"/>
              <a:t>dari</a:t>
            </a:r>
            <a:r>
              <a:rPr lang="en-US" sz="1600" dirty="0"/>
              <a:t> yang </a:t>
            </a:r>
            <a:r>
              <a:rPr lang="en-US" sz="1600" i="1" dirty="0" err="1"/>
              <a:t>munkar</a:t>
            </a:r>
            <a:r>
              <a:rPr lang="en-US" sz="1600" dirty="0"/>
              <a:t>, </a:t>
            </a:r>
            <a:r>
              <a:rPr lang="en-US" sz="1600" dirty="0" err="1"/>
              <a:t>mendirikan</a:t>
            </a:r>
            <a:r>
              <a:rPr lang="en-US" sz="1600" dirty="0"/>
              <a:t> </a:t>
            </a:r>
            <a:r>
              <a:rPr lang="en-US" sz="1600" dirty="0" err="1"/>
              <a:t>shalat</a:t>
            </a:r>
            <a:r>
              <a:rPr lang="en-US" sz="1600" dirty="0"/>
              <a:t>, </a:t>
            </a:r>
            <a:r>
              <a:rPr lang="en-US" sz="1600" dirty="0" err="1"/>
              <a:t>menunaikan</a:t>
            </a:r>
            <a:r>
              <a:rPr lang="en-US" sz="1600" dirty="0"/>
              <a:t> zakat </a:t>
            </a:r>
            <a:r>
              <a:rPr lang="en-US" sz="1600" dirty="0" err="1"/>
              <a:t>dan</a:t>
            </a:r>
            <a:r>
              <a:rPr lang="en-US" sz="1600" dirty="0"/>
              <a:t> </a:t>
            </a:r>
            <a:r>
              <a:rPr lang="en-US" sz="1600" dirty="0" err="1"/>
              <a:t>mereka</a:t>
            </a:r>
            <a:r>
              <a:rPr lang="en-US" sz="1600" dirty="0"/>
              <a:t> </a:t>
            </a:r>
            <a:r>
              <a:rPr lang="en-US" sz="1600" dirty="0" err="1"/>
              <a:t>taat</a:t>
            </a:r>
            <a:r>
              <a:rPr lang="en-US" sz="1600" dirty="0"/>
              <a:t> </a:t>
            </a:r>
            <a:r>
              <a:rPr lang="en-US" sz="1600" dirty="0" err="1"/>
              <a:t>pada</a:t>
            </a:r>
            <a:r>
              <a:rPr lang="en-US" sz="1600" dirty="0"/>
              <a:t> Allah </a:t>
            </a:r>
            <a:r>
              <a:rPr lang="en-US" sz="1600" dirty="0" err="1"/>
              <a:t>dan</a:t>
            </a:r>
            <a:r>
              <a:rPr lang="en-US" sz="1600" dirty="0"/>
              <a:t> </a:t>
            </a:r>
            <a:r>
              <a:rPr lang="en-US" sz="1600" dirty="0" err="1"/>
              <a:t>Rasul-Nya</a:t>
            </a:r>
            <a:r>
              <a:rPr lang="en-US" sz="1600" dirty="0"/>
              <a:t>. </a:t>
            </a:r>
            <a:r>
              <a:rPr lang="en-US" sz="1600" dirty="0" err="1"/>
              <a:t>mereka</a:t>
            </a:r>
            <a:r>
              <a:rPr lang="en-US" sz="1600" dirty="0"/>
              <a:t> </a:t>
            </a:r>
            <a:r>
              <a:rPr lang="en-US" sz="1600" dirty="0" err="1"/>
              <a:t>itu</a:t>
            </a:r>
            <a:r>
              <a:rPr lang="en-US" sz="1600" dirty="0"/>
              <a:t> </a:t>
            </a:r>
            <a:r>
              <a:rPr lang="en-US" sz="1600" dirty="0" err="1"/>
              <a:t>akan</a:t>
            </a:r>
            <a:r>
              <a:rPr lang="en-US" sz="1600" dirty="0"/>
              <a:t> </a:t>
            </a:r>
            <a:r>
              <a:rPr lang="en-US" sz="1600" dirty="0" err="1"/>
              <a:t>diberi</a:t>
            </a:r>
            <a:r>
              <a:rPr lang="en-US" sz="1600" dirty="0"/>
              <a:t> </a:t>
            </a:r>
            <a:r>
              <a:rPr lang="en-US" sz="1600" dirty="0" err="1"/>
              <a:t>rahmat</a:t>
            </a:r>
            <a:r>
              <a:rPr lang="en-US" sz="1600" dirty="0"/>
              <a:t> </a:t>
            </a:r>
            <a:r>
              <a:rPr lang="en-US" sz="1600" dirty="0" err="1"/>
              <a:t>oleh</a:t>
            </a:r>
            <a:r>
              <a:rPr lang="en-US" sz="1600" dirty="0"/>
              <a:t> Allah; </a:t>
            </a:r>
            <a:r>
              <a:rPr lang="en-US" sz="1600" dirty="0" err="1"/>
              <a:t>Sesungguhnya</a:t>
            </a:r>
            <a:r>
              <a:rPr lang="en-US" sz="1600" dirty="0"/>
              <a:t> Allah </a:t>
            </a:r>
            <a:r>
              <a:rPr lang="en-US" sz="1600" dirty="0" err="1"/>
              <a:t>Maha</a:t>
            </a:r>
            <a:r>
              <a:rPr lang="en-US" sz="1600" dirty="0"/>
              <a:t> Perkasa </a:t>
            </a:r>
            <a:r>
              <a:rPr lang="en-US" sz="1600" dirty="0" err="1"/>
              <a:t>lagi</a:t>
            </a:r>
            <a:r>
              <a:rPr lang="en-US" sz="1600" dirty="0"/>
              <a:t> </a:t>
            </a:r>
            <a:r>
              <a:rPr lang="en-US" sz="1600" dirty="0" err="1"/>
              <a:t>Maha</a:t>
            </a:r>
            <a:r>
              <a:rPr lang="en-US" sz="1600" dirty="0"/>
              <a:t> </a:t>
            </a:r>
            <a:r>
              <a:rPr lang="en-US" sz="1600" dirty="0" err="1"/>
              <a:t>Bijaksana</a:t>
            </a:r>
            <a:r>
              <a:rPr lang="en-US" sz="1600" dirty="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42339" y="386333"/>
            <a:ext cx="2126717" cy="476308"/>
          </a:xfrm>
        </p:spPr>
        <p:txBody>
          <a:bodyPr/>
          <a:lstStyle/>
          <a:p>
            <a:r>
              <a:rPr lang="en-US" sz="1200" i="1" dirty="0" err="1" smtClean="0"/>
              <a:t>Lanjutan</a:t>
            </a:r>
            <a:r>
              <a:rPr lang="en-US" sz="1200" i="1" dirty="0" smtClean="0"/>
              <a:t>…</a:t>
            </a:r>
            <a:endParaRPr lang="en-US" sz="1200" i="1" dirty="0"/>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sp>
        <p:nvSpPr>
          <p:cNvPr id="9" name="Google Shape;531;p41"/>
          <p:cNvSpPr/>
          <p:nvPr/>
        </p:nvSpPr>
        <p:spPr>
          <a:xfrm>
            <a:off x="272987" y="2040976"/>
            <a:ext cx="4185339" cy="3963009"/>
          </a:xfrm>
          <a:prstGeom prst="rect">
            <a:avLst/>
          </a:prstGeom>
          <a:solidFill>
            <a:schemeClr val="bg1">
              <a:lumMod val="40000"/>
              <a:lumOff val="60000"/>
            </a:schemeClr>
          </a:solidFill>
          <a:ln>
            <a:noFill/>
          </a:ln>
        </p:spPr>
        <p:txBody>
          <a:bodyPr spcFirstLastPara="1" wrap="square" lIns="91425" tIns="91425" rIns="91425" bIns="91425" anchor="ctr" anchorCtr="0">
            <a:noAutofit/>
          </a:bodyPr>
          <a:lstStyle/>
          <a:p>
            <a:pPr algn="ctr"/>
            <a:r>
              <a:rPr lang="en-US" sz="2000" b="1" dirty="0" err="1" smtClean="0">
                <a:ea typeface="ＭＳ Ｐゴシック" pitchFamily="34" charset="-128"/>
              </a:rPr>
              <a:t>Hadist</a:t>
            </a:r>
            <a:endParaRPr lang="en-US" sz="2000" b="1" dirty="0" smtClean="0">
              <a:ea typeface="ＭＳ Ｐゴシック" pitchFamily="34" charset="-128"/>
            </a:endParaRPr>
          </a:p>
          <a:p>
            <a:pPr algn="ctr"/>
            <a:r>
              <a:rPr lang="en-US" sz="2000" dirty="0">
                <a:ea typeface="ＭＳ Ｐゴシック" pitchFamily="34" charset="-128"/>
              </a:rPr>
              <a:t/>
            </a:r>
            <a:br>
              <a:rPr lang="en-US" sz="2000" dirty="0">
                <a:ea typeface="ＭＳ Ｐゴシック" pitchFamily="34" charset="-128"/>
              </a:rPr>
            </a:br>
            <a:r>
              <a:rPr lang="en-US" sz="2000" dirty="0">
                <a:ea typeface="ＭＳ Ｐゴシック" pitchFamily="34" charset="-128"/>
              </a:rPr>
              <a:t>"Islam </a:t>
            </a:r>
            <a:r>
              <a:rPr lang="en-US" sz="2000" dirty="0" err="1">
                <a:ea typeface="ＭＳ Ｐゴシック" pitchFamily="34" charset="-128"/>
              </a:rPr>
              <a:t>dibangun</a:t>
            </a:r>
            <a:r>
              <a:rPr lang="en-US" sz="2000" dirty="0">
                <a:ea typeface="ＭＳ Ｐゴシック" pitchFamily="34" charset="-128"/>
              </a:rPr>
              <a:t> </a:t>
            </a:r>
            <a:r>
              <a:rPr lang="en-US" sz="2000" dirty="0" err="1">
                <a:ea typeface="ＭＳ Ｐゴシック" pitchFamily="34" charset="-128"/>
              </a:rPr>
              <a:t>atas</a:t>
            </a:r>
            <a:r>
              <a:rPr lang="en-US" sz="2000" dirty="0">
                <a:ea typeface="ＭＳ Ｐゴシック" pitchFamily="34" charset="-128"/>
              </a:rPr>
              <a:t> lima </a:t>
            </a:r>
            <a:r>
              <a:rPr lang="en-US" sz="2000" dirty="0" err="1">
                <a:ea typeface="ＭＳ Ｐゴシック" pitchFamily="34" charset="-128"/>
              </a:rPr>
              <a:t>rukun</a:t>
            </a:r>
            <a:r>
              <a:rPr lang="en-US" sz="2000" dirty="0">
                <a:ea typeface="ＭＳ Ｐゴシック" pitchFamily="34" charset="-128"/>
              </a:rPr>
              <a:t> : </a:t>
            </a:r>
            <a:r>
              <a:rPr lang="en-US" sz="2000" dirty="0" err="1">
                <a:ea typeface="ＭＳ Ｐゴシック" pitchFamily="34" charset="-128"/>
              </a:rPr>
              <a:t>syahadat</a:t>
            </a:r>
            <a:r>
              <a:rPr lang="en-US" sz="2000" dirty="0">
                <a:ea typeface="ＭＳ Ｐゴシック" pitchFamily="34" charset="-128"/>
              </a:rPr>
              <a:t>, </a:t>
            </a:r>
            <a:r>
              <a:rPr lang="en-US" sz="2000" dirty="0" err="1">
                <a:ea typeface="ＭＳ Ｐゴシック" pitchFamily="34" charset="-128"/>
              </a:rPr>
              <a:t>sholat</a:t>
            </a:r>
            <a:r>
              <a:rPr lang="en-US" sz="2000" dirty="0">
                <a:ea typeface="ＭＳ Ｐゴシック" pitchFamily="34" charset="-128"/>
              </a:rPr>
              <a:t>, </a:t>
            </a:r>
            <a:r>
              <a:rPr lang="en-US" sz="2000" dirty="0" err="1">
                <a:ea typeface="ＭＳ Ｐゴシック" pitchFamily="34" charset="-128"/>
              </a:rPr>
              <a:t>membayar</a:t>
            </a:r>
            <a:r>
              <a:rPr lang="en-US" sz="2000" dirty="0">
                <a:ea typeface="ＭＳ Ｐゴシック" pitchFamily="34" charset="-128"/>
              </a:rPr>
              <a:t> zakat, </a:t>
            </a:r>
            <a:r>
              <a:rPr lang="en-US" sz="2000" dirty="0" err="1">
                <a:ea typeface="ＭＳ Ｐゴシック" pitchFamily="34" charset="-128"/>
              </a:rPr>
              <a:t>menunaikan</a:t>
            </a:r>
            <a:r>
              <a:rPr lang="en-US" sz="2000" dirty="0">
                <a:ea typeface="ＭＳ Ｐゴシック" pitchFamily="34" charset="-128"/>
              </a:rPr>
              <a:t> </a:t>
            </a:r>
            <a:r>
              <a:rPr lang="en-US" sz="2000" dirty="0" err="1">
                <a:ea typeface="ＭＳ Ｐゴシック" pitchFamily="34" charset="-128"/>
              </a:rPr>
              <a:t>ibadah</a:t>
            </a:r>
            <a:r>
              <a:rPr lang="en-US" sz="2000" dirty="0">
                <a:ea typeface="ＭＳ Ｐゴシック" pitchFamily="34" charset="-128"/>
              </a:rPr>
              <a:t> haji </a:t>
            </a:r>
            <a:r>
              <a:rPr lang="en-US" sz="2000" dirty="0" err="1">
                <a:ea typeface="ＭＳ Ｐゴシック" pitchFamily="34" charset="-128"/>
              </a:rPr>
              <a:t>dan</a:t>
            </a:r>
            <a:r>
              <a:rPr lang="en-US" sz="2000" dirty="0">
                <a:ea typeface="ＭＳ Ｐゴシック" pitchFamily="34" charset="-128"/>
              </a:rPr>
              <a:t> </a:t>
            </a:r>
            <a:r>
              <a:rPr lang="en-US" sz="2000" dirty="0" err="1">
                <a:ea typeface="ＭＳ Ｐゴシック" pitchFamily="34" charset="-128"/>
              </a:rPr>
              <a:t>shoum</a:t>
            </a:r>
            <a:r>
              <a:rPr lang="en-US" sz="2000" dirty="0">
                <a:ea typeface="ＭＳ Ｐゴシック" pitchFamily="34" charset="-128"/>
              </a:rPr>
              <a:t> di </a:t>
            </a:r>
            <a:r>
              <a:rPr lang="en-US" sz="2000" dirty="0" err="1">
                <a:ea typeface="ＭＳ Ｐゴシック" pitchFamily="34" charset="-128"/>
              </a:rPr>
              <a:t>bulan</a:t>
            </a:r>
            <a:r>
              <a:rPr lang="en-US" sz="2000" dirty="0">
                <a:ea typeface="ＭＳ Ｐゴシック" pitchFamily="34" charset="-128"/>
              </a:rPr>
              <a:t> </a:t>
            </a:r>
            <a:r>
              <a:rPr lang="en-US" sz="2000" dirty="0" err="1" smtClean="0">
                <a:ea typeface="ＭＳ Ｐゴシック" pitchFamily="34" charset="-128"/>
              </a:rPr>
              <a:t>ramadhan</a:t>
            </a:r>
            <a:r>
              <a:rPr lang="en-US" sz="2000" dirty="0" smtClean="0">
                <a:ea typeface="ＭＳ Ｐゴシック" pitchFamily="34" charset="-128"/>
              </a:rPr>
              <a:t>”</a:t>
            </a:r>
            <a:endParaRPr lang="en-US" altLang="ja-JP" sz="2000" dirty="0">
              <a:ea typeface="ＭＳ Ｐゴシック" pitchFamily="34" charset="-128"/>
            </a:endParaRPr>
          </a:p>
        </p:txBody>
      </p:sp>
      <p:sp>
        <p:nvSpPr>
          <p:cNvPr id="10" name="Google Shape;531;p41"/>
          <p:cNvSpPr/>
          <p:nvPr/>
        </p:nvSpPr>
        <p:spPr>
          <a:xfrm>
            <a:off x="4620702" y="2040975"/>
            <a:ext cx="4299012" cy="3963009"/>
          </a:xfrm>
          <a:prstGeom prst="rect">
            <a:avLst/>
          </a:prstGeom>
          <a:solidFill>
            <a:schemeClr val="bg1">
              <a:lumMod val="60000"/>
              <a:lumOff val="40000"/>
            </a:schemeClr>
          </a:solidFill>
          <a:ln>
            <a:noFill/>
          </a:ln>
        </p:spPr>
        <p:txBody>
          <a:bodyPr spcFirstLastPara="1" wrap="square" lIns="91425" tIns="91425" rIns="91425" bIns="91425" anchor="ctr" anchorCtr="0">
            <a:noAutofit/>
          </a:bodyPr>
          <a:lstStyle/>
          <a:p>
            <a:pPr algn="ctr"/>
            <a:r>
              <a:rPr lang="en-US" altLang="ja-JP" sz="2000" b="1" dirty="0" err="1" smtClean="0">
                <a:ea typeface="ＭＳ Ｐゴシック" pitchFamily="34" charset="-128"/>
              </a:rPr>
              <a:t>Ijma</a:t>
            </a:r>
            <a:endParaRPr lang="en-US" altLang="ja-JP" sz="2000" b="1" dirty="0" smtClean="0">
              <a:ea typeface="ＭＳ Ｐゴシック" pitchFamily="34" charset="-128"/>
            </a:endParaRPr>
          </a:p>
          <a:p>
            <a:pPr algn="ctr"/>
            <a:endParaRPr lang="en-US" altLang="ja-JP" sz="2000" b="1" dirty="0" smtClean="0">
              <a:ea typeface="ＭＳ Ｐゴシック" pitchFamily="34" charset="-128"/>
            </a:endParaRPr>
          </a:p>
          <a:p>
            <a:pPr algn="ctr"/>
            <a:r>
              <a:rPr lang="en-US" altLang="ja-JP" sz="2000" dirty="0" smtClean="0">
                <a:ea typeface="ＭＳ Ｐゴシック" pitchFamily="34" charset="-128"/>
              </a:rPr>
              <a:t>Para </a:t>
            </a:r>
            <a:r>
              <a:rPr lang="en-US" altLang="ja-JP" sz="2000" dirty="0" err="1">
                <a:ea typeface="ＭＳ Ｐゴシック" pitchFamily="34" charset="-128"/>
              </a:rPr>
              <a:t>ulama</a:t>
            </a:r>
            <a:r>
              <a:rPr lang="en-US" altLang="ja-JP" sz="2000" dirty="0">
                <a:ea typeface="ＭＳ Ｐゴシック" pitchFamily="34" charset="-128"/>
              </a:rPr>
              <a:t> </a:t>
            </a:r>
            <a:r>
              <a:rPr lang="en-US" altLang="ja-JP" sz="2000" dirty="0" err="1">
                <a:ea typeface="ＭＳ Ｐゴシック" pitchFamily="34" charset="-128"/>
              </a:rPr>
              <a:t>salaf</a:t>
            </a:r>
            <a:r>
              <a:rPr lang="en-US" altLang="ja-JP" sz="2000" dirty="0">
                <a:ea typeface="ＭＳ Ｐゴシック" pitchFamily="34" charset="-128"/>
              </a:rPr>
              <a:t> (</a:t>
            </a:r>
            <a:r>
              <a:rPr lang="en-US" altLang="ja-JP" sz="2000" dirty="0" err="1">
                <a:ea typeface="ＭＳ Ｐゴシック" pitchFamily="34" charset="-128"/>
              </a:rPr>
              <a:t>ulama</a:t>
            </a:r>
            <a:r>
              <a:rPr lang="en-US" altLang="ja-JP" sz="2000" dirty="0">
                <a:ea typeface="ＭＳ Ｐゴシック" pitchFamily="34" charset="-128"/>
              </a:rPr>
              <a:t> </a:t>
            </a:r>
            <a:r>
              <a:rPr lang="en-US" altLang="ja-JP" sz="2000" dirty="0" err="1">
                <a:ea typeface="ＭＳ Ｐゴシック" pitchFamily="34" charset="-128"/>
              </a:rPr>
              <a:t>klasik</a:t>
            </a:r>
            <a:r>
              <a:rPr lang="en-US" altLang="ja-JP" sz="2000" dirty="0">
                <a:ea typeface="ＭＳ Ｐゴシック" pitchFamily="34" charset="-128"/>
              </a:rPr>
              <a:t>) </a:t>
            </a:r>
            <a:r>
              <a:rPr lang="en-US" altLang="ja-JP" sz="2000" dirty="0" err="1">
                <a:ea typeface="ＭＳ Ｐゴシック" pitchFamily="34" charset="-128"/>
              </a:rPr>
              <a:t>ataupun</a:t>
            </a:r>
            <a:r>
              <a:rPr lang="en-US" altLang="ja-JP" sz="2000" dirty="0">
                <a:ea typeface="ＭＳ Ｐゴシック" pitchFamily="34" charset="-128"/>
              </a:rPr>
              <a:t> </a:t>
            </a:r>
            <a:r>
              <a:rPr lang="en-US" altLang="ja-JP" sz="2000" dirty="0" err="1">
                <a:ea typeface="ＭＳ Ｐゴシック" pitchFamily="34" charset="-128"/>
              </a:rPr>
              <a:t>ulama</a:t>
            </a:r>
            <a:r>
              <a:rPr lang="en-US" altLang="ja-JP" sz="2000" dirty="0">
                <a:ea typeface="ＭＳ Ｐゴシック" pitchFamily="34" charset="-128"/>
              </a:rPr>
              <a:t> </a:t>
            </a:r>
            <a:r>
              <a:rPr lang="en-US" altLang="ja-JP" sz="2000" dirty="0" err="1">
                <a:ea typeface="ＭＳ Ｐゴシック" pitchFamily="34" charset="-128"/>
              </a:rPr>
              <a:t>kholaf</a:t>
            </a:r>
            <a:r>
              <a:rPr lang="en-US" altLang="ja-JP" sz="2000" dirty="0">
                <a:ea typeface="ＭＳ Ｐゴシック" pitchFamily="34" charset="-128"/>
              </a:rPr>
              <a:t> (</a:t>
            </a:r>
            <a:r>
              <a:rPr lang="en-US" altLang="ja-JP" sz="2000" dirty="0" err="1">
                <a:ea typeface="ＭＳ Ｐゴシック" pitchFamily="34" charset="-128"/>
              </a:rPr>
              <a:t>kontemporer</a:t>
            </a:r>
            <a:r>
              <a:rPr lang="en-US" altLang="ja-JP" sz="2000" dirty="0">
                <a:ea typeface="ＭＳ Ｐゴシック" pitchFamily="34" charset="-128"/>
              </a:rPr>
              <a:t>) </a:t>
            </a:r>
            <a:r>
              <a:rPr lang="en-US" altLang="ja-JP" sz="2000" dirty="0" err="1">
                <a:ea typeface="ＭＳ Ｐゴシック" pitchFamily="34" charset="-128"/>
              </a:rPr>
              <a:t>sepakat</a:t>
            </a:r>
            <a:r>
              <a:rPr lang="en-US" altLang="ja-JP" sz="2000" dirty="0">
                <a:ea typeface="ＭＳ Ｐゴシック" pitchFamily="34" charset="-128"/>
              </a:rPr>
              <a:t> </a:t>
            </a:r>
            <a:r>
              <a:rPr lang="en-US" altLang="ja-JP" sz="2000" dirty="0" err="1">
                <a:ea typeface="ＭＳ Ｐゴシック" pitchFamily="34" charset="-128"/>
              </a:rPr>
              <a:t>akan</a:t>
            </a:r>
            <a:r>
              <a:rPr lang="en-US" altLang="ja-JP" sz="2000" dirty="0">
                <a:ea typeface="ＭＳ Ｐゴシック" pitchFamily="34" charset="-128"/>
              </a:rPr>
              <a:t> </a:t>
            </a:r>
            <a:r>
              <a:rPr lang="en-US" altLang="ja-JP" sz="2000" dirty="0" err="1">
                <a:ea typeface="ＭＳ Ｐゴシック" pitchFamily="34" charset="-128"/>
              </a:rPr>
              <a:t>wajibnya</a:t>
            </a:r>
            <a:r>
              <a:rPr lang="en-US" altLang="ja-JP" sz="2000" dirty="0">
                <a:ea typeface="ＭＳ Ｐゴシック" pitchFamily="34" charset="-128"/>
              </a:rPr>
              <a:t> zakat.</a:t>
            </a:r>
            <a:endParaRPr lang="en-US" sz="2000" dirty="0"/>
          </a:p>
        </p:txBody>
      </p:sp>
    </p:spTree>
    <p:extLst>
      <p:ext uri="{BB962C8B-B14F-4D97-AF65-F5344CB8AC3E}">
        <p14:creationId xmlns:p14="http://schemas.microsoft.com/office/powerpoint/2010/main" val="2593103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4537494" cy="6858000"/>
          </a:xfrm>
          <a:prstGeom prst="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537495" y="0"/>
            <a:ext cx="4606505"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51494" y="690113"/>
            <a:ext cx="4468483" cy="897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3200" dirty="0" smtClean="0"/>
              <a:t>SEJARAH ZAKAT</a:t>
            </a:r>
            <a:endParaRPr lang="en-US" sz="3200" dirty="0"/>
          </a:p>
        </p:txBody>
      </p:sp>
      <p:sp>
        <p:nvSpPr>
          <p:cNvPr id="5" name="Rectangle 4"/>
          <p:cNvSpPr/>
          <p:nvPr/>
        </p:nvSpPr>
        <p:spPr>
          <a:xfrm>
            <a:off x="327804" y="1777042"/>
            <a:ext cx="8315864" cy="462375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ID" sz="2000" dirty="0" err="1" smtClean="0"/>
              <a:t>Perintah</a:t>
            </a:r>
            <a:r>
              <a:rPr lang="en-ID" sz="2000" dirty="0" smtClean="0"/>
              <a:t> zakat </a:t>
            </a:r>
            <a:r>
              <a:rPr lang="en-ID" sz="2000" dirty="0" err="1" smtClean="0"/>
              <a:t>ditandai</a:t>
            </a:r>
            <a:r>
              <a:rPr lang="en-ID" sz="2000" dirty="0" smtClean="0"/>
              <a:t> </a:t>
            </a:r>
            <a:r>
              <a:rPr lang="en-ID" sz="2000" dirty="0" err="1" smtClean="0"/>
              <a:t>dengan</a:t>
            </a:r>
            <a:r>
              <a:rPr lang="en-ID" sz="2000" dirty="0" smtClean="0"/>
              <a:t> </a:t>
            </a:r>
            <a:r>
              <a:rPr lang="en-ID" sz="2000" dirty="0" err="1" smtClean="0"/>
              <a:t>turunnya</a:t>
            </a:r>
            <a:r>
              <a:rPr lang="en-ID" sz="2000" dirty="0" smtClean="0"/>
              <a:t> QS Ar-Rum:39 “</a:t>
            </a:r>
            <a:r>
              <a:rPr lang="en-US" sz="2000" i="1" dirty="0"/>
              <a:t>Dan </a:t>
            </a:r>
            <a:r>
              <a:rPr lang="en-US" sz="2000" i="1" dirty="0" err="1"/>
              <a:t>apa</a:t>
            </a:r>
            <a:r>
              <a:rPr lang="en-US" sz="2000" i="1" dirty="0"/>
              <a:t> yang </a:t>
            </a:r>
            <a:r>
              <a:rPr lang="en-US" sz="2000" i="1" dirty="0" err="1"/>
              <a:t>kamu</a:t>
            </a:r>
            <a:r>
              <a:rPr lang="en-US" sz="2000" i="1" dirty="0"/>
              <a:t> </a:t>
            </a:r>
            <a:r>
              <a:rPr lang="en-US" sz="2000" i="1" dirty="0" err="1"/>
              <a:t>berikan</a:t>
            </a:r>
            <a:r>
              <a:rPr lang="en-US" sz="2000" i="1" dirty="0"/>
              <a:t> </a:t>
            </a:r>
            <a:r>
              <a:rPr lang="en-US" sz="2000" i="1" dirty="0" err="1"/>
              <a:t>berupa</a:t>
            </a:r>
            <a:r>
              <a:rPr lang="en-US" sz="2000" i="1" dirty="0"/>
              <a:t> zakat yang </a:t>
            </a:r>
            <a:r>
              <a:rPr lang="en-US" sz="2000" i="1" dirty="0" err="1"/>
              <a:t>kamu</a:t>
            </a:r>
            <a:r>
              <a:rPr lang="en-US" sz="2000" i="1" dirty="0"/>
              <a:t> </a:t>
            </a:r>
            <a:r>
              <a:rPr lang="en-US" sz="2000" i="1" dirty="0" err="1"/>
              <a:t>maksudkan</a:t>
            </a:r>
            <a:r>
              <a:rPr lang="en-US" sz="2000" i="1" dirty="0"/>
              <a:t> </a:t>
            </a:r>
            <a:r>
              <a:rPr lang="en-US" sz="2000" i="1" dirty="0" err="1"/>
              <a:t>untuk</a:t>
            </a:r>
            <a:r>
              <a:rPr lang="en-US" sz="2000" i="1" dirty="0"/>
              <a:t> </a:t>
            </a:r>
            <a:r>
              <a:rPr lang="en-US" sz="2000" i="1" dirty="0" err="1"/>
              <a:t>mencapai</a:t>
            </a:r>
            <a:r>
              <a:rPr lang="en-US" sz="2000" i="1" dirty="0"/>
              <a:t> </a:t>
            </a:r>
            <a:r>
              <a:rPr lang="en-US" sz="2000" i="1" dirty="0" err="1"/>
              <a:t>keridaan</a:t>
            </a:r>
            <a:r>
              <a:rPr lang="en-US" sz="2000" i="1" dirty="0"/>
              <a:t> Allah, </a:t>
            </a:r>
            <a:r>
              <a:rPr lang="en-US" sz="2000" i="1" dirty="0" err="1"/>
              <a:t>maka</a:t>
            </a:r>
            <a:r>
              <a:rPr lang="en-US" sz="2000" i="1" dirty="0"/>
              <a:t> (yang </a:t>
            </a:r>
            <a:r>
              <a:rPr lang="en-US" sz="2000" i="1" dirty="0" err="1"/>
              <a:t>berbuat</a:t>
            </a:r>
            <a:r>
              <a:rPr lang="en-US" sz="2000" i="1" dirty="0"/>
              <a:t> </a:t>
            </a:r>
            <a:r>
              <a:rPr lang="en-US" sz="2000" i="1" dirty="0" err="1"/>
              <a:t>demikian</a:t>
            </a:r>
            <a:r>
              <a:rPr lang="en-US" sz="2000" i="1" dirty="0"/>
              <a:t>) </a:t>
            </a:r>
            <a:r>
              <a:rPr lang="en-US" sz="2000" i="1" dirty="0" err="1"/>
              <a:t>itulah</a:t>
            </a:r>
            <a:r>
              <a:rPr lang="en-US" sz="2000" i="1" dirty="0"/>
              <a:t> orang-orang yang </a:t>
            </a:r>
            <a:r>
              <a:rPr lang="en-US" sz="2000" i="1" dirty="0" err="1"/>
              <a:t>melipatgandakan</a:t>
            </a:r>
            <a:r>
              <a:rPr lang="en-US" sz="2000" i="1" dirty="0"/>
              <a:t> (</a:t>
            </a:r>
            <a:r>
              <a:rPr lang="en-US" sz="2000" i="1" dirty="0" err="1"/>
              <a:t>pahalanya</a:t>
            </a:r>
            <a:r>
              <a:rPr lang="en-US" sz="2000" i="1" dirty="0" smtClean="0"/>
              <a:t>).”</a:t>
            </a:r>
            <a:endParaRPr lang="en-ID" sz="2000" dirty="0" smtClean="0"/>
          </a:p>
          <a:p>
            <a:pPr marL="342900" indent="-342900">
              <a:buAutoNum type="arabicPeriod"/>
            </a:pPr>
            <a:r>
              <a:rPr lang="en-ID" sz="2000" dirty="0" err="1" smtClean="0"/>
              <a:t>Sistem</a:t>
            </a:r>
            <a:r>
              <a:rPr lang="en-ID" sz="2000" dirty="0" smtClean="0"/>
              <a:t> </a:t>
            </a:r>
            <a:r>
              <a:rPr lang="en-ID" sz="2000" dirty="0" err="1" smtClean="0"/>
              <a:t>pengelolaan</a:t>
            </a:r>
            <a:r>
              <a:rPr lang="en-ID" sz="2000" dirty="0" smtClean="0"/>
              <a:t> zakat </a:t>
            </a:r>
            <a:r>
              <a:rPr lang="en-ID" sz="2000" dirty="0" err="1" smtClean="0"/>
              <a:t>pertama</a:t>
            </a:r>
            <a:r>
              <a:rPr lang="en-ID" sz="2000" dirty="0" smtClean="0"/>
              <a:t> kali </a:t>
            </a:r>
            <a:r>
              <a:rPr lang="en-ID" sz="2000" dirty="0" err="1" smtClean="0"/>
              <a:t>diterapkan</a:t>
            </a:r>
            <a:r>
              <a:rPr lang="en-ID" sz="2000" dirty="0" smtClean="0"/>
              <a:t> </a:t>
            </a:r>
            <a:r>
              <a:rPr lang="en-ID" sz="2000" dirty="0" err="1" smtClean="0"/>
              <a:t>pada</a:t>
            </a:r>
            <a:r>
              <a:rPr lang="en-ID" sz="2000" dirty="0" smtClean="0"/>
              <a:t> </a:t>
            </a:r>
            <a:r>
              <a:rPr lang="en-ID" sz="2000" dirty="0" err="1" smtClean="0"/>
              <a:t>tahun</a:t>
            </a:r>
            <a:r>
              <a:rPr lang="en-ID" sz="2000" dirty="0" smtClean="0"/>
              <a:t> </a:t>
            </a:r>
            <a:r>
              <a:rPr lang="en-ID" sz="2000" dirty="0" err="1" smtClean="0"/>
              <a:t>kedua</a:t>
            </a:r>
            <a:r>
              <a:rPr lang="en-ID" sz="2000" dirty="0" smtClean="0"/>
              <a:t> </a:t>
            </a:r>
            <a:r>
              <a:rPr lang="en-ID" sz="2000" dirty="0" err="1" smtClean="0"/>
              <a:t>hijriah</a:t>
            </a:r>
            <a:endParaRPr lang="en-ID" sz="2000" dirty="0" smtClean="0"/>
          </a:p>
          <a:p>
            <a:pPr marL="342900" indent="-342900">
              <a:buAutoNum type="arabicPeriod"/>
            </a:pPr>
            <a:r>
              <a:rPr lang="en-ID" sz="2000" dirty="0" smtClean="0"/>
              <a:t>Zakat yang </a:t>
            </a:r>
            <a:r>
              <a:rPr lang="en-ID" sz="2000" dirty="0" err="1" smtClean="0"/>
              <a:t>pertama</a:t>
            </a:r>
            <a:r>
              <a:rPr lang="en-ID" sz="2000" dirty="0" smtClean="0"/>
              <a:t> kali </a:t>
            </a:r>
            <a:r>
              <a:rPr lang="en-ID" sz="2000" dirty="0" err="1" smtClean="0"/>
              <a:t>diwajibkan</a:t>
            </a:r>
            <a:r>
              <a:rPr lang="en-ID" sz="2000" dirty="0" smtClean="0"/>
              <a:t> </a:t>
            </a:r>
            <a:r>
              <a:rPr lang="en-ID" sz="2000" dirty="0" err="1" smtClean="0"/>
              <a:t>yaitu</a:t>
            </a:r>
            <a:r>
              <a:rPr lang="en-ID" sz="2000" dirty="0" smtClean="0"/>
              <a:t> zakat </a:t>
            </a:r>
            <a:r>
              <a:rPr lang="en-ID" sz="2000" dirty="0" err="1" smtClean="0"/>
              <a:t>fitrah</a:t>
            </a:r>
            <a:endParaRPr lang="en-ID" sz="2000" dirty="0"/>
          </a:p>
          <a:p>
            <a:pPr marL="342900" indent="-342900">
              <a:buAutoNum type="arabicPeriod"/>
            </a:pPr>
            <a:r>
              <a:rPr lang="en-ID" sz="2000" dirty="0" err="1" smtClean="0"/>
              <a:t>Saat</a:t>
            </a:r>
            <a:r>
              <a:rPr lang="en-ID" sz="2000" dirty="0" smtClean="0"/>
              <a:t> </a:t>
            </a:r>
            <a:r>
              <a:rPr lang="en-ID" sz="2000" dirty="0" err="1" smtClean="0"/>
              <a:t>perekonomian</a:t>
            </a:r>
            <a:r>
              <a:rPr lang="en-ID" sz="2000" dirty="0" smtClean="0"/>
              <a:t> </a:t>
            </a:r>
            <a:r>
              <a:rPr lang="en-ID" sz="2000" dirty="0" err="1" smtClean="0"/>
              <a:t>meningkat</a:t>
            </a:r>
            <a:r>
              <a:rPr lang="en-ID" sz="2000" dirty="0" smtClean="0"/>
              <a:t>, </a:t>
            </a:r>
            <a:r>
              <a:rPr lang="en-ID" sz="2000" dirty="0" err="1" smtClean="0"/>
              <a:t>nabi</a:t>
            </a:r>
            <a:r>
              <a:rPr lang="en-ID" sz="2000" dirty="0" smtClean="0"/>
              <a:t> </a:t>
            </a:r>
            <a:r>
              <a:rPr lang="en-ID" sz="2000" dirty="0" err="1" smtClean="0"/>
              <a:t>mengangkat</a:t>
            </a:r>
            <a:r>
              <a:rPr lang="en-ID" sz="2000" dirty="0" smtClean="0"/>
              <a:t> </a:t>
            </a:r>
            <a:r>
              <a:rPr lang="en-ID" sz="2000" dirty="0" err="1" smtClean="0"/>
              <a:t>beberapa</a:t>
            </a:r>
            <a:r>
              <a:rPr lang="en-ID" sz="2000" dirty="0" smtClean="0"/>
              <a:t> </a:t>
            </a:r>
            <a:r>
              <a:rPr lang="en-ID" sz="2000" dirty="0" err="1" smtClean="0"/>
              <a:t>amil</a:t>
            </a:r>
            <a:r>
              <a:rPr lang="en-ID" sz="2000" dirty="0" smtClean="0"/>
              <a:t> zakat</a:t>
            </a:r>
          </a:p>
          <a:p>
            <a:pPr marL="342900" indent="-342900">
              <a:buAutoNum type="arabicPeriod"/>
            </a:pPr>
            <a:r>
              <a:rPr lang="en-ID" sz="2000" dirty="0" err="1" smtClean="0"/>
              <a:t>Nabi</a:t>
            </a:r>
            <a:r>
              <a:rPr lang="en-ID" sz="2000" dirty="0" smtClean="0"/>
              <a:t> </a:t>
            </a:r>
            <a:r>
              <a:rPr lang="en-ID" sz="2000" dirty="0" err="1" smtClean="0"/>
              <a:t>mendirikan</a:t>
            </a:r>
            <a:r>
              <a:rPr lang="en-ID" sz="2000" dirty="0" smtClean="0"/>
              <a:t> </a:t>
            </a:r>
            <a:r>
              <a:rPr lang="en-ID" sz="2000" dirty="0" err="1" smtClean="0"/>
              <a:t>Baitul</a:t>
            </a:r>
            <a:r>
              <a:rPr lang="en-ID" sz="2000" dirty="0" smtClean="0"/>
              <a:t> Mal </a:t>
            </a:r>
            <a:r>
              <a:rPr lang="en-ID" sz="2000" dirty="0" err="1" smtClean="0"/>
              <a:t>sebagai</a:t>
            </a:r>
            <a:r>
              <a:rPr lang="en-ID" sz="2000" dirty="0" smtClean="0"/>
              <a:t> </a:t>
            </a:r>
            <a:r>
              <a:rPr lang="en-ID" sz="2000" dirty="0" err="1" smtClean="0"/>
              <a:t>tempat</a:t>
            </a:r>
            <a:r>
              <a:rPr lang="en-ID" sz="2000" dirty="0" smtClean="0"/>
              <a:t> </a:t>
            </a:r>
            <a:r>
              <a:rPr lang="en-ID" sz="2000" dirty="0" err="1" smtClean="0"/>
              <a:t>pengelolaan</a:t>
            </a:r>
            <a:r>
              <a:rPr lang="en-ID" sz="2000" dirty="0" smtClean="0"/>
              <a:t> zakat</a:t>
            </a:r>
            <a:endParaRPr lang="en-US" sz="2000" dirty="0"/>
          </a:p>
        </p:txBody>
      </p:sp>
    </p:spTree>
    <p:extLst>
      <p:ext uri="{BB962C8B-B14F-4D97-AF65-F5344CB8AC3E}">
        <p14:creationId xmlns:p14="http://schemas.microsoft.com/office/powerpoint/2010/main" val="67280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781" y="369079"/>
            <a:ext cx="5417389" cy="1166423"/>
          </a:xfrm>
        </p:spPr>
        <p:txBody>
          <a:bodyPr/>
          <a:lstStyle/>
          <a:p>
            <a:r>
              <a:rPr lang="en-US" sz="4000" dirty="0" smtClean="0"/>
              <a:t>SEJARAH</a:t>
            </a:r>
            <a:br>
              <a:rPr lang="en-US" sz="4000" dirty="0" smtClean="0"/>
            </a:br>
            <a:r>
              <a:rPr lang="en-US" sz="4000" dirty="0" smtClean="0"/>
              <a:t>ZAKAT di Indonesia</a:t>
            </a:r>
            <a:endParaRPr lang="en-US" sz="4000" dirty="0"/>
          </a:p>
        </p:txBody>
      </p:sp>
      <p:sp>
        <p:nvSpPr>
          <p:cNvPr id="11" name="Title 2"/>
          <p:cNvSpPr>
            <a:spLocks noGrp="1"/>
          </p:cNvSpPr>
          <p:nvPr>
            <p:ph type="title" idx="2"/>
          </p:nvPr>
        </p:nvSpPr>
        <p:spPr>
          <a:xfrm>
            <a:off x="0" y="1938339"/>
            <a:ext cx="6556075" cy="977900"/>
          </a:xfrm>
          <a:solidFill>
            <a:schemeClr val="tx2"/>
          </a:solidFill>
        </p:spPr>
        <p:txBody>
          <a:bodyPr/>
          <a:lstStyle/>
          <a:p>
            <a:pPr lvl="0"/>
            <a:r>
              <a:rPr lang="en-US" sz="1600" dirty="0" err="1">
                <a:solidFill>
                  <a:schemeClr val="tx1"/>
                </a:solidFill>
              </a:rPr>
              <a:t>Praktek</a:t>
            </a:r>
            <a:r>
              <a:rPr lang="en-US" sz="1600" dirty="0">
                <a:solidFill>
                  <a:schemeClr val="tx1"/>
                </a:solidFill>
              </a:rPr>
              <a:t> Zakat </a:t>
            </a:r>
            <a:r>
              <a:rPr lang="en-US" sz="1600" dirty="0" err="1">
                <a:solidFill>
                  <a:schemeClr val="tx1"/>
                </a:solidFill>
              </a:rPr>
              <a:t>dilakukan</a:t>
            </a:r>
            <a:r>
              <a:rPr lang="en-US" sz="1600" dirty="0">
                <a:solidFill>
                  <a:schemeClr val="tx1"/>
                </a:solidFill>
              </a:rPr>
              <a:t> </a:t>
            </a:r>
            <a:r>
              <a:rPr lang="en-US" sz="1600" dirty="0" err="1">
                <a:solidFill>
                  <a:schemeClr val="tx1"/>
                </a:solidFill>
              </a:rPr>
              <a:t>pada</a:t>
            </a:r>
            <a:r>
              <a:rPr lang="en-US" sz="1600" dirty="0">
                <a:solidFill>
                  <a:schemeClr val="tx1"/>
                </a:solidFill>
              </a:rPr>
              <a:t> </a:t>
            </a:r>
            <a:r>
              <a:rPr lang="en-US" sz="1600" dirty="0" err="1">
                <a:solidFill>
                  <a:schemeClr val="tx1"/>
                </a:solidFill>
              </a:rPr>
              <a:t>masa</a:t>
            </a:r>
            <a:r>
              <a:rPr lang="en-US" sz="1600" dirty="0">
                <a:solidFill>
                  <a:schemeClr val="tx1"/>
                </a:solidFill>
              </a:rPr>
              <a:t> </a:t>
            </a:r>
            <a:r>
              <a:rPr lang="en-US" sz="1600" dirty="0" err="1">
                <a:solidFill>
                  <a:schemeClr val="tx1"/>
                </a:solidFill>
              </a:rPr>
              <a:t>kerajaan</a:t>
            </a:r>
            <a:r>
              <a:rPr lang="en-US" sz="1600" dirty="0">
                <a:solidFill>
                  <a:schemeClr val="tx1"/>
                </a:solidFill>
              </a:rPr>
              <a:t> Aceh </a:t>
            </a:r>
            <a:r>
              <a:rPr lang="en-US" sz="1600" dirty="0" err="1">
                <a:solidFill>
                  <a:schemeClr val="tx1"/>
                </a:solidFill>
              </a:rPr>
              <a:t>saat</a:t>
            </a:r>
            <a:r>
              <a:rPr lang="en-US" sz="1600" dirty="0">
                <a:solidFill>
                  <a:schemeClr val="tx1"/>
                </a:solidFill>
              </a:rPr>
              <a:t> Sultan </a:t>
            </a:r>
            <a:r>
              <a:rPr lang="en-US" sz="1600" dirty="0" err="1">
                <a:solidFill>
                  <a:schemeClr val="tx1"/>
                </a:solidFill>
              </a:rPr>
              <a:t>Aalaudin</a:t>
            </a:r>
            <a:r>
              <a:rPr lang="en-US" sz="1600" dirty="0">
                <a:solidFill>
                  <a:schemeClr val="tx1"/>
                </a:solidFill>
              </a:rPr>
              <a:t> </a:t>
            </a:r>
            <a:r>
              <a:rPr lang="en-US" sz="1600" dirty="0" err="1">
                <a:solidFill>
                  <a:schemeClr val="tx1"/>
                </a:solidFill>
              </a:rPr>
              <a:t>Riayat</a:t>
            </a:r>
            <a:r>
              <a:rPr lang="en-US" sz="1600" dirty="0">
                <a:solidFill>
                  <a:schemeClr val="tx1"/>
                </a:solidFill>
              </a:rPr>
              <a:t> </a:t>
            </a:r>
            <a:r>
              <a:rPr lang="en-US" sz="1600" dirty="0" err="1">
                <a:solidFill>
                  <a:schemeClr val="tx1"/>
                </a:solidFill>
              </a:rPr>
              <a:t>Syah</a:t>
            </a:r>
            <a:r>
              <a:rPr lang="en-US" sz="1600" dirty="0">
                <a:solidFill>
                  <a:schemeClr val="tx1"/>
                </a:solidFill>
              </a:rPr>
              <a:t> </a:t>
            </a:r>
            <a:r>
              <a:rPr lang="en-US" sz="1600" dirty="0" err="1">
                <a:solidFill>
                  <a:schemeClr val="tx1"/>
                </a:solidFill>
              </a:rPr>
              <a:t>memimpin</a:t>
            </a:r>
            <a:r>
              <a:rPr lang="en-US" sz="1600" dirty="0">
                <a:solidFill>
                  <a:schemeClr val="tx1"/>
                </a:solidFill>
              </a:rPr>
              <a:t> (1539-1567</a:t>
            </a:r>
            <a:r>
              <a:rPr lang="en-US" sz="1600" dirty="0" smtClean="0">
                <a:solidFill>
                  <a:schemeClr val="tx1"/>
                </a:solidFill>
              </a:rPr>
              <a:t>)</a:t>
            </a:r>
            <a:endParaRPr lang="en-US" sz="1600" dirty="0"/>
          </a:p>
        </p:txBody>
      </p:sp>
      <p:sp>
        <p:nvSpPr>
          <p:cNvPr id="12" name="Title 2"/>
          <p:cNvSpPr>
            <a:spLocks noGrp="1"/>
          </p:cNvSpPr>
          <p:nvPr>
            <p:ph type="title" idx="2"/>
          </p:nvPr>
        </p:nvSpPr>
        <p:spPr>
          <a:xfrm>
            <a:off x="0" y="2918875"/>
            <a:ext cx="6556075" cy="977900"/>
          </a:xfrm>
          <a:solidFill>
            <a:schemeClr val="tx2">
              <a:lumMod val="75000"/>
            </a:schemeClr>
          </a:solidFill>
        </p:spPr>
        <p:txBody>
          <a:bodyPr/>
          <a:lstStyle/>
          <a:p>
            <a:r>
              <a:rPr lang="en-US" sz="1600" dirty="0" err="1">
                <a:solidFill>
                  <a:schemeClr val="tx1"/>
                </a:solidFill>
              </a:rPr>
              <a:t>Pada</a:t>
            </a:r>
            <a:r>
              <a:rPr lang="en-US" sz="1600" dirty="0">
                <a:solidFill>
                  <a:schemeClr val="tx1"/>
                </a:solidFill>
              </a:rPr>
              <a:t> </a:t>
            </a:r>
            <a:r>
              <a:rPr lang="en-US" sz="1600" dirty="0" err="1">
                <a:solidFill>
                  <a:schemeClr val="tx1"/>
                </a:solidFill>
              </a:rPr>
              <a:t>masa</a:t>
            </a:r>
            <a:r>
              <a:rPr lang="en-US" sz="1600" dirty="0">
                <a:solidFill>
                  <a:schemeClr val="tx1"/>
                </a:solidFill>
              </a:rPr>
              <a:t> </a:t>
            </a:r>
            <a:r>
              <a:rPr lang="en-US" sz="1600" dirty="0" err="1">
                <a:solidFill>
                  <a:schemeClr val="tx1"/>
                </a:solidFill>
              </a:rPr>
              <a:t>kemerdekaan</a:t>
            </a:r>
            <a:r>
              <a:rPr lang="en-US" sz="1600" dirty="0">
                <a:solidFill>
                  <a:schemeClr val="tx1"/>
                </a:solidFill>
              </a:rPr>
              <a:t> Indonesia, </a:t>
            </a:r>
            <a:r>
              <a:rPr lang="en-US" sz="1600" dirty="0" err="1">
                <a:solidFill>
                  <a:schemeClr val="tx1"/>
                </a:solidFill>
              </a:rPr>
              <a:t>dibentuk</a:t>
            </a:r>
            <a:r>
              <a:rPr lang="en-US" sz="1600" dirty="0">
                <a:solidFill>
                  <a:schemeClr val="tx1"/>
                </a:solidFill>
              </a:rPr>
              <a:t> </a:t>
            </a:r>
            <a:r>
              <a:rPr lang="en-US" sz="1600" dirty="0" err="1">
                <a:solidFill>
                  <a:schemeClr val="tx1"/>
                </a:solidFill>
              </a:rPr>
              <a:t>Baitul</a:t>
            </a:r>
            <a:r>
              <a:rPr lang="en-US" sz="1600" dirty="0">
                <a:solidFill>
                  <a:schemeClr val="tx1"/>
                </a:solidFill>
              </a:rPr>
              <a:t> Mal </a:t>
            </a:r>
            <a:r>
              <a:rPr lang="en-US" sz="1600" dirty="0" err="1">
                <a:solidFill>
                  <a:schemeClr val="tx1"/>
                </a:solidFill>
              </a:rPr>
              <a:t>untuk</a:t>
            </a:r>
            <a:r>
              <a:rPr lang="en-US" sz="1600" dirty="0">
                <a:solidFill>
                  <a:schemeClr val="tx1"/>
                </a:solidFill>
              </a:rPr>
              <a:t> </a:t>
            </a:r>
            <a:r>
              <a:rPr lang="en-US" sz="1600" dirty="0" err="1">
                <a:solidFill>
                  <a:schemeClr val="tx1"/>
                </a:solidFill>
              </a:rPr>
              <a:t>mengelola</a:t>
            </a:r>
            <a:r>
              <a:rPr lang="en-US" sz="1600" dirty="0">
                <a:solidFill>
                  <a:schemeClr val="tx1"/>
                </a:solidFill>
              </a:rPr>
              <a:t> </a:t>
            </a:r>
            <a:r>
              <a:rPr lang="en-US" sz="1600" dirty="0" smtClean="0">
                <a:solidFill>
                  <a:schemeClr val="tx1"/>
                </a:solidFill>
              </a:rPr>
              <a:t>zakat</a:t>
            </a:r>
            <a:endParaRPr lang="en-US" sz="1600" dirty="0"/>
          </a:p>
        </p:txBody>
      </p:sp>
      <p:sp>
        <p:nvSpPr>
          <p:cNvPr id="13" name="Title 2"/>
          <p:cNvSpPr>
            <a:spLocks noGrp="1"/>
          </p:cNvSpPr>
          <p:nvPr>
            <p:ph type="title" idx="2"/>
          </p:nvPr>
        </p:nvSpPr>
        <p:spPr>
          <a:xfrm>
            <a:off x="0" y="3916665"/>
            <a:ext cx="6556075" cy="977900"/>
          </a:xfrm>
          <a:solidFill>
            <a:schemeClr val="tx2">
              <a:lumMod val="90000"/>
            </a:schemeClr>
          </a:solidFill>
        </p:spPr>
        <p:txBody>
          <a:bodyPr/>
          <a:lstStyle/>
          <a:p>
            <a:pPr lvl="0"/>
            <a:r>
              <a:rPr lang="en-US" sz="1600" dirty="0" err="1">
                <a:solidFill>
                  <a:schemeClr val="tx1"/>
                </a:solidFill>
              </a:rPr>
              <a:t>Pada</a:t>
            </a:r>
            <a:r>
              <a:rPr lang="en-US" sz="1600" dirty="0">
                <a:solidFill>
                  <a:schemeClr val="tx1"/>
                </a:solidFill>
              </a:rPr>
              <a:t> </a:t>
            </a:r>
            <a:r>
              <a:rPr lang="en-US" sz="1600" dirty="0" err="1">
                <a:solidFill>
                  <a:schemeClr val="tx1"/>
                </a:solidFill>
              </a:rPr>
              <a:t>tahun</a:t>
            </a:r>
            <a:r>
              <a:rPr lang="en-US" sz="1600" dirty="0">
                <a:solidFill>
                  <a:schemeClr val="tx1"/>
                </a:solidFill>
              </a:rPr>
              <a:t> 1968 </a:t>
            </a:r>
            <a:r>
              <a:rPr lang="en-US" sz="1600" dirty="0" err="1">
                <a:solidFill>
                  <a:schemeClr val="tx1"/>
                </a:solidFill>
              </a:rPr>
              <a:t>dibentuk</a:t>
            </a:r>
            <a:r>
              <a:rPr lang="en-US" sz="1600" dirty="0">
                <a:solidFill>
                  <a:schemeClr val="tx1"/>
                </a:solidFill>
              </a:rPr>
              <a:t> </a:t>
            </a:r>
            <a:r>
              <a:rPr lang="en-US" sz="1600" dirty="0" err="1">
                <a:solidFill>
                  <a:schemeClr val="tx1"/>
                </a:solidFill>
              </a:rPr>
              <a:t>Peraturan</a:t>
            </a:r>
            <a:r>
              <a:rPr lang="en-US" sz="1600" dirty="0">
                <a:solidFill>
                  <a:schemeClr val="tx1"/>
                </a:solidFill>
              </a:rPr>
              <a:t> </a:t>
            </a:r>
            <a:r>
              <a:rPr lang="en-US" sz="1600" dirty="0" err="1">
                <a:solidFill>
                  <a:schemeClr val="tx1"/>
                </a:solidFill>
              </a:rPr>
              <a:t>Menteri</a:t>
            </a:r>
            <a:r>
              <a:rPr lang="en-US" sz="1600" dirty="0">
                <a:solidFill>
                  <a:schemeClr val="tx1"/>
                </a:solidFill>
              </a:rPr>
              <a:t> Agama No 4 </a:t>
            </a:r>
            <a:r>
              <a:rPr lang="en-US" sz="1600" dirty="0" err="1">
                <a:solidFill>
                  <a:schemeClr val="tx1"/>
                </a:solidFill>
              </a:rPr>
              <a:t>tahun</a:t>
            </a:r>
            <a:r>
              <a:rPr lang="en-US" sz="1600" dirty="0">
                <a:solidFill>
                  <a:schemeClr val="tx1"/>
                </a:solidFill>
              </a:rPr>
              <a:t> 1968 </a:t>
            </a:r>
            <a:r>
              <a:rPr lang="en-US" sz="1600" dirty="0" err="1">
                <a:solidFill>
                  <a:schemeClr val="tx1"/>
                </a:solidFill>
              </a:rPr>
              <a:t>tentang</a:t>
            </a:r>
            <a:r>
              <a:rPr lang="en-US" sz="1600" dirty="0">
                <a:solidFill>
                  <a:schemeClr val="tx1"/>
                </a:solidFill>
              </a:rPr>
              <a:t> </a:t>
            </a:r>
            <a:r>
              <a:rPr lang="en-US" sz="1600" dirty="0" err="1">
                <a:solidFill>
                  <a:schemeClr val="tx1"/>
                </a:solidFill>
              </a:rPr>
              <a:t>Pembentukan</a:t>
            </a:r>
            <a:r>
              <a:rPr lang="en-US" sz="1600" dirty="0">
                <a:solidFill>
                  <a:schemeClr val="tx1"/>
                </a:solidFill>
              </a:rPr>
              <a:t> </a:t>
            </a:r>
            <a:r>
              <a:rPr lang="en-US" sz="1600" dirty="0" err="1">
                <a:solidFill>
                  <a:schemeClr val="tx1"/>
                </a:solidFill>
              </a:rPr>
              <a:t>Badan</a:t>
            </a:r>
            <a:r>
              <a:rPr lang="en-US" sz="1600" dirty="0">
                <a:solidFill>
                  <a:schemeClr val="tx1"/>
                </a:solidFill>
              </a:rPr>
              <a:t> </a:t>
            </a:r>
            <a:r>
              <a:rPr lang="en-US" sz="1600" dirty="0" err="1">
                <a:solidFill>
                  <a:schemeClr val="tx1"/>
                </a:solidFill>
              </a:rPr>
              <a:t>Amil</a:t>
            </a:r>
            <a:r>
              <a:rPr lang="en-US" sz="1600" dirty="0">
                <a:solidFill>
                  <a:schemeClr val="tx1"/>
                </a:solidFill>
              </a:rPr>
              <a:t> Zakat</a:t>
            </a:r>
          </a:p>
        </p:txBody>
      </p:sp>
      <p:sp>
        <p:nvSpPr>
          <p:cNvPr id="15" name="Title 2"/>
          <p:cNvSpPr>
            <a:spLocks noGrp="1"/>
          </p:cNvSpPr>
          <p:nvPr>
            <p:ph type="title" idx="2"/>
          </p:nvPr>
        </p:nvSpPr>
        <p:spPr>
          <a:xfrm>
            <a:off x="0" y="4897202"/>
            <a:ext cx="6556075" cy="977900"/>
          </a:xfrm>
          <a:solidFill>
            <a:schemeClr val="tx2">
              <a:lumMod val="75000"/>
            </a:schemeClr>
          </a:solidFill>
        </p:spPr>
        <p:txBody>
          <a:bodyPr/>
          <a:lstStyle/>
          <a:p>
            <a:pPr lvl="0"/>
            <a:r>
              <a:rPr lang="en-US" sz="1600" dirty="0" err="1">
                <a:solidFill>
                  <a:schemeClr val="tx1"/>
                </a:solidFill>
              </a:rPr>
              <a:t>Pembentukan</a:t>
            </a:r>
            <a:r>
              <a:rPr lang="en-US" sz="1600" dirty="0">
                <a:solidFill>
                  <a:schemeClr val="tx1"/>
                </a:solidFill>
              </a:rPr>
              <a:t> BAZIS DKI Jakarta </a:t>
            </a:r>
            <a:r>
              <a:rPr lang="en-US" sz="1600" dirty="0" err="1">
                <a:solidFill>
                  <a:schemeClr val="tx1"/>
                </a:solidFill>
              </a:rPr>
              <a:t>melalui</a:t>
            </a:r>
            <a:r>
              <a:rPr lang="en-US" sz="1600" dirty="0">
                <a:solidFill>
                  <a:schemeClr val="tx1"/>
                </a:solidFill>
              </a:rPr>
              <a:t> </a:t>
            </a:r>
            <a:r>
              <a:rPr lang="en-US" sz="1600" dirty="0" err="1">
                <a:solidFill>
                  <a:schemeClr val="tx1"/>
                </a:solidFill>
              </a:rPr>
              <a:t>keputusan</a:t>
            </a:r>
            <a:r>
              <a:rPr lang="en-US" sz="1600" dirty="0">
                <a:solidFill>
                  <a:schemeClr val="tx1"/>
                </a:solidFill>
              </a:rPr>
              <a:t> </a:t>
            </a:r>
            <a:r>
              <a:rPr lang="en-US" sz="1600" dirty="0" err="1">
                <a:solidFill>
                  <a:schemeClr val="tx1"/>
                </a:solidFill>
              </a:rPr>
              <a:t>Gubernur</a:t>
            </a:r>
            <a:r>
              <a:rPr lang="en-US" sz="1600" dirty="0">
                <a:solidFill>
                  <a:schemeClr val="tx1"/>
                </a:solidFill>
              </a:rPr>
              <a:t> Ali </a:t>
            </a:r>
            <a:r>
              <a:rPr lang="en-US" sz="1600" dirty="0" err="1">
                <a:solidFill>
                  <a:schemeClr val="tx1"/>
                </a:solidFill>
              </a:rPr>
              <a:t>Sadikin</a:t>
            </a:r>
            <a:r>
              <a:rPr lang="en-US" sz="1600" dirty="0">
                <a:solidFill>
                  <a:schemeClr val="tx1"/>
                </a:solidFill>
              </a:rPr>
              <a:t> No. Cb-14/8/18/68</a:t>
            </a:r>
          </a:p>
        </p:txBody>
      </p:sp>
      <p:sp>
        <p:nvSpPr>
          <p:cNvPr id="16" name="Title 2"/>
          <p:cNvSpPr>
            <a:spLocks noGrp="1"/>
          </p:cNvSpPr>
          <p:nvPr>
            <p:ph type="title" idx="2"/>
          </p:nvPr>
        </p:nvSpPr>
        <p:spPr>
          <a:xfrm>
            <a:off x="0" y="5880100"/>
            <a:ext cx="6556075" cy="977900"/>
          </a:xfrm>
          <a:solidFill>
            <a:schemeClr val="tx2">
              <a:lumMod val="90000"/>
            </a:schemeClr>
          </a:solidFill>
        </p:spPr>
        <p:txBody>
          <a:bodyPr/>
          <a:lstStyle/>
          <a:p>
            <a:pPr lvl="0"/>
            <a:r>
              <a:rPr lang="en-US" sz="1600" dirty="0" err="1">
                <a:solidFill>
                  <a:schemeClr val="tx1"/>
                </a:solidFill>
              </a:rPr>
              <a:t>Sampai</a:t>
            </a:r>
            <a:r>
              <a:rPr lang="en-US" sz="1600" dirty="0">
                <a:solidFill>
                  <a:schemeClr val="tx1"/>
                </a:solidFill>
              </a:rPr>
              <a:t> </a:t>
            </a:r>
            <a:r>
              <a:rPr lang="en-US" sz="1600" dirty="0" err="1">
                <a:solidFill>
                  <a:schemeClr val="tx1"/>
                </a:solidFill>
              </a:rPr>
              <a:t>kemudian</a:t>
            </a:r>
            <a:r>
              <a:rPr lang="en-US" sz="1600" dirty="0">
                <a:solidFill>
                  <a:schemeClr val="tx1"/>
                </a:solidFill>
              </a:rPr>
              <a:t> </a:t>
            </a:r>
            <a:r>
              <a:rPr lang="en-US" sz="1600" dirty="0" err="1">
                <a:solidFill>
                  <a:schemeClr val="tx1"/>
                </a:solidFill>
              </a:rPr>
              <a:t>diterbitkan</a:t>
            </a:r>
            <a:r>
              <a:rPr lang="en-US" sz="1600" dirty="0">
                <a:solidFill>
                  <a:schemeClr val="tx1"/>
                </a:solidFill>
              </a:rPr>
              <a:t> </a:t>
            </a:r>
            <a:r>
              <a:rPr lang="en-US" sz="1600" dirty="0" err="1">
                <a:solidFill>
                  <a:schemeClr val="tx1"/>
                </a:solidFill>
              </a:rPr>
              <a:t>Undang-Undang</a:t>
            </a:r>
            <a:r>
              <a:rPr lang="en-US" sz="1600" dirty="0">
                <a:solidFill>
                  <a:schemeClr val="tx1"/>
                </a:solidFill>
              </a:rPr>
              <a:t> </a:t>
            </a:r>
            <a:r>
              <a:rPr lang="en-US" sz="1600" dirty="0" err="1">
                <a:solidFill>
                  <a:schemeClr val="tx1"/>
                </a:solidFill>
              </a:rPr>
              <a:t>Nomor</a:t>
            </a:r>
            <a:r>
              <a:rPr lang="en-US" sz="1600" dirty="0">
                <a:solidFill>
                  <a:schemeClr val="tx1"/>
                </a:solidFill>
              </a:rPr>
              <a:t> 38 </a:t>
            </a:r>
            <a:r>
              <a:rPr lang="en-US" sz="1600" dirty="0" err="1">
                <a:solidFill>
                  <a:schemeClr val="tx1"/>
                </a:solidFill>
              </a:rPr>
              <a:t>Tahun</a:t>
            </a:r>
            <a:r>
              <a:rPr lang="en-US" sz="1600" dirty="0">
                <a:solidFill>
                  <a:schemeClr val="tx1"/>
                </a:solidFill>
              </a:rPr>
              <a:t> 1999 </a:t>
            </a:r>
            <a:r>
              <a:rPr lang="en-US" sz="1600" dirty="0" err="1">
                <a:solidFill>
                  <a:schemeClr val="tx1"/>
                </a:solidFill>
              </a:rPr>
              <a:t>tentang</a:t>
            </a:r>
            <a:r>
              <a:rPr lang="en-US" sz="1600" dirty="0">
                <a:solidFill>
                  <a:schemeClr val="tx1"/>
                </a:solidFill>
              </a:rPr>
              <a:t> </a:t>
            </a:r>
            <a:r>
              <a:rPr lang="en-US" sz="1600" dirty="0" err="1">
                <a:solidFill>
                  <a:schemeClr val="tx1"/>
                </a:solidFill>
              </a:rPr>
              <a:t>Pengelolaan</a:t>
            </a:r>
            <a:r>
              <a:rPr lang="en-US" sz="1600" dirty="0">
                <a:solidFill>
                  <a:schemeClr val="tx1"/>
                </a:solidFill>
              </a:rPr>
              <a:t> Zakat, </a:t>
            </a:r>
            <a:r>
              <a:rPr lang="en-US" sz="1600" dirty="0" err="1">
                <a:solidFill>
                  <a:schemeClr val="tx1"/>
                </a:solidFill>
              </a:rPr>
              <a:t>dan</a:t>
            </a:r>
            <a:r>
              <a:rPr lang="en-US" sz="1600" dirty="0">
                <a:solidFill>
                  <a:schemeClr val="tx1"/>
                </a:solidFill>
              </a:rPr>
              <a:t> </a:t>
            </a:r>
            <a:r>
              <a:rPr lang="en-US" sz="1600" dirty="0" err="1">
                <a:solidFill>
                  <a:schemeClr val="tx1"/>
                </a:solidFill>
              </a:rPr>
              <a:t>direvisi</a:t>
            </a:r>
            <a:r>
              <a:rPr lang="en-US" sz="1600" dirty="0">
                <a:solidFill>
                  <a:schemeClr val="tx1"/>
                </a:solidFill>
              </a:rPr>
              <a:t> </a:t>
            </a:r>
            <a:r>
              <a:rPr lang="en-US" sz="1600" dirty="0" err="1">
                <a:solidFill>
                  <a:schemeClr val="tx1"/>
                </a:solidFill>
              </a:rPr>
              <a:t>menjadi</a:t>
            </a:r>
            <a:r>
              <a:rPr lang="en-US" sz="1600" dirty="0">
                <a:solidFill>
                  <a:schemeClr val="tx1"/>
                </a:solidFill>
              </a:rPr>
              <a:t> UU 23 </a:t>
            </a:r>
            <a:r>
              <a:rPr lang="en-US" sz="1600" dirty="0" err="1">
                <a:solidFill>
                  <a:schemeClr val="tx1"/>
                </a:solidFill>
              </a:rPr>
              <a:t>Tahun</a:t>
            </a:r>
            <a:r>
              <a:rPr lang="en-US" sz="1600" dirty="0">
                <a:solidFill>
                  <a:schemeClr val="tx1"/>
                </a:solidFill>
              </a:rPr>
              <a:t> 2011 </a:t>
            </a:r>
            <a:r>
              <a:rPr lang="en-US" sz="1600" dirty="0" err="1">
                <a:solidFill>
                  <a:schemeClr val="tx1"/>
                </a:solidFill>
              </a:rPr>
              <a:t>tentang</a:t>
            </a:r>
            <a:r>
              <a:rPr lang="en-US" sz="1600" dirty="0">
                <a:solidFill>
                  <a:schemeClr val="tx1"/>
                </a:solidFill>
              </a:rPr>
              <a:t> </a:t>
            </a:r>
            <a:r>
              <a:rPr lang="en-US" sz="1600" dirty="0" err="1">
                <a:solidFill>
                  <a:schemeClr val="tx1"/>
                </a:solidFill>
              </a:rPr>
              <a:t>Pengelolaan</a:t>
            </a:r>
            <a:r>
              <a:rPr lang="en-US" sz="1600" dirty="0">
                <a:solidFill>
                  <a:schemeClr val="tx1"/>
                </a:solidFill>
              </a:rPr>
              <a:t> Zakat</a:t>
            </a:r>
          </a:p>
        </p:txBody>
      </p:sp>
    </p:spTree>
    <p:extLst>
      <p:ext uri="{BB962C8B-B14F-4D97-AF65-F5344CB8AC3E}">
        <p14:creationId xmlns:p14="http://schemas.microsoft.com/office/powerpoint/2010/main" val="259424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Shape 496"/>
        <p:cNvGrpSpPr/>
        <p:nvPr/>
      </p:nvGrpSpPr>
      <p:grpSpPr>
        <a:xfrm>
          <a:off x="0" y="0"/>
          <a:ext cx="0" cy="0"/>
          <a:chOff x="0" y="0"/>
          <a:chExt cx="0" cy="0"/>
        </a:xfrm>
      </p:grpSpPr>
      <p:sp>
        <p:nvSpPr>
          <p:cNvPr id="497" name="Google Shape;497;p40"/>
          <p:cNvSpPr/>
          <p:nvPr/>
        </p:nvSpPr>
        <p:spPr>
          <a:xfrm>
            <a:off x="4791750" y="2693358"/>
            <a:ext cx="3286200" cy="3412242"/>
          </a:xfrm>
          <a:prstGeom prst="rect">
            <a:avLst/>
          </a:prstGeom>
          <a:solidFill>
            <a:srgbClr val="8CB0E4">
              <a:alpha val="82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0"/>
          <p:cNvSpPr/>
          <p:nvPr/>
        </p:nvSpPr>
        <p:spPr>
          <a:xfrm>
            <a:off x="1066050" y="2693358"/>
            <a:ext cx="3286200" cy="3412241"/>
          </a:xfrm>
          <a:prstGeom prst="rect">
            <a:avLst/>
          </a:prstGeom>
          <a:solidFill>
            <a:srgbClr val="8CB0E4">
              <a:alpha val="82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0"/>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JENIS ZAKAT</a:t>
            </a:r>
            <a:endParaRPr dirty="0"/>
          </a:p>
        </p:txBody>
      </p:sp>
      <p:sp>
        <p:nvSpPr>
          <p:cNvPr id="500" name="Google Shape;500;p40"/>
          <p:cNvSpPr txBox="1">
            <a:spLocks noGrp="1"/>
          </p:cNvSpPr>
          <p:nvPr>
            <p:ph type="title" idx="2"/>
          </p:nvPr>
        </p:nvSpPr>
        <p:spPr>
          <a:xfrm>
            <a:off x="1223700" y="1904770"/>
            <a:ext cx="2970900" cy="74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smtClean="0">
                <a:solidFill>
                  <a:schemeClr val="bg1">
                    <a:lumMod val="60000"/>
                    <a:lumOff val="40000"/>
                  </a:schemeClr>
                </a:solidFill>
              </a:rPr>
              <a:t>Zakat </a:t>
            </a:r>
            <a:r>
              <a:rPr lang="en-US" sz="2400" dirty="0" err="1" smtClean="0">
                <a:solidFill>
                  <a:schemeClr val="bg1">
                    <a:lumMod val="60000"/>
                    <a:lumOff val="40000"/>
                  </a:schemeClr>
                </a:solidFill>
              </a:rPr>
              <a:t>Fitrah</a:t>
            </a:r>
            <a:r>
              <a:rPr lang="en-US" sz="2400" dirty="0" smtClean="0">
                <a:solidFill>
                  <a:schemeClr val="bg1">
                    <a:lumMod val="60000"/>
                    <a:lumOff val="40000"/>
                  </a:schemeClr>
                </a:solidFill>
              </a:rPr>
              <a:t> </a:t>
            </a:r>
            <a:endParaRPr sz="2400" dirty="0">
              <a:solidFill>
                <a:schemeClr val="bg1">
                  <a:lumMod val="60000"/>
                  <a:lumOff val="40000"/>
                </a:schemeClr>
              </a:solidFill>
            </a:endParaRPr>
          </a:p>
        </p:txBody>
      </p:sp>
      <p:sp>
        <p:nvSpPr>
          <p:cNvPr id="501" name="Google Shape;501;p40"/>
          <p:cNvSpPr txBox="1">
            <a:spLocks noGrp="1"/>
          </p:cNvSpPr>
          <p:nvPr>
            <p:ph type="title" idx="3"/>
          </p:nvPr>
        </p:nvSpPr>
        <p:spPr>
          <a:xfrm>
            <a:off x="4949250" y="1904770"/>
            <a:ext cx="2971200" cy="74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smtClean="0">
                <a:solidFill>
                  <a:schemeClr val="bg1">
                    <a:lumMod val="60000"/>
                    <a:lumOff val="40000"/>
                  </a:schemeClr>
                </a:solidFill>
              </a:rPr>
              <a:t>Zakat </a:t>
            </a:r>
            <a:r>
              <a:rPr lang="en-US" sz="2400" dirty="0" err="1" smtClean="0">
                <a:solidFill>
                  <a:schemeClr val="bg1">
                    <a:lumMod val="60000"/>
                    <a:lumOff val="40000"/>
                  </a:schemeClr>
                </a:solidFill>
              </a:rPr>
              <a:t>Maal</a:t>
            </a:r>
            <a:endParaRPr sz="2400" dirty="0">
              <a:solidFill>
                <a:schemeClr val="bg1">
                  <a:lumMod val="60000"/>
                  <a:lumOff val="40000"/>
                </a:schemeClr>
              </a:solidFill>
            </a:endParaRPr>
          </a:p>
        </p:txBody>
      </p:sp>
      <p:sp>
        <p:nvSpPr>
          <p:cNvPr id="502" name="Google Shape;502;p40"/>
          <p:cNvSpPr txBox="1">
            <a:spLocks noGrp="1"/>
          </p:cNvSpPr>
          <p:nvPr>
            <p:ph type="subTitle" idx="1"/>
          </p:nvPr>
        </p:nvSpPr>
        <p:spPr>
          <a:xfrm>
            <a:off x="4949249" y="2816244"/>
            <a:ext cx="3004305" cy="313598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smtClean="0"/>
              <a:t>Zakat yang </a:t>
            </a:r>
            <a:r>
              <a:rPr lang="en-US" sz="1800" dirty="0" err="1" smtClean="0"/>
              <a:t>dikenakan</a:t>
            </a:r>
            <a:r>
              <a:rPr lang="en-US" sz="1800" dirty="0" smtClean="0"/>
              <a:t> </a:t>
            </a:r>
            <a:r>
              <a:rPr lang="en-US" sz="1800" dirty="0" err="1" smtClean="0"/>
              <a:t>atas</a:t>
            </a:r>
            <a:r>
              <a:rPr lang="en-US" sz="1800" dirty="0" smtClean="0"/>
              <a:t> </a:t>
            </a:r>
            <a:r>
              <a:rPr lang="en-US" sz="1800" dirty="0" err="1" smtClean="0"/>
              <a:t>segala</a:t>
            </a:r>
            <a:r>
              <a:rPr lang="en-US" sz="1800" dirty="0" smtClean="0"/>
              <a:t> </a:t>
            </a:r>
            <a:r>
              <a:rPr lang="en-US" sz="1800" dirty="0" err="1" smtClean="0"/>
              <a:t>harta</a:t>
            </a:r>
            <a:r>
              <a:rPr lang="en-US" sz="1800" dirty="0" smtClean="0"/>
              <a:t> yang </a:t>
            </a:r>
            <a:r>
              <a:rPr lang="en-US" sz="1800" dirty="0" err="1" smtClean="0"/>
              <a:t>mencapi</a:t>
            </a:r>
            <a:r>
              <a:rPr lang="en-US" sz="1800" dirty="0" smtClean="0"/>
              <a:t> </a:t>
            </a:r>
            <a:r>
              <a:rPr lang="en-US" sz="1800" i="1" dirty="0" err="1" smtClean="0"/>
              <a:t>nishab</a:t>
            </a:r>
            <a:r>
              <a:rPr lang="en-US" sz="1800" dirty="0" smtClean="0"/>
              <a:t> </a:t>
            </a:r>
            <a:r>
              <a:rPr lang="en-US" sz="1800" dirty="0" err="1" smtClean="0"/>
              <a:t>dan</a:t>
            </a:r>
            <a:r>
              <a:rPr lang="en-US" sz="1800" dirty="0" smtClean="0"/>
              <a:t> </a:t>
            </a:r>
            <a:r>
              <a:rPr lang="en-US" sz="1800" i="1" dirty="0" smtClean="0"/>
              <a:t>haul</a:t>
            </a:r>
          </a:p>
          <a:p>
            <a:pPr marL="0" lvl="0" indent="0" algn="ctr" rtl="0">
              <a:spcBef>
                <a:spcPts val="0"/>
              </a:spcBef>
              <a:spcAft>
                <a:spcPts val="0"/>
              </a:spcAft>
              <a:buNone/>
            </a:pPr>
            <a:endParaRPr lang="en-US" sz="1800" dirty="0"/>
          </a:p>
          <a:p>
            <a:pPr marL="0" lvl="0" indent="0" algn="ctr" rtl="0">
              <a:spcBef>
                <a:spcPts val="0"/>
              </a:spcBef>
              <a:spcAft>
                <a:spcPts val="0"/>
              </a:spcAft>
              <a:buNone/>
            </a:pPr>
            <a:r>
              <a:rPr lang="en-US" sz="1800" dirty="0" smtClean="0"/>
              <a:t>Zakat </a:t>
            </a:r>
            <a:r>
              <a:rPr lang="en-US" sz="1800" dirty="0" err="1" smtClean="0"/>
              <a:t>Maal</a:t>
            </a:r>
            <a:r>
              <a:rPr lang="en-US" sz="1800" dirty="0" smtClean="0"/>
              <a:t> </a:t>
            </a:r>
            <a:r>
              <a:rPr lang="en-US" sz="1800" dirty="0" err="1" smtClean="0"/>
              <a:t>bertujuan</a:t>
            </a:r>
            <a:r>
              <a:rPr lang="en-US" sz="1800" dirty="0" smtClean="0"/>
              <a:t> </a:t>
            </a:r>
            <a:r>
              <a:rPr lang="en-US" sz="1800" dirty="0" err="1" smtClean="0"/>
              <a:t>untuk</a:t>
            </a:r>
            <a:r>
              <a:rPr lang="en-US" sz="1800" dirty="0" smtClean="0"/>
              <a:t> </a:t>
            </a:r>
            <a:r>
              <a:rPr lang="en-US" sz="1800" dirty="0" err="1" smtClean="0"/>
              <a:t>membersihkan</a:t>
            </a:r>
            <a:r>
              <a:rPr lang="en-US" sz="1800" dirty="0" smtClean="0"/>
              <a:t> </a:t>
            </a:r>
            <a:r>
              <a:rPr lang="en-US" sz="1800" dirty="0" err="1" smtClean="0"/>
              <a:t>harta</a:t>
            </a:r>
            <a:endParaRPr sz="1800" dirty="0"/>
          </a:p>
        </p:txBody>
      </p:sp>
      <p:sp>
        <p:nvSpPr>
          <p:cNvPr id="503" name="Google Shape;503;p40"/>
          <p:cNvSpPr txBox="1">
            <a:spLocks noGrp="1"/>
          </p:cNvSpPr>
          <p:nvPr>
            <p:ph type="subTitle" idx="4"/>
          </p:nvPr>
        </p:nvSpPr>
        <p:spPr>
          <a:xfrm>
            <a:off x="1223699" y="2821758"/>
            <a:ext cx="3003243" cy="31132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smtClean="0"/>
              <a:t>Zakat  yang </a:t>
            </a:r>
            <a:r>
              <a:rPr lang="en-US" sz="1800" dirty="0" err="1" smtClean="0"/>
              <a:t>diwajibkan</a:t>
            </a:r>
            <a:r>
              <a:rPr lang="en-US" sz="1800" dirty="0" smtClean="0"/>
              <a:t> </a:t>
            </a:r>
            <a:r>
              <a:rPr lang="en-US" sz="1800" dirty="0" err="1" smtClean="0"/>
              <a:t>atas</a:t>
            </a:r>
            <a:r>
              <a:rPr lang="en-US" sz="1800" dirty="0" smtClean="0"/>
              <a:t> </a:t>
            </a:r>
            <a:r>
              <a:rPr lang="en-US" sz="1800" dirty="0" err="1" smtClean="0"/>
              <a:t>muslim</a:t>
            </a:r>
            <a:r>
              <a:rPr lang="en-US" sz="1800" dirty="0" smtClean="0"/>
              <a:t> yang </a:t>
            </a:r>
            <a:r>
              <a:rPr lang="en-US" sz="1800" dirty="0" err="1" smtClean="0"/>
              <a:t>dilakukan</a:t>
            </a:r>
            <a:r>
              <a:rPr lang="en-US" sz="1800" dirty="0" smtClean="0"/>
              <a:t> </a:t>
            </a:r>
            <a:r>
              <a:rPr lang="en-US" sz="1800" dirty="0" err="1" smtClean="0"/>
              <a:t>pada</a:t>
            </a:r>
            <a:r>
              <a:rPr lang="en-US" sz="1800" dirty="0" smtClean="0"/>
              <a:t> </a:t>
            </a:r>
            <a:r>
              <a:rPr lang="en-US" sz="1800" dirty="0" err="1" smtClean="0"/>
              <a:t>bulan</a:t>
            </a:r>
            <a:r>
              <a:rPr lang="en-US" sz="1800" dirty="0" smtClean="0"/>
              <a:t> </a:t>
            </a:r>
            <a:r>
              <a:rPr lang="en-US" sz="1800" dirty="0" err="1" smtClean="0"/>
              <a:t>Ramadhan</a:t>
            </a:r>
            <a:endParaRPr lang="en-US" sz="1800" dirty="0" smtClean="0"/>
          </a:p>
          <a:p>
            <a:pPr marL="0" lvl="0" indent="0" algn="ctr" rtl="0">
              <a:spcBef>
                <a:spcPts val="0"/>
              </a:spcBef>
              <a:spcAft>
                <a:spcPts val="0"/>
              </a:spcAft>
              <a:buNone/>
            </a:pPr>
            <a:endParaRPr lang="en-US" sz="1800" dirty="0"/>
          </a:p>
          <a:p>
            <a:pPr marL="0" lvl="0" indent="0" algn="ctr" rtl="0">
              <a:spcBef>
                <a:spcPts val="0"/>
              </a:spcBef>
              <a:spcAft>
                <a:spcPts val="0"/>
              </a:spcAft>
              <a:buNone/>
            </a:pPr>
            <a:r>
              <a:rPr lang="en-US" sz="1800" dirty="0" smtClean="0"/>
              <a:t>Zakat </a:t>
            </a:r>
            <a:r>
              <a:rPr lang="en-US" sz="1800" dirty="0" err="1" smtClean="0"/>
              <a:t>Fitrah</a:t>
            </a:r>
            <a:r>
              <a:rPr lang="en-US" sz="1800" dirty="0" smtClean="0"/>
              <a:t> </a:t>
            </a:r>
            <a:r>
              <a:rPr lang="en-US" sz="1800" dirty="0" err="1" smtClean="0"/>
              <a:t>bersifat</a:t>
            </a:r>
            <a:r>
              <a:rPr lang="en-US" sz="1800" dirty="0" smtClean="0"/>
              <a:t> </a:t>
            </a:r>
            <a:r>
              <a:rPr lang="en-US" sz="1800" dirty="0" err="1" smtClean="0"/>
              <a:t>pribadi</a:t>
            </a:r>
            <a:r>
              <a:rPr lang="en-US" sz="1800" dirty="0" smtClean="0"/>
              <a:t> </a:t>
            </a:r>
            <a:r>
              <a:rPr lang="en-US" sz="1800" dirty="0" err="1" smtClean="0"/>
              <a:t>dan</a:t>
            </a:r>
            <a:r>
              <a:rPr lang="en-US" sz="1800" dirty="0" smtClean="0"/>
              <a:t> </a:t>
            </a:r>
            <a:r>
              <a:rPr lang="en-US" sz="1800" dirty="0" err="1" smtClean="0"/>
              <a:t>bertujuan</a:t>
            </a:r>
            <a:r>
              <a:rPr lang="en-US" sz="1800" dirty="0" smtClean="0"/>
              <a:t> </a:t>
            </a:r>
            <a:r>
              <a:rPr lang="en-US" sz="1800" dirty="0" err="1" smtClean="0"/>
              <a:t>untuk</a:t>
            </a:r>
            <a:r>
              <a:rPr lang="en-US" sz="1800" dirty="0" smtClean="0"/>
              <a:t> </a:t>
            </a:r>
            <a:r>
              <a:rPr lang="en-US" sz="1800" dirty="0" err="1" smtClean="0"/>
              <a:t>membersihkan</a:t>
            </a:r>
            <a:r>
              <a:rPr lang="en-US" sz="1800" dirty="0" smtClean="0"/>
              <a:t> </a:t>
            </a:r>
            <a:r>
              <a:rPr lang="en-US" sz="1800" dirty="0" err="1" smtClean="0"/>
              <a:t>jiwa</a:t>
            </a:r>
            <a:endParaRPr sz="1800" dirty="0"/>
          </a:p>
        </p:txBody>
      </p:sp>
    </p:spTree>
  </p:cSld>
  <p:clrMapOvr>
    <a:masterClrMapping/>
  </p:clrMapOvr>
</p:sld>
</file>

<file path=ppt/theme/theme1.xml><?xml version="1.0" encoding="utf-8"?>
<a:theme xmlns:a="http://schemas.openxmlformats.org/drawingml/2006/main" name="Lerne ein Auto zu fahren by Slidesgo">
  <a:themeElements>
    <a:clrScheme name="Custom 7">
      <a:dk1>
        <a:srgbClr val="000000"/>
      </a:dk1>
      <a:lt1>
        <a:srgbClr val="9A7B3D"/>
      </a:lt1>
      <a:dk2>
        <a:srgbClr val="FFFFFF"/>
      </a:dk2>
      <a:lt2>
        <a:srgbClr val="E9DEC8"/>
      </a:lt2>
      <a:accent1>
        <a:srgbClr val="C3DCFF"/>
      </a:accent1>
      <a:accent2>
        <a:srgbClr val="FFFFFF"/>
      </a:accent2>
      <a:accent3>
        <a:srgbClr val="FFFFFF"/>
      </a:accent3>
      <a:accent4>
        <a:srgbClr val="FFFFFF"/>
      </a:accent4>
      <a:accent5>
        <a:srgbClr val="FFFFFF"/>
      </a:accent5>
      <a:accent6>
        <a:srgbClr val="FFFFFF"/>
      </a:accent6>
      <a:hlink>
        <a:srgbClr val="1B1A1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1032</Words>
  <Application>Microsoft Office PowerPoint</Application>
  <PresentationFormat>On-screen Show (4:3)</PresentationFormat>
  <Paragraphs>246</Paragraphs>
  <Slides>22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Montserrat</vt:lpstr>
      <vt:lpstr>Open Sans</vt:lpstr>
      <vt:lpstr>Tw Cen MT</vt:lpstr>
      <vt:lpstr>Nunito</vt:lpstr>
      <vt:lpstr>Wingdings</vt:lpstr>
      <vt:lpstr>ＭＳ Ｐゴシック</vt:lpstr>
      <vt:lpstr>Lerne ein Auto zu fahren by Slidesgo</vt:lpstr>
      <vt:lpstr>BENTUK DAN KARAKTERISTIK DANA SOSIAL ISLAM</vt:lpstr>
      <vt:lpstr>PowerPoint Presentation</vt:lpstr>
      <vt:lpstr>PowerPoint Presentation</vt:lpstr>
      <vt:lpstr>ZAKAT</vt:lpstr>
      <vt:lpstr>Dasar Hukum Zakat</vt:lpstr>
      <vt:lpstr>Lanjutan…</vt:lpstr>
      <vt:lpstr>PowerPoint Presentation</vt:lpstr>
      <vt:lpstr>SEJARAH ZAKAT di Indonesia</vt:lpstr>
      <vt:lpstr>JENIS ZAKAT</vt:lpstr>
      <vt:lpstr>Berdasarkan UU No 23 Tahun 2011, Zakat Maal meliputi:</vt:lpstr>
      <vt:lpstr>Nishab Zakat Maal</vt:lpstr>
      <vt:lpstr>Syarat Harta Yang Dikenakan Zakat Maal</vt:lpstr>
      <vt:lpstr>Kedudukan dan Peran Zakat</vt:lpstr>
      <vt:lpstr>INFAQ dan SEDEKAH</vt:lpstr>
      <vt:lpstr>DASAR HUKUM INFAK DAN SEDEKAH</vt:lpstr>
      <vt:lpstr>—Ketentuan Berinfaq</vt:lpstr>
      <vt:lpstr>WAKAF</vt:lpstr>
      <vt:lpstr>PowerPoint Presentation</vt:lpstr>
      <vt:lpstr>Sejarah Wakaf</vt:lpstr>
      <vt:lpstr>03</vt:lpstr>
      <vt:lpstr>Harta benda wakaf yang sudah diwakafkan dilarang:</vt:lpstr>
      <vt:lpstr>Prinsip Tauhid QS Al-Imron:64 bahwa semua manusia ada di bawah satu ketetapan yang sama  Prinsip Keadilan Harta tidak menumpuk di golongan orang kaya  Prinsip Amar Ma’ruf Nahi Munkar Zakat, infak, sedekah wakaf merupakan instrumen untuk memperbaiki kualitas perekonomian.  Prinsip Persamaan Persamaan hak antara golongan kaya dan miskin  Prinsip Tolong-menolong Saling membantu antara sesama manusia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KARAKTERISTIK DANA SOSIAL ISLAM</dc:title>
  <dc:creator>asus</dc:creator>
  <cp:lastModifiedBy>asus</cp:lastModifiedBy>
  <cp:revision>90</cp:revision>
  <dcterms:modified xsi:type="dcterms:W3CDTF">2021-08-08T02:06:28Z</dcterms:modified>
</cp:coreProperties>
</file>