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58" r:id="rId3"/>
    <p:sldId id="260" r:id="rId4"/>
    <p:sldId id="261" r:id="rId5"/>
    <p:sldId id="263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 smtClean="0"/>
            <a:t>Muslim consumers types</a:t>
          </a:r>
          <a:endParaRPr lang="en-US" dirty="0"/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 smtClean="0"/>
            <a:t>Halal clues</a:t>
          </a:r>
          <a:endParaRPr lang="en-US" dirty="0"/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 smtClean="0"/>
            <a:t>closing</a:t>
          </a:r>
          <a:endParaRPr lang="en-US" dirty="0"/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  <dgm:t>
        <a:bodyPr/>
        <a:lstStyle/>
        <a:p>
          <a:endParaRPr lang="en-US"/>
        </a:p>
      </dgm:t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  <dgm:t>
        <a:bodyPr/>
        <a:lstStyle/>
        <a:p>
          <a:endParaRPr lang="en-US"/>
        </a:p>
      </dgm:t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  <dgm:t>
        <a:bodyPr/>
        <a:lstStyle/>
        <a:p>
          <a:endParaRPr lang="en-US"/>
        </a:p>
      </dgm:t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kern="1200" dirty="0" smtClean="0"/>
            <a:t>Muslim consumers types</a:t>
          </a:r>
          <a:endParaRPr lang="en-US" sz="2600" kern="1200" dirty="0"/>
        </a:p>
      </dsp:txBody>
      <dsp:txXfrm>
        <a:off x="808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/>
            <a:t>01</a:t>
          </a:r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kern="1200" dirty="0" smtClean="0"/>
            <a:t>Halal clues</a:t>
          </a:r>
          <a:endParaRPr lang="en-US" sz="2600" kern="1200" dirty="0"/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2600" kern="1200" dirty="0" smtClean="0"/>
            <a:t>closing</a:t>
          </a:r>
          <a:endParaRPr lang="en-US" sz="2600" kern="1200" dirty="0"/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xmlns="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 smtClean="0"/>
              <a:t>Halal, is not everything…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Gancar</a:t>
            </a:r>
            <a:r>
              <a:rPr lang="en-US" sz="2800" dirty="0" smtClean="0"/>
              <a:t> C. </a:t>
            </a:r>
            <a:r>
              <a:rPr lang="en-US" sz="2800" dirty="0" err="1" smtClean="0"/>
              <a:t>Premananto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18" y="115500"/>
            <a:ext cx="3368623" cy="22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Materi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xmlns="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410763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52559"/>
            <a:ext cx="10353762" cy="1257300"/>
          </a:xfrm>
        </p:spPr>
        <p:txBody>
          <a:bodyPr/>
          <a:lstStyle/>
          <a:p>
            <a:r>
              <a:rPr lang="en-US" dirty="0" smtClean="0"/>
              <a:t>Segmentation of Muslim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69" y="1609859"/>
            <a:ext cx="10980179" cy="4584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6862" y="6336406"/>
            <a:ext cx="337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Yuswohadi</a:t>
            </a:r>
            <a:r>
              <a:rPr lang="en-US" dirty="0" smtClean="0"/>
              <a:t>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7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Halal Cues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Conformist, HALAL logo from MUI is a must. They have Halal app to check</a:t>
            </a:r>
          </a:p>
          <a:p>
            <a:r>
              <a:rPr lang="en-US" dirty="0" smtClean="0"/>
              <a:t>For Universalist</a:t>
            </a:r>
          </a:p>
          <a:p>
            <a:pPr marL="36900" indent="0">
              <a:buNone/>
            </a:pPr>
            <a:r>
              <a:rPr lang="en-US" dirty="0" smtClean="0"/>
              <a:t>- Is not just about HALAL logo from MUI, Sometimes other Halal logo is fine</a:t>
            </a:r>
          </a:p>
          <a:p>
            <a:pPr>
              <a:buFontTx/>
              <a:buChar char="-"/>
            </a:pPr>
            <a:r>
              <a:rPr lang="en-US" dirty="0" smtClean="0"/>
              <a:t>Looking for Islamic Symbol such as, </a:t>
            </a:r>
            <a:r>
              <a:rPr lang="en-US" dirty="0" err="1" smtClean="0"/>
              <a:t>jilbab</a:t>
            </a:r>
            <a:r>
              <a:rPr lang="en-US" dirty="0" smtClean="0"/>
              <a:t>, </a:t>
            </a:r>
            <a:r>
              <a:rPr lang="en-US" dirty="0" err="1" smtClean="0"/>
              <a:t>kopiah</a:t>
            </a:r>
            <a:r>
              <a:rPr lang="en-US" dirty="0" smtClean="0"/>
              <a:t> haji, </a:t>
            </a:r>
            <a:r>
              <a:rPr lang="en-US" dirty="0" err="1" smtClean="0"/>
              <a:t>kaligrafi</a:t>
            </a:r>
            <a:r>
              <a:rPr lang="en-US" dirty="0" smtClean="0"/>
              <a:t> etc.</a:t>
            </a:r>
          </a:p>
          <a:p>
            <a:pPr>
              <a:buFontTx/>
              <a:buChar char="-"/>
            </a:pPr>
            <a:r>
              <a:rPr lang="en-US" dirty="0" smtClean="0"/>
              <a:t>They give trust to others for halal cues</a:t>
            </a:r>
          </a:p>
          <a:p>
            <a:r>
              <a:rPr lang="en-US" dirty="0" smtClean="0"/>
              <a:t> For Rationalist, as long it is not Pork and alcohol. </a:t>
            </a:r>
          </a:p>
          <a:p>
            <a:r>
              <a:rPr lang="en-US" dirty="0" smtClean="0"/>
              <a:t>For Apathist, no problems at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7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Producers for Targeting Muslim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Producers: They have Good Intention to serve Muslim. They submit for Halal Logo MUI also</a:t>
            </a:r>
          </a:p>
          <a:p>
            <a:r>
              <a:rPr lang="en-US" dirty="0" smtClean="0"/>
              <a:t>Seller: Just want to sell, doesn’t really care about marketing and logo</a:t>
            </a:r>
          </a:p>
          <a:p>
            <a:r>
              <a:rPr lang="en-US" dirty="0" smtClean="0"/>
              <a:t>Opportunist: Serve where money go</a:t>
            </a:r>
          </a:p>
          <a:p>
            <a:r>
              <a:rPr lang="en-US" dirty="0" smtClean="0"/>
              <a:t>Niche market: Serving small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2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Marketing for different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35" y="2086377"/>
            <a:ext cx="2591469" cy="1727646"/>
          </a:xfrm>
          <a:prstGeom prst="rect">
            <a:avLst/>
          </a:prstGeom>
        </p:spPr>
      </p:pic>
      <p:pic>
        <p:nvPicPr>
          <p:cNvPr id="1026" name="Picture 2" descr="Kemenag Resmi Kukuhkan Lembaga Pemeriksa Halal Milik PT Surveyor Indonesia  - Bisnis Tempo.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18" y="2086377"/>
            <a:ext cx="2326696" cy="17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35" y="4301543"/>
            <a:ext cx="2591469" cy="2119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918" y="4301543"/>
            <a:ext cx="2442606" cy="2119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306" y="1866900"/>
            <a:ext cx="4702468" cy="2534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038" y="3844611"/>
            <a:ext cx="3438675" cy="257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Heaven and Hell have leveling that give special place for specific man according to what they believe, think, feel and do, give us lessons about segmentation.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62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Earthy inspiration</Template>
  <TotalTime>0</TotalTime>
  <Words>199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Goudy Old Style</vt:lpstr>
      <vt:lpstr>Trebuchet MS</vt:lpstr>
      <vt:lpstr>Wingdings 2</vt:lpstr>
      <vt:lpstr>SlateVTI</vt:lpstr>
      <vt:lpstr>Halal, is not everything…</vt:lpstr>
      <vt:lpstr>Materi</vt:lpstr>
      <vt:lpstr>Segmentation of Muslim Consumers</vt:lpstr>
      <vt:lpstr>Halal Cues</vt:lpstr>
      <vt:lpstr>Type of Producers for Targeting Muslim</vt:lpstr>
      <vt:lpstr>Different Marketing for different segmen </vt:lpstr>
      <vt:lpstr>Closing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2021-09-13T11:04:47Z</dcterms:created>
  <dcterms:modified xsi:type="dcterms:W3CDTF">2021-09-13T14:11:16Z</dcterms:modified>
</cp:coreProperties>
</file>