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5" r:id="rId4"/>
    <p:sldId id="275" r:id="rId5"/>
    <p:sldId id="273" r:id="rId6"/>
    <p:sldId id="272" r:id="rId7"/>
    <p:sldId id="270" r:id="rId8"/>
    <p:sldId id="269" r:id="rId9"/>
    <p:sldId id="266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1"/>
  </p:normalViewPr>
  <p:slideViewPr>
    <p:cSldViewPr snapToGrid="0" snapToObjects="1">
      <p:cViewPr varScale="1">
        <p:scale>
          <a:sx n="105" d="100"/>
          <a:sy n="105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9FF76-A5A4-E148-B129-4C8DA1A04964}" type="doc">
      <dgm:prSet loTypeId="urn:microsoft.com/office/officeart/2005/8/layout/list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609D125-0180-2F40-AB34-140C5F9F9AF9}">
      <dgm:prSet phldrT="[Text]"/>
      <dgm:spPr/>
      <dgm:t>
        <a:bodyPr/>
        <a:lstStyle/>
        <a:p>
          <a:r>
            <a:rPr lang="en-US" dirty="0" err="1"/>
            <a:t>Sediakan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</a:t>
          </a:r>
          <a:r>
            <a:rPr lang="en-US" dirty="0" err="1"/>
            <a:t>khusus</a:t>
          </a:r>
          <a:endParaRPr lang="en-US" dirty="0"/>
        </a:p>
      </dgm:t>
    </dgm:pt>
    <dgm:pt modelId="{70D64F95-67B3-DB44-B54A-69CA8D1A634C}" type="parTrans" cxnId="{1649435E-2C67-C144-BF87-E93FF3BA701B}">
      <dgm:prSet/>
      <dgm:spPr/>
      <dgm:t>
        <a:bodyPr/>
        <a:lstStyle/>
        <a:p>
          <a:endParaRPr lang="en-US"/>
        </a:p>
      </dgm:t>
    </dgm:pt>
    <dgm:pt modelId="{DA29FE63-BE73-5D4B-A597-E70398600BCF}" type="sibTrans" cxnId="{1649435E-2C67-C144-BF87-E93FF3BA701B}">
      <dgm:prSet/>
      <dgm:spPr/>
      <dgm:t>
        <a:bodyPr/>
        <a:lstStyle/>
        <a:p>
          <a:endParaRPr lang="en-US"/>
        </a:p>
      </dgm:t>
    </dgm:pt>
    <dgm:pt modelId="{CA316AF7-6C8A-8F45-A0E0-FF7C54CC2DB9}">
      <dgm:prSet phldrT="[Text]"/>
      <dgm:spPr/>
      <dgm:t>
        <a:bodyPr/>
        <a:lstStyle/>
        <a:p>
          <a:r>
            <a:rPr lang="en-US" dirty="0" err="1"/>
            <a:t>Dilakukan</a:t>
          </a:r>
          <a:r>
            <a:rPr lang="en-US" dirty="0"/>
            <a:t> </a:t>
          </a:r>
          <a:r>
            <a:rPr lang="en-US" dirty="0" err="1"/>
            <a:t>bersama-sama</a:t>
          </a:r>
          <a:endParaRPr lang="en-US" dirty="0"/>
        </a:p>
      </dgm:t>
    </dgm:pt>
    <dgm:pt modelId="{9C7C632D-A968-A848-9740-BC9E4B591B0B}" type="parTrans" cxnId="{5A11C150-6AA0-BB40-81B4-B8E0A9C68A5E}">
      <dgm:prSet/>
      <dgm:spPr/>
      <dgm:t>
        <a:bodyPr/>
        <a:lstStyle/>
        <a:p>
          <a:endParaRPr lang="en-US"/>
        </a:p>
      </dgm:t>
    </dgm:pt>
    <dgm:pt modelId="{60CD77EE-EC03-BD44-B8EC-8F0D17D7C49A}" type="sibTrans" cxnId="{5A11C150-6AA0-BB40-81B4-B8E0A9C68A5E}">
      <dgm:prSet/>
      <dgm:spPr/>
      <dgm:t>
        <a:bodyPr/>
        <a:lstStyle/>
        <a:p>
          <a:endParaRPr lang="en-US"/>
        </a:p>
      </dgm:t>
    </dgm:pt>
    <dgm:pt modelId="{01D82D1C-D7CB-9A43-8538-6546024E2263}">
      <dgm:prSet phldrT="[Text]"/>
      <dgm:spPr/>
      <dgm:t>
        <a:bodyPr/>
        <a:lstStyle/>
        <a:p>
          <a:r>
            <a:rPr lang="en-US" dirty="0" err="1"/>
            <a:t>Apresiasi</a:t>
          </a:r>
          <a:r>
            <a:rPr lang="en-US" dirty="0"/>
            <a:t> </a:t>
          </a:r>
          <a:r>
            <a:rPr lang="en-US" dirty="0" err="1"/>
            <a:t>usaha</a:t>
          </a:r>
          <a:r>
            <a:rPr lang="en-US" dirty="0"/>
            <a:t> </a:t>
          </a:r>
          <a:r>
            <a:rPr lang="en-US" dirty="0" err="1"/>
            <a:t>anak</a:t>
          </a:r>
          <a:endParaRPr lang="en-US" dirty="0"/>
        </a:p>
      </dgm:t>
    </dgm:pt>
    <dgm:pt modelId="{94B1A04F-CC44-4843-ABCB-550778D830C2}" type="parTrans" cxnId="{BF6CDF59-7E15-434A-89CD-6E8DD23B1B72}">
      <dgm:prSet/>
      <dgm:spPr/>
      <dgm:t>
        <a:bodyPr/>
        <a:lstStyle/>
        <a:p>
          <a:endParaRPr lang="en-US"/>
        </a:p>
      </dgm:t>
    </dgm:pt>
    <dgm:pt modelId="{0933A1D3-126C-704B-869E-571562CD37C6}" type="sibTrans" cxnId="{BF6CDF59-7E15-434A-89CD-6E8DD23B1B72}">
      <dgm:prSet/>
      <dgm:spPr/>
      <dgm:t>
        <a:bodyPr/>
        <a:lstStyle/>
        <a:p>
          <a:endParaRPr lang="en-US"/>
        </a:p>
      </dgm:t>
    </dgm:pt>
    <dgm:pt modelId="{0DB871D9-0CE1-AA4B-A398-B4B2608C17BD}">
      <dgm:prSet phldrT="[Text]"/>
      <dgm:spPr/>
      <dgm:t>
        <a:bodyPr/>
        <a:lstStyle/>
        <a:p>
          <a:r>
            <a:rPr lang="en-US" dirty="0" err="1"/>
            <a:t>Libatkan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kegiatan</a:t>
          </a:r>
          <a:r>
            <a:rPr lang="en-US" dirty="0"/>
            <a:t> </a:t>
          </a:r>
          <a:r>
            <a:rPr lang="en-US" dirty="0" err="1"/>
            <a:t>sehari-hari</a:t>
          </a:r>
          <a:endParaRPr lang="en-US" dirty="0"/>
        </a:p>
      </dgm:t>
    </dgm:pt>
    <dgm:pt modelId="{69EA83CF-7C5A-C744-8FC2-438E88D817B0}" type="parTrans" cxnId="{3F169BCE-D77B-F84C-8CBC-D07191F20012}">
      <dgm:prSet/>
      <dgm:spPr/>
      <dgm:t>
        <a:bodyPr/>
        <a:lstStyle/>
        <a:p>
          <a:endParaRPr lang="en-US"/>
        </a:p>
      </dgm:t>
    </dgm:pt>
    <dgm:pt modelId="{11A63901-640A-8044-A858-27A6AD0F946E}" type="sibTrans" cxnId="{3F169BCE-D77B-F84C-8CBC-D07191F20012}">
      <dgm:prSet/>
      <dgm:spPr/>
      <dgm:t>
        <a:bodyPr/>
        <a:lstStyle/>
        <a:p>
          <a:endParaRPr lang="en-US"/>
        </a:p>
      </dgm:t>
    </dgm:pt>
    <dgm:pt modelId="{D4A627F5-6A40-0748-905F-B8EF52A7DB1B}" type="pres">
      <dgm:prSet presAssocID="{93A9FF76-A5A4-E148-B129-4C8DA1A04964}" presName="linear" presStyleCnt="0">
        <dgm:presLayoutVars>
          <dgm:dir/>
          <dgm:animLvl val="lvl"/>
          <dgm:resizeHandles val="exact"/>
        </dgm:presLayoutVars>
      </dgm:prSet>
      <dgm:spPr/>
    </dgm:pt>
    <dgm:pt modelId="{6D68564D-53F6-344B-90DA-0B960A6F228C}" type="pres">
      <dgm:prSet presAssocID="{3609D125-0180-2F40-AB34-140C5F9F9AF9}" presName="parentLin" presStyleCnt="0"/>
      <dgm:spPr/>
    </dgm:pt>
    <dgm:pt modelId="{475EF1BC-9BEE-D44E-9C5C-C026A9CF0A8E}" type="pres">
      <dgm:prSet presAssocID="{3609D125-0180-2F40-AB34-140C5F9F9AF9}" presName="parentLeftMargin" presStyleLbl="node1" presStyleIdx="0" presStyleCnt="4"/>
      <dgm:spPr/>
    </dgm:pt>
    <dgm:pt modelId="{3E9CCED7-1EBB-0745-8EE4-8A578359CEC1}" type="pres">
      <dgm:prSet presAssocID="{3609D125-0180-2F40-AB34-140C5F9F9A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80F34EA-0F4B-6243-852A-9D5726CA17BD}" type="pres">
      <dgm:prSet presAssocID="{3609D125-0180-2F40-AB34-140C5F9F9AF9}" presName="negativeSpace" presStyleCnt="0"/>
      <dgm:spPr/>
    </dgm:pt>
    <dgm:pt modelId="{75B3B409-2116-5A4D-B7F3-16FCD53A8C9D}" type="pres">
      <dgm:prSet presAssocID="{3609D125-0180-2F40-AB34-140C5F9F9AF9}" presName="childText" presStyleLbl="conFgAcc1" presStyleIdx="0" presStyleCnt="4">
        <dgm:presLayoutVars>
          <dgm:bulletEnabled val="1"/>
        </dgm:presLayoutVars>
      </dgm:prSet>
      <dgm:spPr/>
    </dgm:pt>
    <dgm:pt modelId="{009060B6-5CBF-524C-B4AF-C9DF71F5C1B5}" type="pres">
      <dgm:prSet presAssocID="{DA29FE63-BE73-5D4B-A597-E70398600BCF}" presName="spaceBetweenRectangles" presStyleCnt="0"/>
      <dgm:spPr/>
    </dgm:pt>
    <dgm:pt modelId="{FF5D0654-7B8B-5A47-85D3-B56A1EA6D160}" type="pres">
      <dgm:prSet presAssocID="{CA316AF7-6C8A-8F45-A0E0-FF7C54CC2DB9}" presName="parentLin" presStyleCnt="0"/>
      <dgm:spPr/>
    </dgm:pt>
    <dgm:pt modelId="{332E2FB2-5CF3-9143-84DC-94FCD7C651F8}" type="pres">
      <dgm:prSet presAssocID="{CA316AF7-6C8A-8F45-A0E0-FF7C54CC2DB9}" presName="parentLeftMargin" presStyleLbl="node1" presStyleIdx="0" presStyleCnt="4"/>
      <dgm:spPr/>
    </dgm:pt>
    <dgm:pt modelId="{BCA176A8-CEC9-954E-9A47-52B767EB6012}" type="pres">
      <dgm:prSet presAssocID="{CA316AF7-6C8A-8F45-A0E0-FF7C54CC2D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568088C-18CF-A445-90E8-56A3CE53250B}" type="pres">
      <dgm:prSet presAssocID="{CA316AF7-6C8A-8F45-A0E0-FF7C54CC2DB9}" presName="negativeSpace" presStyleCnt="0"/>
      <dgm:spPr/>
    </dgm:pt>
    <dgm:pt modelId="{B2D50B91-1CE7-0D47-9D1A-3DC8124FBD39}" type="pres">
      <dgm:prSet presAssocID="{CA316AF7-6C8A-8F45-A0E0-FF7C54CC2DB9}" presName="childText" presStyleLbl="conFgAcc1" presStyleIdx="1" presStyleCnt="4">
        <dgm:presLayoutVars>
          <dgm:bulletEnabled val="1"/>
        </dgm:presLayoutVars>
      </dgm:prSet>
      <dgm:spPr/>
    </dgm:pt>
    <dgm:pt modelId="{A229E2EB-5AE3-6841-B91F-B17350F437C9}" type="pres">
      <dgm:prSet presAssocID="{60CD77EE-EC03-BD44-B8EC-8F0D17D7C49A}" presName="spaceBetweenRectangles" presStyleCnt="0"/>
      <dgm:spPr/>
    </dgm:pt>
    <dgm:pt modelId="{F78F866E-2A66-6441-9227-0701B511D5B8}" type="pres">
      <dgm:prSet presAssocID="{01D82D1C-D7CB-9A43-8538-6546024E2263}" presName="parentLin" presStyleCnt="0"/>
      <dgm:spPr/>
    </dgm:pt>
    <dgm:pt modelId="{BDFE6322-1EE4-F940-90C8-BF895F2589C8}" type="pres">
      <dgm:prSet presAssocID="{01D82D1C-D7CB-9A43-8538-6546024E2263}" presName="parentLeftMargin" presStyleLbl="node1" presStyleIdx="1" presStyleCnt="4"/>
      <dgm:spPr/>
    </dgm:pt>
    <dgm:pt modelId="{B95537C7-F7F4-FE42-A5B0-D58F163E7C1C}" type="pres">
      <dgm:prSet presAssocID="{01D82D1C-D7CB-9A43-8538-6546024E226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546E1E4-2311-714B-9929-133256DA7DE8}" type="pres">
      <dgm:prSet presAssocID="{01D82D1C-D7CB-9A43-8538-6546024E2263}" presName="negativeSpace" presStyleCnt="0"/>
      <dgm:spPr/>
    </dgm:pt>
    <dgm:pt modelId="{ED7BD8D5-A25F-7F4E-A29E-A3BB6A4849C6}" type="pres">
      <dgm:prSet presAssocID="{01D82D1C-D7CB-9A43-8538-6546024E2263}" presName="childText" presStyleLbl="conFgAcc1" presStyleIdx="2" presStyleCnt="4">
        <dgm:presLayoutVars>
          <dgm:bulletEnabled val="1"/>
        </dgm:presLayoutVars>
      </dgm:prSet>
      <dgm:spPr/>
    </dgm:pt>
    <dgm:pt modelId="{DAE21248-3988-8643-A187-A0A660C2DE0D}" type="pres">
      <dgm:prSet presAssocID="{0933A1D3-126C-704B-869E-571562CD37C6}" presName="spaceBetweenRectangles" presStyleCnt="0"/>
      <dgm:spPr/>
    </dgm:pt>
    <dgm:pt modelId="{A5E2AE24-E97D-D147-A424-2AF99971EF70}" type="pres">
      <dgm:prSet presAssocID="{0DB871D9-0CE1-AA4B-A398-B4B2608C17BD}" presName="parentLin" presStyleCnt="0"/>
      <dgm:spPr/>
    </dgm:pt>
    <dgm:pt modelId="{045F1274-FD59-734E-AB3B-686AF24074FC}" type="pres">
      <dgm:prSet presAssocID="{0DB871D9-0CE1-AA4B-A398-B4B2608C17BD}" presName="parentLeftMargin" presStyleLbl="node1" presStyleIdx="2" presStyleCnt="4"/>
      <dgm:spPr/>
    </dgm:pt>
    <dgm:pt modelId="{CE2D5DBC-483D-E84E-A869-E900E7AA0117}" type="pres">
      <dgm:prSet presAssocID="{0DB871D9-0CE1-AA4B-A398-B4B2608C17B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E974DE6-B722-3B4B-80B3-CDCECE523AEE}" type="pres">
      <dgm:prSet presAssocID="{0DB871D9-0CE1-AA4B-A398-B4B2608C17BD}" presName="negativeSpace" presStyleCnt="0"/>
      <dgm:spPr/>
    </dgm:pt>
    <dgm:pt modelId="{67F0FF1E-EAE1-F648-9E35-30D984E0BAA3}" type="pres">
      <dgm:prSet presAssocID="{0DB871D9-0CE1-AA4B-A398-B4B2608C17B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CE37512-9877-E44E-934D-FDE0F73C32AF}" type="presOf" srcId="{0DB871D9-0CE1-AA4B-A398-B4B2608C17BD}" destId="{045F1274-FD59-734E-AB3B-686AF24074FC}" srcOrd="0" destOrd="0" presId="urn:microsoft.com/office/officeart/2005/8/layout/list1"/>
    <dgm:cxn modelId="{7B39D717-95D1-2743-A8E5-B2D1B46BC178}" type="presOf" srcId="{3609D125-0180-2F40-AB34-140C5F9F9AF9}" destId="{3E9CCED7-1EBB-0745-8EE4-8A578359CEC1}" srcOrd="1" destOrd="0" presId="urn:microsoft.com/office/officeart/2005/8/layout/list1"/>
    <dgm:cxn modelId="{E3559332-E22C-A543-A670-ACBE673608FF}" type="presOf" srcId="{01D82D1C-D7CB-9A43-8538-6546024E2263}" destId="{B95537C7-F7F4-FE42-A5B0-D58F163E7C1C}" srcOrd="1" destOrd="0" presId="urn:microsoft.com/office/officeart/2005/8/layout/list1"/>
    <dgm:cxn modelId="{5A11C150-6AA0-BB40-81B4-B8E0A9C68A5E}" srcId="{93A9FF76-A5A4-E148-B129-4C8DA1A04964}" destId="{CA316AF7-6C8A-8F45-A0E0-FF7C54CC2DB9}" srcOrd="1" destOrd="0" parTransId="{9C7C632D-A968-A848-9740-BC9E4B591B0B}" sibTransId="{60CD77EE-EC03-BD44-B8EC-8F0D17D7C49A}"/>
    <dgm:cxn modelId="{BF6CDF59-7E15-434A-89CD-6E8DD23B1B72}" srcId="{93A9FF76-A5A4-E148-B129-4C8DA1A04964}" destId="{01D82D1C-D7CB-9A43-8538-6546024E2263}" srcOrd="2" destOrd="0" parTransId="{94B1A04F-CC44-4843-ABCB-550778D830C2}" sibTransId="{0933A1D3-126C-704B-869E-571562CD37C6}"/>
    <dgm:cxn modelId="{1649435E-2C67-C144-BF87-E93FF3BA701B}" srcId="{93A9FF76-A5A4-E148-B129-4C8DA1A04964}" destId="{3609D125-0180-2F40-AB34-140C5F9F9AF9}" srcOrd="0" destOrd="0" parTransId="{70D64F95-67B3-DB44-B54A-69CA8D1A634C}" sibTransId="{DA29FE63-BE73-5D4B-A597-E70398600BCF}"/>
    <dgm:cxn modelId="{529C2060-35DE-4545-AC01-5F796141231A}" type="presOf" srcId="{01D82D1C-D7CB-9A43-8538-6546024E2263}" destId="{BDFE6322-1EE4-F940-90C8-BF895F2589C8}" srcOrd="0" destOrd="0" presId="urn:microsoft.com/office/officeart/2005/8/layout/list1"/>
    <dgm:cxn modelId="{D20BBE77-BA44-064F-BAFE-65CFB367D2BE}" type="presOf" srcId="{CA316AF7-6C8A-8F45-A0E0-FF7C54CC2DB9}" destId="{BCA176A8-CEC9-954E-9A47-52B767EB6012}" srcOrd="1" destOrd="0" presId="urn:microsoft.com/office/officeart/2005/8/layout/list1"/>
    <dgm:cxn modelId="{6C443E84-A18B-EA49-AF1E-53950F6F441A}" type="presOf" srcId="{93A9FF76-A5A4-E148-B129-4C8DA1A04964}" destId="{D4A627F5-6A40-0748-905F-B8EF52A7DB1B}" srcOrd="0" destOrd="0" presId="urn:microsoft.com/office/officeart/2005/8/layout/list1"/>
    <dgm:cxn modelId="{84746F8C-68E0-1840-8939-6785470A9D7D}" type="presOf" srcId="{0DB871D9-0CE1-AA4B-A398-B4B2608C17BD}" destId="{CE2D5DBC-483D-E84E-A869-E900E7AA0117}" srcOrd="1" destOrd="0" presId="urn:microsoft.com/office/officeart/2005/8/layout/list1"/>
    <dgm:cxn modelId="{3F169BCE-D77B-F84C-8CBC-D07191F20012}" srcId="{93A9FF76-A5A4-E148-B129-4C8DA1A04964}" destId="{0DB871D9-0CE1-AA4B-A398-B4B2608C17BD}" srcOrd="3" destOrd="0" parTransId="{69EA83CF-7C5A-C744-8FC2-438E88D817B0}" sibTransId="{11A63901-640A-8044-A858-27A6AD0F946E}"/>
    <dgm:cxn modelId="{D686B0CE-FFD9-0542-893A-ADEEE8EBABF0}" type="presOf" srcId="{CA316AF7-6C8A-8F45-A0E0-FF7C54CC2DB9}" destId="{332E2FB2-5CF3-9143-84DC-94FCD7C651F8}" srcOrd="0" destOrd="0" presId="urn:microsoft.com/office/officeart/2005/8/layout/list1"/>
    <dgm:cxn modelId="{E529DFD6-5770-0546-B773-B6A2A14285FE}" type="presOf" srcId="{3609D125-0180-2F40-AB34-140C5F9F9AF9}" destId="{475EF1BC-9BEE-D44E-9C5C-C026A9CF0A8E}" srcOrd="0" destOrd="0" presId="urn:microsoft.com/office/officeart/2005/8/layout/list1"/>
    <dgm:cxn modelId="{AB24D525-75ED-7B46-9F6D-848E432C5BCC}" type="presParOf" srcId="{D4A627F5-6A40-0748-905F-B8EF52A7DB1B}" destId="{6D68564D-53F6-344B-90DA-0B960A6F228C}" srcOrd="0" destOrd="0" presId="urn:microsoft.com/office/officeart/2005/8/layout/list1"/>
    <dgm:cxn modelId="{6058E5F1-4979-B04B-8B25-9D82EB6DCF7A}" type="presParOf" srcId="{6D68564D-53F6-344B-90DA-0B960A6F228C}" destId="{475EF1BC-9BEE-D44E-9C5C-C026A9CF0A8E}" srcOrd="0" destOrd="0" presId="urn:microsoft.com/office/officeart/2005/8/layout/list1"/>
    <dgm:cxn modelId="{AA394768-5E1F-4E40-8009-652E386F5829}" type="presParOf" srcId="{6D68564D-53F6-344B-90DA-0B960A6F228C}" destId="{3E9CCED7-1EBB-0745-8EE4-8A578359CEC1}" srcOrd="1" destOrd="0" presId="urn:microsoft.com/office/officeart/2005/8/layout/list1"/>
    <dgm:cxn modelId="{67BB8EAB-4259-8243-BC73-9D1B20FB7FEE}" type="presParOf" srcId="{D4A627F5-6A40-0748-905F-B8EF52A7DB1B}" destId="{B80F34EA-0F4B-6243-852A-9D5726CA17BD}" srcOrd="1" destOrd="0" presId="urn:microsoft.com/office/officeart/2005/8/layout/list1"/>
    <dgm:cxn modelId="{2D0C25BD-C397-714A-834A-9910DE4F5113}" type="presParOf" srcId="{D4A627F5-6A40-0748-905F-B8EF52A7DB1B}" destId="{75B3B409-2116-5A4D-B7F3-16FCD53A8C9D}" srcOrd="2" destOrd="0" presId="urn:microsoft.com/office/officeart/2005/8/layout/list1"/>
    <dgm:cxn modelId="{878DB8BD-9DEE-D447-804B-245DDB0C5400}" type="presParOf" srcId="{D4A627F5-6A40-0748-905F-B8EF52A7DB1B}" destId="{009060B6-5CBF-524C-B4AF-C9DF71F5C1B5}" srcOrd="3" destOrd="0" presId="urn:microsoft.com/office/officeart/2005/8/layout/list1"/>
    <dgm:cxn modelId="{6A71529D-89DF-A44B-9A0C-148555A630FD}" type="presParOf" srcId="{D4A627F5-6A40-0748-905F-B8EF52A7DB1B}" destId="{FF5D0654-7B8B-5A47-85D3-B56A1EA6D160}" srcOrd="4" destOrd="0" presId="urn:microsoft.com/office/officeart/2005/8/layout/list1"/>
    <dgm:cxn modelId="{02A27259-AB75-1442-AD7C-B49CA72B6D9F}" type="presParOf" srcId="{FF5D0654-7B8B-5A47-85D3-B56A1EA6D160}" destId="{332E2FB2-5CF3-9143-84DC-94FCD7C651F8}" srcOrd="0" destOrd="0" presId="urn:microsoft.com/office/officeart/2005/8/layout/list1"/>
    <dgm:cxn modelId="{62665953-5D0D-0B45-ABA8-C68FFB8ADB7E}" type="presParOf" srcId="{FF5D0654-7B8B-5A47-85D3-B56A1EA6D160}" destId="{BCA176A8-CEC9-954E-9A47-52B767EB6012}" srcOrd="1" destOrd="0" presId="urn:microsoft.com/office/officeart/2005/8/layout/list1"/>
    <dgm:cxn modelId="{21E96FF9-88DD-4B43-92E8-4F9623FE78AE}" type="presParOf" srcId="{D4A627F5-6A40-0748-905F-B8EF52A7DB1B}" destId="{F568088C-18CF-A445-90E8-56A3CE53250B}" srcOrd="5" destOrd="0" presId="urn:microsoft.com/office/officeart/2005/8/layout/list1"/>
    <dgm:cxn modelId="{47C3CC96-37B5-3947-BFEB-B5B7F8C99FB6}" type="presParOf" srcId="{D4A627F5-6A40-0748-905F-B8EF52A7DB1B}" destId="{B2D50B91-1CE7-0D47-9D1A-3DC8124FBD39}" srcOrd="6" destOrd="0" presId="urn:microsoft.com/office/officeart/2005/8/layout/list1"/>
    <dgm:cxn modelId="{48E31434-8528-4448-B5CA-62036AB56386}" type="presParOf" srcId="{D4A627F5-6A40-0748-905F-B8EF52A7DB1B}" destId="{A229E2EB-5AE3-6841-B91F-B17350F437C9}" srcOrd="7" destOrd="0" presId="urn:microsoft.com/office/officeart/2005/8/layout/list1"/>
    <dgm:cxn modelId="{B703C80C-88E6-F24C-95FE-41F697127C92}" type="presParOf" srcId="{D4A627F5-6A40-0748-905F-B8EF52A7DB1B}" destId="{F78F866E-2A66-6441-9227-0701B511D5B8}" srcOrd="8" destOrd="0" presId="urn:microsoft.com/office/officeart/2005/8/layout/list1"/>
    <dgm:cxn modelId="{9676F5D9-1DCC-1647-99A6-796E7996C2BD}" type="presParOf" srcId="{F78F866E-2A66-6441-9227-0701B511D5B8}" destId="{BDFE6322-1EE4-F940-90C8-BF895F2589C8}" srcOrd="0" destOrd="0" presId="urn:microsoft.com/office/officeart/2005/8/layout/list1"/>
    <dgm:cxn modelId="{8E55DDD5-6D94-D247-B660-636B73C1462B}" type="presParOf" srcId="{F78F866E-2A66-6441-9227-0701B511D5B8}" destId="{B95537C7-F7F4-FE42-A5B0-D58F163E7C1C}" srcOrd="1" destOrd="0" presId="urn:microsoft.com/office/officeart/2005/8/layout/list1"/>
    <dgm:cxn modelId="{84225911-FD16-6444-8DA9-0990FD58D074}" type="presParOf" srcId="{D4A627F5-6A40-0748-905F-B8EF52A7DB1B}" destId="{7546E1E4-2311-714B-9929-133256DA7DE8}" srcOrd="9" destOrd="0" presId="urn:microsoft.com/office/officeart/2005/8/layout/list1"/>
    <dgm:cxn modelId="{A5882FC8-CF59-4A47-BA6F-EB1EB7D98852}" type="presParOf" srcId="{D4A627F5-6A40-0748-905F-B8EF52A7DB1B}" destId="{ED7BD8D5-A25F-7F4E-A29E-A3BB6A4849C6}" srcOrd="10" destOrd="0" presId="urn:microsoft.com/office/officeart/2005/8/layout/list1"/>
    <dgm:cxn modelId="{FD135B3A-D7D0-7240-BCE5-74BBB3C52D06}" type="presParOf" srcId="{D4A627F5-6A40-0748-905F-B8EF52A7DB1B}" destId="{DAE21248-3988-8643-A187-A0A660C2DE0D}" srcOrd="11" destOrd="0" presId="urn:microsoft.com/office/officeart/2005/8/layout/list1"/>
    <dgm:cxn modelId="{5D91BA0F-84F6-8845-A26A-E7AE121531B6}" type="presParOf" srcId="{D4A627F5-6A40-0748-905F-B8EF52A7DB1B}" destId="{A5E2AE24-E97D-D147-A424-2AF99971EF70}" srcOrd="12" destOrd="0" presId="urn:microsoft.com/office/officeart/2005/8/layout/list1"/>
    <dgm:cxn modelId="{D8F36DA4-4563-9F49-A012-F71128749EEA}" type="presParOf" srcId="{A5E2AE24-E97D-D147-A424-2AF99971EF70}" destId="{045F1274-FD59-734E-AB3B-686AF24074FC}" srcOrd="0" destOrd="0" presId="urn:microsoft.com/office/officeart/2005/8/layout/list1"/>
    <dgm:cxn modelId="{885D9FC2-7A80-E844-A4FD-219E569C5617}" type="presParOf" srcId="{A5E2AE24-E97D-D147-A424-2AF99971EF70}" destId="{CE2D5DBC-483D-E84E-A869-E900E7AA0117}" srcOrd="1" destOrd="0" presId="urn:microsoft.com/office/officeart/2005/8/layout/list1"/>
    <dgm:cxn modelId="{CB1181DF-BE4C-694B-B3E1-99ABCC24465E}" type="presParOf" srcId="{D4A627F5-6A40-0748-905F-B8EF52A7DB1B}" destId="{BE974DE6-B722-3B4B-80B3-CDCECE523AEE}" srcOrd="13" destOrd="0" presId="urn:microsoft.com/office/officeart/2005/8/layout/list1"/>
    <dgm:cxn modelId="{4C0502C4-94E5-8249-B96C-6E61143A6AA5}" type="presParOf" srcId="{D4A627F5-6A40-0748-905F-B8EF52A7DB1B}" destId="{67F0FF1E-EAE1-F648-9E35-30D984E0BAA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3B409-2116-5A4D-B7F3-16FCD53A8C9D}">
      <dsp:nvSpPr>
        <dsp:cNvPr id="0" name=""/>
        <dsp:cNvSpPr/>
      </dsp:nvSpPr>
      <dsp:spPr>
        <a:xfrm>
          <a:off x="0" y="345270"/>
          <a:ext cx="10515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CCED7-1EBB-0745-8EE4-8A578359CEC1}">
      <dsp:nvSpPr>
        <dsp:cNvPr id="0" name=""/>
        <dsp:cNvSpPr/>
      </dsp:nvSpPr>
      <dsp:spPr>
        <a:xfrm>
          <a:off x="525780" y="20550"/>
          <a:ext cx="7360920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Sediakan</a:t>
          </a:r>
          <a:r>
            <a:rPr lang="en-US" sz="2200" kern="1200" dirty="0"/>
            <a:t> </a:t>
          </a:r>
          <a:r>
            <a:rPr lang="en-US" sz="2200" kern="1200" dirty="0" err="1"/>
            <a:t>waktu</a:t>
          </a:r>
          <a:r>
            <a:rPr lang="en-US" sz="2200" kern="1200" dirty="0"/>
            <a:t> </a:t>
          </a:r>
          <a:r>
            <a:rPr lang="en-US" sz="2200" kern="1200" dirty="0" err="1"/>
            <a:t>khusus</a:t>
          </a:r>
          <a:endParaRPr lang="en-US" sz="2200" kern="1200" dirty="0"/>
        </a:p>
      </dsp:txBody>
      <dsp:txXfrm>
        <a:off x="557483" y="52253"/>
        <a:ext cx="7297514" cy="586034"/>
      </dsp:txXfrm>
    </dsp:sp>
    <dsp:sp modelId="{B2D50B91-1CE7-0D47-9D1A-3DC8124FBD39}">
      <dsp:nvSpPr>
        <dsp:cNvPr id="0" name=""/>
        <dsp:cNvSpPr/>
      </dsp:nvSpPr>
      <dsp:spPr>
        <a:xfrm>
          <a:off x="0" y="1343190"/>
          <a:ext cx="10515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176A8-CEC9-954E-9A47-52B767EB6012}">
      <dsp:nvSpPr>
        <dsp:cNvPr id="0" name=""/>
        <dsp:cNvSpPr/>
      </dsp:nvSpPr>
      <dsp:spPr>
        <a:xfrm>
          <a:off x="525780" y="1018470"/>
          <a:ext cx="7360920" cy="64944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Dilakukan</a:t>
          </a:r>
          <a:r>
            <a:rPr lang="en-US" sz="2200" kern="1200" dirty="0"/>
            <a:t> </a:t>
          </a:r>
          <a:r>
            <a:rPr lang="en-US" sz="2200" kern="1200" dirty="0" err="1"/>
            <a:t>bersama-sama</a:t>
          </a:r>
          <a:endParaRPr lang="en-US" sz="2200" kern="1200" dirty="0"/>
        </a:p>
      </dsp:txBody>
      <dsp:txXfrm>
        <a:off x="557483" y="1050173"/>
        <a:ext cx="7297514" cy="586034"/>
      </dsp:txXfrm>
    </dsp:sp>
    <dsp:sp modelId="{ED7BD8D5-A25F-7F4E-A29E-A3BB6A4849C6}">
      <dsp:nvSpPr>
        <dsp:cNvPr id="0" name=""/>
        <dsp:cNvSpPr/>
      </dsp:nvSpPr>
      <dsp:spPr>
        <a:xfrm>
          <a:off x="0" y="2341110"/>
          <a:ext cx="10515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537C7-F7F4-FE42-A5B0-D58F163E7C1C}">
      <dsp:nvSpPr>
        <dsp:cNvPr id="0" name=""/>
        <dsp:cNvSpPr/>
      </dsp:nvSpPr>
      <dsp:spPr>
        <a:xfrm>
          <a:off x="525780" y="2016390"/>
          <a:ext cx="7360920" cy="64944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Apresiasi</a:t>
          </a:r>
          <a:r>
            <a:rPr lang="en-US" sz="2200" kern="1200" dirty="0"/>
            <a:t> </a:t>
          </a:r>
          <a:r>
            <a:rPr lang="en-US" sz="2200" kern="1200" dirty="0" err="1"/>
            <a:t>usaha</a:t>
          </a:r>
          <a:r>
            <a:rPr lang="en-US" sz="2200" kern="1200" dirty="0"/>
            <a:t> </a:t>
          </a:r>
          <a:r>
            <a:rPr lang="en-US" sz="2200" kern="1200" dirty="0" err="1"/>
            <a:t>anak</a:t>
          </a:r>
          <a:endParaRPr lang="en-US" sz="2200" kern="1200" dirty="0"/>
        </a:p>
      </dsp:txBody>
      <dsp:txXfrm>
        <a:off x="557483" y="2048093"/>
        <a:ext cx="7297514" cy="586034"/>
      </dsp:txXfrm>
    </dsp:sp>
    <dsp:sp modelId="{67F0FF1E-EAE1-F648-9E35-30D984E0BAA3}">
      <dsp:nvSpPr>
        <dsp:cNvPr id="0" name=""/>
        <dsp:cNvSpPr/>
      </dsp:nvSpPr>
      <dsp:spPr>
        <a:xfrm>
          <a:off x="0" y="3339030"/>
          <a:ext cx="10515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D5DBC-483D-E84E-A869-E900E7AA0117}">
      <dsp:nvSpPr>
        <dsp:cNvPr id="0" name=""/>
        <dsp:cNvSpPr/>
      </dsp:nvSpPr>
      <dsp:spPr>
        <a:xfrm>
          <a:off x="525780" y="3014310"/>
          <a:ext cx="7360920" cy="64944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Libatkan</a:t>
          </a:r>
          <a:r>
            <a:rPr lang="en-US" sz="2200" kern="1200" dirty="0"/>
            <a:t> </a:t>
          </a:r>
          <a:r>
            <a:rPr lang="en-US" sz="2200" kern="1200" dirty="0" err="1"/>
            <a:t>dalam</a:t>
          </a:r>
          <a:r>
            <a:rPr lang="en-US" sz="2200" kern="1200" dirty="0"/>
            <a:t> </a:t>
          </a:r>
          <a:r>
            <a:rPr lang="en-US" sz="2200" kern="1200" dirty="0" err="1"/>
            <a:t>kegiatan</a:t>
          </a:r>
          <a:r>
            <a:rPr lang="en-US" sz="2200" kern="1200" dirty="0"/>
            <a:t> </a:t>
          </a:r>
          <a:r>
            <a:rPr lang="en-US" sz="2200" kern="1200" dirty="0" err="1"/>
            <a:t>sehari-hari</a:t>
          </a:r>
          <a:endParaRPr lang="en-US" sz="2200" kern="1200" dirty="0"/>
        </a:p>
      </dsp:txBody>
      <dsp:txXfrm>
        <a:off x="557483" y="3046013"/>
        <a:ext cx="7297514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4A330-6989-B641-87C6-88A38BD4C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27585-B967-3042-A447-E81F662EA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8E343-D0BC-D145-A829-FF617BC9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9A9F1-FD13-FC4C-A648-A8FD2697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13092-4995-3D4B-A165-7F983717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7D87-2ADB-9B4C-8570-9423D9B6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B6410-5E34-4B4A-A9BF-114CE5F4F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B83CF-0081-0344-820C-CB9805F72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6D9D5-4035-284F-B028-56B40413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834AA-496C-1E43-ADA3-AEBF40E6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E6D23-F38A-8744-B5F8-FEB6A785B4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4A914-4A93-544D-A97B-32AAC7061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92494-2D41-2345-986E-311590D6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EDCD0-EF21-1949-982D-4CE3D141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5CA76-A233-2D4D-A34F-2E80D3BB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DA3E4-3CC4-7646-8901-347C248FA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EAAA3-B474-D34F-A0BE-68E58176A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3816D-9CAE-7740-97E7-D1209BDE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95DAD-1968-A844-969D-3BA744C0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D773D-CB1B-014D-B704-F4CA66A7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D920-04B9-1948-8FDB-43D74DD7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EC35F-93A2-8846-9342-D713AAF76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7E68C-F27A-BC45-9740-9A15685F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35445-4FCB-8D48-A401-34A92D82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65C1-5777-5042-9287-38D7FEA4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B41C-C3C7-F048-B3D5-15B672D0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48BBB-B183-2246-96F5-427661A66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4C67E-8A8D-6340-9C5A-995DC9AF1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A9344-1EF9-2D40-BCAB-C66C6032F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FDD44-0F07-FE4B-9F75-6AA51556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629C2-C31D-3543-9BE1-2BFD640C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F1A2-6B12-9544-A03A-3B48CF60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A4BAA-2875-5D43-91B7-D6B28EFC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879A4-84A2-DA41-92F1-6A51791D9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AF64F-7E31-3348-892C-65C55ACDC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21F13-7DC4-164A-9CDB-202C8EACC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C9559-03E1-694F-86FC-FB88C60E7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116C67-8118-A943-92FF-CA24EBC7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04600D-AD29-4648-9B6A-A86AAFB5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51E8-6BD4-904A-B8FF-2A275B59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9471C-C3AD-A643-AACD-434C2671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7CC78-2E36-F74B-A32D-E53EFAFF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E11CD-6536-9F46-81B2-83CC7923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54411-B3A7-7F4A-8F29-8C26045F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54933-209C-AA4B-A840-1DE2AB31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0FE40-6334-6B49-93E3-01472CAC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C70B-33EC-2B40-9C5B-4876F4C9E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834B-6237-E64E-9C5E-A2899B2B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E377E-19B8-8045-BE5B-8C6E155AC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0B7A8-352A-0B40-ABA3-78574DE8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504D9-7546-4C40-802E-144D4698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4BB1F-9C21-EF43-80A1-59F7C38D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FE6E-E202-6544-88EA-51714EAC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6CB36D-5100-8E41-A7AE-C5F6B98FA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1BDB7-8A5D-B242-B523-91CAB8196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CC7F-A3D5-8E42-AF31-76BA2AC6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1F0B6-12F8-A545-977A-0B53301D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DD4E9-30D3-0445-9B7A-864DADE6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0BA958-1C24-644B-9B9F-80C877D0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7F50A-E907-FD43-A1A3-BD5FA2E39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A6F0E-F7E3-8448-A8E8-BEA81602A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C63FC-5E2B-4945-B57C-3FE84DAE6B0E}" type="datetimeFigureOut">
              <a:rPr lang="en-US" smtClean="0"/>
              <a:t>9/2/21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CD295-4837-FA40-8F36-055A023A3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B5F22-8B3A-E54C-8721-C7879A5C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4DEEB-9229-AB4D-957D-0692346C8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1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3EE74E-238E-3C48-A6F9-8D30C232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25" y="-1"/>
            <a:ext cx="12206925" cy="7431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985F5-9D54-354F-8CB6-7EB2A3C90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26477" y="499872"/>
            <a:ext cx="12191999" cy="843076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MENGOPTIMALKAN PENGASUHAN</a:t>
            </a:r>
            <a:b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MENUJU “NEW NORMAL”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8E1C05-0939-CA4E-AF9F-EE415AD33E95}"/>
              </a:ext>
            </a:extLst>
          </p:cNvPr>
          <p:cNvSpPr txBox="1">
            <a:spLocks/>
          </p:cNvSpPr>
          <p:nvPr/>
        </p:nvSpPr>
        <p:spPr>
          <a:xfrm>
            <a:off x="-14925" y="603011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Lucida Calligraphy" panose="03010101010101010101" pitchFamily="66" charset="77"/>
              </a:rPr>
              <a:t>Dr. Primatia Yogi Wulandari, </a:t>
            </a:r>
            <a:r>
              <a:rPr lang="en-US" sz="1600" dirty="0" err="1">
                <a:latin typeface="Lucida Calligraphy" panose="03010101010101010101" pitchFamily="66" charset="77"/>
              </a:rPr>
              <a:t>M.Si</a:t>
            </a:r>
            <a:r>
              <a:rPr lang="en-US" sz="1600" dirty="0">
                <a:latin typeface="Lucida Calligraphy" panose="03010101010101010101" pitchFamily="66" charset="77"/>
              </a:rPr>
              <a:t>., </a:t>
            </a:r>
            <a:r>
              <a:rPr lang="en-US" sz="1600" dirty="0" err="1">
                <a:latin typeface="Lucida Calligraphy" panose="03010101010101010101" pitchFamily="66" charset="77"/>
              </a:rPr>
              <a:t>Psikolog</a:t>
            </a:r>
            <a:endParaRPr lang="en-US" sz="1600" dirty="0">
              <a:latin typeface="Lucida Calligraphy" panose="03010101010101010101" pitchFamily="66" charset="77"/>
            </a:endParaRPr>
          </a:p>
          <a:p>
            <a:pPr algn="l"/>
            <a:r>
              <a:rPr lang="en-US" sz="1600" dirty="0" err="1">
                <a:latin typeface="Lucida Calligraphy" panose="03010101010101010101" pitchFamily="66" charset="77"/>
              </a:rPr>
              <a:t>Fakultas</a:t>
            </a:r>
            <a:r>
              <a:rPr lang="en-US" sz="1600" dirty="0">
                <a:latin typeface="Lucida Calligraphy" panose="03010101010101010101" pitchFamily="66" charset="77"/>
              </a:rPr>
              <a:t> </a:t>
            </a:r>
            <a:r>
              <a:rPr lang="en-US" sz="1600" dirty="0" err="1">
                <a:latin typeface="Lucida Calligraphy" panose="03010101010101010101" pitchFamily="66" charset="77"/>
              </a:rPr>
              <a:t>Psikologi</a:t>
            </a:r>
            <a:endParaRPr lang="en-US" sz="1600" dirty="0">
              <a:latin typeface="Lucida Calligraphy" panose="03010101010101010101" pitchFamily="66" charset="77"/>
            </a:endParaRPr>
          </a:p>
          <a:p>
            <a:pPr algn="l"/>
            <a:r>
              <a:rPr lang="en-US" sz="1600" dirty="0" err="1">
                <a:latin typeface="Lucida Calligraphy" panose="03010101010101010101" pitchFamily="66" charset="77"/>
              </a:rPr>
              <a:t>Universitas</a:t>
            </a:r>
            <a:r>
              <a:rPr lang="en-US" sz="1600" dirty="0">
                <a:latin typeface="Lucida Calligraphy" panose="03010101010101010101" pitchFamily="66" charset="77"/>
              </a:rPr>
              <a:t> </a:t>
            </a:r>
            <a:r>
              <a:rPr lang="en-US" sz="1600" dirty="0" err="1">
                <a:latin typeface="Lucida Calligraphy" panose="03010101010101010101" pitchFamily="66" charset="77"/>
              </a:rPr>
              <a:t>Airlangga</a:t>
            </a:r>
            <a:endParaRPr lang="en-US" sz="1600" dirty="0">
              <a:latin typeface="Lucida Calligraphy" panose="03010101010101010101" pitchFamily="66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B6B68-5786-0148-AFE1-0872B3458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-9144"/>
            <a:ext cx="4141694" cy="6902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34F46-012D-924E-887F-035B62858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306" y="624037"/>
            <a:ext cx="4141694" cy="47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783318-9A61-1343-B2F0-D01FBD628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5305" y="104779"/>
            <a:ext cx="467932" cy="458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7C8295-D0C7-9341-8684-3D38C1258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8105" y="206997"/>
            <a:ext cx="645438" cy="3441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381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749906-5E8B-944A-94E7-C50FAE58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D48878-961D-4A4C-910E-AE3FDEB24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0570" y="5433332"/>
            <a:ext cx="4013201" cy="150018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HAPPY PARENTS</a:t>
            </a:r>
          </a:p>
          <a:p>
            <a:r>
              <a:rPr lang="en-US" sz="4000" dirty="0">
                <a:solidFill>
                  <a:srgbClr val="FFC000"/>
                </a:solidFill>
              </a:rPr>
              <a:t>HAPPY KIDS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3121F-89DC-4548-A188-777C21F2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772" cy="54283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2B8993-34F4-2742-B80C-5CF7B7698059}"/>
              </a:ext>
            </a:extLst>
          </p:cNvPr>
          <p:cNvSpPr/>
          <p:nvPr/>
        </p:nvSpPr>
        <p:spPr>
          <a:xfrm>
            <a:off x="813275" y="1674674"/>
            <a:ext cx="3569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Jangan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lupa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BAHAGIA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AA3DF-8C90-0C42-B47A-28C276470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-9144"/>
            <a:ext cx="4141694" cy="6902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CFC7F0-5354-9640-A3D9-57874619E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306" y="624037"/>
            <a:ext cx="4141694" cy="477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F7D66A-4EF0-1E47-ACB7-194060312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5305" y="104779"/>
            <a:ext cx="467932" cy="458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A12D78-065D-C840-8700-DE1CDE9EA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8105" y="206997"/>
            <a:ext cx="645438" cy="3441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378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10F0-9D12-B742-ABEF-F9B63C13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934B1-7120-5C49-B880-52C7547AC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23BE8-0627-854E-8646-2BFB4A8A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5"/>
            <a:ext cx="12192000" cy="68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E99D5-12B1-654D-9273-ADFF9293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5018-DD06-074F-9BB7-D2C89240D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629CC-DE15-2D4E-9C59-058FD238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945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4A3D18-075D-EF40-915A-44186C441088}"/>
              </a:ext>
            </a:extLst>
          </p:cNvPr>
          <p:cNvSpPr/>
          <p:nvPr/>
        </p:nvSpPr>
        <p:spPr>
          <a:xfrm>
            <a:off x="1088966" y="566241"/>
            <a:ext cx="3902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Anak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adalah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E1A9C-527E-4C47-98D3-28A0B6A44D48}"/>
              </a:ext>
            </a:extLst>
          </p:cNvPr>
          <p:cNvSpPr/>
          <p:nvPr/>
        </p:nvSpPr>
        <p:spPr>
          <a:xfrm>
            <a:off x="196742" y="1690687"/>
            <a:ext cx="55423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PENIRU YANG ULUNG</a:t>
            </a:r>
          </a:p>
        </p:txBody>
      </p:sp>
    </p:spTree>
    <p:extLst>
      <p:ext uri="{BB962C8B-B14F-4D97-AF65-F5344CB8AC3E}">
        <p14:creationId xmlns:p14="http://schemas.microsoft.com/office/powerpoint/2010/main" val="401545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A93A3E-BEA9-2644-AFD7-A8C2FF1D4239}"/>
              </a:ext>
            </a:extLst>
          </p:cNvPr>
          <p:cNvSpPr/>
          <p:nvPr/>
        </p:nvSpPr>
        <p:spPr>
          <a:xfrm>
            <a:off x="20864" y="0"/>
            <a:ext cx="12171136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CD006-252C-1842-AF7A-4EC6D12F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" y="365125"/>
            <a:ext cx="12150272" cy="1325563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Dampak</a:t>
            </a:r>
            <a:r>
              <a:rPr lang="en-US" sz="4000" b="1" dirty="0"/>
              <a:t> </a:t>
            </a:r>
            <a:r>
              <a:rPr lang="en-US" sz="4000" b="1" dirty="0" err="1"/>
              <a:t>paparan</a:t>
            </a:r>
            <a:r>
              <a:rPr lang="en-US" sz="4000" b="1" dirty="0"/>
              <a:t> </a:t>
            </a:r>
            <a:r>
              <a:rPr lang="en-US" sz="4000" b="1" dirty="0" err="1"/>
              <a:t>situasi</a:t>
            </a:r>
            <a:r>
              <a:rPr lang="en-US" sz="4000" b="1" dirty="0"/>
              <a:t> </a:t>
            </a:r>
            <a:r>
              <a:rPr lang="en-US" sz="4000" b="1" dirty="0" err="1"/>
              <a:t>negatif</a:t>
            </a:r>
            <a:r>
              <a:rPr lang="en-US" sz="4000" b="1" dirty="0"/>
              <a:t> masa </a:t>
            </a:r>
            <a:r>
              <a:rPr lang="en-US" sz="4000" b="1" dirty="0" err="1"/>
              <a:t>pandemi</a:t>
            </a:r>
            <a:r>
              <a:rPr lang="en-US" sz="4000" b="1" dirty="0"/>
              <a:t> pada </a:t>
            </a:r>
            <a:r>
              <a:rPr lang="en-US" sz="4000" b="1" dirty="0" err="1"/>
              <a:t>anak</a:t>
            </a:r>
            <a:r>
              <a:rPr lang="en-US" sz="4000" b="1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0D248-68F4-DB4B-BCA1-7D9420891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5C572-501C-8A48-9B9F-9E09958E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464" y="3765853"/>
            <a:ext cx="3819071" cy="254604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ACE9176B-6CA6-EE46-BF4C-AA37EBC1AA6B}"/>
              </a:ext>
            </a:extLst>
          </p:cNvPr>
          <p:cNvSpPr/>
          <p:nvPr/>
        </p:nvSpPr>
        <p:spPr>
          <a:xfrm>
            <a:off x="20864" y="4146323"/>
            <a:ext cx="4165600" cy="1186543"/>
          </a:xfrm>
          <a:prstGeom prst="wedgeEllipseCallout">
            <a:avLst>
              <a:gd name="adj1" fmla="val 57565"/>
              <a:gd name="adj2" fmla="val 4537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Terhambatnya</a:t>
            </a:r>
            <a:r>
              <a:rPr lang="en-US" dirty="0"/>
              <a:t> </a:t>
            </a:r>
            <a:r>
              <a:rPr lang="en-US" i="1" dirty="0"/>
              <a:t>early learning process</a:t>
            </a:r>
            <a:r>
              <a:rPr lang="en-US" dirty="0"/>
              <a:t> yang optimal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D186CF4A-C72A-7A48-A1D6-EFAD1E15F990}"/>
              </a:ext>
            </a:extLst>
          </p:cNvPr>
          <p:cNvSpPr/>
          <p:nvPr/>
        </p:nvSpPr>
        <p:spPr>
          <a:xfrm>
            <a:off x="613229" y="2396557"/>
            <a:ext cx="4165600" cy="1186543"/>
          </a:xfrm>
          <a:prstGeom prst="wedgeEllipseCallout">
            <a:avLst>
              <a:gd name="adj1" fmla="val 47112"/>
              <a:gd name="adj2" fmla="val 10775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Merasakan</a:t>
            </a:r>
            <a:r>
              <a:rPr lang="en-US" dirty="0"/>
              <a:t> </a:t>
            </a:r>
            <a:r>
              <a:rPr lang="en-US" dirty="0" err="1"/>
              <a:t>kecemasan</a:t>
            </a:r>
            <a:r>
              <a:rPr lang="en-US" dirty="0"/>
              <a:t> </a:t>
            </a:r>
            <a:r>
              <a:rPr lang="en-US" dirty="0" err="1"/>
              <a:t>berantai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lingkungan</a:t>
            </a:r>
            <a:endParaRPr lang="en-US" dirty="0"/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E65FB37-DB55-9241-ABF2-1C65857487AA}"/>
              </a:ext>
            </a:extLst>
          </p:cNvPr>
          <p:cNvSpPr/>
          <p:nvPr/>
        </p:nvSpPr>
        <p:spPr>
          <a:xfrm>
            <a:off x="4307114" y="1652814"/>
            <a:ext cx="4165600" cy="1186543"/>
          </a:xfrm>
          <a:prstGeom prst="wedgeEllipseCallout">
            <a:avLst>
              <a:gd name="adj1" fmla="val -9683"/>
              <a:gd name="adj2" fmla="val 14445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Merasakan</a:t>
            </a:r>
            <a:r>
              <a:rPr lang="en-US" dirty="0"/>
              <a:t> </a:t>
            </a:r>
            <a:r>
              <a:rPr lang="en-US" dirty="0" err="1"/>
              <a:t>kejenuhan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emosi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negatif</a:t>
            </a:r>
            <a:endParaRPr lang="en-US" dirty="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FE6870F2-21A3-C24B-B6F8-AA718C45BC50}"/>
              </a:ext>
            </a:extLst>
          </p:cNvPr>
          <p:cNvSpPr/>
          <p:nvPr/>
        </p:nvSpPr>
        <p:spPr>
          <a:xfrm>
            <a:off x="8026400" y="2381022"/>
            <a:ext cx="4165600" cy="1186543"/>
          </a:xfrm>
          <a:prstGeom prst="wedgeEllipseCallout">
            <a:avLst>
              <a:gd name="adj1" fmla="val -79369"/>
              <a:gd name="adj2" fmla="val 906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Meniru</a:t>
            </a:r>
            <a:r>
              <a:rPr lang="en-US" dirty="0"/>
              <a:t> </a:t>
            </a:r>
            <a:r>
              <a:rPr lang="en-US" dirty="0" err="1"/>
              <a:t>respon</a:t>
            </a:r>
            <a:r>
              <a:rPr lang="en-US" dirty="0"/>
              <a:t> </a:t>
            </a:r>
            <a:r>
              <a:rPr lang="en-US" dirty="0" err="1"/>
              <a:t>emosi</a:t>
            </a:r>
            <a:r>
              <a:rPr lang="en-US" dirty="0"/>
              <a:t> dan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perilaku</a:t>
            </a:r>
            <a:r>
              <a:rPr lang="en-US" dirty="0"/>
              <a:t> yang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sekitar</a:t>
            </a:r>
            <a:endParaRPr lang="en-US" dirty="0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5A27EC8-BC71-4A45-B7DB-7698869D364A}"/>
              </a:ext>
            </a:extLst>
          </p:cNvPr>
          <p:cNvSpPr/>
          <p:nvPr/>
        </p:nvSpPr>
        <p:spPr>
          <a:xfrm>
            <a:off x="8472714" y="3845455"/>
            <a:ext cx="4165600" cy="1186543"/>
          </a:xfrm>
          <a:prstGeom prst="wedgeEllipseCallout">
            <a:avLst>
              <a:gd name="adj1" fmla="val -74143"/>
              <a:gd name="adj2" fmla="val 1846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Terbatasnya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interaksi</a:t>
            </a:r>
            <a:r>
              <a:rPr lang="en-US" dirty="0"/>
              <a:t> </a:t>
            </a:r>
            <a:r>
              <a:rPr lang="en-US" dirty="0" err="1"/>
              <a:t>sosial</a:t>
            </a:r>
            <a:endParaRPr lang="en-US" dirty="0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E427BAA8-290E-9346-BC6B-546D856ACA83}"/>
              </a:ext>
            </a:extLst>
          </p:cNvPr>
          <p:cNvSpPr/>
          <p:nvPr/>
        </p:nvSpPr>
        <p:spPr>
          <a:xfrm>
            <a:off x="7830457" y="5248657"/>
            <a:ext cx="4165600" cy="1186543"/>
          </a:xfrm>
          <a:prstGeom prst="wedgeEllipseCallout">
            <a:avLst>
              <a:gd name="adj1" fmla="val -67174"/>
              <a:gd name="adj2" fmla="val -2068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terbentuknya</a:t>
            </a:r>
            <a:r>
              <a:rPr lang="en-US" dirty="0"/>
              <a:t> </a:t>
            </a:r>
            <a:r>
              <a:rPr lang="en-US" dirty="0" err="1"/>
              <a:t>kebiasaan</a:t>
            </a:r>
            <a:r>
              <a:rPr lang="en-US" dirty="0"/>
              <a:t> </a:t>
            </a:r>
            <a:r>
              <a:rPr lang="en-US" dirty="0" err="1"/>
              <a:t>melindungi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risiko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tertular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penyakit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B2C8295-8CD7-B24F-B703-A33B6DE00B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5C43F-7D37-D746-8B23-CF11EE12B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4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/>
              <a:t>Bagaimana</a:t>
            </a:r>
            <a:r>
              <a:rPr lang="en-US" sz="4800" b="1" dirty="0"/>
              <a:t> Cara </a:t>
            </a:r>
            <a:r>
              <a:rPr lang="en-US" sz="4800" b="1" dirty="0" err="1"/>
              <a:t>Orangtua</a:t>
            </a:r>
            <a:r>
              <a:rPr lang="en-US" sz="4800" b="1" dirty="0"/>
              <a:t> </a:t>
            </a:r>
            <a:r>
              <a:rPr lang="en-US" sz="4800" b="1" dirty="0" err="1"/>
              <a:t>Mengatasinya</a:t>
            </a:r>
            <a:r>
              <a:rPr lang="en-US" sz="48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0846A-C026-3E41-9EA2-292FBBC81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0EB9F-5867-2148-B843-79CD225AE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08" y="1825625"/>
            <a:ext cx="2314454" cy="2474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03B74C-EB06-B142-8EDD-44C82E9BA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91" y="4006397"/>
            <a:ext cx="2451658" cy="1903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A265F9-BD9F-8C43-987D-0DB49110A5F8}"/>
              </a:ext>
            </a:extLst>
          </p:cNvPr>
          <p:cNvSpPr txBox="1"/>
          <p:nvPr/>
        </p:nvSpPr>
        <p:spPr>
          <a:xfrm>
            <a:off x="1019018" y="1335315"/>
            <a:ext cx="234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Bahagia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dulu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2AAC4-1443-6246-B2F3-0D9A9FD02BBD}"/>
              </a:ext>
            </a:extLst>
          </p:cNvPr>
          <p:cNvSpPr txBox="1"/>
          <p:nvPr/>
        </p:nvSpPr>
        <p:spPr>
          <a:xfrm>
            <a:off x="3490791" y="5925490"/>
            <a:ext cx="3189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2. Bantu </a:t>
            </a:r>
            <a:r>
              <a:rPr lang="en-US" sz="2400" dirty="0" err="1">
                <a:solidFill>
                  <a:srgbClr val="FF0000"/>
                </a:solidFill>
              </a:rPr>
              <a:t>anak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>
                <a:solidFill>
                  <a:srgbClr val="FF0000"/>
                </a:solidFill>
              </a:rPr>
              <a:t>Mengekspresikan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emosi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4D9A0E-107D-2B40-8F9E-757A6788D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258" y="1825625"/>
            <a:ext cx="3734405" cy="23612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BDB74F-9AA8-CD47-BAE6-1DEBA404DD35}"/>
              </a:ext>
            </a:extLst>
          </p:cNvPr>
          <p:cNvSpPr txBox="1"/>
          <p:nvPr/>
        </p:nvSpPr>
        <p:spPr>
          <a:xfrm>
            <a:off x="8330679" y="5987046"/>
            <a:ext cx="3579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4.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Bijak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dalam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menggunakan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gadget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05C117-E9E3-4647-8258-43FD918CF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679" y="4165007"/>
            <a:ext cx="3579586" cy="17897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0EA8C5-D184-D441-AF75-D78043165EA3}"/>
              </a:ext>
            </a:extLst>
          </p:cNvPr>
          <p:cNvSpPr txBox="1"/>
          <p:nvPr/>
        </p:nvSpPr>
        <p:spPr>
          <a:xfrm>
            <a:off x="6490904" y="1314252"/>
            <a:ext cx="248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3. </a:t>
            </a:r>
            <a:r>
              <a:rPr lang="en-US" sz="2400" dirty="0" err="1">
                <a:solidFill>
                  <a:schemeClr val="accent6"/>
                </a:solidFill>
              </a:rPr>
              <a:t>Jalin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err="1">
                <a:solidFill>
                  <a:schemeClr val="accent6"/>
                </a:solidFill>
              </a:rPr>
              <a:t>komunikasi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457F-B5BC-834A-91E0-E24A5B05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Stimulasi</a:t>
            </a:r>
            <a:r>
              <a:rPr lang="en-US" sz="5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di </a:t>
            </a:r>
            <a:r>
              <a:rPr lang="en-US" sz="5400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Rumah</a:t>
            </a:r>
            <a:r>
              <a:rPr lang="en-US" sz="5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BC40A9-7187-5B40-B256-4A7AA47B7D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066515"/>
              </p:ext>
            </p:extLst>
          </p:nvPr>
        </p:nvGraphicFramePr>
        <p:xfrm>
          <a:off x="838199" y="1519014"/>
          <a:ext cx="10515600" cy="3913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FA3494A-48E6-E14D-9E8B-D6981FCECCD5}"/>
              </a:ext>
            </a:extLst>
          </p:cNvPr>
          <p:cNvSpPr/>
          <p:nvPr/>
        </p:nvSpPr>
        <p:spPr>
          <a:xfrm>
            <a:off x="1571452" y="5411450"/>
            <a:ext cx="904909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PRINSIP UTAMA:</a:t>
            </a:r>
          </a:p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DUA ARAH &amp; MENYENANGKAN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11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6F5624-5641-1947-9421-CF29573A1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85" y="0"/>
            <a:ext cx="12215266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CC483-49D1-2B47-B149-ED1B0291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59477" cy="1325563"/>
          </a:xfrm>
          <a:solidFill>
            <a:schemeClr val="accent2"/>
          </a:solidFill>
        </p:spPr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stimulasi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3A647-99E9-6B48-8E6F-F344C60B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  <a:solidFill>
            <a:schemeClr val="accent2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Membacakan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cerita</a:t>
            </a:r>
            <a:endParaRPr lang="en-US" dirty="0"/>
          </a:p>
          <a:p>
            <a:r>
              <a:rPr lang="en-US" dirty="0" err="1"/>
              <a:t>Menyusun</a:t>
            </a:r>
            <a:r>
              <a:rPr lang="en-US" dirty="0"/>
              <a:t> </a:t>
            </a:r>
            <a:r>
              <a:rPr lang="en-US" dirty="0" err="1"/>
              <a:t>gelas</a:t>
            </a:r>
            <a:r>
              <a:rPr lang="en-US" dirty="0"/>
              <a:t> </a:t>
            </a:r>
            <a:r>
              <a:rPr lang="en-US" dirty="0" err="1"/>
              <a:t>kertas</a:t>
            </a:r>
            <a:endParaRPr lang="en-US" dirty="0"/>
          </a:p>
          <a:p>
            <a:r>
              <a:rPr lang="en-US" dirty="0" err="1"/>
              <a:t>Bermain</a:t>
            </a:r>
            <a:r>
              <a:rPr lang="en-US" dirty="0"/>
              <a:t> playdough</a:t>
            </a:r>
          </a:p>
          <a:p>
            <a:r>
              <a:rPr lang="en-US" dirty="0" err="1"/>
              <a:t>Memasukkan</a:t>
            </a:r>
            <a:r>
              <a:rPr lang="en-US" dirty="0"/>
              <a:t> </a:t>
            </a:r>
            <a:r>
              <a:rPr lang="en-US" dirty="0" err="1"/>
              <a:t>beras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mie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botol</a:t>
            </a:r>
            <a:r>
              <a:rPr lang="en-US" dirty="0"/>
              <a:t> </a:t>
            </a:r>
            <a:r>
              <a:rPr lang="en-US" dirty="0" err="1"/>
              <a:t>plastik</a:t>
            </a:r>
            <a:endParaRPr lang="en-US" dirty="0"/>
          </a:p>
          <a:p>
            <a:r>
              <a:rPr lang="en-US" dirty="0" err="1"/>
              <a:t>Menyusun</a:t>
            </a:r>
            <a:r>
              <a:rPr lang="en-US" dirty="0"/>
              <a:t> </a:t>
            </a:r>
            <a:r>
              <a:rPr lang="en-US" dirty="0" err="1"/>
              <a:t>kursi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terowongan</a:t>
            </a:r>
            <a:r>
              <a:rPr lang="en-US" dirty="0"/>
              <a:t>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merangkak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kursi</a:t>
            </a:r>
            <a:endParaRPr lang="en-US" dirty="0"/>
          </a:p>
          <a:p>
            <a:r>
              <a:rPr lang="en-ID" dirty="0" err="1"/>
              <a:t>Mengikuti</a:t>
            </a:r>
            <a:r>
              <a:rPr lang="en-ID" dirty="0"/>
              <a:t> </a:t>
            </a:r>
            <a:r>
              <a:rPr lang="en-ID" dirty="0" err="1"/>
              <a:t>gerakan</a:t>
            </a:r>
            <a:r>
              <a:rPr lang="en-ID" dirty="0"/>
              <a:t> </a:t>
            </a:r>
            <a:r>
              <a:rPr lang="en-ID" dirty="0" err="1"/>
              <a:t>olahraga</a:t>
            </a:r>
            <a:r>
              <a:rPr lang="en-ID" dirty="0"/>
              <a:t> </a:t>
            </a:r>
            <a:r>
              <a:rPr lang="en-ID" dirty="0" err="1"/>
              <a:t>bersama</a:t>
            </a:r>
            <a:endParaRPr lang="en-ID" dirty="0"/>
          </a:p>
          <a:p>
            <a:r>
              <a:rPr lang="en-ID" dirty="0" err="1"/>
              <a:t>Mendengarkan</a:t>
            </a:r>
            <a:r>
              <a:rPr lang="en-ID" dirty="0"/>
              <a:t> music</a:t>
            </a:r>
          </a:p>
          <a:p>
            <a:r>
              <a:rPr lang="en-ID" dirty="0" err="1"/>
              <a:t>Menirukan</a:t>
            </a:r>
            <a:r>
              <a:rPr lang="en-ID" dirty="0"/>
              <a:t> </a:t>
            </a:r>
            <a:r>
              <a:rPr lang="en-ID" dirty="0" err="1"/>
              <a:t>nyanyian</a:t>
            </a:r>
            <a:r>
              <a:rPr lang="en-ID" dirty="0"/>
              <a:t> </a:t>
            </a:r>
            <a:r>
              <a:rPr lang="en-ID" dirty="0" err="1"/>
              <a:t>musiknya</a:t>
            </a:r>
            <a:endParaRPr lang="en-ID" dirty="0"/>
          </a:p>
          <a:p>
            <a:r>
              <a:rPr lang="en-ID" dirty="0" err="1"/>
              <a:t>Menanam</a:t>
            </a:r>
            <a:r>
              <a:rPr lang="en-ID" dirty="0"/>
              <a:t> </a:t>
            </a:r>
            <a:r>
              <a:rPr lang="en-ID" dirty="0" err="1"/>
              <a:t>tumbuhan</a:t>
            </a:r>
            <a:endParaRPr lang="en-ID" dirty="0"/>
          </a:p>
          <a:p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gelembung</a:t>
            </a:r>
            <a:endParaRPr lang="en-ID" dirty="0"/>
          </a:p>
          <a:p>
            <a:r>
              <a:rPr lang="en-ID" dirty="0" err="1"/>
              <a:t>Menggambar</a:t>
            </a:r>
            <a:endParaRPr lang="en-ID" dirty="0"/>
          </a:p>
          <a:p>
            <a:r>
              <a:rPr lang="en-ID" dirty="0" err="1"/>
              <a:t>Dsb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04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F7F794-3C43-D14F-926B-39AD0E84BD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501B10-D0D6-884D-9F0D-FBF441E0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err="1"/>
              <a:t>Bila</a:t>
            </a:r>
            <a:r>
              <a:rPr lang="en-US" sz="7200" b="1" dirty="0"/>
              <a:t> </a:t>
            </a:r>
            <a:r>
              <a:rPr lang="en-US" sz="7200" b="1" dirty="0" err="1"/>
              <a:t>anak</a:t>
            </a:r>
            <a:r>
              <a:rPr lang="en-US" sz="7200" b="1" dirty="0"/>
              <a:t> </a:t>
            </a:r>
            <a:r>
              <a:rPr lang="en-US" sz="7200" b="1" dirty="0" err="1"/>
              <a:t>harus</a:t>
            </a:r>
            <a:r>
              <a:rPr lang="en-US" sz="7200" b="1" dirty="0"/>
              <a:t> </a:t>
            </a:r>
            <a:r>
              <a:rPr lang="en-US" sz="7200" b="1" dirty="0" err="1"/>
              <a:t>sekolah</a:t>
            </a:r>
            <a:r>
              <a:rPr lang="en-US" sz="7200" b="1" dirty="0"/>
              <a:t>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766540-D7D1-3C49-9FC2-FDEE6E5F77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Beri </a:t>
            </a:r>
            <a:r>
              <a:rPr lang="en-US" dirty="0" err="1"/>
              <a:t>pemahaman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mengapa</a:t>
            </a:r>
            <a:r>
              <a:rPr lang="en-US" dirty="0"/>
              <a:t> (</a:t>
            </a:r>
            <a:r>
              <a:rPr lang="en-US" i="1" dirty="0"/>
              <a:t>WHY</a:t>
            </a:r>
            <a:r>
              <a:rPr lang="en-US" dirty="0"/>
              <a:t>)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protokol</a:t>
            </a:r>
            <a:r>
              <a:rPr lang="en-US" dirty="0"/>
              <a:t> </a:t>
            </a:r>
            <a:r>
              <a:rPr lang="en-US" dirty="0" err="1"/>
              <a:t>tertentu</a:t>
            </a:r>
            <a:endParaRPr lang="en-US" dirty="0"/>
          </a:p>
          <a:p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kebiasaan</a:t>
            </a:r>
            <a:r>
              <a:rPr lang="en-US" dirty="0"/>
              <a:t> (</a:t>
            </a:r>
            <a:r>
              <a:rPr lang="en-US" i="1" dirty="0"/>
              <a:t>WHAT</a:t>
            </a:r>
            <a:r>
              <a:rPr lang="en-US" dirty="0"/>
              <a:t>)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rumah</a:t>
            </a:r>
            <a:endParaRPr lang="en-US" dirty="0"/>
          </a:p>
          <a:p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jalin</a:t>
            </a:r>
            <a:r>
              <a:rPr lang="en-US" dirty="0"/>
              <a:t> </a:t>
            </a:r>
            <a:r>
              <a:rPr lang="en-US" dirty="0" err="1"/>
              <a:t>komunikasi</a:t>
            </a:r>
            <a:endParaRPr lang="en-US" dirty="0"/>
          </a:p>
          <a:p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tenang</a:t>
            </a:r>
            <a:r>
              <a:rPr lang="en-US" dirty="0"/>
              <a:t> dan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menambah</a:t>
            </a:r>
            <a:r>
              <a:rPr lang="en-US" dirty="0"/>
              <a:t> </a:t>
            </a:r>
            <a:r>
              <a:rPr lang="en-US" dirty="0" err="1"/>
              <a:t>kecemasan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anak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135BD1-E38A-3B44-93F6-5D7ADA4911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7164" y="2141621"/>
            <a:ext cx="6244836" cy="35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4FD409-2BEB-9F47-8789-1111BA971E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C6809-8290-F040-8E88-BCD436E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17456" cy="1325563"/>
          </a:xfrm>
        </p:spPr>
        <p:txBody>
          <a:bodyPr/>
          <a:lstStyle/>
          <a:p>
            <a:r>
              <a:rPr lang="en-US" b="1" dirty="0" err="1"/>
              <a:t>Ibu</a:t>
            </a:r>
            <a:r>
              <a:rPr lang="en-US" b="1" dirty="0"/>
              <a:t> </a:t>
            </a:r>
            <a:r>
              <a:rPr lang="en-US" b="1" dirty="0" err="1"/>
              <a:t>mulai</a:t>
            </a:r>
            <a:r>
              <a:rPr lang="en-US" b="1" dirty="0"/>
              <a:t> </a:t>
            </a:r>
            <a:r>
              <a:rPr lang="en-US" b="1" dirty="0" err="1"/>
              <a:t>bekerja</a:t>
            </a:r>
            <a:r>
              <a:rPr lang="en-US" b="1" dirty="0"/>
              <a:t> di masa “new normal”?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20BD-1A6F-A14D-91FB-FCD09A6DE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825625"/>
            <a:ext cx="6937942" cy="4351338"/>
          </a:xfrm>
        </p:spPr>
        <p:txBody>
          <a:bodyPr>
            <a:noAutofit/>
          </a:bodyPr>
          <a:lstStyle/>
          <a:p>
            <a:r>
              <a:rPr lang="en-US" sz="2000" dirty="0"/>
              <a:t>”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waktu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berkomunikasi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perjalanan</a:t>
            </a:r>
            <a:r>
              <a:rPr lang="en-US" sz="2000" dirty="0"/>
              <a:t> (di motor/</a:t>
            </a:r>
            <a:r>
              <a:rPr lang="en-US" sz="2000" dirty="0" err="1"/>
              <a:t>mobil</a:t>
            </a:r>
            <a:r>
              <a:rPr lang="en-US" sz="2000" dirty="0"/>
              <a:t>)</a:t>
            </a:r>
          </a:p>
          <a:p>
            <a:pPr lvl="1"/>
            <a:r>
              <a:rPr lang="en-US" sz="2000" dirty="0" err="1"/>
              <a:t>Menunggu</a:t>
            </a:r>
            <a:endParaRPr lang="en-US" sz="2000" dirty="0"/>
          </a:p>
          <a:p>
            <a:pPr lvl="1"/>
            <a:r>
              <a:rPr lang="en-US" sz="2000" dirty="0" err="1"/>
              <a:t>Saat</a:t>
            </a:r>
            <a:r>
              <a:rPr lang="en-US" sz="2000" dirty="0"/>
              <a:t> jam </a:t>
            </a:r>
            <a:r>
              <a:rPr lang="en-US" sz="2000" dirty="0" err="1"/>
              <a:t>istirahat</a:t>
            </a:r>
            <a:endParaRPr lang="en-US" sz="2000" dirty="0"/>
          </a:p>
          <a:p>
            <a:r>
              <a:rPr lang="en-US" sz="2000" dirty="0" err="1"/>
              <a:t>Manfaatkan</a:t>
            </a:r>
            <a:r>
              <a:rPr lang="en-US" sz="2000" dirty="0"/>
              <a:t> </a:t>
            </a:r>
            <a:r>
              <a:rPr lang="en-US" sz="2000" dirty="0" err="1"/>
              <a:t>teknologi</a:t>
            </a:r>
            <a:endParaRPr lang="en-US" sz="2000" dirty="0"/>
          </a:p>
          <a:p>
            <a:r>
              <a:rPr lang="en-US" sz="2000" dirty="0" err="1"/>
              <a:t>Kuantitas</a:t>
            </a:r>
            <a:r>
              <a:rPr lang="en-US" sz="2000" dirty="0"/>
              <a:t> vs </a:t>
            </a:r>
            <a:r>
              <a:rPr lang="en-US" sz="2000" dirty="0" err="1"/>
              <a:t>Kualitas</a:t>
            </a:r>
            <a:r>
              <a:rPr lang="en-US" sz="2000" dirty="0"/>
              <a:t>?</a:t>
            </a:r>
          </a:p>
          <a:p>
            <a:r>
              <a:rPr lang="en-US" sz="2000" dirty="0"/>
              <a:t>“</a:t>
            </a:r>
            <a:r>
              <a:rPr lang="en-US" sz="2000" dirty="0" err="1"/>
              <a:t>Apa</a:t>
            </a:r>
            <a:r>
              <a:rPr lang="en-US" sz="2000" dirty="0"/>
              <a:t> yang </a:t>
            </a:r>
            <a:r>
              <a:rPr lang="en-US" sz="2000" dirty="0" err="1"/>
              <a:t>diceritakan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 err="1"/>
              <a:t>Mulai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aktivitas</a:t>
            </a:r>
            <a:r>
              <a:rPr lang="en-US" sz="2000" dirty="0"/>
              <a:t> </a:t>
            </a:r>
            <a:r>
              <a:rPr lang="en-US" sz="2000" dirty="0" err="1"/>
              <a:t>seharian</a:t>
            </a:r>
            <a:endParaRPr lang="en-US" sz="2000" dirty="0"/>
          </a:p>
          <a:p>
            <a:pPr lvl="1"/>
            <a:r>
              <a:rPr lang="en-US" sz="2000" dirty="0" err="1"/>
              <a:t>Gali</a:t>
            </a:r>
            <a:r>
              <a:rPr lang="en-US" sz="2000" dirty="0"/>
              <a:t> </a:t>
            </a:r>
            <a:r>
              <a:rPr lang="en-US" sz="2000" dirty="0" err="1"/>
              <a:t>perasaan</a:t>
            </a:r>
            <a:r>
              <a:rPr lang="en-US" sz="2000" dirty="0"/>
              <a:t> </a:t>
            </a:r>
            <a:r>
              <a:rPr lang="en-US" sz="2000" dirty="0" err="1"/>
              <a:t>anak</a:t>
            </a:r>
            <a:endParaRPr lang="en-US" sz="2000" dirty="0"/>
          </a:p>
          <a:p>
            <a:pPr lvl="1"/>
            <a:r>
              <a:rPr lang="en-US" sz="2000" dirty="0" err="1"/>
              <a:t>Gunakan</a:t>
            </a:r>
            <a:r>
              <a:rPr lang="en-US" sz="2000" dirty="0"/>
              <a:t> </a:t>
            </a:r>
            <a:r>
              <a:rPr lang="en-US" sz="2000" dirty="0" err="1"/>
              <a:t>pertanyaan</a:t>
            </a:r>
            <a:r>
              <a:rPr lang="en-US" sz="2000" dirty="0"/>
              <a:t> </a:t>
            </a:r>
            <a:r>
              <a:rPr lang="en-US" sz="2000" dirty="0" err="1"/>
              <a:t>terbuka</a:t>
            </a:r>
            <a:endParaRPr lang="en-US" sz="2000" dirty="0"/>
          </a:p>
          <a:p>
            <a:r>
              <a:rPr lang="en-US" sz="2000" dirty="0"/>
              <a:t>“</a:t>
            </a:r>
            <a:r>
              <a:rPr lang="en-US" sz="2000" dirty="0" err="1"/>
              <a:t>Sampai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sudah</a:t>
            </a:r>
            <a:r>
              <a:rPr lang="en-US" sz="2000" dirty="0"/>
              <a:t> </a:t>
            </a:r>
            <a:r>
              <a:rPr lang="en-US" sz="2000" dirty="0" err="1"/>
              <a:t>lelah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/>
              <a:t>HERE and NOW</a:t>
            </a:r>
          </a:p>
          <a:p>
            <a:pPr lvl="1"/>
            <a:r>
              <a:rPr lang="en-US" sz="2000" dirty="0" err="1"/>
              <a:t>Lakukan</a:t>
            </a:r>
            <a:r>
              <a:rPr lang="en-US" sz="2000" dirty="0"/>
              <a:t> </a:t>
            </a:r>
            <a:r>
              <a:rPr lang="en-US" sz="2000" dirty="0" err="1"/>
              <a:t>komunikasi</a:t>
            </a:r>
            <a:r>
              <a:rPr lang="en-US" sz="2000" dirty="0"/>
              <a:t> </a:t>
            </a:r>
            <a:r>
              <a:rPr lang="en-US" sz="2000" dirty="0" err="1"/>
              <a:t>saat</a:t>
            </a:r>
            <a:r>
              <a:rPr lang="en-US" sz="2000" dirty="0"/>
              <a:t> </a:t>
            </a:r>
            <a:r>
              <a:rPr lang="en-US" sz="2000" dirty="0" err="1"/>
              <a:t>santai</a:t>
            </a:r>
            <a:endParaRPr lang="en-US" sz="2000" dirty="0"/>
          </a:p>
          <a:p>
            <a:pPr lvl="1"/>
            <a:r>
              <a:rPr lang="en-US" sz="2000" dirty="0" err="1"/>
              <a:t>Hantarkan</a:t>
            </a:r>
            <a:r>
              <a:rPr lang="en-US" sz="2000" dirty="0"/>
              <a:t> </a:t>
            </a:r>
            <a:r>
              <a:rPr lang="en-US" sz="2000" dirty="0" err="1"/>
              <a:t>anak-anak</a:t>
            </a:r>
            <a:r>
              <a:rPr lang="en-US" sz="2000" dirty="0"/>
              <a:t> </a:t>
            </a:r>
            <a:r>
              <a:rPr lang="en-US" sz="2000" dirty="0" err="1"/>
              <a:t>tidur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3576D-A712-6340-8909-69F9FE535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656" y="0"/>
            <a:ext cx="5036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{91B4EAF7-41E9-1448-B3C1-86C1F0C341BF}tf10001120</Template>
  <TotalTime>2518</TotalTime>
  <Words>279</Words>
  <Application>Microsoft Macintosh PowerPoint</Application>
  <PresentationFormat>Widescreen</PresentationFormat>
  <Paragraphs>64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Apple Chancery</vt:lpstr>
      <vt:lpstr>Arial</vt:lpstr>
      <vt:lpstr>Calibri</vt:lpstr>
      <vt:lpstr>Calibri Light</vt:lpstr>
      <vt:lpstr>Lucida Calligraphy</vt:lpstr>
      <vt:lpstr>Office Theme</vt:lpstr>
      <vt:lpstr>MENGOPTIMALKAN PENGASUHAN MENUJU “NEW NORMAL”</vt:lpstr>
      <vt:lpstr>PowerPoint Presentation</vt:lpstr>
      <vt:lpstr>PowerPoint Presentation</vt:lpstr>
      <vt:lpstr>Dampak paparan situasi negatif masa pandemi pada anak  </vt:lpstr>
      <vt:lpstr>Bagaimana Cara Orangtua Mengatasinya?</vt:lpstr>
      <vt:lpstr>Stimulasi di Rumah…</vt:lpstr>
      <vt:lpstr>Contoh stimulasi</vt:lpstr>
      <vt:lpstr>Bila anak harus sekolah…</vt:lpstr>
      <vt:lpstr>Ibu mulai bekerja di masa “new normal”?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Primatia Yogi Wulandari</cp:lastModifiedBy>
  <cp:revision>24</cp:revision>
  <dcterms:created xsi:type="dcterms:W3CDTF">2020-06-10T06:52:25Z</dcterms:created>
  <dcterms:modified xsi:type="dcterms:W3CDTF">2021-09-02T15:07:52Z</dcterms:modified>
</cp:coreProperties>
</file>