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464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83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4628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36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1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2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9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66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40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4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3392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90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16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95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669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8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88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99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8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23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>
              <a:solidFill>
                <a:srgbClr val="7FD13B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483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704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>
                <a:solidFill>
                  <a:prstClr val="black"/>
                </a:solidFill>
              </a:rPr>
              <a:pPr/>
              <a:t>19/10/2018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644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>
                <a:solidFill>
                  <a:prstClr val="white"/>
                </a:solidFill>
              </a:rPr>
              <a:pPr/>
              <a:t>19/10/2018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10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>
                <a:solidFill>
                  <a:prstClr val="white"/>
                </a:solidFill>
              </a:rPr>
              <a:pPr/>
              <a:t>19/10/2018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7976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>
                <a:solidFill>
                  <a:prstClr val="black"/>
                </a:solidFill>
              </a:rPr>
              <a:pPr/>
              <a:t>19/10/2018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>
                <a:solidFill>
                  <a:prstClr val="white"/>
                </a:solidFill>
              </a:rPr>
              <a:pPr/>
              <a:t>19/10/2018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5610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>
                <a:solidFill>
                  <a:prstClr val="black"/>
                </a:solidFill>
              </a:rPr>
              <a:pPr/>
              <a:t>19/10/2018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82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EF53ED0-4FFF-4FC8-92F9-06B4F97E8ADE}" type="datetimeFigureOut">
              <a:rPr lang="id-ID" smtClean="0">
                <a:solidFill>
                  <a:prstClr val="black"/>
                </a:solidFill>
              </a:rPr>
              <a:pPr/>
              <a:t>19/10/2018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00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F53ED0-4FFF-4FC8-92F9-06B4F97E8ADE}" type="datetimeFigureOut">
              <a:rPr lang="id-ID" smtClean="0">
                <a:solidFill>
                  <a:prstClr val="white"/>
                </a:solidFill>
              </a:rPr>
              <a:pPr/>
              <a:t>19/10/2018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D8DE4D-D817-4BB6-863C-4B922FCBC800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87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>
                <a:solidFill>
                  <a:prstClr val="black"/>
                </a:solidFill>
              </a:rPr>
              <a:pPr/>
              <a:t>19/10/2018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54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>
                <a:solidFill>
                  <a:prstClr val="black"/>
                </a:solidFill>
              </a:rPr>
              <a:pPr/>
              <a:t>19/10/2018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991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429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981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240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62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958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826D-D365-4584-A66A-8D4CCAEDA5DC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5715-0BA0-452B-964C-DAD6104CF8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74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 defTabSz="457200"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2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F53ED0-4FFF-4FC8-92F9-06B4F97E8ADE}" type="datetimeFigureOut">
              <a:rPr lang="id-ID" smtClean="0">
                <a:solidFill>
                  <a:prstClr val="black"/>
                </a:solidFill>
              </a:rPr>
              <a:pPr/>
              <a:t>19/10/2018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D8DE4D-D817-4BB6-863C-4B922FCBC800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060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Memasukkan data substart dasar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>
          <a:xfrm>
            <a:off x="7162800" y="0"/>
            <a:ext cx="4198671" cy="668308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Pengguna memilih dan memasukkan data tipe substrat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Tipe substrat akan menentukan lokasi budidaya tersebut cocok atau tidak sebagai tempat budidaya</a:t>
            </a:r>
            <a:endParaRPr lang="id-ID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686800" y="1066800"/>
            <a:ext cx="1524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Salinitas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Pengguna emasukkan data salinitas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Data salinitas diambil menggunakan alat refraktometer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Selain refraktometer pengguna bisa menggunakan hidrometer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Salinitas merupakan salah satu parameter untuk mennetukan kualitas perairan.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Salinitas perairan yang rendah dapat membuat rumput laut tumbuh tidak optimal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91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kecerahan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Data kecerahan hampir sama dengan data kedalaman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Yang membedakan yaitu kecerahan menunjukkan tingkat penetrasi matahari bisa masuk perairan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Tingkat kecerahan tidak selalu sama dengandata kedalaman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Alat pengukur kecerahan adalah seccidisk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Cara menggunakan secci disk: masukkan seccidisk kedalam perairan sampai warna putih tidak terlihat(catat kedalaman /D1), Angkat Seccidisk sampai warna putih terlihat (Catat Kedalaman/D2).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Nilai kecerahan yaitu rerata dari  D1 dan d2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683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Suhu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Pengguna memasukkan data suhu yang didapat menggunakan termometer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Termometer dimasukkan ke dalam kolom air, tunggu selama 2 menit kemudian baca suhu perairan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3830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Memasukan data Hama dan Penyakit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Data hama diperlukan seagai data tambahan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Adanya hama dapat disurvei di lokasi atau sesuai pengalaman pembudidaya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Hama  yang menyerang melipiti : Ikan baronang, Penyu, dll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Ciri rumput laut terserang hama yaitu rumput laut brujung tumpul atau bagian tallus rusak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33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Penyakit Ice ice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Penyakit ice ice biasanya penyerang ketika musim pancaroba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Ciri rumput laut terserang ice-ice: thallus memutih dan mellepuh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22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HaSIL kesimpulan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Hasil pembacaan PEKA tala berdasarkan dengan data base yang sudah tercatat pada server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Data base juga disesuaikan dengan pedoman peka tala dan kalender rumput laut dari literatur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Di bawah kesimpulan juga ditampilkan review input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Pada laman hasil, juga disampaikan saran bagi pengguna peka tala yang akan membudidayakan rumput laut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9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23967" y="0"/>
            <a:ext cx="12206288" cy="69962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67291" y="6334684"/>
            <a:ext cx="263236" cy="26323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0745" y="6334684"/>
            <a:ext cx="263236" cy="2632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72090" y="6334684"/>
            <a:ext cx="263236" cy="2632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23254" y="6334684"/>
            <a:ext cx="263236" cy="2632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422094" y="4289961"/>
            <a:ext cx="7337302" cy="12272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i="1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T</a:t>
            </a:r>
            <a:r>
              <a:rPr lang="id-ID" sz="5400" b="1" i="1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ERIMA </a:t>
            </a:r>
            <a:r>
              <a:rPr lang="id-ID" sz="5400" b="1" i="1" dirty="0">
                <a:solidFill>
                  <a:srgbClr val="FF9900"/>
                </a:solidFill>
                <a:latin typeface="Calibri" panose="020F0502020204030204" pitchFamily="34" charset="0"/>
                <a:cs typeface="Arial" pitchFamily="34" charset="0"/>
              </a:rPr>
              <a:t>KASIH</a:t>
            </a:r>
            <a:endParaRPr lang="en-US" sz="5400" b="1" i="1" dirty="0">
              <a:solidFill>
                <a:srgbClr val="FF99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7848" y="1769681"/>
            <a:ext cx="2736304" cy="2736304"/>
            <a:chOff x="4727848" y="1769681"/>
            <a:chExt cx="2736304" cy="2736304"/>
          </a:xfrm>
        </p:grpSpPr>
        <p:sp>
          <p:nvSpPr>
            <p:cNvPr id="7" name="Oval 6"/>
            <p:cNvSpPr/>
            <p:nvPr/>
          </p:nvSpPr>
          <p:spPr>
            <a:xfrm>
              <a:off x="4727848" y="1769681"/>
              <a:ext cx="2736304" cy="273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pic>
          <p:nvPicPr>
            <p:cNvPr id="33" name="Picture 2" descr="C:\Users\User\Downloads\logo fix PEKA TALA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" r="-194" b="-974"/>
            <a:stretch/>
          </p:blipFill>
          <p:spPr bwMode="auto">
            <a:xfrm>
              <a:off x="5260932" y="2109194"/>
              <a:ext cx="1648613" cy="167928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/>
          </p:spPr>
        </p:pic>
        <p:sp>
          <p:nvSpPr>
            <p:cNvPr id="35" name="Rectangle 34"/>
            <p:cNvSpPr/>
            <p:nvPr/>
          </p:nvSpPr>
          <p:spPr>
            <a:xfrm>
              <a:off x="4727848" y="3789040"/>
              <a:ext cx="2736304" cy="50092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PEKA TALA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7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Lucida Sans Unicode</vt:lpstr>
      <vt:lpstr>Tw Cen MT</vt:lpstr>
      <vt:lpstr>Verdana</vt:lpstr>
      <vt:lpstr>Wingdings 2</vt:lpstr>
      <vt:lpstr>Wingdings 3</vt:lpstr>
      <vt:lpstr>Office Theme</vt:lpstr>
      <vt:lpstr>Droplet</vt:lpstr>
      <vt:lpstr>Concourse</vt:lpstr>
      <vt:lpstr>PowerPoint Presentation</vt:lpstr>
      <vt:lpstr>Memasukkan data substart dasar</vt:lpstr>
      <vt:lpstr>Data Salinitas</vt:lpstr>
      <vt:lpstr>Data kecerahan</vt:lpstr>
      <vt:lpstr>Data Suhu</vt:lpstr>
      <vt:lpstr>Memasukan data Hama dan Penyakit</vt:lpstr>
      <vt:lpstr>Penyakit Ice ice</vt:lpstr>
      <vt:lpstr>HaSIL kesimpulan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2018-10-19T06:37:34Z</dcterms:created>
  <dcterms:modified xsi:type="dcterms:W3CDTF">2018-10-19T06:37:49Z</dcterms:modified>
</cp:coreProperties>
</file>