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56" r:id="rId3"/>
    <p:sldId id="269" r:id="rId4"/>
    <p:sldId id="278" r:id="rId5"/>
    <p:sldId id="281" r:id="rId6"/>
    <p:sldId id="286" r:id="rId7"/>
    <p:sldId id="288" r:id="rId8"/>
    <p:sldId id="290" r:id="rId9"/>
    <p:sldId id="291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0882-E8E0-4CD4-8950-97374006F30F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A82A4-BE8A-4262-9CBC-5B5F4183C9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783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1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64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2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03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3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43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9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99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9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7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2409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8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99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67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03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8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F53ED0-4FFF-4FC8-92F9-06B4F97E8ADE}" type="datetimeFigureOut">
              <a:rPr lang="id-ID" smtClean="0"/>
              <a:pPr/>
              <a:t>19/10/2018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D8DE4D-D817-4BB6-863C-4B922FCBC80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 defTabSz="457200"/>
              <a:t>10/19/2018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1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ownloads\logo fix PEKA TALA.png"/>
          <p:cNvPicPr>
            <a:picLocks noChangeAspect="1" noChangeArrowheads="1"/>
          </p:cNvPicPr>
          <p:nvPr/>
        </p:nvPicPr>
        <p:blipFill rotWithShape="1">
          <a:blip r:embed="rId2" cstate="print"/>
          <a:srcRect r="20148"/>
          <a:stretch/>
        </p:blipFill>
        <p:spPr bwMode="auto">
          <a:xfrm>
            <a:off x="9643584" y="59480"/>
            <a:ext cx="2544520" cy="3220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-5255" y="2357430"/>
            <a:ext cx="12192000" cy="450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613" y="1124107"/>
            <a:ext cx="8400264" cy="983051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514350" indent="-514350" algn="ctr"/>
            <a:r>
              <a:rPr lang="en-US" sz="28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Aharoni" pitchFamily="2" charset="-79"/>
              </a:rPr>
              <a:t>PEDOMAN KALENDER TANAM RUMPUT</a:t>
            </a:r>
            <a:r>
              <a:rPr lang="id-ID" sz="28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Aharoni" pitchFamily="2" charset="-79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Aharoni" pitchFamily="2" charset="-79"/>
              </a:rPr>
              <a:t>LAUT</a:t>
            </a:r>
            <a:r>
              <a:rPr lang="id-ID" sz="28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Aharoni" pitchFamily="2" charset="-79"/>
              </a:rPr>
              <a:t> BERBASIS APLIKASI ANDROID </a:t>
            </a:r>
            <a:r>
              <a:rPr lang="id-ID" sz="28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Aharoni" pitchFamily="2" charset="-79"/>
              </a:rPr>
              <a:t>PEKA</a:t>
            </a:r>
            <a:r>
              <a:rPr lang="id-ID" sz="28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Aharoni" pitchFamily="2" charset="-79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Aharoni" pitchFamily="2" charset="-79"/>
              </a:rPr>
              <a:t>TALA</a:t>
            </a:r>
            <a:r>
              <a:rPr lang="id-ID" sz="28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)</a:t>
            </a:r>
            <a:endParaRPr lang="id-ID" sz="2800" dirty="0">
              <a:solidFill>
                <a:schemeClr val="accent1"/>
              </a:solidFill>
              <a:effectLst/>
              <a:latin typeface="Calibri" panose="020F0502020204030204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3397" y="3124200"/>
            <a:ext cx="7854696" cy="2225432"/>
          </a:xfrm>
        </p:spPr>
        <p:txBody>
          <a:bodyPr>
            <a:noAutofit/>
          </a:bodyPr>
          <a:lstStyle/>
          <a:p>
            <a:pPr marL="800100" lvl="1" indent="-342900">
              <a:spcBef>
                <a:spcPts val="0"/>
              </a:spcBef>
              <a:defRPr/>
            </a:pPr>
            <a:r>
              <a:rPr lang="id-ID" sz="2400" b="1" dirty="0" smtClean="0">
                <a:latin typeface="Calibri" panose="020F0502020204030204" pitchFamily="34" charset="0"/>
                <a:cs typeface="Times New Roman" pitchFamily="18" charset="0"/>
              </a:rPr>
              <a:t>Oleh :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Andita </a:t>
            </a:r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Dwi Pra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</a:t>
            </a:r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tya	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	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Shobrina S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ilmi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Q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ori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artila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	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     Yossy Kartikasari</a:t>
            </a:r>
            <a:r>
              <a:rPr lang="fi-FI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	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		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Ade Irmalia 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arifa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		</a:t>
            </a:r>
            <a:endParaRPr lang="id-ID" sz="2400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Aldo </a:t>
            </a:r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Lovely 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rief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uyoso</a:t>
            </a:r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	</a:t>
            </a:r>
            <a:endParaRPr lang="id-ID" sz="2400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Annur Ahadi Abdillah, S.Pi., M.Si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ts val="0"/>
              </a:spcBef>
              <a:defRPr/>
            </a:pPr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Picture 4" descr="C:\Users\acer\Documents\Logo UNA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424" y="217216"/>
            <a:ext cx="502117" cy="50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309786" y="2357430"/>
            <a:ext cx="7854696" cy="114300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id-ID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86" y="217218"/>
            <a:ext cx="570704" cy="533233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5467291" y="6237312"/>
            <a:ext cx="263236" cy="26323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0745" y="6237312"/>
            <a:ext cx="263236" cy="2632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72090" y="6237312"/>
            <a:ext cx="263236" cy="2632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3254" y="6237312"/>
            <a:ext cx="263236" cy="2632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311400" y="5791200"/>
            <a:ext cx="7975600" cy="925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00150"/>
            <a:ext cx="32575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Group 45"/>
          <p:cNvGrpSpPr/>
          <p:nvPr/>
        </p:nvGrpSpPr>
        <p:grpSpPr>
          <a:xfrm>
            <a:off x="855341" y="1268760"/>
            <a:ext cx="2664413" cy="4622764"/>
            <a:chOff x="855341" y="1268760"/>
            <a:chExt cx="2664413" cy="4622764"/>
          </a:xfrm>
        </p:grpSpPr>
        <p:sp>
          <p:nvSpPr>
            <p:cNvPr id="5" name="Rectangle 4"/>
            <p:cNvSpPr/>
            <p:nvPr/>
          </p:nvSpPr>
          <p:spPr>
            <a:xfrm>
              <a:off x="860650" y="1268760"/>
              <a:ext cx="2659103" cy="121149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>
                  <a:latin typeface="Calibri" panose="020F0502020204030204" pitchFamily="34" charset="0"/>
                </a:rPr>
                <a:t>PENANAMAN SECARA</a:t>
              </a:r>
            </a:p>
            <a:p>
              <a:pPr algn="ctr"/>
              <a:r>
                <a:rPr lang="id-ID" sz="2400" b="1" dirty="0" smtClean="0">
                  <a:latin typeface="Calibri" panose="020F0502020204030204" pitchFamily="34" charset="0"/>
                </a:rPr>
                <a:t>TRADISIONAL</a:t>
              </a:r>
              <a:endParaRPr lang="id-ID" sz="2400" b="1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5341" y="4983158"/>
              <a:ext cx="2664411" cy="90836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>
                  <a:latin typeface="Calibri" panose="020F0502020204030204" pitchFamily="34" charset="0"/>
                </a:rPr>
                <a:t>PRODUKTIVITAS KURANG OPTIMAL</a:t>
              </a:r>
              <a:endParaRPr lang="id-ID" sz="2400" b="1" dirty="0">
                <a:latin typeface="Calibri" panose="020F0502020204030204" pitchFamily="34" charset="0"/>
              </a:endParaRPr>
            </a:p>
          </p:txBody>
        </p:sp>
        <p:pic>
          <p:nvPicPr>
            <p:cNvPr id="22" name="Picture 21" descr="IMG20170604124206.jpg"/>
            <p:cNvPicPr>
              <a:picLocks noChangeAspect="1"/>
            </p:cNvPicPr>
            <p:nvPr/>
          </p:nvPicPr>
          <p:blipFill>
            <a:blip r:embed="rId3" cstate="print"/>
            <a:srcRect b="22448"/>
            <a:stretch>
              <a:fillRect/>
            </a:stretch>
          </p:blipFill>
          <p:spPr>
            <a:xfrm>
              <a:off x="860651" y="2478669"/>
              <a:ext cx="2659103" cy="25044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pic>
        <p:nvPicPr>
          <p:cNvPr id="29" name="Picture 4" descr="C:\Users\acer\Documents\Logo UNAI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424" y="217216"/>
            <a:ext cx="502117" cy="50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Users\User\Downloads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86" y="217218"/>
            <a:ext cx="570704" cy="533233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-33348" y="6473505"/>
            <a:ext cx="12225348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/>
          <p:cNvSpPr/>
          <p:nvPr/>
        </p:nvSpPr>
        <p:spPr>
          <a:xfrm>
            <a:off x="5467291" y="6334684"/>
            <a:ext cx="263236" cy="26323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90745" y="6334684"/>
            <a:ext cx="263236" cy="2632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72090" y="6334684"/>
            <a:ext cx="263236" cy="2632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23254" y="6334684"/>
            <a:ext cx="263236" cy="2632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943690" y="1916832"/>
            <a:ext cx="2230521" cy="3456384"/>
            <a:chOff x="2943690" y="1916832"/>
            <a:chExt cx="2230521" cy="345638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095818" y="1916832"/>
              <a:ext cx="0" cy="34563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3" t="4200" r="11801" b="15351"/>
            <a:stretch/>
          </p:blipFill>
          <p:spPr>
            <a:xfrm>
              <a:off x="2943690" y="2492896"/>
              <a:ext cx="2230521" cy="2219506"/>
            </a:xfrm>
            <a:prstGeom prst="ellipse">
              <a:avLst/>
            </a:prstGeom>
            <a:ln w="76200" cap="rnd">
              <a:solidFill>
                <a:srgbClr val="92D050"/>
              </a:solidFill>
            </a:ln>
            <a:effectLst/>
          </p:spPr>
        </p:pic>
        <p:cxnSp>
          <p:nvCxnSpPr>
            <p:cNvPr id="41" name="Straight Connector 40"/>
            <p:cNvCxnSpPr/>
            <p:nvPr/>
          </p:nvCxnSpPr>
          <p:spPr>
            <a:xfrm flipH="1" flipV="1">
              <a:off x="3519752" y="1939539"/>
              <a:ext cx="612070" cy="272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095818" y="5333292"/>
              <a:ext cx="648072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961858" y="1268761"/>
            <a:ext cx="3406768" cy="4585930"/>
            <a:chOff x="7961858" y="1268761"/>
            <a:chExt cx="3406768" cy="4585930"/>
          </a:xfrm>
        </p:grpSpPr>
        <p:sp>
          <p:nvSpPr>
            <p:cNvPr id="40" name="Rectangle 39"/>
            <p:cNvSpPr/>
            <p:nvPr/>
          </p:nvSpPr>
          <p:spPr>
            <a:xfrm>
              <a:off x="8632322" y="1268761"/>
              <a:ext cx="2736304" cy="4585930"/>
            </a:xfrm>
            <a:prstGeom prst="rect">
              <a:avLst/>
            </a:prstGeom>
            <a:noFill/>
            <a:ln w="7620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</a:rPr>
                <a:t>PEKA TALA</a:t>
              </a:r>
            </a:p>
          </p:txBody>
        </p:sp>
        <p:pic>
          <p:nvPicPr>
            <p:cNvPr id="25" name="Picture 2" descr="C:\Users\User\Downloads\logo fix PEKA TALA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52982" y="2060848"/>
              <a:ext cx="2356772" cy="238208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/>
          </p:spPr>
        </p:pic>
        <p:sp>
          <p:nvSpPr>
            <p:cNvPr id="26" name="Rectangle 25"/>
            <p:cNvSpPr/>
            <p:nvPr/>
          </p:nvSpPr>
          <p:spPr>
            <a:xfrm>
              <a:off x="8632322" y="4840707"/>
              <a:ext cx="2736304" cy="53250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</a:rPr>
                <a:t>PEKA TALA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7961858" y="3717032"/>
              <a:ext cx="648072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1714309" y="1772816"/>
            <a:ext cx="2658754" cy="39005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Calibri" panose="020F0502020204030204" pitchFamily="34" charset="0"/>
              </a:rPr>
              <a:t>KEUNGGULAN</a:t>
            </a:r>
            <a:endParaRPr lang="id-ID" sz="2400" b="1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24680" y="2251670"/>
            <a:ext cx="12206288" cy="450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57" name="Picture 2" descr="C:\Users\User\Downloads\logo fix PEKA TALA.png"/>
          <p:cNvPicPr>
            <a:picLocks noChangeAspect="1" noChangeArrowheads="1"/>
          </p:cNvPicPr>
          <p:nvPr/>
        </p:nvPicPr>
        <p:blipFill rotWithShape="1">
          <a:blip r:embed="rId2" cstate="print"/>
          <a:srcRect r="20148" b="40243"/>
          <a:stretch/>
        </p:blipFill>
        <p:spPr bwMode="auto">
          <a:xfrm>
            <a:off x="9624034" y="4600684"/>
            <a:ext cx="2544520" cy="1924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29" name="Picture 4" descr="C:\Users\acer\Documents\Logo UNA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424" y="217216"/>
            <a:ext cx="502117" cy="50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Users\User\Downloads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86" y="217218"/>
            <a:ext cx="570704" cy="533233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-33348" y="6473505"/>
            <a:ext cx="12225348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/>
          <p:cNvSpPr/>
          <p:nvPr/>
        </p:nvSpPr>
        <p:spPr>
          <a:xfrm>
            <a:off x="5467291" y="6334684"/>
            <a:ext cx="263236" cy="26323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90745" y="6334684"/>
            <a:ext cx="263236" cy="2632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72090" y="6334684"/>
            <a:ext cx="263236" cy="2632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685718" y="2178916"/>
            <a:ext cx="2658754" cy="39005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Calibri" panose="020F0502020204030204" pitchFamily="34" charset="0"/>
              </a:rPr>
              <a:t>SPESIFIKASI</a:t>
            </a:r>
            <a:endParaRPr lang="id-ID" sz="2400" b="1" dirty="0">
              <a:latin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23254" y="6334684"/>
            <a:ext cx="263236" cy="2632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Content Placeholder 13" descr="221104.jpg"/>
          <p:cNvPicPr>
            <a:picLocks noGrp="1" noChangeAspect="1"/>
          </p:cNvPicPr>
          <p:nvPr>
            <p:ph idx="1"/>
          </p:nvPr>
        </p:nvPicPr>
        <p:blipFill>
          <a:blip r:embed="rId5"/>
          <a:srcRect t="5155" r="5103"/>
          <a:stretch>
            <a:fillRect/>
          </a:stretch>
        </p:blipFill>
        <p:spPr>
          <a:xfrm>
            <a:off x="4367808" y="863349"/>
            <a:ext cx="3323165" cy="5085931"/>
          </a:xfrm>
          <a:prstGeom prst="rect">
            <a:avLst/>
          </a:prstGeom>
          <a:ln w="76200" cap="sq">
            <a:solidFill>
              <a:srgbClr val="92D050"/>
            </a:solidFill>
            <a:prstDash val="solid"/>
            <a:miter lim="800000"/>
          </a:ln>
          <a:effectLst/>
        </p:spPr>
      </p:pic>
      <p:sp>
        <p:nvSpPr>
          <p:cNvPr id="72" name="Rectangle 71"/>
          <p:cNvSpPr/>
          <p:nvPr/>
        </p:nvSpPr>
        <p:spPr>
          <a:xfrm>
            <a:off x="7752184" y="2492896"/>
            <a:ext cx="2592288" cy="2448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2425" indent="-352425"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id-ID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Aplikasi </a:t>
            </a:r>
            <a:r>
              <a:rPr lang="id-ID" sz="2400" dirty="0">
                <a:solidFill>
                  <a:schemeClr val="tx1"/>
                </a:solidFill>
                <a:latin typeface="Calibri" panose="020F0502020204030204" pitchFamily="34" charset="0"/>
              </a:rPr>
              <a:t>berukuran 7 MB</a:t>
            </a:r>
          </a:p>
          <a:p>
            <a:pPr marL="352425" indent="-352425"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id-ID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Minimum </a:t>
            </a:r>
            <a:r>
              <a:rPr lang="id-ID" sz="2400" dirty="0">
                <a:solidFill>
                  <a:schemeClr val="tx1"/>
                </a:solidFill>
                <a:latin typeface="Calibri" panose="020F0502020204030204" pitchFamily="34" charset="0"/>
              </a:rPr>
              <a:t>Android 4.0 (Ice cream sandwich)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612444" y="2341672"/>
            <a:ext cx="2583650" cy="130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id-ID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Praktis</a:t>
            </a:r>
          </a:p>
          <a:p>
            <a:pPr marL="285750" indent="-285750"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id-ID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Efisien</a:t>
            </a:r>
            <a:endParaRPr lang="id-ID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id-ID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Tidak butuh RAM </a:t>
            </a:r>
            <a:r>
              <a:rPr lang="id-ID" sz="2400" dirty="0">
                <a:solidFill>
                  <a:schemeClr val="tx1"/>
                </a:solidFill>
                <a:latin typeface="Calibri" panose="020F0502020204030204" pitchFamily="34" charset="0"/>
              </a:rPr>
              <a:t>besar </a:t>
            </a:r>
          </a:p>
        </p:txBody>
      </p:sp>
    </p:spTree>
    <p:extLst>
      <p:ext uri="{BB962C8B-B14F-4D97-AF65-F5344CB8AC3E}">
        <p14:creationId xmlns:p14="http://schemas.microsoft.com/office/powerpoint/2010/main" val="2238785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72" grpId="0" build="p"/>
      <p:bldP spid="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24680" y="2251670"/>
            <a:ext cx="12206288" cy="450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57" name="Picture 2" descr="C:\Users\User\Downloads\logo fix PEKA TALA.png"/>
          <p:cNvPicPr>
            <a:picLocks noChangeAspect="1" noChangeArrowheads="1"/>
          </p:cNvPicPr>
          <p:nvPr/>
        </p:nvPicPr>
        <p:blipFill rotWithShape="1">
          <a:blip r:embed="rId2" cstate="print"/>
          <a:srcRect r="20148" b="40243"/>
          <a:stretch/>
        </p:blipFill>
        <p:spPr bwMode="auto">
          <a:xfrm>
            <a:off x="9624034" y="4600684"/>
            <a:ext cx="2544520" cy="1924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29" name="Picture 4" descr="C:\Users\acer\Documents\Logo UNA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424" y="217216"/>
            <a:ext cx="502117" cy="50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Users\User\Downloads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86" y="217218"/>
            <a:ext cx="570704" cy="533233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-33348" y="6473505"/>
            <a:ext cx="12225348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/>
          <p:cNvSpPr/>
          <p:nvPr/>
        </p:nvSpPr>
        <p:spPr>
          <a:xfrm>
            <a:off x="5467291" y="6334684"/>
            <a:ext cx="263236" cy="26323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90745" y="6334684"/>
            <a:ext cx="263236" cy="2632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72090" y="6334684"/>
            <a:ext cx="263236" cy="2632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23254" y="6334684"/>
            <a:ext cx="263236" cy="2632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24364" y="3000372"/>
            <a:ext cx="2786082" cy="642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d-ID" sz="2400" b="1" dirty="0" smtClean="0">
                <a:latin typeface="Calibri" panose="020F0502020204030204" pitchFamily="34" charset="0"/>
              </a:rPr>
              <a:t>SIMULASI APLIKASI </a:t>
            </a:r>
            <a:endParaRPr lang="id-ID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10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Pemilihan lokasi tanam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>
          <a:xfrm>
            <a:off x="7347653" y="107577"/>
            <a:ext cx="4163029" cy="662635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Pengguna dapat memilih lokasi akan menanam rumput laut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dirty="0" smtClean="0"/>
              <a:t>Pengguna dapat memilih provinsi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dirty="0" smtClean="0"/>
              <a:t>Pengguna memilih kabupaten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dirty="0" smtClean="0"/>
              <a:t>Data lokasi nantinya akan menjadi data base yang dapat digunakan untuk pengguna lainnya ataupun mengetahui tren hasil budidaya di seluruh daerah di indonesia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>
          <a:xfrm>
            <a:off x="8754233" y="136152"/>
            <a:ext cx="4145077" cy="6597778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flipH="1">
            <a:off x="8077200" y="2133600"/>
            <a:ext cx="533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753600" y="3810000"/>
            <a:ext cx="533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Memilih waktu tanam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>
          <a:xfrm>
            <a:off x="6629400" y="-2"/>
            <a:ext cx="4308561" cy="68579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dirty="0" smtClean="0"/>
              <a:t>Pemilihan waktu tanam sangat penting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dirty="0" smtClean="0"/>
              <a:t>Server akan mencocokan dengan data base yang disesuaikan dengan kalender tanam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dirty="0" smtClean="0"/>
              <a:t>Pemilihan waktu meliputi bulan dan saatpenanaman yaitu waktu pagi, siang, sore atau malam</a:t>
            </a:r>
            <a:endParaRPr lang="id-ID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>
          <a:xfrm>
            <a:off x="7845339" y="-1"/>
            <a:ext cx="4308561" cy="6857999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6693082" y="3716725"/>
            <a:ext cx="84745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7936223" y="5105400"/>
            <a:ext cx="84745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3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Sudah pernah ditanami rumput laut?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>
          <a:xfrm>
            <a:off x="7315200" y="9525"/>
            <a:ext cx="4150798" cy="660688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Menu pertanyaan ini berfungsi sebagai data base lokasi mana saja yang pernah ataupun belum digunakan sebagai tempat budidaya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763000" y="5029200"/>
            <a:ext cx="990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Memasukkan data kedalaman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268"/>
          <a:stretch>
            <a:fillRect/>
          </a:stretch>
        </p:blipFill>
        <p:spPr>
          <a:xfrm>
            <a:off x="7315200" y="152400"/>
            <a:ext cx="4117070" cy="65532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Pengguna peka tala memilih pilihan jawaban mengenai kedalaman lokasi budidaya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Kedalaman diukur dengan tongkat penduga atau dengan seccidisk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/>
              <a:t>Data kedalaman digunakan untuk mengetahu kemungkinan sinar matahari dapat masuk dalam perairan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839200" y="1143000"/>
            <a:ext cx="1295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5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183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Aharoni</vt:lpstr>
      <vt:lpstr>Arial</vt:lpstr>
      <vt:lpstr>Calibri</vt:lpstr>
      <vt:lpstr>Courier New</vt:lpstr>
      <vt:lpstr>Lucida Sans Unicode</vt:lpstr>
      <vt:lpstr>Times New Roman</vt:lpstr>
      <vt:lpstr>Tw Cen MT</vt:lpstr>
      <vt:lpstr>Verdana</vt:lpstr>
      <vt:lpstr>Wingdings</vt:lpstr>
      <vt:lpstr>Wingdings 2</vt:lpstr>
      <vt:lpstr>Wingdings 3</vt:lpstr>
      <vt:lpstr>Concourse</vt:lpstr>
      <vt:lpstr>Droplet</vt:lpstr>
      <vt:lpstr>PEDOMAN KALENDER TANAM RUMPUT LAUT BERBASIS APLIKASI ANDROID (PEKA TALA)</vt:lpstr>
      <vt:lpstr>PowerPoint Presentation</vt:lpstr>
      <vt:lpstr>PowerPoint Presentation</vt:lpstr>
      <vt:lpstr>PowerPoint Presentation</vt:lpstr>
      <vt:lpstr>Pemilihan lokasi tanam</vt:lpstr>
      <vt:lpstr>Memilih waktu tanam</vt:lpstr>
      <vt:lpstr>Sudah pernah ditanami rumput laut?</vt:lpstr>
      <vt:lpstr>Memasukkan data kedalaman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Pedoman Kalender Tanam Rumput Laut Sebagai Aplikasi Android untuk Parameter Tanam  Petani Rumput Laut di Indonesia (PEKA TALA)</dc:title>
  <dc:creator>ASUS</dc:creator>
  <cp:lastModifiedBy>ASUS</cp:lastModifiedBy>
  <cp:revision>103</cp:revision>
  <dcterms:created xsi:type="dcterms:W3CDTF">2017-05-07T10:08:37Z</dcterms:created>
  <dcterms:modified xsi:type="dcterms:W3CDTF">2018-10-19T06:37:57Z</dcterms:modified>
</cp:coreProperties>
</file>