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9"/>
  </p:notesMasterIdLst>
  <p:sldIdLst>
    <p:sldId id="256" r:id="rId2"/>
    <p:sldId id="259" r:id="rId3"/>
    <p:sldId id="290" r:id="rId4"/>
    <p:sldId id="260" r:id="rId5"/>
    <p:sldId id="281" r:id="rId6"/>
    <p:sldId id="264" r:id="rId7"/>
    <p:sldId id="287" r:id="rId8"/>
  </p:sldIdLst>
  <p:sldSz cx="9144000" cy="5143500" type="screen16x9"/>
  <p:notesSz cx="6858000" cy="9144000"/>
  <p:embeddedFontLst>
    <p:embeddedFont>
      <p:font typeface="Livvic" panose="020B0604020202020204" charset="0"/>
      <p:regular r:id="rId10"/>
      <p:bold r:id="rId11"/>
      <p:italic r:id="rId12"/>
      <p:bold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Montserrat Black" panose="020B0604020202020204" charset="0"/>
      <p:bold r:id="rId18"/>
      <p:boldItalic r:id="rId19"/>
    </p:embeddedFont>
    <p:embeddedFont>
      <p:font typeface="Raleway Black" panose="020B0604020202020204" charset="0"/>
      <p:bold r:id="rId20"/>
      <p:boldItalic r:id="rId21"/>
    </p:embeddedFont>
    <p:embeddedFont>
      <p:font typeface="Redressed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A27566-2274-490F-AF1B-05BA178D13C3}">
  <a:tblStyle styleId="{20A27566-2274-490F-AF1B-05BA178D13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732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9e46f12aa4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9e46f12aa4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9ac7ea12a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9ac7ea12a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93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9e7b24d74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9e7b24d74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a43be9d97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a43be9d97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9ac7ea12a4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9ac7ea12a4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9e46f12aa4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9e46f12aa4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788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259" cy="5143463"/>
          </a:xfrm>
          <a:custGeom>
            <a:avLst/>
            <a:gdLst/>
            <a:ahLst/>
            <a:cxnLst/>
            <a:rect l="l" t="t" r="r" b="b"/>
            <a:pathLst>
              <a:path w="246310" h="123123" extrusionOk="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651674" y="-11550"/>
            <a:ext cx="5840651" cy="5143526"/>
          </a:xfrm>
          <a:custGeom>
            <a:avLst/>
            <a:gdLst/>
            <a:ahLst/>
            <a:cxnLst/>
            <a:rect l="l" t="t" r="r" b="b"/>
            <a:pathLst>
              <a:path w="208483" h="183599" extrusionOk="0">
                <a:moveTo>
                  <a:pt x="156312" y="51404"/>
                </a:moveTo>
                <a:cubicBezTo>
                  <a:pt x="156178" y="51404"/>
                  <a:pt x="156045" y="51404"/>
                  <a:pt x="155911" y="51404"/>
                </a:cubicBezTo>
                <a:lnTo>
                  <a:pt x="155911" y="41263"/>
                </a:lnTo>
                <a:cubicBezTo>
                  <a:pt x="155911" y="41063"/>
                  <a:pt x="150441" y="41130"/>
                  <a:pt x="143769" y="39896"/>
                </a:cubicBezTo>
                <a:cubicBezTo>
                  <a:pt x="136064" y="38428"/>
                  <a:pt x="127758" y="35859"/>
                  <a:pt x="121453" y="30989"/>
                </a:cubicBezTo>
                <a:cubicBezTo>
                  <a:pt x="115349" y="26252"/>
                  <a:pt x="104808" y="9607"/>
                  <a:pt x="104408" y="0"/>
                </a:cubicBezTo>
                <a:lnTo>
                  <a:pt x="104074" y="0"/>
                </a:lnTo>
                <a:cubicBezTo>
                  <a:pt x="103274" y="18080"/>
                  <a:pt x="80024" y="39062"/>
                  <a:pt x="55540" y="41063"/>
                </a:cubicBezTo>
                <a:cubicBezTo>
                  <a:pt x="54739" y="41130"/>
                  <a:pt x="53505" y="41196"/>
                  <a:pt x="52371" y="41330"/>
                </a:cubicBezTo>
                <a:cubicBezTo>
                  <a:pt x="52171" y="41330"/>
                  <a:pt x="52404" y="41597"/>
                  <a:pt x="52404" y="41797"/>
                </a:cubicBezTo>
                <a:lnTo>
                  <a:pt x="52571" y="51404"/>
                </a:lnTo>
                <a:cubicBezTo>
                  <a:pt x="52437" y="51404"/>
                  <a:pt x="52304" y="51404"/>
                  <a:pt x="52204" y="51404"/>
                </a:cubicBezTo>
                <a:cubicBezTo>
                  <a:pt x="23350" y="51404"/>
                  <a:pt x="0" y="74754"/>
                  <a:pt x="0" y="103574"/>
                </a:cubicBezTo>
                <a:cubicBezTo>
                  <a:pt x="0" y="104375"/>
                  <a:pt x="33" y="105176"/>
                  <a:pt x="67" y="105943"/>
                </a:cubicBezTo>
                <a:cubicBezTo>
                  <a:pt x="0" y="106877"/>
                  <a:pt x="0" y="107377"/>
                  <a:pt x="0" y="107377"/>
                </a:cubicBezTo>
                <a:lnTo>
                  <a:pt x="0" y="183598"/>
                </a:lnTo>
                <a:lnTo>
                  <a:pt x="208482" y="183598"/>
                </a:lnTo>
                <a:lnTo>
                  <a:pt x="208482" y="107377"/>
                </a:lnTo>
                <a:cubicBezTo>
                  <a:pt x="208482" y="107377"/>
                  <a:pt x="208482" y="106877"/>
                  <a:pt x="208416" y="105943"/>
                </a:cubicBezTo>
                <a:cubicBezTo>
                  <a:pt x="208449" y="105176"/>
                  <a:pt x="208482" y="104375"/>
                  <a:pt x="208482" y="103574"/>
                </a:cubicBezTo>
                <a:cubicBezTo>
                  <a:pt x="208482" y="74754"/>
                  <a:pt x="185132" y="51404"/>
                  <a:pt x="156312" y="51404"/>
                </a:cubicBezTo>
                <a:close/>
              </a:path>
            </a:pathLst>
          </a:custGeom>
          <a:solidFill>
            <a:srgbClr val="382914">
              <a:alpha val="50010"/>
            </a:srgbClr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464368" y="3458225"/>
            <a:ext cx="4215264" cy="1673803"/>
          </a:xfrm>
          <a:custGeom>
            <a:avLst/>
            <a:gdLst/>
            <a:ahLst/>
            <a:cxnLst/>
            <a:rect l="l" t="t" r="r" b="b"/>
            <a:pathLst>
              <a:path w="152810" h="60678" extrusionOk="0">
                <a:moveTo>
                  <a:pt x="130894" y="55607"/>
                </a:moveTo>
                <a:lnTo>
                  <a:pt x="130894" y="36827"/>
                </a:lnTo>
                <a:lnTo>
                  <a:pt x="130060" y="36827"/>
                </a:lnTo>
                <a:lnTo>
                  <a:pt x="131061" y="35259"/>
                </a:lnTo>
                <a:lnTo>
                  <a:pt x="131628" y="35259"/>
                </a:lnTo>
                <a:cubicBezTo>
                  <a:pt x="131928" y="35259"/>
                  <a:pt x="132162" y="34959"/>
                  <a:pt x="132162" y="34592"/>
                </a:cubicBezTo>
                <a:cubicBezTo>
                  <a:pt x="132162" y="34225"/>
                  <a:pt x="131928" y="33958"/>
                  <a:pt x="131628" y="33958"/>
                </a:cubicBezTo>
                <a:lnTo>
                  <a:pt x="129293" y="33958"/>
                </a:lnTo>
                <a:lnTo>
                  <a:pt x="129293" y="20615"/>
                </a:lnTo>
                <a:lnTo>
                  <a:pt x="129360" y="20615"/>
                </a:lnTo>
                <a:lnTo>
                  <a:pt x="130261" y="19147"/>
                </a:lnTo>
                <a:lnTo>
                  <a:pt x="130694" y="19147"/>
                </a:lnTo>
                <a:cubicBezTo>
                  <a:pt x="130961" y="19147"/>
                  <a:pt x="131128" y="18914"/>
                  <a:pt x="131128" y="18647"/>
                </a:cubicBezTo>
                <a:cubicBezTo>
                  <a:pt x="131128" y="18347"/>
                  <a:pt x="130961" y="18147"/>
                  <a:pt x="130694" y="18147"/>
                </a:cubicBezTo>
                <a:lnTo>
                  <a:pt x="128993" y="18147"/>
                </a:lnTo>
                <a:lnTo>
                  <a:pt x="128993" y="13877"/>
                </a:lnTo>
                <a:lnTo>
                  <a:pt x="129327" y="13877"/>
                </a:lnTo>
                <a:lnTo>
                  <a:pt x="129327" y="12976"/>
                </a:lnTo>
                <a:lnTo>
                  <a:pt x="128993" y="12976"/>
                </a:lnTo>
                <a:lnTo>
                  <a:pt x="128993" y="12443"/>
                </a:lnTo>
                <a:lnTo>
                  <a:pt x="129026" y="12443"/>
                </a:lnTo>
                <a:cubicBezTo>
                  <a:pt x="129093" y="12443"/>
                  <a:pt x="129160" y="12343"/>
                  <a:pt x="129160" y="12209"/>
                </a:cubicBezTo>
                <a:cubicBezTo>
                  <a:pt x="129160" y="12076"/>
                  <a:pt x="129093" y="11976"/>
                  <a:pt x="129026" y="11976"/>
                </a:cubicBezTo>
                <a:lnTo>
                  <a:pt x="128993" y="11976"/>
                </a:lnTo>
                <a:lnTo>
                  <a:pt x="128993" y="11709"/>
                </a:lnTo>
                <a:cubicBezTo>
                  <a:pt x="129393" y="8707"/>
                  <a:pt x="127459" y="9140"/>
                  <a:pt x="127425" y="8373"/>
                </a:cubicBezTo>
                <a:lnTo>
                  <a:pt x="127358" y="7673"/>
                </a:lnTo>
                <a:lnTo>
                  <a:pt x="127325" y="7673"/>
                </a:lnTo>
                <a:lnTo>
                  <a:pt x="127292" y="8373"/>
                </a:lnTo>
                <a:cubicBezTo>
                  <a:pt x="127258" y="9207"/>
                  <a:pt x="125324" y="8707"/>
                  <a:pt x="125724" y="11709"/>
                </a:cubicBezTo>
                <a:lnTo>
                  <a:pt x="125724" y="11976"/>
                </a:lnTo>
                <a:lnTo>
                  <a:pt x="125691" y="11976"/>
                </a:lnTo>
                <a:cubicBezTo>
                  <a:pt x="125624" y="11976"/>
                  <a:pt x="125591" y="12076"/>
                  <a:pt x="125591" y="12209"/>
                </a:cubicBezTo>
                <a:cubicBezTo>
                  <a:pt x="125591" y="12343"/>
                  <a:pt x="125624" y="12443"/>
                  <a:pt x="125691" y="12443"/>
                </a:cubicBezTo>
                <a:lnTo>
                  <a:pt x="125724" y="12443"/>
                </a:lnTo>
                <a:lnTo>
                  <a:pt x="125724" y="12976"/>
                </a:lnTo>
                <a:lnTo>
                  <a:pt x="125390" y="12976"/>
                </a:lnTo>
                <a:lnTo>
                  <a:pt x="125390" y="13877"/>
                </a:lnTo>
                <a:lnTo>
                  <a:pt x="125757" y="13877"/>
                </a:lnTo>
                <a:lnTo>
                  <a:pt x="125757" y="18147"/>
                </a:lnTo>
                <a:lnTo>
                  <a:pt x="124023" y="18147"/>
                </a:lnTo>
                <a:cubicBezTo>
                  <a:pt x="123789" y="18147"/>
                  <a:pt x="123589" y="18347"/>
                  <a:pt x="123589" y="18647"/>
                </a:cubicBezTo>
                <a:cubicBezTo>
                  <a:pt x="123589" y="18914"/>
                  <a:pt x="123789" y="19147"/>
                  <a:pt x="124023" y="19147"/>
                </a:cubicBezTo>
                <a:lnTo>
                  <a:pt x="124456" y="19147"/>
                </a:lnTo>
                <a:lnTo>
                  <a:pt x="125357" y="20615"/>
                </a:lnTo>
                <a:lnTo>
                  <a:pt x="125424" y="20615"/>
                </a:lnTo>
                <a:lnTo>
                  <a:pt x="125424" y="33925"/>
                </a:lnTo>
                <a:lnTo>
                  <a:pt x="123122" y="33925"/>
                </a:lnTo>
                <a:cubicBezTo>
                  <a:pt x="122789" y="33925"/>
                  <a:pt x="122555" y="34225"/>
                  <a:pt x="122555" y="34592"/>
                </a:cubicBezTo>
                <a:cubicBezTo>
                  <a:pt x="122555" y="34959"/>
                  <a:pt x="122789" y="35259"/>
                  <a:pt x="123122" y="35259"/>
                </a:cubicBezTo>
                <a:lnTo>
                  <a:pt x="123656" y="35259"/>
                </a:lnTo>
                <a:lnTo>
                  <a:pt x="124657" y="36827"/>
                </a:lnTo>
                <a:lnTo>
                  <a:pt x="124023" y="36827"/>
                </a:lnTo>
                <a:lnTo>
                  <a:pt x="124023" y="41130"/>
                </a:lnTo>
                <a:lnTo>
                  <a:pt x="121087" y="41130"/>
                </a:lnTo>
                <a:lnTo>
                  <a:pt x="121087" y="40029"/>
                </a:lnTo>
                <a:lnTo>
                  <a:pt x="120520" y="40029"/>
                </a:lnTo>
                <a:lnTo>
                  <a:pt x="120520" y="39095"/>
                </a:lnTo>
                <a:lnTo>
                  <a:pt x="120554" y="39095"/>
                </a:lnTo>
                <a:cubicBezTo>
                  <a:pt x="120654" y="39095"/>
                  <a:pt x="120754" y="38895"/>
                  <a:pt x="120754" y="38695"/>
                </a:cubicBezTo>
                <a:cubicBezTo>
                  <a:pt x="120754" y="38461"/>
                  <a:pt x="120654" y="38295"/>
                  <a:pt x="120554" y="38295"/>
                </a:cubicBezTo>
                <a:lnTo>
                  <a:pt x="120387" y="38295"/>
                </a:lnTo>
                <a:cubicBezTo>
                  <a:pt x="121388" y="32524"/>
                  <a:pt x="117818" y="33324"/>
                  <a:pt x="117718" y="31990"/>
                </a:cubicBezTo>
                <a:lnTo>
                  <a:pt x="117652" y="30722"/>
                </a:lnTo>
                <a:lnTo>
                  <a:pt x="117585" y="30722"/>
                </a:lnTo>
                <a:lnTo>
                  <a:pt x="117518" y="31957"/>
                </a:lnTo>
                <a:cubicBezTo>
                  <a:pt x="117418" y="33458"/>
                  <a:pt x="113882" y="32490"/>
                  <a:pt x="114850" y="38295"/>
                </a:cubicBezTo>
                <a:lnTo>
                  <a:pt x="114716" y="38295"/>
                </a:lnTo>
                <a:cubicBezTo>
                  <a:pt x="114583" y="38295"/>
                  <a:pt x="114483" y="38461"/>
                  <a:pt x="114483" y="38695"/>
                </a:cubicBezTo>
                <a:cubicBezTo>
                  <a:pt x="114483" y="38895"/>
                  <a:pt x="114583" y="39095"/>
                  <a:pt x="114716" y="39095"/>
                </a:cubicBezTo>
                <a:lnTo>
                  <a:pt x="114749" y="39095"/>
                </a:lnTo>
                <a:lnTo>
                  <a:pt x="114749" y="40029"/>
                </a:lnTo>
                <a:lnTo>
                  <a:pt x="114182" y="40029"/>
                </a:lnTo>
                <a:lnTo>
                  <a:pt x="114182" y="41130"/>
                </a:lnTo>
                <a:lnTo>
                  <a:pt x="110513" y="41130"/>
                </a:lnTo>
                <a:lnTo>
                  <a:pt x="110513" y="40029"/>
                </a:lnTo>
                <a:lnTo>
                  <a:pt x="109946" y="40029"/>
                </a:lnTo>
                <a:lnTo>
                  <a:pt x="109946" y="39095"/>
                </a:lnTo>
                <a:lnTo>
                  <a:pt x="109979" y="39095"/>
                </a:lnTo>
                <a:cubicBezTo>
                  <a:pt x="110113" y="39095"/>
                  <a:pt x="110213" y="38895"/>
                  <a:pt x="110213" y="38695"/>
                </a:cubicBezTo>
                <a:cubicBezTo>
                  <a:pt x="110213" y="38461"/>
                  <a:pt x="110113" y="38295"/>
                  <a:pt x="109979" y="38295"/>
                </a:cubicBezTo>
                <a:lnTo>
                  <a:pt x="109846" y="38295"/>
                </a:lnTo>
                <a:cubicBezTo>
                  <a:pt x="110813" y="32524"/>
                  <a:pt x="107244" y="33324"/>
                  <a:pt x="107177" y="31990"/>
                </a:cubicBezTo>
                <a:lnTo>
                  <a:pt x="107077" y="30722"/>
                </a:lnTo>
                <a:lnTo>
                  <a:pt x="107011" y="30722"/>
                </a:lnTo>
                <a:lnTo>
                  <a:pt x="106944" y="31957"/>
                </a:lnTo>
                <a:cubicBezTo>
                  <a:pt x="106844" y="33458"/>
                  <a:pt x="103308" y="32490"/>
                  <a:pt x="104309" y="38295"/>
                </a:cubicBezTo>
                <a:lnTo>
                  <a:pt x="104142" y="38295"/>
                </a:lnTo>
                <a:cubicBezTo>
                  <a:pt x="104042" y="38295"/>
                  <a:pt x="103942" y="38461"/>
                  <a:pt x="103942" y="38695"/>
                </a:cubicBezTo>
                <a:cubicBezTo>
                  <a:pt x="103942" y="38895"/>
                  <a:pt x="104042" y="39095"/>
                  <a:pt x="104142" y="39095"/>
                </a:cubicBezTo>
                <a:lnTo>
                  <a:pt x="104175" y="39095"/>
                </a:lnTo>
                <a:lnTo>
                  <a:pt x="104175" y="40029"/>
                </a:lnTo>
                <a:lnTo>
                  <a:pt x="103608" y="40029"/>
                </a:lnTo>
                <a:lnTo>
                  <a:pt x="103608" y="41130"/>
                </a:lnTo>
                <a:lnTo>
                  <a:pt x="99072" y="41130"/>
                </a:lnTo>
                <a:lnTo>
                  <a:pt x="99072" y="32257"/>
                </a:lnTo>
                <a:lnTo>
                  <a:pt x="99672" y="32257"/>
                </a:lnTo>
                <a:lnTo>
                  <a:pt x="99672" y="30689"/>
                </a:lnTo>
                <a:lnTo>
                  <a:pt x="99138" y="30689"/>
                </a:lnTo>
                <a:lnTo>
                  <a:pt x="99138" y="29755"/>
                </a:lnTo>
                <a:lnTo>
                  <a:pt x="99138" y="29755"/>
                </a:lnTo>
                <a:cubicBezTo>
                  <a:pt x="99272" y="29755"/>
                  <a:pt x="99372" y="29555"/>
                  <a:pt x="99372" y="29355"/>
                </a:cubicBezTo>
                <a:cubicBezTo>
                  <a:pt x="99372" y="29121"/>
                  <a:pt x="99272" y="28955"/>
                  <a:pt x="99138" y="28955"/>
                </a:cubicBezTo>
                <a:lnTo>
                  <a:pt x="99072" y="28955"/>
                </a:lnTo>
                <a:lnTo>
                  <a:pt x="99072" y="28454"/>
                </a:lnTo>
                <a:cubicBezTo>
                  <a:pt x="99772" y="23217"/>
                  <a:pt x="96403" y="23951"/>
                  <a:pt x="96336" y="22650"/>
                </a:cubicBezTo>
                <a:lnTo>
                  <a:pt x="96236" y="21382"/>
                </a:lnTo>
                <a:lnTo>
                  <a:pt x="96170" y="21382"/>
                </a:lnTo>
                <a:lnTo>
                  <a:pt x="96103" y="22617"/>
                </a:lnTo>
                <a:cubicBezTo>
                  <a:pt x="96036" y="24051"/>
                  <a:pt x="92667" y="23217"/>
                  <a:pt x="93368" y="28454"/>
                </a:cubicBezTo>
                <a:lnTo>
                  <a:pt x="93368" y="28955"/>
                </a:lnTo>
                <a:lnTo>
                  <a:pt x="93301" y="28955"/>
                </a:lnTo>
                <a:cubicBezTo>
                  <a:pt x="93201" y="28955"/>
                  <a:pt x="93101" y="29121"/>
                  <a:pt x="93101" y="29355"/>
                </a:cubicBezTo>
                <a:cubicBezTo>
                  <a:pt x="93101" y="29555"/>
                  <a:pt x="93201" y="29755"/>
                  <a:pt x="93301" y="29755"/>
                </a:cubicBezTo>
                <a:lnTo>
                  <a:pt x="93334" y="29755"/>
                </a:lnTo>
                <a:lnTo>
                  <a:pt x="93334" y="30689"/>
                </a:lnTo>
                <a:lnTo>
                  <a:pt x="92767" y="30689"/>
                </a:lnTo>
                <a:lnTo>
                  <a:pt x="92767" y="32257"/>
                </a:lnTo>
                <a:lnTo>
                  <a:pt x="93368" y="32257"/>
                </a:lnTo>
                <a:lnTo>
                  <a:pt x="93368" y="43965"/>
                </a:lnTo>
                <a:lnTo>
                  <a:pt x="92500" y="43965"/>
                </a:lnTo>
                <a:lnTo>
                  <a:pt x="92500" y="33124"/>
                </a:lnTo>
                <a:lnTo>
                  <a:pt x="89331" y="33124"/>
                </a:lnTo>
                <a:lnTo>
                  <a:pt x="89331" y="29288"/>
                </a:lnTo>
                <a:lnTo>
                  <a:pt x="87263" y="29288"/>
                </a:lnTo>
                <a:lnTo>
                  <a:pt x="87263" y="26953"/>
                </a:lnTo>
                <a:lnTo>
                  <a:pt x="87363" y="26953"/>
                </a:lnTo>
                <a:cubicBezTo>
                  <a:pt x="87797" y="26953"/>
                  <a:pt x="88197" y="26519"/>
                  <a:pt x="88197" y="25986"/>
                </a:cubicBezTo>
                <a:cubicBezTo>
                  <a:pt x="88197" y="25452"/>
                  <a:pt x="87797" y="25018"/>
                  <a:pt x="87363" y="25018"/>
                </a:cubicBezTo>
                <a:lnTo>
                  <a:pt x="86830" y="25018"/>
                </a:lnTo>
                <a:cubicBezTo>
                  <a:pt x="90566" y="10842"/>
                  <a:pt x="77223" y="10808"/>
                  <a:pt x="76889" y="7139"/>
                </a:cubicBezTo>
                <a:lnTo>
                  <a:pt x="76522" y="3436"/>
                </a:lnTo>
                <a:cubicBezTo>
                  <a:pt x="76589" y="3470"/>
                  <a:pt x="76656" y="3470"/>
                  <a:pt x="76722" y="3470"/>
                </a:cubicBezTo>
                <a:cubicBezTo>
                  <a:pt x="77523" y="3470"/>
                  <a:pt x="78190" y="2702"/>
                  <a:pt x="78190" y="1735"/>
                </a:cubicBezTo>
                <a:cubicBezTo>
                  <a:pt x="78190" y="1635"/>
                  <a:pt x="78190" y="1568"/>
                  <a:pt x="78157" y="1468"/>
                </a:cubicBezTo>
                <a:cubicBezTo>
                  <a:pt x="78090" y="2035"/>
                  <a:pt x="77656" y="2469"/>
                  <a:pt x="77123" y="2469"/>
                </a:cubicBezTo>
                <a:cubicBezTo>
                  <a:pt x="76556" y="2469"/>
                  <a:pt x="76089" y="1902"/>
                  <a:pt x="76089" y="1235"/>
                </a:cubicBezTo>
                <a:cubicBezTo>
                  <a:pt x="76089" y="634"/>
                  <a:pt x="76455" y="134"/>
                  <a:pt x="76956" y="34"/>
                </a:cubicBezTo>
                <a:cubicBezTo>
                  <a:pt x="76856" y="34"/>
                  <a:pt x="76789" y="0"/>
                  <a:pt x="76722" y="0"/>
                </a:cubicBezTo>
                <a:cubicBezTo>
                  <a:pt x="75888" y="0"/>
                  <a:pt x="75221" y="768"/>
                  <a:pt x="75221" y="1735"/>
                </a:cubicBezTo>
                <a:cubicBezTo>
                  <a:pt x="75221" y="2569"/>
                  <a:pt x="75722" y="3269"/>
                  <a:pt x="76389" y="3436"/>
                </a:cubicBezTo>
                <a:lnTo>
                  <a:pt x="76055" y="7206"/>
                </a:lnTo>
                <a:cubicBezTo>
                  <a:pt x="75755" y="10508"/>
                  <a:pt x="62312" y="10908"/>
                  <a:pt x="66015" y="25018"/>
                </a:cubicBezTo>
                <a:lnTo>
                  <a:pt x="65481" y="25018"/>
                </a:lnTo>
                <a:cubicBezTo>
                  <a:pt x="65014" y="25018"/>
                  <a:pt x="64647" y="25452"/>
                  <a:pt x="64647" y="25986"/>
                </a:cubicBezTo>
                <a:cubicBezTo>
                  <a:pt x="64647" y="26519"/>
                  <a:pt x="65014" y="26953"/>
                  <a:pt x="65481" y="26953"/>
                </a:cubicBezTo>
                <a:lnTo>
                  <a:pt x="65548" y="26953"/>
                </a:lnTo>
                <a:lnTo>
                  <a:pt x="65548" y="29288"/>
                </a:lnTo>
                <a:lnTo>
                  <a:pt x="63480" y="29288"/>
                </a:lnTo>
                <a:lnTo>
                  <a:pt x="63480" y="33124"/>
                </a:lnTo>
                <a:lnTo>
                  <a:pt x="60344" y="33124"/>
                </a:lnTo>
                <a:lnTo>
                  <a:pt x="60344" y="43965"/>
                </a:lnTo>
                <a:lnTo>
                  <a:pt x="59443" y="43965"/>
                </a:lnTo>
                <a:lnTo>
                  <a:pt x="59443" y="32257"/>
                </a:lnTo>
                <a:lnTo>
                  <a:pt x="60044" y="32257"/>
                </a:lnTo>
                <a:lnTo>
                  <a:pt x="60044" y="30689"/>
                </a:lnTo>
                <a:lnTo>
                  <a:pt x="59510" y="30689"/>
                </a:lnTo>
                <a:lnTo>
                  <a:pt x="59510" y="29755"/>
                </a:lnTo>
                <a:lnTo>
                  <a:pt x="59510" y="29755"/>
                </a:lnTo>
                <a:cubicBezTo>
                  <a:pt x="59643" y="29755"/>
                  <a:pt x="59744" y="29555"/>
                  <a:pt x="59744" y="29355"/>
                </a:cubicBezTo>
                <a:cubicBezTo>
                  <a:pt x="59744" y="29121"/>
                  <a:pt x="59643" y="28955"/>
                  <a:pt x="59510" y="28955"/>
                </a:cubicBezTo>
                <a:lnTo>
                  <a:pt x="59443" y="28955"/>
                </a:lnTo>
                <a:lnTo>
                  <a:pt x="59443" y="28454"/>
                </a:lnTo>
                <a:cubicBezTo>
                  <a:pt x="60177" y="23217"/>
                  <a:pt x="56808" y="24051"/>
                  <a:pt x="56741" y="22617"/>
                </a:cubicBezTo>
                <a:lnTo>
                  <a:pt x="56641" y="21382"/>
                </a:lnTo>
                <a:lnTo>
                  <a:pt x="56575" y="21382"/>
                </a:lnTo>
                <a:lnTo>
                  <a:pt x="56508" y="22650"/>
                </a:lnTo>
                <a:cubicBezTo>
                  <a:pt x="56441" y="23951"/>
                  <a:pt x="53072" y="23217"/>
                  <a:pt x="53773" y="28454"/>
                </a:cubicBezTo>
                <a:lnTo>
                  <a:pt x="53773" y="28955"/>
                </a:lnTo>
                <a:lnTo>
                  <a:pt x="53706" y="28955"/>
                </a:lnTo>
                <a:cubicBezTo>
                  <a:pt x="53572" y="28955"/>
                  <a:pt x="53472" y="29121"/>
                  <a:pt x="53472" y="29355"/>
                </a:cubicBezTo>
                <a:cubicBezTo>
                  <a:pt x="53472" y="29555"/>
                  <a:pt x="53572" y="29755"/>
                  <a:pt x="53706" y="29755"/>
                </a:cubicBezTo>
                <a:lnTo>
                  <a:pt x="53706" y="29755"/>
                </a:lnTo>
                <a:lnTo>
                  <a:pt x="53706" y="30689"/>
                </a:lnTo>
                <a:lnTo>
                  <a:pt x="53172" y="30689"/>
                </a:lnTo>
                <a:lnTo>
                  <a:pt x="53172" y="32257"/>
                </a:lnTo>
                <a:lnTo>
                  <a:pt x="53773" y="32257"/>
                </a:lnTo>
                <a:lnTo>
                  <a:pt x="53773" y="41130"/>
                </a:lnTo>
                <a:lnTo>
                  <a:pt x="49203" y="41130"/>
                </a:lnTo>
                <a:lnTo>
                  <a:pt x="49203" y="40029"/>
                </a:lnTo>
                <a:lnTo>
                  <a:pt x="48669" y="40029"/>
                </a:lnTo>
                <a:lnTo>
                  <a:pt x="48669" y="39095"/>
                </a:lnTo>
                <a:lnTo>
                  <a:pt x="48669" y="39095"/>
                </a:lnTo>
                <a:cubicBezTo>
                  <a:pt x="48802" y="39095"/>
                  <a:pt x="48902" y="38895"/>
                  <a:pt x="48902" y="38695"/>
                </a:cubicBezTo>
                <a:cubicBezTo>
                  <a:pt x="48902" y="38461"/>
                  <a:pt x="48802" y="38295"/>
                  <a:pt x="48669" y="38295"/>
                </a:cubicBezTo>
                <a:lnTo>
                  <a:pt x="48536" y="38295"/>
                </a:lnTo>
                <a:cubicBezTo>
                  <a:pt x="49536" y="32490"/>
                  <a:pt x="45967" y="33458"/>
                  <a:pt x="45900" y="31957"/>
                </a:cubicBezTo>
                <a:lnTo>
                  <a:pt x="45800" y="30722"/>
                </a:lnTo>
                <a:lnTo>
                  <a:pt x="45734" y="30722"/>
                </a:lnTo>
                <a:lnTo>
                  <a:pt x="45667" y="31990"/>
                </a:lnTo>
                <a:cubicBezTo>
                  <a:pt x="45600" y="33324"/>
                  <a:pt x="41998" y="32524"/>
                  <a:pt x="42998" y="38295"/>
                </a:cubicBezTo>
                <a:lnTo>
                  <a:pt x="42865" y="38295"/>
                </a:lnTo>
                <a:cubicBezTo>
                  <a:pt x="42731" y="38295"/>
                  <a:pt x="42631" y="38461"/>
                  <a:pt x="42631" y="38695"/>
                </a:cubicBezTo>
                <a:cubicBezTo>
                  <a:pt x="42631" y="38895"/>
                  <a:pt x="42731" y="39095"/>
                  <a:pt x="42865" y="39095"/>
                </a:cubicBezTo>
                <a:lnTo>
                  <a:pt x="42865" y="39095"/>
                </a:lnTo>
                <a:lnTo>
                  <a:pt x="42865" y="40029"/>
                </a:lnTo>
                <a:lnTo>
                  <a:pt x="42331" y="40029"/>
                </a:lnTo>
                <a:lnTo>
                  <a:pt x="42331" y="41130"/>
                </a:lnTo>
                <a:lnTo>
                  <a:pt x="38628" y="41130"/>
                </a:lnTo>
                <a:lnTo>
                  <a:pt x="38628" y="40029"/>
                </a:lnTo>
                <a:lnTo>
                  <a:pt x="38095" y="40029"/>
                </a:lnTo>
                <a:lnTo>
                  <a:pt x="38095" y="39095"/>
                </a:lnTo>
                <a:lnTo>
                  <a:pt x="38095" y="39095"/>
                </a:lnTo>
                <a:cubicBezTo>
                  <a:pt x="38228" y="39095"/>
                  <a:pt x="38328" y="38895"/>
                  <a:pt x="38328" y="38695"/>
                </a:cubicBezTo>
                <a:cubicBezTo>
                  <a:pt x="38328" y="38461"/>
                  <a:pt x="38228" y="38295"/>
                  <a:pt x="38095" y="38295"/>
                </a:cubicBezTo>
                <a:lnTo>
                  <a:pt x="37961" y="38295"/>
                </a:lnTo>
                <a:cubicBezTo>
                  <a:pt x="38962" y="32490"/>
                  <a:pt x="35393" y="33458"/>
                  <a:pt x="35326" y="31957"/>
                </a:cubicBezTo>
                <a:lnTo>
                  <a:pt x="35226" y="30722"/>
                </a:lnTo>
                <a:lnTo>
                  <a:pt x="35159" y="30722"/>
                </a:lnTo>
                <a:lnTo>
                  <a:pt x="35093" y="31990"/>
                </a:lnTo>
                <a:cubicBezTo>
                  <a:pt x="35026" y="33324"/>
                  <a:pt x="31423" y="32524"/>
                  <a:pt x="32424" y="38295"/>
                </a:cubicBezTo>
                <a:lnTo>
                  <a:pt x="32291" y="38295"/>
                </a:lnTo>
                <a:cubicBezTo>
                  <a:pt x="32157" y="38295"/>
                  <a:pt x="32057" y="38461"/>
                  <a:pt x="32057" y="38695"/>
                </a:cubicBezTo>
                <a:cubicBezTo>
                  <a:pt x="32057" y="38895"/>
                  <a:pt x="32157" y="39095"/>
                  <a:pt x="32291" y="39095"/>
                </a:cubicBezTo>
                <a:lnTo>
                  <a:pt x="32291" y="39095"/>
                </a:lnTo>
                <a:lnTo>
                  <a:pt x="32291" y="40029"/>
                </a:lnTo>
                <a:lnTo>
                  <a:pt x="31757" y="40029"/>
                </a:lnTo>
                <a:lnTo>
                  <a:pt x="31757" y="41130"/>
                </a:lnTo>
                <a:lnTo>
                  <a:pt x="28821" y="41130"/>
                </a:lnTo>
                <a:lnTo>
                  <a:pt x="28821" y="36827"/>
                </a:lnTo>
                <a:lnTo>
                  <a:pt x="28188" y="36827"/>
                </a:lnTo>
                <a:lnTo>
                  <a:pt x="29155" y="35259"/>
                </a:lnTo>
                <a:lnTo>
                  <a:pt x="29722" y="35259"/>
                </a:lnTo>
                <a:cubicBezTo>
                  <a:pt x="30022" y="35259"/>
                  <a:pt x="30289" y="34959"/>
                  <a:pt x="30289" y="34592"/>
                </a:cubicBezTo>
                <a:cubicBezTo>
                  <a:pt x="30289" y="34225"/>
                  <a:pt x="30022" y="33925"/>
                  <a:pt x="29722" y="33925"/>
                </a:cubicBezTo>
                <a:lnTo>
                  <a:pt x="27387" y="33925"/>
                </a:lnTo>
                <a:lnTo>
                  <a:pt x="27387" y="20615"/>
                </a:lnTo>
                <a:lnTo>
                  <a:pt x="27487" y="20615"/>
                </a:lnTo>
                <a:lnTo>
                  <a:pt x="28354" y="19147"/>
                </a:lnTo>
                <a:lnTo>
                  <a:pt x="28821" y="19147"/>
                </a:lnTo>
                <a:cubicBezTo>
                  <a:pt x="29055" y="19147"/>
                  <a:pt x="29255" y="18914"/>
                  <a:pt x="29255" y="18647"/>
                </a:cubicBezTo>
                <a:cubicBezTo>
                  <a:pt x="29255" y="18347"/>
                  <a:pt x="29055" y="18147"/>
                  <a:pt x="28821" y="18147"/>
                </a:cubicBezTo>
                <a:lnTo>
                  <a:pt x="27087" y="18147"/>
                </a:lnTo>
                <a:lnTo>
                  <a:pt x="27087" y="13877"/>
                </a:lnTo>
                <a:lnTo>
                  <a:pt x="27420" y="13877"/>
                </a:lnTo>
                <a:lnTo>
                  <a:pt x="27420" y="12976"/>
                </a:lnTo>
                <a:lnTo>
                  <a:pt x="27120" y="12976"/>
                </a:lnTo>
                <a:lnTo>
                  <a:pt x="27120" y="12443"/>
                </a:lnTo>
                <a:lnTo>
                  <a:pt x="27120" y="12443"/>
                </a:lnTo>
                <a:cubicBezTo>
                  <a:pt x="27187" y="12443"/>
                  <a:pt x="27254" y="12343"/>
                  <a:pt x="27254" y="12209"/>
                </a:cubicBezTo>
                <a:cubicBezTo>
                  <a:pt x="27254" y="12076"/>
                  <a:pt x="27187" y="11976"/>
                  <a:pt x="27120" y="11976"/>
                </a:cubicBezTo>
                <a:lnTo>
                  <a:pt x="27087" y="11976"/>
                </a:lnTo>
                <a:lnTo>
                  <a:pt x="27087" y="11709"/>
                </a:lnTo>
                <a:cubicBezTo>
                  <a:pt x="27487" y="8707"/>
                  <a:pt x="25586" y="9207"/>
                  <a:pt x="25519" y="8373"/>
                </a:cubicBezTo>
                <a:lnTo>
                  <a:pt x="25486" y="7673"/>
                </a:lnTo>
                <a:lnTo>
                  <a:pt x="25452" y="7673"/>
                </a:lnTo>
                <a:lnTo>
                  <a:pt x="25419" y="8373"/>
                </a:lnTo>
                <a:cubicBezTo>
                  <a:pt x="25352" y="9140"/>
                  <a:pt x="23451" y="8707"/>
                  <a:pt x="23851" y="11709"/>
                </a:cubicBezTo>
                <a:lnTo>
                  <a:pt x="23851" y="11976"/>
                </a:lnTo>
                <a:lnTo>
                  <a:pt x="23818" y="11976"/>
                </a:lnTo>
                <a:cubicBezTo>
                  <a:pt x="23751" y="11976"/>
                  <a:pt x="23684" y="12076"/>
                  <a:pt x="23684" y="12209"/>
                </a:cubicBezTo>
                <a:cubicBezTo>
                  <a:pt x="23684" y="12343"/>
                  <a:pt x="23751" y="12443"/>
                  <a:pt x="23818" y="12443"/>
                </a:cubicBezTo>
                <a:lnTo>
                  <a:pt x="23818" y="12443"/>
                </a:lnTo>
                <a:lnTo>
                  <a:pt x="23818" y="12976"/>
                </a:lnTo>
                <a:lnTo>
                  <a:pt x="23518" y="12976"/>
                </a:lnTo>
                <a:lnTo>
                  <a:pt x="23518" y="13877"/>
                </a:lnTo>
                <a:lnTo>
                  <a:pt x="23851" y="13877"/>
                </a:lnTo>
                <a:lnTo>
                  <a:pt x="23851" y="18147"/>
                </a:lnTo>
                <a:lnTo>
                  <a:pt x="22117" y="18147"/>
                </a:lnTo>
                <a:cubicBezTo>
                  <a:pt x="21883" y="18147"/>
                  <a:pt x="21683" y="18347"/>
                  <a:pt x="21683" y="18647"/>
                </a:cubicBezTo>
                <a:cubicBezTo>
                  <a:pt x="21683" y="18914"/>
                  <a:pt x="21883" y="19147"/>
                  <a:pt x="22117" y="19147"/>
                </a:cubicBezTo>
                <a:lnTo>
                  <a:pt x="22550" y="19147"/>
                </a:lnTo>
                <a:lnTo>
                  <a:pt x="23451" y="20615"/>
                </a:lnTo>
                <a:lnTo>
                  <a:pt x="23551" y="20615"/>
                </a:lnTo>
                <a:lnTo>
                  <a:pt x="23551" y="33925"/>
                </a:lnTo>
                <a:lnTo>
                  <a:pt x="21216" y="33925"/>
                </a:lnTo>
                <a:cubicBezTo>
                  <a:pt x="20916" y="33925"/>
                  <a:pt x="20649" y="34225"/>
                  <a:pt x="20649" y="34592"/>
                </a:cubicBezTo>
                <a:cubicBezTo>
                  <a:pt x="20649" y="34959"/>
                  <a:pt x="20916" y="35259"/>
                  <a:pt x="21216" y="35259"/>
                </a:cubicBezTo>
                <a:lnTo>
                  <a:pt x="21783" y="35259"/>
                </a:lnTo>
                <a:lnTo>
                  <a:pt x="22750" y="36827"/>
                </a:lnTo>
                <a:lnTo>
                  <a:pt x="21917" y="36827"/>
                </a:lnTo>
                <a:lnTo>
                  <a:pt x="21917" y="55574"/>
                </a:lnTo>
                <a:cubicBezTo>
                  <a:pt x="14811" y="56608"/>
                  <a:pt x="8207" y="57942"/>
                  <a:pt x="2903" y="59576"/>
                </a:cubicBezTo>
                <a:cubicBezTo>
                  <a:pt x="1102" y="60110"/>
                  <a:pt x="1669" y="59943"/>
                  <a:pt x="1" y="60677"/>
                </a:cubicBezTo>
                <a:cubicBezTo>
                  <a:pt x="2102" y="60377"/>
                  <a:pt x="1035" y="60577"/>
                  <a:pt x="3103" y="60144"/>
                </a:cubicBezTo>
                <a:cubicBezTo>
                  <a:pt x="9941" y="58809"/>
                  <a:pt x="16613" y="57808"/>
                  <a:pt x="23551" y="57075"/>
                </a:cubicBezTo>
                <a:cubicBezTo>
                  <a:pt x="41464" y="55140"/>
                  <a:pt x="58409" y="54773"/>
                  <a:pt x="76422" y="54773"/>
                </a:cubicBezTo>
                <a:cubicBezTo>
                  <a:pt x="98271" y="54773"/>
                  <a:pt x="120287" y="55307"/>
                  <a:pt x="141835" y="58743"/>
                </a:cubicBezTo>
                <a:cubicBezTo>
                  <a:pt x="145438" y="59310"/>
                  <a:pt x="149307" y="60210"/>
                  <a:pt x="152810" y="60677"/>
                </a:cubicBezTo>
                <a:cubicBezTo>
                  <a:pt x="148040" y="58576"/>
                  <a:pt x="139734" y="56908"/>
                  <a:pt x="130894" y="55607"/>
                </a:cubicBezTo>
                <a:close/>
                <a:moveTo>
                  <a:pt x="127892" y="39062"/>
                </a:moveTo>
                <a:cubicBezTo>
                  <a:pt x="127892" y="38595"/>
                  <a:pt x="128292" y="38194"/>
                  <a:pt x="128759" y="38194"/>
                </a:cubicBezTo>
                <a:cubicBezTo>
                  <a:pt x="129226" y="38194"/>
                  <a:pt x="129627" y="38595"/>
                  <a:pt x="129627" y="39062"/>
                </a:cubicBezTo>
                <a:lnTo>
                  <a:pt x="129627" y="42064"/>
                </a:lnTo>
                <a:lnTo>
                  <a:pt x="127892" y="42064"/>
                </a:lnTo>
                <a:lnTo>
                  <a:pt x="127892" y="39062"/>
                </a:lnTo>
                <a:close/>
                <a:moveTo>
                  <a:pt x="127892" y="46300"/>
                </a:moveTo>
                <a:cubicBezTo>
                  <a:pt x="127892" y="45833"/>
                  <a:pt x="128292" y="45433"/>
                  <a:pt x="128759" y="45433"/>
                </a:cubicBezTo>
                <a:cubicBezTo>
                  <a:pt x="129226" y="45433"/>
                  <a:pt x="129627" y="45833"/>
                  <a:pt x="129627" y="46300"/>
                </a:cubicBezTo>
                <a:lnTo>
                  <a:pt x="129627" y="49302"/>
                </a:lnTo>
                <a:lnTo>
                  <a:pt x="127892" y="49302"/>
                </a:lnTo>
                <a:lnTo>
                  <a:pt x="127892" y="46300"/>
                </a:lnTo>
                <a:close/>
                <a:moveTo>
                  <a:pt x="125290" y="39062"/>
                </a:moveTo>
                <a:cubicBezTo>
                  <a:pt x="125290" y="38595"/>
                  <a:pt x="125691" y="38194"/>
                  <a:pt x="126158" y="38194"/>
                </a:cubicBezTo>
                <a:cubicBezTo>
                  <a:pt x="126625" y="38194"/>
                  <a:pt x="127025" y="38595"/>
                  <a:pt x="127025" y="39062"/>
                </a:cubicBezTo>
                <a:lnTo>
                  <a:pt x="127025" y="42064"/>
                </a:lnTo>
                <a:lnTo>
                  <a:pt x="125324" y="42064"/>
                </a:lnTo>
                <a:lnTo>
                  <a:pt x="125324" y="39062"/>
                </a:lnTo>
                <a:close/>
                <a:moveTo>
                  <a:pt x="125290" y="46300"/>
                </a:moveTo>
                <a:cubicBezTo>
                  <a:pt x="125290" y="45833"/>
                  <a:pt x="125691" y="45433"/>
                  <a:pt x="126158" y="45433"/>
                </a:cubicBezTo>
                <a:cubicBezTo>
                  <a:pt x="126625" y="45433"/>
                  <a:pt x="127025" y="45833"/>
                  <a:pt x="127025" y="46300"/>
                </a:cubicBezTo>
                <a:lnTo>
                  <a:pt x="127025" y="49302"/>
                </a:lnTo>
                <a:lnTo>
                  <a:pt x="125324" y="49302"/>
                </a:lnTo>
                <a:lnTo>
                  <a:pt x="125324" y="46300"/>
                </a:lnTo>
                <a:close/>
                <a:moveTo>
                  <a:pt x="124757" y="54806"/>
                </a:moveTo>
                <a:cubicBezTo>
                  <a:pt x="124256" y="54740"/>
                  <a:pt x="123756" y="54673"/>
                  <a:pt x="123256" y="54606"/>
                </a:cubicBezTo>
                <a:lnTo>
                  <a:pt x="124023" y="54606"/>
                </a:lnTo>
                <a:close/>
                <a:moveTo>
                  <a:pt x="119286" y="46634"/>
                </a:moveTo>
                <a:cubicBezTo>
                  <a:pt x="119786" y="46267"/>
                  <a:pt x="120554" y="45767"/>
                  <a:pt x="120654" y="44999"/>
                </a:cubicBezTo>
                <a:cubicBezTo>
                  <a:pt x="120787" y="45800"/>
                  <a:pt x="121488" y="46234"/>
                  <a:pt x="122021" y="46634"/>
                </a:cubicBezTo>
                <a:cubicBezTo>
                  <a:pt x="122288" y="46801"/>
                  <a:pt x="122355" y="47067"/>
                  <a:pt x="122355" y="47334"/>
                </a:cubicBezTo>
                <a:cubicBezTo>
                  <a:pt x="122388" y="47468"/>
                  <a:pt x="122388" y="47568"/>
                  <a:pt x="122388" y="47668"/>
                </a:cubicBezTo>
                <a:lnTo>
                  <a:pt x="122388" y="47668"/>
                </a:lnTo>
                <a:lnTo>
                  <a:pt x="122388" y="54506"/>
                </a:lnTo>
                <a:cubicBezTo>
                  <a:pt x="121221" y="54373"/>
                  <a:pt x="120087" y="54239"/>
                  <a:pt x="118952" y="54139"/>
                </a:cubicBezTo>
                <a:lnTo>
                  <a:pt x="118952" y="47668"/>
                </a:lnTo>
                <a:cubicBezTo>
                  <a:pt x="118952" y="47601"/>
                  <a:pt x="118952" y="47534"/>
                  <a:pt x="118952" y="47468"/>
                </a:cubicBezTo>
                <a:cubicBezTo>
                  <a:pt x="118952" y="47168"/>
                  <a:pt x="118986" y="46834"/>
                  <a:pt x="119286" y="46634"/>
                </a:cubicBezTo>
                <a:close/>
                <a:moveTo>
                  <a:pt x="114216" y="46634"/>
                </a:moveTo>
                <a:cubicBezTo>
                  <a:pt x="114716" y="46267"/>
                  <a:pt x="115483" y="45767"/>
                  <a:pt x="115583" y="44999"/>
                </a:cubicBezTo>
                <a:cubicBezTo>
                  <a:pt x="115717" y="45800"/>
                  <a:pt x="116417" y="46234"/>
                  <a:pt x="116951" y="46634"/>
                </a:cubicBezTo>
                <a:cubicBezTo>
                  <a:pt x="117218" y="46801"/>
                  <a:pt x="117285" y="47067"/>
                  <a:pt x="117285" y="47334"/>
                </a:cubicBezTo>
                <a:cubicBezTo>
                  <a:pt x="117318" y="47468"/>
                  <a:pt x="117318" y="47568"/>
                  <a:pt x="117318" y="47668"/>
                </a:cubicBezTo>
                <a:lnTo>
                  <a:pt x="117318" y="53939"/>
                </a:lnTo>
                <a:cubicBezTo>
                  <a:pt x="116150" y="53839"/>
                  <a:pt x="114983" y="53739"/>
                  <a:pt x="113882" y="53605"/>
                </a:cubicBezTo>
                <a:lnTo>
                  <a:pt x="113882" y="47668"/>
                </a:lnTo>
                <a:cubicBezTo>
                  <a:pt x="113882" y="47601"/>
                  <a:pt x="113882" y="47534"/>
                  <a:pt x="113882" y="47468"/>
                </a:cubicBezTo>
                <a:cubicBezTo>
                  <a:pt x="113849" y="47168"/>
                  <a:pt x="113916" y="46834"/>
                  <a:pt x="114216" y="46634"/>
                </a:cubicBezTo>
                <a:close/>
                <a:moveTo>
                  <a:pt x="109145" y="46634"/>
                </a:moveTo>
                <a:cubicBezTo>
                  <a:pt x="109646" y="46267"/>
                  <a:pt x="110413" y="45767"/>
                  <a:pt x="110513" y="44999"/>
                </a:cubicBezTo>
                <a:cubicBezTo>
                  <a:pt x="110647" y="45800"/>
                  <a:pt x="111347" y="46234"/>
                  <a:pt x="111881" y="46634"/>
                </a:cubicBezTo>
                <a:cubicBezTo>
                  <a:pt x="112148" y="46801"/>
                  <a:pt x="112214" y="47067"/>
                  <a:pt x="112214" y="47334"/>
                </a:cubicBezTo>
                <a:cubicBezTo>
                  <a:pt x="112214" y="47468"/>
                  <a:pt x="112248" y="47568"/>
                  <a:pt x="112248" y="47668"/>
                </a:cubicBezTo>
                <a:lnTo>
                  <a:pt x="112248" y="53472"/>
                </a:lnTo>
                <a:cubicBezTo>
                  <a:pt x="111047" y="53372"/>
                  <a:pt x="109913" y="53272"/>
                  <a:pt x="108812" y="53172"/>
                </a:cubicBezTo>
                <a:lnTo>
                  <a:pt x="108812" y="47668"/>
                </a:lnTo>
                <a:cubicBezTo>
                  <a:pt x="108812" y="47601"/>
                  <a:pt x="108812" y="47534"/>
                  <a:pt x="108812" y="47468"/>
                </a:cubicBezTo>
                <a:cubicBezTo>
                  <a:pt x="108779" y="47168"/>
                  <a:pt x="108845" y="46834"/>
                  <a:pt x="109145" y="46634"/>
                </a:cubicBezTo>
                <a:close/>
                <a:moveTo>
                  <a:pt x="104042" y="46634"/>
                </a:moveTo>
                <a:cubicBezTo>
                  <a:pt x="104576" y="46267"/>
                  <a:pt x="105343" y="45767"/>
                  <a:pt x="105443" y="44999"/>
                </a:cubicBezTo>
                <a:cubicBezTo>
                  <a:pt x="105543" y="45800"/>
                  <a:pt x="106277" y="46234"/>
                  <a:pt x="106810" y="46634"/>
                </a:cubicBezTo>
                <a:cubicBezTo>
                  <a:pt x="107044" y="46801"/>
                  <a:pt x="107144" y="47067"/>
                  <a:pt x="107144" y="47334"/>
                </a:cubicBezTo>
                <a:cubicBezTo>
                  <a:pt x="107144" y="47468"/>
                  <a:pt x="107144" y="47568"/>
                  <a:pt x="107144" y="47668"/>
                </a:cubicBezTo>
                <a:lnTo>
                  <a:pt x="107144" y="53038"/>
                </a:lnTo>
                <a:cubicBezTo>
                  <a:pt x="105943" y="52938"/>
                  <a:pt x="104809" y="52872"/>
                  <a:pt x="103742" y="52805"/>
                </a:cubicBezTo>
                <a:lnTo>
                  <a:pt x="103742" y="47668"/>
                </a:lnTo>
                <a:cubicBezTo>
                  <a:pt x="103742" y="47635"/>
                  <a:pt x="103742" y="47534"/>
                  <a:pt x="103742" y="47468"/>
                </a:cubicBezTo>
                <a:cubicBezTo>
                  <a:pt x="103708" y="47168"/>
                  <a:pt x="103775" y="46834"/>
                  <a:pt x="104042" y="46634"/>
                </a:cubicBezTo>
                <a:close/>
                <a:moveTo>
                  <a:pt x="86996" y="35226"/>
                </a:moveTo>
                <a:cubicBezTo>
                  <a:pt x="87196" y="36793"/>
                  <a:pt x="88731" y="37761"/>
                  <a:pt x="89798" y="38495"/>
                </a:cubicBezTo>
                <a:cubicBezTo>
                  <a:pt x="90399" y="38928"/>
                  <a:pt x="90499" y="39595"/>
                  <a:pt x="90432" y="40196"/>
                </a:cubicBezTo>
                <a:cubicBezTo>
                  <a:pt x="90432" y="40363"/>
                  <a:pt x="90432" y="40496"/>
                  <a:pt x="90432" y="40630"/>
                </a:cubicBezTo>
                <a:lnTo>
                  <a:pt x="90432" y="52104"/>
                </a:lnTo>
                <a:cubicBezTo>
                  <a:pt x="88130" y="52004"/>
                  <a:pt x="85829" y="51938"/>
                  <a:pt x="83527" y="51904"/>
                </a:cubicBezTo>
                <a:lnTo>
                  <a:pt x="83527" y="40630"/>
                </a:lnTo>
                <a:cubicBezTo>
                  <a:pt x="83527" y="40429"/>
                  <a:pt x="83527" y="40163"/>
                  <a:pt x="83594" y="39896"/>
                </a:cubicBezTo>
                <a:cubicBezTo>
                  <a:pt x="83594" y="39395"/>
                  <a:pt x="83727" y="38828"/>
                  <a:pt x="84228" y="38495"/>
                </a:cubicBezTo>
                <a:cubicBezTo>
                  <a:pt x="85328" y="37727"/>
                  <a:pt x="86763" y="36827"/>
                  <a:pt x="86996" y="35226"/>
                </a:cubicBezTo>
                <a:close/>
                <a:moveTo>
                  <a:pt x="82793" y="26753"/>
                </a:moveTo>
                <a:cubicBezTo>
                  <a:pt x="82793" y="26086"/>
                  <a:pt x="83360" y="25519"/>
                  <a:pt x="84028" y="25519"/>
                </a:cubicBezTo>
                <a:cubicBezTo>
                  <a:pt x="84728" y="25519"/>
                  <a:pt x="85295" y="26086"/>
                  <a:pt x="85295" y="26753"/>
                </a:cubicBezTo>
                <a:lnTo>
                  <a:pt x="85295" y="31189"/>
                </a:lnTo>
                <a:lnTo>
                  <a:pt x="82793" y="31189"/>
                </a:lnTo>
                <a:lnTo>
                  <a:pt x="82793" y="26753"/>
                </a:lnTo>
                <a:close/>
                <a:moveTo>
                  <a:pt x="78957" y="26753"/>
                </a:moveTo>
                <a:cubicBezTo>
                  <a:pt x="78957" y="26086"/>
                  <a:pt x="79524" y="25519"/>
                  <a:pt x="80225" y="25519"/>
                </a:cubicBezTo>
                <a:cubicBezTo>
                  <a:pt x="80925" y="25519"/>
                  <a:pt x="81492" y="26086"/>
                  <a:pt x="81492" y="26753"/>
                </a:cubicBezTo>
                <a:lnTo>
                  <a:pt x="81492" y="31189"/>
                </a:lnTo>
                <a:lnTo>
                  <a:pt x="78957" y="31189"/>
                </a:lnTo>
                <a:lnTo>
                  <a:pt x="78957" y="26753"/>
                </a:lnTo>
                <a:close/>
                <a:moveTo>
                  <a:pt x="75155" y="26753"/>
                </a:moveTo>
                <a:cubicBezTo>
                  <a:pt x="75155" y="26086"/>
                  <a:pt x="75722" y="25519"/>
                  <a:pt x="76422" y="25519"/>
                </a:cubicBezTo>
                <a:cubicBezTo>
                  <a:pt x="77123" y="25519"/>
                  <a:pt x="77690" y="26086"/>
                  <a:pt x="77690" y="26753"/>
                </a:cubicBezTo>
                <a:lnTo>
                  <a:pt x="77690" y="31189"/>
                </a:lnTo>
                <a:lnTo>
                  <a:pt x="75155" y="31189"/>
                </a:lnTo>
                <a:close/>
                <a:moveTo>
                  <a:pt x="71352" y="26753"/>
                </a:moveTo>
                <a:cubicBezTo>
                  <a:pt x="71352" y="26086"/>
                  <a:pt x="71919" y="25519"/>
                  <a:pt x="72619" y="25519"/>
                </a:cubicBezTo>
                <a:cubicBezTo>
                  <a:pt x="73320" y="25519"/>
                  <a:pt x="73887" y="26086"/>
                  <a:pt x="73887" y="26753"/>
                </a:cubicBezTo>
                <a:lnTo>
                  <a:pt x="73887" y="31189"/>
                </a:lnTo>
                <a:lnTo>
                  <a:pt x="71352" y="31189"/>
                </a:lnTo>
                <a:close/>
                <a:moveTo>
                  <a:pt x="67549" y="26753"/>
                </a:moveTo>
                <a:cubicBezTo>
                  <a:pt x="67549" y="26086"/>
                  <a:pt x="68116" y="25519"/>
                  <a:pt x="68817" y="25519"/>
                </a:cubicBezTo>
                <a:cubicBezTo>
                  <a:pt x="69484" y="25519"/>
                  <a:pt x="70051" y="26086"/>
                  <a:pt x="70051" y="26753"/>
                </a:cubicBezTo>
                <a:lnTo>
                  <a:pt x="70051" y="31189"/>
                </a:lnTo>
                <a:lnTo>
                  <a:pt x="67549" y="31189"/>
                </a:lnTo>
                <a:close/>
                <a:moveTo>
                  <a:pt x="50770" y="47334"/>
                </a:moveTo>
                <a:cubicBezTo>
                  <a:pt x="50770" y="47067"/>
                  <a:pt x="50871" y="46801"/>
                  <a:pt x="51104" y="46634"/>
                </a:cubicBezTo>
                <a:cubicBezTo>
                  <a:pt x="51638" y="46234"/>
                  <a:pt x="52372" y="45800"/>
                  <a:pt x="52472" y="44999"/>
                </a:cubicBezTo>
                <a:cubicBezTo>
                  <a:pt x="52572" y="45767"/>
                  <a:pt x="53339" y="46267"/>
                  <a:pt x="53873" y="46634"/>
                </a:cubicBezTo>
                <a:cubicBezTo>
                  <a:pt x="54173" y="46834"/>
                  <a:pt x="54206" y="47168"/>
                  <a:pt x="54173" y="47468"/>
                </a:cubicBezTo>
                <a:cubicBezTo>
                  <a:pt x="54173" y="47534"/>
                  <a:pt x="54173" y="47601"/>
                  <a:pt x="54173" y="47668"/>
                </a:cubicBezTo>
                <a:lnTo>
                  <a:pt x="54173" y="52471"/>
                </a:lnTo>
                <a:cubicBezTo>
                  <a:pt x="53072" y="52538"/>
                  <a:pt x="51905" y="52605"/>
                  <a:pt x="50770" y="52671"/>
                </a:cubicBezTo>
                <a:lnTo>
                  <a:pt x="50770" y="47668"/>
                </a:lnTo>
                <a:cubicBezTo>
                  <a:pt x="50770" y="47568"/>
                  <a:pt x="50770" y="47468"/>
                  <a:pt x="50770" y="47334"/>
                </a:cubicBezTo>
                <a:close/>
                <a:moveTo>
                  <a:pt x="45700" y="47334"/>
                </a:moveTo>
                <a:cubicBezTo>
                  <a:pt x="45700" y="47067"/>
                  <a:pt x="45800" y="46801"/>
                  <a:pt x="46034" y="46634"/>
                </a:cubicBezTo>
                <a:cubicBezTo>
                  <a:pt x="46567" y="46234"/>
                  <a:pt x="47301" y="45800"/>
                  <a:pt x="47401" y="44999"/>
                </a:cubicBezTo>
                <a:cubicBezTo>
                  <a:pt x="47501" y="45767"/>
                  <a:pt x="48269" y="46267"/>
                  <a:pt x="48802" y="46634"/>
                </a:cubicBezTo>
                <a:cubicBezTo>
                  <a:pt x="49103" y="46834"/>
                  <a:pt x="49136" y="47168"/>
                  <a:pt x="49103" y="47468"/>
                </a:cubicBezTo>
                <a:cubicBezTo>
                  <a:pt x="49103" y="47534"/>
                  <a:pt x="49103" y="47601"/>
                  <a:pt x="49103" y="47668"/>
                </a:cubicBezTo>
                <a:lnTo>
                  <a:pt x="49103" y="52772"/>
                </a:lnTo>
                <a:cubicBezTo>
                  <a:pt x="47968" y="52872"/>
                  <a:pt x="46834" y="52938"/>
                  <a:pt x="45700" y="53038"/>
                </a:cubicBezTo>
                <a:lnTo>
                  <a:pt x="45700" y="47668"/>
                </a:lnTo>
                <a:cubicBezTo>
                  <a:pt x="45700" y="47568"/>
                  <a:pt x="45700" y="47468"/>
                  <a:pt x="45700" y="47334"/>
                </a:cubicBezTo>
                <a:close/>
                <a:moveTo>
                  <a:pt x="40630" y="47334"/>
                </a:moveTo>
                <a:cubicBezTo>
                  <a:pt x="40630" y="47067"/>
                  <a:pt x="40697" y="46801"/>
                  <a:pt x="40963" y="46634"/>
                </a:cubicBezTo>
                <a:cubicBezTo>
                  <a:pt x="41497" y="46234"/>
                  <a:pt x="42231" y="45800"/>
                  <a:pt x="42331" y="44999"/>
                </a:cubicBezTo>
                <a:cubicBezTo>
                  <a:pt x="42431" y="45767"/>
                  <a:pt x="43198" y="46267"/>
                  <a:pt x="43732" y="46634"/>
                </a:cubicBezTo>
                <a:cubicBezTo>
                  <a:pt x="43999" y="46834"/>
                  <a:pt x="44066" y="47168"/>
                  <a:pt x="44032" y="47468"/>
                </a:cubicBezTo>
                <a:cubicBezTo>
                  <a:pt x="44032" y="47534"/>
                  <a:pt x="44032" y="47601"/>
                  <a:pt x="44032" y="47668"/>
                </a:cubicBezTo>
                <a:lnTo>
                  <a:pt x="44032" y="47668"/>
                </a:lnTo>
                <a:lnTo>
                  <a:pt x="44032" y="53138"/>
                </a:lnTo>
                <a:cubicBezTo>
                  <a:pt x="42898" y="53239"/>
                  <a:pt x="41764" y="53339"/>
                  <a:pt x="40597" y="53439"/>
                </a:cubicBezTo>
                <a:lnTo>
                  <a:pt x="40597" y="47668"/>
                </a:lnTo>
                <a:cubicBezTo>
                  <a:pt x="40597" y="47568"/>
                  <a:pt x="40630" y="47468"/>
                  <a:pt x="40630" y="47334"/>
                </a:cubicBezTo>
                <a:close/>
                <a:moveTo>
                  <a:pt x="35560" y="47334"/>
                </a:moveTo>
                <a:cubicBezTo>
                  <a:pt x="35560" y="47067"/>
                  <a:pt x="35626" y="46801"/>
                  <a:pt x="35893" y="46634"/>
                </a:cubicBezTo>
                <a:cubicBezTo>
                  <a:pt x="36427" y="46234"/>
                  <a:pt x="37127" y="45800"/>
                  <a:pt x="37261" y="44999"/>
                </a:cubicBezTo>
                <a:cubicBezTo>
                  <a:pt x="37361" y="45767"/>
                  <a:pt x="38128" y="46267"/>
                  <a:pt x="38628" y="46634"/>
                </a:cubicBezTo>
                <a:cubicBezTo>
                  <a:pt x="38929" y="46834"/>
                  <a:pt x="38995" y="47168"/>
                  <a:pt x="38962" y="47468"/>
                </a:cubicBezTo>
                <a:cubicBezTo>
                  <a:pt x="38962" y="47534"/>
                  <a:pt x="38962" y="47601"/>
                  <a:pt x="38962" y="47668"/>
                </a:cubicBezTo>
                <a:lnTo>
                  <a:pt x="38962" y="53572"/>
                </a:lnTo>
                <a:cubicBezTo>
                  <a:pt x="37828" y="53672"/>
                  <a:pt x="36694" y="53806"/>
                  <a:pt x="35526" y="53906"/>
                </a:cubicBezTo>
                <a:lnTo>
                  <a:pt x="35526" y="47668"/>
                </a:lnTo>
                <a:cubicBezTo>
                  <a:pt x="35526" y="47568"/>
                  <a:pt x="35526" y="47468"/>
                  <a:pt x="35560" y="47334"/>
                </a:cubicBezTo>
                <a:close/>
                <a:moveTo>
                  <a:pt x="30489" y="47334"/>
                </a:moveTo>
                <a:cubicBezTo>
                  <a:pt x="30489" y="47067"/>
                  <a:pt x="30556" y="46801"/>
                  <a:pt x="30823" y="46634"/>
                </a:cubicBezTo>
                <a:cubicBezTo>
                  <a:pt x="31357" y="46234"/>
                  <a:pt x="32057" y="45800"/>
                  <a:pt x="32191" y="44999"/>
                </a:cubicBezTo>
                <a:cubicBezTo>
                  <a:pt x="32291" y="45767"/>
                  <a:pt x="33058" y="46267"/>
                  <a:pt x="33558" y="46634"/>
                </a:cubicBezTo>
                <a:cubicBezTo>
                  <a:pt x="33858" y="46834"/>
                  <a:pt x="33925" y="47168"/>
                  <a:pt x="33892" y="47468"/>
                </a:cubicBezTo>
                <a:cubicBezTo>
                  <a:pt x="33892" y="47534"/>
                  <a:pt x="33892" y="47601"/>
                  <a:pt x="33892" y="47668"/>
                </a:cubicBezTo>
                <a:lnTo>
                  <a:pt x="33892" y="54072"/>
                </a:lnTo>
                <a:cubicBezTo>
                  <a:pt x="32758" y="54206"/>
                  <a:pt x="31590" y="54306"/>
                  <a:pt x="30456" y="54439"/>
                </a:cubicBezTo>
                <a:lnTo>
                  <a:pt x="30456" y="47668"/>
                </a:lnTo>
                <a:cubicBezTo>
                  <a:pt x="30456" y="47568"/>
                  <a:pt x="30456" y="47468"/>
                  <a:pt x="30489" y="47334"/>
                </a:cubicBezTo>
                <a:close/>
                <a:moveTo>
                  <a:pt x="25819" y="39062"/>
                </a:moveTo>
                <a:cubicBezTo>
                  <a:pt x="25819" y="38595"/>
                  <a:pt x="26220" y="38194"/>
                  <a:pt x="26687" y="38194"/>
                </a:cubicBezTo>
                <a:cubicBezTo>
                  <a:pt x="27154" y="38194"/>
                  <a:pt x="27554" y="38595"/>
                  <a:pt x="27554" y="39062"/>
                </a:cubicBezTo>
                <a:lnTo>
                  <a:pt x="27554" y="42064"/>
                </a:lnTo>
                <a:lnTo>
                  <a:pt x="25819" y="42064"/>
                </a:lnTo>
                <a:lnTo>
                  <a:pt x="25819" y="39062"/>
                </a:lnTo>
                <a:close/>
                <a:moveTo>
                  <a:pt x="25819" y="46300"/>
                </a:moveTo>
                <a:cubicBezTo>
                  <a:pt x="25819" y="45833"/>
                  <a:pt x="26220" y="45433"/>
                  <a:pt x="26687" y="45433"/>
                </a:cubicBezTo>
                <a:cubicBezTo>
                  <a:pt x="27154" y="45433"/>
                  <a:pt x="27554" y="45833"/>
                  <a:pt x="27554" y="46300"/>
                </a:cubicBezTo>
                <a:lnTo>
                  <a:pt x="27554" y="49302"/>
                </a:lnTo>
                <a:lnTo>
                  <a:pt x="25819" y="49302"/>
                </a:lnTo>
                <a:lnTo>
                  <a:pt x="25819" y="46300"/>
                </a:lnTo>
                <a:close/>
                <a:moveTo>
                  <a:pt x="23251" y="39062"/>
                </a:moveTo>
                <a:cubicBezTo>
                  <a:pt x="23251" y="38595"/>
                  <a:pt x="23618" y="38194"/>
                  <a:pt x="24085" y="38194"/>
                </a:cubicBezTo>
                <a:cubicBezTo>
                  <a:pt x="24585" y="38194"/>
                  <a:pt x="24952" y="38595"/>
                  <a:pt x="24952" y="39062"/>
                </a:cubicBezTo>
                <a:lnTo>
                  <a:pt x="24952" y="42064"/>
                </a:lnTo>
                <a:lnTo>
                  <a:pt x="23251" y="42064"/>
                </a:lnTo>
                <a:lnTo>
                  <a:pt x="23251" y="39062"/>
                </a:lnTo>
                <a:close/>
                <a:moveTo>
                  <a:pt x="23251" y="46300"/>
                </a:moveTo>
                <a:cubicBezTo>
                  <a:pt x="23251" y="45833"/>
                  <a:pt x="23618" y="45433"/>
                  <a:pt x="24085" y="45433"/>
                </a:cubicBezTo>
                <a:cubicBezTo>
                  <a:pt x="24585" y="45433"/>
                  <a:pt x="24952" y="45833"/>
                  <a:pt x="24952" y="46300"/>
                </a:cubicBezTo>
                <a:lnTo>
                  <a:pt x="24952" y="49302"/>
                </a:lnTo>
                <a:lnTo>
                  <a:pt x="23251" y="49302"/>
                </a:lnTo>
                <a:lnTo>
                  <a:pt x="23251" y="46300"/>
                </a:lnTo>
                <a:close/>
                <a:moveTo>
                  <a:pt x="28821" y="54606"/>
                </a:moveTo>
                <a:lnTo>
                  <a:pt x="29122" y="54606"/>
                </a:lnTo>
                <a:cubicBezTo>
                  <a:pt x="28955" y="54640"/>
                  <a:pt x="28755" y="54673"/>
                  <a:pt x="28588" y="54673"/>
                </a:cubicBezTo>
                <a:close/>
                <a:moveTo>
                  <a:pt x="62412" y="52104"/>
                </a:moveTo>
                <a:lnTo>
                  <a:pt x="62412" y="40630"/>
                </a:lnTo>
                <a:cubicBezTo>
                  <a:pt x="62412" y="40429"/>
                  <a:pt x="62412" y="40163"/>
                  <a:pt x="62445" y="39896"/>
                </a:cubicBezTo>
                <a:cubicBezTo>
                  <a:pt x="62445" y="39395"/>
                  <a:pt x="62612" y="38828"/>
                  <a:pt x="63113" y="38495"/>
                </a:cubicBezTo>
                <a:cubicBezTo>
                  <a:pt x="64180" y="37727"/>
                  <a:pt x="65648" y="36827"/>
                  <a:pt x="65848" y="35226"/>
                </a:cubicBezTo>
                <a:cubicBezTo>
                  <a:pt x="66081" y="36760"/>
                  <a:pt x="67616" y="37761"/>
                  <a:pt x="68683" y="38495"/>
                </a:cubicBezTo>
                <a:cubicBezTo>
                  <a:pt x="69250" y="38928"/>
                  <a:pt x="69350" y="39595"/>
                  <a:pt x="69317" y="40196"/>
                </a:cubicBezTo>
                <a:cubicBezTo>
                  <a:pt x="69317" y="40363"/>
                  <a:pt x="69317" y="40496"/>
                  <a:pt x="69317" y="40630"/>
                </a:cubicBezTo>
                <a:lnTo>
                  <a:pt x="69317" y="51904"/>
                </a:lnTo>
                <a:cubicBezTo>
                  <a:pt x="68150" y="51904"/>
                  <a:pt x="67015" y="51938"/>
                  <a:pt x="65815" y="51971"/>
                </a:cubicBezTo>
                <a:cubicBezTo>
                  <a:pt x="64747" y="52004"/>
                  <a:pt x="63580" y="52038"/>
                  <a:pt x="62412" y="52104"/>
                </a:cubicBezTo>
                <a:close/>
                <a:moveTo>
                  <a:pt x="72619" y="51838"/>
                </a:moveTo>
                <a:lnTo>
                  <a:pt x="72619" y="39229"/>
                </a:lnTo>
                <a:cubicBezTo>
                  <a:pt x="72619" y="38995"/>
                  <a:pt x="72619" y="38728"/>
                  <a:pt x="72686" y="38428"/>
                </a:cubicBezTo>
                <a:cubicBezTo>
                  <a:pt x="72686" y="37861"/>
                  <a:pt x="72853" y="37260"/>
                  <a:pt x="73387" y="36894"/>
                </a:cubicBezTo>
                <a:cubicBezTo>
                  <a:pt x="74587" y="36026"/>
                  <a:pt x="76189" y="35059"/>
                  <a:pt x="76422" y="33291"/>
                </a:cubicBezTo>
                <a:cubicBezTo>
                  <a:pt x="76656" y="34992"/>
                  <a:pt x="78357" y="36060"/>
                  <a:pt x="79524" y="36894"/>
                </a:cubicBezTo>
                <a:cubicBezTo>
                  <a:pt x="80158" y="37361"/>
                  <a:pt x="80292" y="38094"/>
                  <a:pt x="80225" y="38762"/>
                </a:cubicBezTo>
                <a:cubicBezTo>
                  <a:pt x="80225" y="38928"/>
                  <a:pt x="80225" y="39095"/>
                  <a:pt x="80225" y="39229"/>
                </a:cubicBezTo>
                <a:lnTo>
                  <a:pt x="80225" y="51838"/>
                </a:lnTo>
                <a:cubicBezTo>
                  <a:pt x="77690" y="51804"/>
                  <a:pt x="75155" y="51838"/>
                  <a:pt x="72619" y="51838"/>
                </a:cubicBezTo>
                <a:close/>
                <a:moveTo>
                  <a:pt x="98671" y="52471"/>
                </a:moveTo>
                <a:lnTo>
                  <a:pt x="98671" y="47668"/>
                </a:lnTo>
                <a:cubicBezTo>
                  <a:pt x="98671" y="47635"/>
                  <a:pt x="98671" y="47534"/>
                  <a:pt x="98671" y="47468"/>
                </a:cubicBezTo>
                <a:cubicBezTo>
                  <a:pt x="98638" y="47168"/>
                  <a:pt x="98671" y="46834"/>
                  <a:pt x="98972" y="46634"/>
                </a:cubicBezTo>
                <a:cubicBezTo>
                  <a:pt x="99505" y="46267"/>
                  <a:pt x="100272" y="45767"/>
                  <a:pt x="100373" y="44999"/>
                </a:cubicBezTo>
                <a:cubicBezTo>
                  <a:pt x="100473" y="45800"/>
                  <a:pt x="101206" y="46234"/>
                  <a:pt x="101740" y="46634"/>
                </a:cubicBezTo>
                <a:cubicBezTo>
                  <a:pt x="101974" y="46801"/>
                  <a:pt x="102074" y="47067"/>
                  <a:pt x="102074" y="47334"/>
                </a:cubicBezTo>
                <a:cubicBezTo>
                  <a:pt x="102074" y="47468"/>
                  <a:pt x="102074" y="47568"/>
                  <a:pt x="102074" y="47668"/>
                </a:cubicBezTo>
                <a:lnTo>
                  <a:pt x="102074" y="52671"/>
                </a:lnTo>
                <a:cubicBezTo>
                  <a:pt x="101874" y="52671"/>
                  <a:pt x="101673" y="52638"/>
                  <a:pt x="101473" y="52638"/>
                </a:cubicBezTo>
                <a:cubicBezTo>
                  <a:pt x="100539" y="52571"/>
                  <a:pt x="99605" y="52538"/>
                  <a:pt x="98671" y="524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85300" y="1690389"/>
            <a:ext cx="5573400" cy="14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905725" y="3037911"/>
            <a:ext cx="5332500" cy="2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259" cy="5143463"/>
          </a:xfrm>
          <a:custGeom>
            <a:avLst/>
            <a:gdLst/>
            <a:ahLst/>
            <a:cxnLst/>
            <a:rect l="l" t="t" r="r" b="b"/>
            <a:pathLst>
              <a:path w="246310" h="123123" extrusionOk="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416650" y="2028206"/>
            <a:ext cx="43107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 b="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4060050" y="1552200"/>
            <a:ext cx="10239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997600" y="2788800"/>
            <a:ext cx="3148800" cy="8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>
            <a:off x="1098938" y="0"/>
            <a:ext cx="1023880" cy="3931996"/>
            <a:chOff x="957525" y="0"/>
            <a:chExt cx="1023880" cy="3931996"/>
          </a:xfrm>
        </p:grpSpPr>
        <p:sp>
          <p:nvSpPr>
            <p:cNvPr id="20" name="Google Shape;20;p3"/>
            <p:cNvSpPr/>
            <p:nvPr/>
          </p:nvSpPr>
          <p:spPr>
            <a:xfrm>
              <a:off x="1458299" y="0"/>
              <a:ext cx="15825" cy="1711042"/>
            </a:xfrm>
            <a:custGeom>
              <a:avLst/>
              <a:gdLst/>
              <a:ahLst/>
              <a:cxnLst/>
              <a:rect l="l" t="t" r="r" b="b"/>
              <a:pathLst>
                <a:path w="434" h="32057" extrusionOk="0">
                  <a:moveTo>
                    <a:pt x="434" y="32057"/>
                  </a:moveTo>
                  <a:lnTo>
                    <a:pt x="434" y="31356"/>
                  </a:lnTo>
                  <a:lnTo>
                    <a:pt x="0" y="31356"/>
                  </a:lnTo>
                  <a:lnTo>
                    <a:pt x="0" y="32057"/>
                  </a:lnTo>
                  <a:close/>
                  <a:moveTo>
                    <a:pt x="434" y="30923"/>
                  </a:moveTo>
                  <a:lnTo>
                    <a:pt x="434" y="30056"/>
                  </a:lnTo>
                  <a:lnTo>
                    <a:pt x="0" y="30056"/>
                  </a:lnTo>
                  <a:lnTo>
                    <a:pt x="0" y="30923"/>
                  </a:lnTo>
                  <a:close/>
                  <a:moveTo>
                    <a:pt x="434" y="29622"/>
                  </a:moveTo>
                  <a:lnTo>
                    <a:pt x="434" y="28755"/>
                  </a:lnTo>
                  <a:lnTo>
                    <a:pt x="0" y="28755"/>
                  </a:lnTo>
                  <a:lnTo>
                    <a:pt x="0" y="29622"/>
                  </a:lnTo>
                  <a:close/>
                  <a:moveTo>
                    <a:pt x="434" y="28321"/>
                  </a:moveTo>
                  <a:lnTo>
                    <a:pt x="434" y="27454"/>
                  </a:lnTo>
                  <a:lnTo>
                    <a:pt x="0" y="27454"/>
                  </a:lnTo>
                  <a:lnTo>
                    <a:pt x="0" y="28321"/>
                  </a:lnTo>
                  <a:close/>
                  <a:moveTo>
                    <a:pt x="434" y="27020"/>
                  </a:moveTo>
                  <a:lnTo>
                    <a:pt x="434" y="26153"/>
                  </a:lnTo>
                  <a:lnTo>
                    <a:pt x="0" y="26153"/>
                  </a:lnTo>
                  <a:lnTo>
                    <a:pt x="0" y="27020"/>
                  </a:lnTo>
                  <a:close/>
                  <a:moveTo>
                    <a:pt x="434" y="25719"/>
                  </a:moveTo>
                  <a:lnTo>
                    <a:pt x="434" y="24818"/>
                  </a:lnTo>
                  <a:lnTo>
                    <a:pt x="0" y="24818"/>
                  </a:lnTo>
                  <a:lnTo>
                    <a:pt x="0" y="25719"/>
                  </a:lnTo>
                  <a:close/>
                  <a:moveTo>
                    <a:pt x="434" y="24385"/>
                  </a:moveTo>
                  <a:lnTo>
                    <a:pt x="434" y="23517"/>
                  </a:lnTo>
                  <a:lnTo>
                    <a:pt x="0" y="23517"/>
                  </a:lnTo>
                  <a:lnTo>
                    <a:pt x="0" y="24385"/>
                  </a:lnTo>
                  <a:close/>
                  <a:moveTo>
                    <a:pt x="434" y="23084"/>
                  </a:moveTo>
                  <a:lnTo>
                    <a:pt x="434" y="22217"/>
                  </a:lnTo>
                  <a:lnTo>
                    <a:pt x="0" y="22217"/>
                  </a:lnTo>
                  <a:lnTo>
                    <a:pt x="0" y="23084"/>
                  </a:lnTo>
                  <a:close/>
                  <a:moveTo>
                    <a:pt x="434" y="21783"/>
                  </a:moveTo>
                  <a:lnTo>
                    <a:pt x="434" y="20916"/>
                  </a:lnTo>
                  <a:lnTo>
                    <a:pt x="0" y="20916"/>
                  </a:lnTo>
                  <a:lnTo>
                    <a:pt x="0" y="21783"/>
                  </a:lnTo>
                  <a:close/>
                  <a:moveTo>
                    <a:pt x="434" y="20482"/>
                  </a:moveTo>
                  <a:lnTo>
                    <a:pt x="434" y="19615"/>
                  </a:lnTo>
                  <a:lnTo>
                    <a:pt x="0" y="19615"/>
                  </a:lnTo>
                  <a:lnTo>
                    <a:pt x="0" y="20482"/>
                  </a:lnTo>
                  <a:close/>
                  <a:moveTo>
                    <a:pt x="434" y="19181"/>
                  </a:moveTo>
                  <a:lnTo>
                    <a:pt x="434" y="18314"/>
                  </a:lnTo>
                  <a:lnTo>
                    <a:pt x="0" y="18314"/>
                  </a:lnTo>
                  <a:lnTo>
                    <a:pt x="0" y="19181"/>
                  </a:lnTo>
                  <a:close/>
                  <a:moveTo>
                    <a:pt x="434" y="17847"/>
                  </a:moveTo>
                  <a:lnTo>
                    <a:pt x="434" y="16979"/>
                  </a:lnTo>
                  <a:lnTo>
                    <a:pt x="0" y="16979"/>
                  </a:lnTo>
                  <a:lnTo>
                    <a:pt x="0" y="17847"/>
                  </a:lnTo>
                  <a:close/>
                  <a:moveTo>
                    <a:pt x="434" y="16546"/>
                  </a:moveTo>
                  <a:lnTo>
                    <a:pt x="434" y="15679"/>
                  </a:lnTo>
                  <a:lnTo>
                    <a:pt x="0" y="15679"/>
                  </a:lnTo>
                  <a:lnTo>
                    <a:pt x="0" y="16546"/>
                  </a:lnTo>
                  <a:close/>
                  <a:moveTo>
                    <a:pt x="434" y="15245"/>
                  </a:moveTo>
                  <a:lnTo>
                    <a:pt x="434" y="14378"/>
                  </a:lnTo>
                  <a:lnTo>
                    <a:pt x="0" y="14378"/>
                  </a:lnTo>
                  <a:lnTo>
                    <a:pt x="0" y="15245"/>
                  </a:lnTo>
                  <a:close/>
                  <a:moveTo>
                    <a:pt x="434" y="13944"/>
                  </a:moveTo>
                  <a:lnTo>
                    <a:pt x="434" y="13077"/>
                  </a:lnTo>
                  <a:lnTo>
                    <a:pt x="0" y="13077"/>
                  </a:lnTo>
                  <a:lnTo>
                    <a:pt x="0" y="13944"/>
                  </a:lnTo>
                  <a:close/>
                  <a:moveTo>
                    <a:pt x="434" y="12643"/>
                  </a:moveTo>
                  <a:lnTo>
                    <a:pt x="434" y="11776"/>
                  </a:lnTo>
                  <a:lnTo>
                    <a:pt x="0" y="11776"/>
                  </a:lnTo>
                  <a:lnTo>
                    <a:pt x="0" y="12643"/>
                  </a:lnTo>
                  <a:close/>
                  <a:moveTo>
                    <a:pt x="434" y="11342"/>
                  </a:moveTo>
                  <a:lnTo>
                    <a:pt x="434" y="10441"/>
                  </a:lnTo>
                  <a:lnTo>
                    <a:pt x="0" y="10441"/>
                  </a:lnTo>
                  <a:lnTo>
                    <a:pt x="0" y="11342"/>
                  </a:lnTo>
                  <a:close/>
                  <a:moveTo>
                    <a:pt x="434" y="10008"/>
                  </a:moveTo>
                  <a:lnTo>
                    <a:pt x="434" y="9141"/>
                  </a:lnTo>
                  <a:lnTo>
                    <a:pt x="0" y="9141"/>
                  </a:lnTo>
                  <a:lnTo>
                    <a:pt x="0" y="10008"/>
                  </a:lnTo>
                  <a:close/>
                  <a:moveTo>
                    <a:pt x="434" y="8707"/>
                  </a:moveTo>
                  <a:lnTo>
                    <a:pt x="434" y="7840"/>
                  </a:lnTo>
                  <a:lnTo>
                    <a:pt x="0" y="7840"/>
                  </a:lnTo>
                  <a:lnTo>
                    <a:pt x="0" y="8707"/>
                  </a:lnTo>
                  <a:close/>
                  <a:moveTo>
                    <a:pt x="434" y="7406"/>
                  </a:moveTo>
                  <a:lnTo>
                    <a:pt x="434" y="6539"/>
                  </a:lnTo>
                  <a:lnTo>
                    <a:pt x="0" y="6539"/>
                  </a:lnTo>
                  <a:lnTo>
                    <a:pt x="0" y="7406"/>
                  </a:lnTo>
                  <a:close/>
                  <a:moveTo>
                    <a:pt x="434" y="6105"/>
                  </a:moveTo>
                  <a:lnTo>
                    <a:pt x="434" y="5238"/>
                  </a:lnTo>
                  <a:lnTo>
                    <a:pt x="0" y="5238"/>
                  </a:lnTo>
                  <a:lnTo>
                    <a:pt x="0" y="6105"/>
                  </a:lnTo>
                  <a:close/>
                  <a:moveTo>
                    <a:pt x="434" y="4804"/>
                  </a:moveTo>
                  <a:lnTo>
                    <a:pt x="434" y="3937"/>
                  </a:lnTo>
                  <a:lnTo>
                    <a:pt x="0" y="3937"/>
                  </a:lnTo>
                  <a:lnTo>
                    <a:pt x="0" y="4804"/>
                  </a:lnTo>
                  <a:close/>
                  <a:moveTo>
                    <a:pt x="434" y="3503"/>
                  </a:moveTo>
                  <a:lnTo>
                    <a:pt x="434" y="2603"/>
                  </a:lnTo>
                  <a:lnTo>
                    <a:pt x="0" y="2603"/>
                  </a:lnTo>
                  <a:lnTo>
                    <a:pt x="0" y="3503"/>
                  </a:lnTo>
                  <a:close/>
                  <a:moveTo>
                    <a:pt x="434" y="2169"/>
                  </a:moveTo>
                  <a:lnTo>
                    <a:pt x="434" y="1302"/>
                  </a:lnTo>
                  <a:lnTo>
                    <a:pt x="0" y="1302"/>
                  </a:lnTo>
                  <a:lnTo>
                    <a:pt x="0" y="2169"/>
                  </a:lnTo>
                  <a:close/>
                  <a:moveTo>
                    <a:pt x="434" y="868"/>
                  </a:moveTo>
                  <a:lnTo>
                    <a:pt x="434" y="1"/>
                  </a:lnTo>
                  <a:lnTo>
                    <a:pt x="0" y="1"/>
                  </a:lnTo>
                  <a:lnTo>
                    <a:pt x="0" y="86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957525" y="1711079"/>
              <a:ext cx="1023880" cy="2220917"/>
            </a:xfrm>
            <a:custGeom>
              <a:avLst/>
              <a:gdLst/>
              <a:ahLst/>
              <a:cxnLst/>
              <a:rect l="l" t="t" r="r" b="b"/>
              <a:pathLst>
                <a:path w="19915" h="43198" extrusionOk="0">
                  <a:moveTo>
                    <a:pt x="1535" y="35125"/>
                  </a:moveTo>
                  <a:cubicBezTo>
                    <a:pt x="1568" y="36159"/>
                    <a:pt x="1968" y="37160"/>
                    <a:pt x="3103" y="37861"/>
                  </a:cubicBezTo>
                  <a:cubicBezTo>
                    <a:pt x="5704" y="39428"/>
                    <a:pt x="8240" y="39795"/>
                    <a:pt x="9407" y="40963"/>
                  </a:cubicBezTo>
                  <a:cubicBezTo>
                    <a:pt x="9007" y="41130"/>
                    <a:pt x="8707" y="41563"/>
                    <a:pt x="8707" y="42030"/>
                  </a:cubicBezTo>
                  <a:cubicBezTo>
                    <a:pt x="8707" y="42664"/>
                    <a:pt x="9240" y="43198"/>
                    <a:pt x="9941" y="43198"/>
                  </a:cubicBezTo>
                  <a:cubicBezTo>
                    <a:pt x="10608" y="43198"/>
                    <a:pt x="11142" y="42664"/>
                    <a:pt x="11142" y="42030"/>
                  </a:cubicBezTo>
                  <a:cubicBezTo>
                    <a:pt x="11142" y="41530"/>
                    <a:pt x="10841" y="41130"/>
                    <a:pt x="10441" y="40963"/>
                  </a:cubicBezTo>
                  <a:cubicBezTo>
                    <a:pt x="11609" y="39795"/>
                    <a:pt x="14144" y="39428"/>
                    <a:pt x="16746" y="37861"/>
                  </a:cubicBezTo>
                  <a:cubicBezTo>
                    <a:pt x="17880" y="37160"/>
                    <a:pt x="18280" y="36159"/>
                    <a:pt x="18347" y="35125"/>
                  </a:cubicBezTo>
                  <a:lnTo>
                    <a:pt x="18747" y="35125"/>
                  </a:lnTo>
                  <a:cubicBezTo>
                    <a:pt x="19147" y="35125"/>
                    <a:pt x="19481" y="34792"/>
                    <a:pt x="19481" y="34391"/>
                  </a:cubicBezTo>
                  <a:lnTo>
                    <a:pt x="19481" y="34391"/>
                  </a:lnTo>
                  <a:cubicBezTo>
                    <a:pt x="19481" y="33991"/>
                    <a:pt x="19147" y="33658"/>
                    <a:pt x="18747" y="33658"/>
                  </a:cubicBezTo>
                  <a:lnTo>
                    <a:pt x="18347" y="33658"/>
                  </a:lnTo>
                  <a:lnTo>
                    <a:pt x="18347" y="17146"/>
                  </a:lnTo>
                  <a:lnTo>
                    <a:pt x="18747" y="17146"/>
                  </a:lnTo>
                  <a:cubicBezTo>
                    <a:pt x="19147" y="17146"/>
                    <a:pt x="19481" y="16812"/>
                    <a:pt x="19481" y="16412"/>
                  </a:cubicBezTo>
                  <a:lnTo>
                    <a:pt x="19481" y="16412"/>
                  </a:lnTo>
                  <a:cubicBezTo>
                    <a:pt x="19481" y="16012"/>
                    <a:pt x="19147" y="15678"/>
                    <a:pt x="18747" y="15678"/>
                  </a:cubicBezTo>
                  <a:cubicBezTo>
                    <a:pt x="18981" y="15244"/>
                    <a:pt x="19915" y="13310"/>
                    <a:pt x="19748" y="11442"/>
                  </a:cubicBezTo>
                  <a:cubicBezTo>
                    <a:pt x="19414" y="7472"/>
                    <a:pt x="12476" y="6305"/>
                    <a:pt x="10308" y="2302"/>
                  </a:cubicBezTo>
                  <a:cubicBezTo>
                    <a:pt x="10775" y="2135"/>
                    <a:pt x="11142" y="1701"/>
                    <a:pt x="11142" y="1168"/>
                  </a:cubicBezTo>
                  <a:cubicBezTo>
                    <a:pt x="11142" y="534"/>
                    <a:pt x="10575" y="0"/>
                    <a:pt x="9907" y="0"/>
                  </a:cubicBezTo>
                  <a:cubicBezTo>
                    <a:pt x="9240" y="0"/>
                    <a:pt x="8707" y="534"/>
                    <a:pt x="8707" y="1168"/>
                  </a:cubicBezTo>
                  <a:cubicBezTo>
                    <a:pt x="8707" y="1701"/>
                    <a:pt x="9040" y="2135"/>
                    <a:pt x="9540" y="2302"/>
                  </a:cubicBezTo>
                  <a:cubicBezTo>
                    <a:pt x="7306" y="6405"/>
                    <a:pt x="234" y="7405"/>
                    <a:pt x="67" y="11675"/>
                  </a:cubicBezTo>
                  <a:cubicBezTo>
                    <a:pt x="0" y="13476"/>
                    <a:pt x="868" y="15244"/>
                    <a:pt x="1101" y="15678"/>
                  </a:cubicBezTo>
                  <a:cubicBezTo>
                    <a:pt x="667" y="15678"/>
                    <a:pt x="367" y="16012"/>
                    <a:pt x="367" y="16412"/>
                  </a:cubicBezTo>
                  <a:lnTo>
                    <a:pt x="367" y="16412"/>
                  </a:lnTo>
                  <a:cubicBezTo>
                    <a:pt x="367" y="16812"/>
                    <a:pt x="701" y="17146"/>
                    <a:pt x="1101" y="17146"/>
                  </a:cubicBezTo>
                  <a:lnTo>
                    <a:pt x="1501" y="17146"/>
                  </a:lnTo>
                  <a:lnTo>
                    <a:pt x="1501" y="33658"/>
                  </a:lnTo>
                  <a:lnTo>
                    <a:pt x="1101" y="33658"/>
                  </a:lnTo>
                  <a:cubicBezTo>
                    <a:pt x="667" y="33658"/>
                    <a:pt x="367" y="33991"/>
                    <a:pt x="367" y="34391"/>
                  </a:cubicBezTo>
                  <a:lnTo>
                    <a:pt x="367" y="34391"/>
                  </a:lnTo>
                  <a:cubicBezTo>
                    <a:pt x="367" y="34792"/>
                    <a:pt x="701" y="35125"/>
                    <a:pt x="1101" y="35125"/>
                  </a:cubicBezTo>
                  <a:close/>
                  <a:moveTo>
                    <a:pt x="2836" y="17813"/>
                  </a:moveTo>
                  <a:cubicBezTo>
                    <a:pt x="3002" y="19080"/>
                    <a:pt x="4337" y="19881"/>
                    <a:pt x="5271" y="20481"/>
                  </a:cubicBezTo>
                  <a:cubicBezTo>
                    <a:pt x="5771" y="20848"/>
                    <a:pt x="5871" y="21382"/>
                    <a:pt x="5804" y="21882"/>
                  </a:cubicBezTo>
                  <a:cubicBezTo>
                    <a:pt x="5838" y="22016"/>
                    <a:pt x="5838" y="22116"/>
                    <a:pt x="5838" y="22249"/>
                  </a:cubicBezTo>
                  <a:lnTo>
                    <a:pt x="5838" y="22249"/>
                  </a:lnTo>
                  <a:lnTo>
                    <a:pt x="5838" y="33658"/>
                  </a:lnTo>
                  <a:lnTo>
                    <a:pt x="2802" y="33658"/>
                  </a:lnTo>
                  <a:lnTo>
                    <a:pt x="2802" y="17813"/>
                  </a:lnTo>
                  <a:close/>
                  <a:moveTo>
                    <a:pt x="17046" y="17813"/>
                  </a:moveTo>
                  <a:lnTo>
                    <a:pt x="17046" y="33658"/>
                  </a:lnTo>
                  <a:lnTo>
                    <a:pt x="14044" y="33658"/>
                  </a:lnTo>
                  <a:lnTo>
                    <a:pt x="14044" y="22216"/>
                  </a:lnTo>
                  <a:lnTo>
                    <a:pt x="14044" y="22216"/>
                  </a:lnTo>
                  <a:cubicBezTo>
                    <a:pt x="14044" y="22116"/>
                    <a:pt x="14044" y="22016"/>
                    <a:pt x="14044" y="21882"/>
                  </a:cubicBezTo>
                  <a:cubicBezTo>
                    <a:pt x="13977" y="21382"/>
                    <a:pt x="14077" y="20848"/>
                    <a:pt x="14577" y="20481"/>
                  </a:cubicBezTo>
                  <a:cubicBezTo>
                    <a:pt x="15511" y="19881"/>
                    <a:pt x="16846" y="19080"/>
                    <a:pt x="17046" y="17813"/>
                  </a:cubicBezTo>
                  <a:close/>
                  <a:moveTo>
                    <a:pt x="7105" y="22216"/>
                  </a:moveTo>
                  <a:lnTo>
                    <a:pt x="7105" y="22216"/>
                  </a:lnTo>
                  <a:cubicBezTo>
                    <a:pt x="7105" y="22083"/>
                    <a:pt x="7105" y="21849"/>
                    <a:pt x="7139" y="21649"/>
                  </a:cubicBezTo>
                  <a:cubicBezTo>
                    <a:pt x="7139" y="21215"/>
                    <a:pt x="7272" y="20782"/>
                    <a:pt x="7672" y="20481"/>
                  </a:cubicBezTo>
                  <a:cubicBezTo>
                    <a:pt x="8573" y="19848"/>
                    <a:pt x="9741" y="19147"/>
                    <a:pt x="9941" y="17813"/>
                  </a:cubicBezTo>
                  <a:cubicBezTo>
                    <a:pt x="10108" y="19080"/>
                    <a:pt x="11375" y="19881"/>
                    <a:pt x="12209" y="20481"/>
                  </a:cubicBezTo>
                  <a:cubicBezTo>
                    <a:pt x="12709" y="20848"/>
                    <a:pt x="12809" y="21382"/>
                    <a:pt x="12743" y="21882"/>
                  </a:cubicBezTo>
                  <a:cubicBezTo>
                    <a:pt x="12743" y="22016"/>
                    <a:pt x="12743" y="22116"/>
                    <a:pt x="12743" y="22216"/>
                  </a:cubicBezTo>
                  <a:lnTo>
                    <a:pt x="12743" y="22216"/>
                  </a:lnTo>
                  <a:lnTo>
                    <a:pt x="12743" y="33658"/>
                  </a:lnTo>
                  <a:lnTo>
                    <a:pt x="7105" y="3365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7318115" y="-12376"/>
            <a:ext cx="726947" cy="2746967"/>
            <a:chOff x="7024302" y="-12376"/>
            <a:chExt cx="726947" cy="2746967"/>
          </a:xfrm>
        </p:grpSpPr>
        <p:sp>
          <p:nvSpPr>
            <p:cNvPr id="23" name="Google Shape;23;p3"/>
            <p:cNvSpPr/>
            <p:nvPr/>
          </p:nvSpPr>
          <p:spPr>
            <a:xfrm>
              <a:off x="7024302" y="1157756"/>
              <a:ext cx="726947" cy="1576835"/>
            </a:xfrm>
            <a:custGeom>
              <a:avLst/>
              <a:gdLst/>
              <a:ahLst/>
              <a:cxnLst/>
              <a:rect l="l" t="t" r="r" b="b"/>
              <a:pathLst>
                <a:path w="19915" h="43198" extrusionOk="0">
                  <a:moveTo>
                    <a:pt x="1535" y="35125"/>
                  </a:moveTo>
                  <a:cubicBezTo>
                    <a:pt x="1568" y="36159"/>
                    <a:pt x="1968" y="37160"/>
                    <a:pt x="3103" y="37861"/>
                  </a:cubicBezTo>
                  <a:cubicBezTo>
                    <a:pt x="5704" y="39428"/>
                    <a:pt x="8240" y="39795"/>
                    <a:pt x="9407" y="40963"/>
                  </a:cubicBezTo>
                  <a:cubicBezTo>
                    <a:pt x="9007" y="41130"/>
                    <a:pt x="8707" y="41563"/>
                    <a:pt x="8707" y="42030"/>
                  </a:cubicBezTo>
                  <a:cubicBezTo>
                    <a:pt x="8707" y="42664"/>
                    <a:pt x="9240" y="43198"/>
                    <a:pt x="9941" y="43198"/>
                  </a:cubicBezTo>
                  <a:cubicBezTo>
                    <a:pt x="10608" y="43198"/>
                    <a:pt x="11142" y="42664"/>
                    <a:pt x="11142" y="42030"/>
                  </a:cubicBezTo>
                  <a:cubicBezTo>
                    <a:pt x="11142" y="41530"/>
                    <a:pt x="10841" y="41130"/>
                    <a:pt x="10441" y="40963"/>
                  </a:cubicBezTo>
                  <a:cubicBezTo>
                    <a:pt x="11609" y="39795"/>
                    <a:pt x="14144" y="39428"/>
                    <a:pt x="16746" y="37861"/>
                  </a:cubicBezTo>
                  <a:cubicBezTo>
                    <a:pt x="17880" y="37160"/>
                    <a:pt x="18280" y="36159"/>
                    <a:pt x="18347" y="35125"/>
                  </a:cubicBezTo>
                  <a:lnTo>
                    <a:pt x="18747" y="35125"/>
                  </a:lnTo>
                  <a:cubicBezTo>
                    <a:pt x="19147" y="35125"/>
                    <a:pt x="19481" y="34792"/>
                    <a:pt x="19481" y="34391"/>
                  </a:cubicBezTo>
                  <a:lnTo>
                    <a:pt x="19481" y="34391"/>
                  </a:lnTo>
                  <a:cubicBezTo>
                    <a:pt x="19481" y="33991"/>
                    <a:pt x="19147" y="33658"/>
                    <a:pt x="18747" y="33658"/>
                  </a:cubicBezTo>
                  <a:lnTo>
                    <a:pt x="18347" y="33658"/>
                  </a:lnTo>
                  <a:lnTo>
                    <a:pt x="18347" y="17146"/>
                  </a:lnTo>
                  <a:lnTo>
                    <a:pt x="18747" y="17146"/>
                  </a:lnTo>
                  <a:cubicBezTo>
                    <a:pt x="19147" y="17146"/>
                    <a:pt x="19481" y="16812"/>
                    <a:pt x="19481" y="16412"/>
                  </a:cubicBezTo>
                  <a:lnTo>
                    <a:pt x="19481" y="16412"/>
                  </a:lnTo>
                  <a:cubicBezTo>
                    <a:pt x="19481" y="16012"/>
                    <a:pt x="19147" y="15678"/>
                    <a:pt x="18747" y="15678"/>
                  </a:cubicBezTo>
                  <a:cubicBezTo>
                    <a:pt x="18981" y="15244"/>
                    <a:pt x="19915" y="13310"/>
                    <a:pt x="19748" y="11442"/>
                  </a:cubicBezTo>
                  <a:cubicBezTo>
                    <a:pt x="19414" y="7472"/>
                    <a:pt x="12476" y="6305"/>
                    <a:pt x="10308" y="2302"/>
                  </a:cubicBezTo>
                  <a:cubicBezTo>
                    <a:pt x="10775" y="2135"/>
                    <a:pt x="11142" y="1701"/>
                    <a:pt x="11142" y="1168"/>
                  </a:cubicBezTo>
                  <a:cubicBezTo>
                    <a:pt x="11142" y="534"/>
                    <a:pt x="10575" y="0"/>
                    <a:pt x="9907" y="0"/>
                  </a:cubicBezTo>
                  <a:cubicBezTo>
                    <a:pt x="9240" y="0"/>
                    <a:pt x="8707" y="534"/>
                    <a:pt x="8707" y="1168"/>
                  </a:cubicBezTo>
                  <a:cubicBezTo>
                    <a:pt x="8707" y="1701"/>
                    <a:pt x="9040" y="2135"/>
                    <a:pt x="9540" y="2302"/>
                  </a:cubicBezTo>
                  <a:cubicBezTo>
                    <a:pt x="7306" y="6405"/>
                    <a:pt x="234" y="7405"/>
                    <a:pt x="67" y="11675"/>
                  </a:cubicBezTo>
                  <a:cubicBezTo>
                    <a:pt x="0" y="13476"/>
                    <a:pt x="868" y="15244"/>
                    <a:pt x="1101" y="15678"/>
                  </a:cubicBezTo>
                  <a:cubicBezTo>
                    <a:pt x="667" y="15678"/>
                    <a:pt x="367" y="16012"/>
                    <a:pt x="367" y="16412"/>
                  </a:cubicBezTo>
                  <a:lnTo>
                    <a:pt x="367" y="16412"/>
                  </a:lnTo>
                  <a:cubicBezTo>
                    <a:pt x="367" y="16812"/>
                    <a:pt x="701" y="17146"/>
                    <a:pt x="1101" y="17146"/>
                  </a:cubicBezTo>
                  <a:lnTo>
                    <a:pt x="1501" y="17146"/>
                  </a:lnTo>
                  <a:lnTo>
                    <a:pt x="1501" y="33658"/>
                  </a:lnTo>
                  <a:lnTo>
                    <a:pt x="1101" y="33658"/>
                  </a:lnTo>
                  <a:cubicBezTo>
                    <a:pt x="667" y="33658"/>
                    <a:pt x="367" y="33991"/>
                    <a:pt x="367" y="34391"/>
                  </a:cubicBezTo>
                  <a:lnTo>
                    <a:pt x="367" y="34391"/>
                  </a:lnTo>
                  <a:cubicBezTo>
                    <a:pt x="367" y="34792"/>
                    <a:pt x="701" y="35125"/>
                    <a:pt x="1101" y="35125"/>
                  </a:cubicBezTo>
                  <a:close/>
                  <a:moveTo>
                    <a:pt x="2836" y="17813"/>
                  </a:moveTo>
                  <a:cubicBezTo>
                    <a:pt x="3002" y="19080"/>
                    <a:pt x="4337" y="19881"/>
                    <a:pt x="5271" y="20481"/>
                  </a:cubicBezTo>
                  <a:cubicBezTo>
                    <a:pt x="5771" y="20848"/>
                    <a:pt x="5871" y="21382"/>
                    <a:pt x="5804" y="21882"/>
                  </a:cubicBezTo>
                  <a:cubicBezTo>
                    <a:pt x="5838" y="22016"/>
                    <a:pt x="5838" y="22116"/>
                    <a:pt x="5838" y="22249"/>
                  </a:cubicBezTo>
                  <a:lnTo>
                    <a:pt x="5838" y="22249"/>
                  </a:lnTo>
                  <a:lnTo>
                    <a:pt x="5838" y="33658"/>
                  </a:lnTo>
                  <a:lnTo>
                    <a:pt x="2802" y="33658"/>
                  </a:lnTo>
                  <a:lnTo>
                    <a:pt x="2802" y="17813"/>
                  </a:lnTo>
                  <a:close/>
                  <a:moveTo>
                    <a:pt x="17046" y="17813"/>
                  </a:moveTo>
                  <a:lnTo>
                    <a:pt x="17046" y="33658"/>
                  </a:lnTo>
                  <a:lnTo>
                    <a:pt x="14044" y="33658"/>
                  </a:lnTo>
                  <a:lnTo>
                    <a:pt x="14044" y="22216"/>
                  </a:lnTo>
                  <a:lnTo>
                    <a:pt x="14044" y="22216"/>
                  </a:lnTo>
                  <a:cubicBezTo>
                    <a:pt x="14044" y="22116"/>
                    <a:pt x="14044" y="22016"/>
                    <a:pt x="14044" y="21882"/>
                  </a:cubicBezTo>
                  <a:cubicBezTo>
                    <a:pt x="13977" y="21382"/>
                    <a:pt x="14077" y="20848"/>
                    <a:pt x="14577" y="20481"/>
                  </a:cubicBezTo>
                  <a:cubicBezTo>
                    <a:pt x="15511" y="19881"/>
                    <a:pt x="16846" y="19080"/>
                    <a:pt x="17046" y="17813"/>
                  </a:cubicBezTo>
                  <a:close/>
                  <a:moveTo>
                    <a:pt x="7105" y="22216"/>
                  </a:moveTo>
                  <a:lnTo>
                    <a:pt x="7105" y="22216"/>
                  </a:lnTo>
                  <a:cubicBezTo>
                    <a:pt x="7105" y="22083"/>
                    <a:pt x="7105" y="21849"/>
                    <a:pt x="7139" y="21649"/>
                  </a:cubicBezTo>
                  <a:cubicBezTo>
                    <a:pt x="7139" y="21215"/>
                    <a:pt x="7272" y="20782"/>
                    <a:pt x="7672" y="20481"/>
                  </a:cubicBezTo>
                  <a:cubicBezTo>
                    <a:pt x="8573" y="19848"/>
                    <a:pt x="9741" y="19147"/>
                    <a:pt x="9941" y="17813"/>
                  </a:cubicBezTo>
                  <a:cubicBezTo>
                    <a:pt x="10108" y="19080"/>
                    <a:pt x="11375" y="19881"/>
                    <a:pt x="12209" y="20481"/>
                  </a:cubicBezTo>
                  <a:cubicBezTo>
                    <a:pt x="12709" y="20848"/>
                    <a:pt x="12809" y="21382"/>
                    <a:pt x="12743" y="21882"/>
                  </a:cubicBezTo>
                  <a:cubicBezTo>
                    <a:pt x="12743" y="22016"/>
                    <a:pt x="12743" y="22116"/>
                    <a:pt x="12743" y="22216"/>
                  </a:cubicBezTo>
                  <a:lnTo>
                    <a:pt x="12743" y="22216"/>
                  </a:lnTo>
                  <a:lnTo>
                    <a:pt x="12743" y="33658"/>
                  </a:lnTo>
                  <a:lnTo>
                    <a:pt x="7105" y="3365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7379839" y="-12376"/>
              <a:ext cx="15842" cy="1170161"/>
            </a:xfrm>
            <a:custGeom>
              <a:avLst/>
              <a:gdLst/>
              <a:ahLst/>
              <a:cxnLst/>
              <a:rect l="l" t="t" r="r" b="b"/>
              <a:pathLst>
                <a:path w="434" h="32057" extrusionOk="0">
                  <a:moveTo>
                    <a:pt x="434" y="32057"/>
                  </a:moveTo>
                  <a:lnTo>
                    <a:pt x="434" y="31356"/>
                  </a:lnTo>
                  <a:lnTo>
                    <a:pt x="0" y="31356"/>
                  </a:lnTo>
                  <a:lnTo>
                    <a:pt x="0" y="32057"/>
                  </a:lnTo>
                  <a:close/>
                  <a:moveTo>
                    <a:pt x="434" y="30923"/>
                  </a:moveTo>
                  <a:lnTo>
                    <a:pt x="434" y="30056"/>
                  </a:lnTo>
                  <a:lnTo>
                    <a:pt x="0" y="30056"/>
                  </a:lnTo>
                  <a:lnTo>
                    <a:pt x="0" y="30923"/>
                  </a:lnTo>
                  <a:close/>
                  <a:moveTo>
                    <a:pt x="434" y="29622"/>
                  </a:moveTo>
                  <a:lnTo>
                    <a:pt x="434" y="28755"/>
                  </a:lnTo>
                  <a:lnTo>
                    <a:pt x="0" y="28755"/>
                  </a:lnTo>
                  <a:lnTo>
                    <a:pt x="0" y="29622"/>
                  </a:lnTo>
                  <a:close/>
                  <a:moveTo>
                    <a:pt x="434" y="28321"/>
                  </a:moveTo>
                  <a:lnTo>
                    <a:pt x="434" y="27454"/>
                  </a:lnTo>
                  <a:lnTo>
                    <a:pt x="0" y="27454"/>
                  </a:lnTo>
                  <a:lnTo>
                    <a:pt x="0" y="28321"/>
                  </a:lnTo>
                  <a:close/>
                  <a:moveTo>
                    <a:pt x="434" y="27020"/>
                  </a:moveTo>
                  <a:lnTo>
                    <a:pt x="434" y="26153"/>
                  </a:lnTo>
                  <a:lnTo>
                    <a:pt x="0" y="26153"/>
                  </a:lnTo>
                  <a:lnTo>
                    <a:pt x="0" y="27020"/>
                  </a:lnTo>
                  <a:close/>
                  <a:moveTo>
                    <a:pt x="434" y="25719"/>
                  </a:moveTo>
                  <a:lnTo>
                    <a:pt x="434" y="24818"/>
                  </a:lnTo>
                  <a:lnTo>
                    <a:pt x="0" y="24818"/>
                  </a:lnTo>
                  <a:lnTo>
                    <a:pt x="0" y="25719"/>
                  </a:lnTo>
                  <a:close/>
                  <a:moveTo>
                    <a:pt x="434" y="24385"/>
                  </a:moveTo>
                  <a:lnTo>
                    <a:pt x="434" y="23517"/>
                  </a:lnTo>
                  <a:lnTo>
                    <a:pt x="0" y="23517"/>
                  </a:lnTo>
                  <a:lnTo>
                    <a:pt x="0" y="24385"/>
                  </a:lnTo>
                  <a:close/>
                  <a:moveTo>
                    <a:pt x="434" y="23084"/>
                  </a:moveTo>
                  <a:lnTo>
                    <a:pt x="434" y="22217"/>
                  </a:lnTo>
                  <a:lnTo>
                    <a:pt x="0" y="22217"/>
                  </a:lnTo>
                  <a:lnTo>
                    <a:pt x="0" y="23084"/>
                  </a:lnTo>
                  <a:close/>
                  <a:moveTo>
                    <a:pt x="434" y="21783"/>
                  </a:moveTo>
                  <a:lnTo>
                    <a:pt x="434" y="20916"/>
                  </a:lnTo>
                  <a:lnTo>
                    <a:pt x="0" y="20916"/>
                  </a:lnTo>
                  <a:lnTo>
                    <a:pt x="0" y="21783"/>
                  </a:lnTo>
                  <a:close/>
                  <a:moveTo>
                    <a:pt x="434" y="20482"/>
                  </a:moveTo>
                  <a:lnTo>
                    <a:pt x="434" y="19615"/>
                  </a:lnTo>
                  <a:lnTo>
                    <a:pt x="0" y="19615"/>
                  </a:lnTo>
                  <a:lnTo>
                    <a:pt x="0" y="20482"/>
                  </a:lnTo>
                  <a:close/>
                  <a:moveTo>
                    <a:pt x="434" y="19181"/>
                  </a:moveTo>
                  <a:lnTo>
                    <a:pt x="434" y="18314"/>
                  </a:lnTo>
                  <a:lnTo>
                    <a:pt x="0" y="18314"/>
                  </a:lnTo>
                  <a:lnTo>
                    <a:pt x="0" y="19181"/>
                  </a:lnTo>
                  <a:close/>
                  <a:moveTo>
                    <a:pt x="434" y="17847"/>
                  </a:moveTo>
                  <a:lnTo>
                    <a:pt x="434" y="16979"/>
                  </a:lnTo>
                  <a:lnTo>
                    <a:pt x="0" y="16979"/>
                  </a:lnTo>
                  <a:lnTo>
                    <a:pt x="0" y="17847"/>
                  </a:lnTo>
                  <a:close/>
                  <a:moveTo>
                    <a:pt x="434" y="16546"/>
                  </a:moveTo>
                  <a:lnTo>
                    <a:pt x="434" y="15679"/>
                  </a:lnTo>
                  <a:lnTo>
                    <a:pt x="0" y="15679"/>
                  </a:lnTo>
                  <a:lnTo>
                    <a:pt x="0" y="16546"/>
                  </a:lnTo>
                  <a:close/>
                  <a:moveTo>
                    <a:pt x="434" y="15245"/>
                  </a:moveTo>
                  <a:lnTo>
                    <a:pt x="434" y="14378"/>
                  </a:lnTo>
                  <a:lnTo>
                    <a:pt x="0" y="14378"/>
                  </a:lnTo>
                  <a:lnTo>
                    <a:pt x="0" y="15245"/>
                  </a:lnTo>
                  <a:close/>
                  <a:moveTo>
                    <a:pt x="434" y="13944"/>
                  </a:moveTo>
                  <a:lnTo>
                    <a:pt x="434" y="13077"/>
                  </a:lnTo>
                  <a:lnTo>
                    <a:pt x="0" y="13077"/>
                  </a:lnTo>
                  <a:lnTo>
                    <a:pt x="0" y="13944"/>
                  </a:lnTo>
                  <a:close/>
                  <a:moveTo>
                    <a:pt x="434" y="12643"/>
                  </a:moveTo>
                  <a:lnTo>
                    <a:pt x="434" y="11776"/>
                  </a:lnTo>
                  <a:lnTo>
                    <a:pt x="0" y="11776"/>
                  </a:lnTo>
                  <a:lnTo>
                    <a:pt x="0" y="12643"/>
                  </a:lnTo>
                  <a:close/>
                  <a:moveTo>
                    <a:pt x="434" y="11342"/>
                  </a:moveTo>
                  <a:lnTo>
                    <a:pt x="434" y="10441"/>
                  </a:lnTo>
                  <a:lnTo>
                    <a:pt x="0" y="10441"/>
                  </a:lnTo>
                  <a:lnTo>
                    <a:pt x="0" y="11342"/>
                  </a:lnTo>
                  <a:close/>
                  <a:moveTo>
                    <a:pt x="434" y="10008"/>
                  </a:moveTo>
                  <a:lnTo>
                    <a:pt x="434" y="9141"/>
                  </a:lnTo>
                  <a:lnTo>
                    <a:pt x="0" y="9141"/>
                  </a:lnTo>
                  <a:lnTo>
                    <a:pt x="0" y="10008"/>
                  </a:lnTo>
                  <a:close/>
                  <a:moveTo>
                    <a:pt x="434" y="8707"/>
                  </a:moveTo>
                  <a:lnTo>
                    <a:pt x="434" y="7840"/>
                  </a:lnTo>
                  <a:lnTo>
                    <a:pt x="0" y="7840"/>
                  </a:lnTo>
                  <a:lnTo>
                    <a:pt x="0" y="8707"/>
                  </a:lnTo>
                  <a:close/>
                  <a:moveTo>
                    <a:pt x="434" y="7406"/>
                  </a:moveTo>
                  <a:lnTo>
                    <a:pt x="434" y="6539"/>
                  </a:lnTo>
                  <a:lnTo>
                    <a:pt x="0" y="6539"/>
                  </a:lnTo>
                  <a:lnTo>
                    <a:pt x="0" y="7406"/>
                  </a:lnTo>
                  <a:close/>
                  <a:moveTo>
                    <a:pt x="434" y="6105"/>
                  </a:moveTo>
                  <a:lnTo>
                    <a:pt x="434" y="5238"/>
                  </a:lnTo>
                  <a:lnTo>
                    <a:pt x="0" y="5238"/>
                  </a:lnTo>
                  <a:lnTo>
                    <a:pt x="0" y="6105"/>
                  </a:lnTo>
                  <a:close/>
                  <a:moveTo>
                    <a:pt x="434" y="4804"/>
                  </a:moveTo>
                  <a:lnTo>
                    <a:pt x="434" y="3937"/>
                  </a:lnTo>
                  <a:lnTo>
                    <a:pt x="0" y="3937"/>
                  </a:lnTo>
                  <a:lnTo>
                    <a:pt x="0" y="4804"/>
                  </a:lnTo>
                  <a:close/>
                  <a:moveTo>
                    <a:pt x="434" y="3503"/>
                  </a:moveTo>
                  <a:lnTo>
                    <a:pt x="434" y="2603"/>
                  </a:lnTo>
                  <a:lnTo>
                    <a:pt x="0" y="2603"/>
                  </a:lnTo>
                  <a:lnTo>
                    <a:pt x="0" y="3503"/>
                  </a:lnTo>
                  <a:close/>
                  <a:moveTo>
                    <a:pt x="434" y="2169"/>
                  </a:moveTo>
                  <a:lnTo>
                    <a:pt x="434" y="1302"/>
                  </a:lnTo>
                  <a:lnTo>
                    <a:pt x="0" y="1302"/>
                  </a:lnTo>
                  <a:lnTo>
                    <a:pt x="0" y="2169"/>
                  </a:lnTo>
                  <a:close/>
                  <a:moveTo>
                    <a:pt x="434" y="868"/>
                  </a:moveTo>
                  <a:lnTo>
                    <a:pt x="434" y="1"/>
                  </a:lnTo>
                  <a:lnTo>
                    <a:pt x="0" y="1"/>
                  </a:lnTo>
                  <a:lnTo>
                    <a:pt x="0" y="86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3"/>
          <p:cNvGrpSpPr/>
          <p:nvPr/>
        </p:nvGrpSpPr>
        <p:grpSpPr>
          <a:xfrm flipH="1">
            <a:off x="1" y="-1"/>
            <a:ext cx="1304277" cy="1306311"/>
            <a:chOff x="7839776" y="-1"/>
            <a:chExt cx="1304277" cy="1306311"/>
          </a:xfrm>
        </p:grpSpPr>
        <p:sp>
          <p:nvSpPr>
            <p:cNvPr id="26" name="Google Shape;26;p3"/>
            <p:cNvSpPr/>
            <p:nvPr/>
          </p:nvSpPr>
          <p:spPr>
            <a:xfrm>
              <a:off x="849192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783977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491926" y="6531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3"/>
          <p:cNvGrpSpPr/>
          <p:nvPr/>
        </p:nvGrpSpPr>
        <p:grpSpPr>
          <a:xfrm flipH="1">
            <a:off x="7839776" y="3837199"/>
            <a:ext cx="1304277" cy="1306311"/>
            <a:chOff x="1" y="3837199"/>
            <a:chExt cx="1304277" cy="1306311"/>
          </a:xfrm>
        </p:grpSpPr>
        <p:sp>
          <p:nvSpPr>
            <p:cNvPr id="30" name="Google Shape;30;p3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"/>
          <p:cNvSpPr/>
          <p:nvPr/>
        </p:nvSpPr>
        <p:spPr>
          <a:xfrm>
            <a:off x="0" y="0"/>
            <a:ext cx="9144259" cy="5143463"/>
          </a:xfrm>
          <a:custGeom>
            <a:avLst/>
            <a:gdLst/>
            <a:ahLst/>
            <a:cxnLst/>
            <a:rect l="l" t="t" r="r" b="b"/>
            <a:pathLst>
              <a:path w="246310" h="123123" extrusionOk="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14"/>
          <p:cNvGrpSpPr/>
          <p:nvPr/>
        </p:nvGrpSpPr>
        <p:grpSpPr>
          <a:xfrm>
            <a:off x="7839776" y="-1"/>
            <a:ext cx="1304277" cy="1306311"/>
            <a:chOff x="7839776" y="-1"/>
            <a:chExt cx="1304277" cy="1306311"/>
          </a:xfrm>
        </p:grpSpPr>
        <p:sp>
          <p:nvSpPr>
            <p:cNvPr id="152" name="Google Shape;152;p14"/>
            <p:cNvSpPr/>
            <p:nvPr/>
          </p:nvSpPr>
          <p:spPr>
            <a:xfrm>
              <a:off x="849192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783977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8491926" y="6531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14"/>
          <p:cNvGrpSpPr/>
          <p:nvPr/>
        </p:nvGrpSpPr>
        <p:grpSpPr>
          <a:xfrm>
            <a:off x="1" y="3837199"/>
            <a:ext cx="1304277" cy="1306311"/>
            <a:chOff x="1" y="3837199"/>
            <a:chExt cx="1304277" cy="1306311"/>
          </a:xfrm>
        </p:grpSpPr>
        <p:sp>
          <p:nvSpPr>
            <p:cNvPr id="156" name="Google Shape;156;p14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14"/>
          <p:cNvSpPr txBox="1">
            <a:spLocks noGrp="1"/>
          </p:cNvSpPr>
          <p:nvPr>
            <p:ph type="subTitle" idx="1"/>
          </p:nvPr>
        </p:nvSpPr>
        <p:spPr>
          <a:xfrm>
            <a:off x="3689250" y="2870375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2500">
                <a:solidFill>
                  <a:schemeClr val="lt2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60" name="Google Shape;160;p14"/>
          <p:cNvSpPr txBox="1">
            <a:spLocks noGrp="1"/>
          </p:cNvSpPr>
          <p:nvPr>
            <p:ph type="subTitle" idx="2"/>
          </p:nvPr>
        </p:nvSpPr>
        <p:spPr>
          <a:xfrm>
            <a:off x="3480300" y="3218169"/>
            <a:ext cx="2183400" cy="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4"/>
          <p:cNvSpPr txBox="1">
            <a:spLocks noGrp="1"/>
          </p:cNvSpPr>
          <p:nvPr>
            <p:ph type="subTitle" idx="3"/>
          </p:nvPr>
        </p:nvSpPr>
        <p:spPr>
          <a:xfrm>
            <a:off x="6266775" y="2870375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2500">
                <a:solidFill>
                  <a:schemeClr val="lt2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subTitle" idx="4"/>
          </p:nvPr>
        </p:nvSpPr>
        <p:spPr>
          <a:xfrm>
            <a:off x="6057825" y="3218169"/>
            <a:ext cx="2183400" cy="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subTitle" idx="5"/>
          </p:nvPr>
        </p:nvSpPr>
        <p:spPr>
          <a:xfrm>
            <a:off x="1111725" y="2870375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2500">
                <a:solidFill>
                  <a:schemeClr val="lt2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64" name="Google Shape;164;p14"/>
          <p:cNvSpPr txBox="1">
            <a:spLocks noGrp="1"/>
          </p:cNvSpPr>
          <p:nvPr>
            <p:ph type="subTitle" idx="6"/>
          </p:nvPr>
        </p:nvSpPr>
        <p:spPr>
          <a:xfrm>
            <a:off x="902775" y="3218169"/>
            <a:ext cx="2183400" cy="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title"/>
          </p:nvPr>
        </p:nvSpPr>
        <p:spPr>
          <a:xfrm>
            <a:off x="720000" y="541975"/>
            <a:ext cx="77040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/>
          <p:nvPr/>
        </p:nvSpPr>
        <p:spPr>
          <a:xfrm>
            <a:off x="0" y="0"/>
            <a:ext cx="9144259" cy="5143463"/>
          </a:xfrm>
          <a:custGeom>
            <a:avLst/>
            <a:gdLst/>
            <a:ahLst/>
            <a:cxnLst/>
            <a:rect l="l" t="t" r="r" b="b"/>
            <a:pathLst>
              <a:path w="246310" h="123123" extrusionOk="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" name="Google Shape;199;p17"/>
          <p:cNvGrpSpPr/>
          <p:nvPr/>
        </p:nvGrpSpPr>
        <p:grpSpPr>
          <a:xfrm>
            <a:off x="7839776" y="-1"/>
            <a:ext cx="1304277" cy="1306311"/>
            <a:chOff x="7839776" y="-1"/>
            <a:chExt cx="1304277" cy="1306311"/>
          </a:xfrm>
        </p:grpSpPr>
        <p:sp>
          <p:nvSpPr>
            <p:cNvPr id="200" name="Google Shape;200;p17"/>
            <p:cNvSpPr/>
            <p:nvPr/>
          </p:nvSpPr>
          <p:spPr>
            <a:xfrm>
              <a:off x="849192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783977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8491926" y="6531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17"/>
          <p:cNvGrpSpPr/>
          <p:nvPr/>
        </p:nvGrpSpPr>
        <p:grpSpPr>
          <a:xfrm>
            <a:off x="1" y="3837199"/>
            <a:ext cx="1304277" cy="1306311"/>
            <a:chOff x="1" y="3837199"/>
            <a:chExt cx="1304277" cy="1306311"/>
          </a:xfrm>
        </p:grpSpPr>
        <p:sp>
          <p:nvSpPr>
            <p:cNvPr id="204" name="Google Shape;204;p17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7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17"/>
          <p:cNvSpPr txBox="1">
            <a:spLocks noGrp="1"/>
          </p:cNvSpPr>
          <p:nvPr>
            <p:ph type="subTitle" idx="1"/>
          </p:nvPr>
        </p:nvSpPr>
        <p:spPr>
          <a:xfrm>
            <a:off x="3689238" y="1638119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2500">
                <a:solidFill>
                  <a:schemeClr val="lt2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subTitle" idx="2"/>
          </p:nvPr>
        </p:nvSpPr>
        <p:spPr>
          <a:xfrm>
            <a:off x="3331938" y="1989275"/>
            <a:ext cx="24801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subTitle" idx="3"/>
          </p:nvPr>
        </p:nvSpPr>
        <p:spPr>
          <a:xfrm>
            <a:off x="6307979" y="1638119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2500">
                <a:solidFill>
                  <a:schemeClr val="lt2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subTitle" idx="4"/>
          </p:nvPr>
        </p:nvSpPr>
        <p:spPr>
          <a:xfrm>
            <a:off x="5950679" y="1989275"/>
            <a:ext cx="24801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7"/>
          <p:cNvSpPr txBox="1">
            <a:spLocks noGrp="1"/>
          </p:cNvSpPr>
          <p:nvPr>
            <p:ph type="subTitle" idx="5"/>
          </p:nvPr>
        </p:nvSpPr>
        <p:spPr>
          <a:xfrm>
            <a:off x="1070521" y="1638119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2500">
                <a:solidFill>
                  <a:schemeClr val="lt2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212" name="Google Shape;212;p17"/>
          <p:cNvSpPr txBox="1">
            <a:spLocks noGrp="1"/>
          </p:cNvSpPr>
          <p:nvPr>
            <p:ph type="subTitle" idx="6"/>
          </p:nvPr>
        </p:nvSpPr>
        <p:spPr>
          <a:xfrm>
            <a:off x="713221" y="1989350"/>
            <a:ext cx="24801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7"/>
          <p:cNvSpPr txBox="1">
            <a:spLocks noGrp="1"/>
          </p:cNvSpPr>
          <p:nvPr>
            <p:ph type="subTitle" idx="7"/>
          </p:nvPr>
        </p:nvSpPr>
        <p:spPr>
          <a:xfrm>
            <a:off x="3689238" y="3236119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2500">
                <a:solidFill>
                  <a:schemeClr val="lt2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214" name="Google Shape;214;p17"/>
          <p:cNvSpPr txBox="1">
            <a:spLocks noGrp="1"/>
          </p:cNvSpPr>
          <p:nvPr>
            <p:ph type="subTitle" idx="8"/>
          </p:nvPr>
        </p:nvSpPr>
        <p:spPr>
          <a:xfrm>
            <a:off x="3331938" y="3586638"/>
            <a:ext cx="24801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subTitle" idx="9"/>
          </p:nvPr>
        </p:nvSpPr>
        <p:spPr>
          <a:xfrm>
            <a:off x="6307979" y="3236119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2500">
                <a:solidFill>
                  <a:schemeClr val="lt2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subTitle" idx="13"/>
          </p:nvPr>
        </p:nvSpPr>
        <p:spPr>
          <a:xfrm>
            <a:off x="5950679" y="3586638"/>
            <a:ext cx="24801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subTitle" idx="14"/>
          </p:nvPr>
        </p:nvSpPr>
        <p:spPr>
          <a:xfrm>
            <a:off x="1070521" y="3236119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2500">
                <a:solidFill>
                  <a:schemeClr val="lt2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Raleway Black"/>
              <a:buNone/>
              <a:defRPr sz="16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218" name="Google Shape;218;p17"/>
          <p:cNvSpPr txBox="1">
            <a:spLocks noGrp="1"/>
          </p:cNvSpPr>
          <p:nvPr>
            <p:ph type="subTitle" idx="15"/>
          </p:nvPr>
        </p:nvSpPr>
        <p:spPr>
          <a:xfrm>
            <a:off x="713221" y="3586638"/>
            <a:ext cx="24801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title"/>
          </p:nvPr>
        </p:nvSpPr>
        <p:spPr>
          <a:xfrm>
            <a:off x="720000" y="541975"/>
            <a:ext cx="77040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"/>
          <p:cNvSpPr/>
          <p:nvPr/>
        </p:nvSpPr>
        <p:spPr>
          <a:xfrm>
            <a:off x="0" y="0"/>
            <a:ext cx="9144259" cy="5143463"/>
          </a:xfrm>
          <a:custGeom>
            <a:avLst/>
            <a:gdLst/>
            <a:ahLst/>
            <a:cxnLst/>
            <a:rect l="l" t="t" r="r" b="b"/>
            <a:pathLst>
              <a:path w="246310" h="123123" extrusionOk="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2"/>
          <p:cNvSpPr txBox="1">
            <a:spLocks noGrp="1"/>
          </p:cNvSpPr>
          <p:nvPr>
            <p:ph type="title"/>
          </p:nvPr>
        </p:nvSpPr>
        <p:spPr>
          <a:xfrm>
            <a:off x="2833950" y="3175150"/>
            <a:ext cx="3476100" cy="47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0" name="Google Shape;290;p22"/>
          <p:cNvSpPr txBox="1">
            <a:spLocks noGrp="1"/>
          </p:cNvSpPr>
          <p:nvPr>
            <p:ph type="subTitle" idx="1"/>
          </p:nvPr>
        </p:nvSpPr>
        <p:spPr>
          <a:xfrm>
            <a:off x="2081250" y="1495850"/>
            <a:ext cx="4981500" cy="157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grpSp>
        <p:nvGrpSpPr>
          <p:cNvPr id="291" name="Google Shape;291;p22"/>
          <p:cNvGrpSpPr/>
          <p:nvPr/>
        </p:nvGrpSpPr>
        <p:grpSpPr>
          <a:xfrm flipH="1">
            <a:off x="1" y="-1"/>
            <a:ext cx="1304277" cy="1306311"/>
            <a:chOff x="7839776" y="-1"/>
            <a:chExt cx="1304277" cy="1306311"/>
          </a:xfrm>
        </p:grpSpPr>
        <p:sp>
          <p:nvSpPr>
            <p:cNvPr id="292" name="Google Shape;292;p22"/>
            <p:cNvSpPr/>
            <p:nvPr/>
          </p:nvSpPr>
          <p:spPr>
            <a:xfrm>
              <a:off x="849192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2"/>
            <p:cNvSpPr/>
            <p:nvPr/>
          </p:nvSpPr>
          <p:spPr>
            <a:xfrm>
              <a:off x="783977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8491926" y="6531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22"/>
          <p:cNvGrpSpPr/>
          <p:nvPr/>
        </p:nvGrpSpPr>
        <p:grpSpPr>
          <a:xfrm flipH="1">
            <a:off x="7839776" y="3837199"/>
            <a:ext cx="1304277" cy="1306311"/>
            <a:chOff x="1" y="3837199"/>
            <a:chExt cx="1304277" cy="1306311"/>
          </a:xfrm>
        </p:grpSpPr>
        <p:sp>
          <p:nvSpPr>
            <p:cNvPr id="296" name="Google Shape;296;p22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2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2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15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5"/>
          <p:cNvSpPr/>
          <p:nvPr/>
        </p:nvSpPr>
        <p:spPr>
          <a:xfrm>
            <a:off x="0" y="0"/>
            <a:ext cx="9144259" cy="5143463"/>
          </a:xfrm>
          <a:custGeom>
            <a:avLst/>
            <a:gdLst/>
            <a:ahLst/>
            <a:cxnLst/>
            <a:rect l="l" t="t" r="r" b="b"/>
            <a:pathLst>
              <a:path w="246310" h="123123" extrusionOk="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5"/>
          <p:cNvSpPr txBox="1">
            <a:spLocks noGrp="1"/>
          </p:cNvSpPr>
          <p:nvPr>
            <p:ph type="title"/>
          </p:nvPr>
        </p:nvSpPr>
        <p:spPr>
          <a:xfrm>
            <a:off x="720000" y="541975"/>
            <a:ext cx="77040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25"/>
          <p:cNvSpPr txBox="1">
            <a:spLocks noGrp="1"/>
          </p:cNvSpPr>
          <p:nvPr>
            <p:ph type="body" idx="1"/>
          </p:nvPr>
        </p:nvSpPr>
        <p:spPr>
          <a:xfrm>
            <a:off x="2724300" y="1175550"/>
            <a:ext cx="3695400" cy="9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327" name="Google Shape;327;p25"/>
          <p:cNvGrpSpPr/>
          <p:nvPr/>
        </p:nvGrpSpPr>
        <p:grpSpPr>
          <a:xfrm>
            <a:off x="7839776" y="-1"/>
            <a:ext cx="1304277" cy="1306311"/>
            <a:chOff x="7839776" y="-1"/>
            <a:chExt cx="1304277" cy="1306311"/>
          </a:xfrm>
        </p:grpSpPr>
        <p:sp>
          <p:nvSpPr>
            <p:cNvPr id="328" name="Google Shape;328;p25"/>
            <p:cNvSpPr/>
            <p:nvPr/>
          </p:nvSpPr>
          <p:spPr>
            <a:xfrm>
              <a:off x="849192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5"/>
            <p:cNvSpPr/>
            <p:nvPr/>
          </p:nvSpPr>
          <p:spPr>
            <a:xfrm>
              <a:off x="783977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5"/>
            <p:cNvSpPr/>
            <p:nvPr/>
          </p:nvSpPr>
          <p:spPr>
            <a:xfrm>
              <a:off x="8491926" y="6531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25"/>
          <p:cNvGrpSpPr/>
          <p:nvPr/>
        </p:nvGrpSpPr>
        <p:grpSpPr>
          <a:xfrm>
            <a:off x="1" y="3837199"/>
            <a:ext cx="1304277" cy="1306311"/>
            <a:chOff x="1" y="3837199"/>
            <a:chExt cx="1304277" cy="1306311"/>
          </a:xfrm>
        </p:grpSpPr>
        <p:sp>
          <p:nvSpPr>
            <p:cNvPr id="332" name="Google Shape;332;p25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5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5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6_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"/>
          <p:cNvSpPr/>
          <p:nvPr/>
        </p:nvSpPr>
        <p:spPr>
          <a:xfrm>
            <a:off x="0" y="0"/>
            <a:ext cx="9144259" cy="5143463"/>
          </a:xfrm>
          <a:custGeom>
            <a:avLst/>
            <a:gdLst/>
            <a:ahLst/>
            <a:cxnLst/>
            <a:rect l="l" t="t" r="r" b="b"/>
            <a:pathLst>
              <a:path w="246310" h="123123" extrusionOk="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27"/>
          <p:cNvGrpSpPr/>
          <p:nvPr/>
        </p:nvGrpSpPr>
        <p:grpSpPr>
          <a:xfrm rot="-5400000">
            <a:off x="1" y="-1"/>
            <a:ext cx="1304277" cy="1306311"/>
            <a:chOff x="7839776" y="-1"/>
            <a:chExt cx="1304277" cy="1306311"/>
          </a:xfrm>
        </p:grpSpPr>
        <p:sp>
          <p:nvSpPr>
            <p:cNvPr id="355" name="Google Shape;355;p27"/>
            <p:cNvSpPr/>
            <p:nvPr/>
          </p:nvSpPr>
          <p:spPr>
            <a:xfrm>
              <a:off x="849192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783977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8491926" y="6531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27"/>
          <p:cNvGrpSpPr/>
          <p:nvPr/>
        </p:nvGrpSpPr>
        <p:grpSpPr>
          <a:xfrm rot="10800000">
            <a:off x="7839726" y="12"/>
            <a:ext cx="1304277" cy="1306311"/>
            <a:chOff x="1" y="3837199"/>
            <a:chExt cx="1304277" cy="1306311"/>
          </a:xfrm>
        </p:grpSpPr>
        <p:sp>
          <p:nvSpPr>
            <p:cNvPr id="359" name="Google Shape;359;p27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7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7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 ">
  <p:cSld name="CUSTOM_17_1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8"/>
          <p:cNvSpPr/>
          <p:nvPr/>
        </p:nvSpPr>
        <p:spPr>
          <a:xfrm rot="10800000" flipH="1">
            <a:off x="0" y="0"/>
            <a:ext cx="9144259" cy="5143463"/>
          </a:xfrm>
          <a:custGeom>
            <a:avLst/>
            <a:gdLst/>
            <a:ahLst/>
            <a:cxnLst/>
            <a:rect l="l" t="t" r="r" b="b"/>
            <a:pathLst>
              <a:path w="246310" h="123123" extrusionOk="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4" name="Google Shape;364;p28"/>
          <p:cNvGrpSpPr/>
          <p:nvPr/>
        </p:nvGrpSpPr>
        <p:grpSpPr>
          <a:xfrm rot="-5400000" flipH="1">
            <a:off x="1" y="3837153"/>
            <a:ext cx="1304277" cy="1306311"/>
            <a:chOff x="7839776" y="-1"/>
            <a:chExt cx="1304277" cy="1306311"/>
          </a:xfrm>
        </p:grpSpPr>
        <p:sp>
          <p:nvSpPr>
            <p:cNvPr id="365" name="Google Shape;365;p28"/>
            <p:cNvSpPr/>
            <p:nvPr/>
          </p:nvSpPr>
          <p:spPr>
            <a:xfrm>
              <a:off x="849192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783977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8491926" y="6531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28"/>
          <p:cNvGrpSpPr/>
          <p:nvPr/>
        </p:nvGrpSpPr>
        <p:grpSpPr>
          <a:xfrm flipH="1">
            <a:off x="7839726" y="3837141"/>
            <a:ext cx="1304277" cy="1306311"/>
            <a:chOff x="1" y="3837199"/>
            <a:chExt cx="1304277" cy="1306311"/>
          </a:xfrm>
        </p:grpSpPr>
        <p:sp>
          <p:nvSpPr>
            <p:cNvPr id="369" name="Google Shape;369;p28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8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8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edressed"/>
              <a:buNone/>
              <a:defRPr sz="2500" b="1">
                <a:solidFill>
                  <a:schemeClr val="lt2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681225"/>
            <a:ext cx="7704000" cy="28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●"/>
              <a:defRPr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○"/>
              <a:defRPr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■"/>
              <a:defRPr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●"/>
              <a:defRPr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○"/>
              <a:defRPr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■"/>
              <a:defRPr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●"/>
              <a:defRPr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○"/>
              <a:defRPr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■"/>
              <a:defRPr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0" r:id="rId4"/>
    <p:sldLayoutId id="2147483663" r:id="rId5"/>
    <p:sldLayoutId id="2147483668" r:id="rId6"/>
    <p:sldLayoutId id="2147483671" r:id="rId7"/>
    <p:sldLayoutId id="2147483673" r:id="rId8"/>
    <p:sldLayoutId id="214748367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1"/>
          <p:cNvSpPr txBox="1">
            <a:spLocks noGrp="1"/>
          </p:cNvSpPr>
          <p:nvPr>
            <p:ph type="ctrTitle"/>
          </p:nvPr>
        </p:nvSpPr>
        <p:spPr>
          <a:xfrm>
            <a:off x="1785300" y="1772519"/>
            <a:ext cx="5573400" cy="14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/>
              <a:t>Keutamaan</a:t>
            </a:r>
            <a:r>
              <a:rPr lang="en-US" sz="5400" dirty="0"/>
              <a:t> dan </a:t>
            </a:r>
            <a:r>
              <a:rPr lang="en-US" sz="5400" dirty="0" err="1"/>
              <a:t>Fungsi</a:t>
            </a:r>
            <a:r>
              <a:rPr lang="en-US" sz="5400" dirty="0"/>
              <a:t> </a:t>
            </a:r>
            <a:r>
              <a:rPr lang="en-US" sz="5400" dirty="0" err="1"/>
              <a:t>Berwakaf</a:t>
            </a:r>
            <a:endParaRPr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28;p36">
            <a:extLst>
              <a:ext uri="{FF2B5EF4-FFF2-40B4-BE49-F238E27FC236}">
                <a16:creationId xmlns:a16="http://schemas.microsoft.com/office/drawing/2014/main" id="{948CB2B3-B9FB-4926-BF96-6D134E2E9CC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64741" y="2038359"/>
            <a:ext cx="4614518" cy="157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لَنْ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تَنَالُوا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ٱلْبِرَّ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حَتَّىٰ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تُنفِقُوا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مِمَّا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تُحِبُّونَ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ۚ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br>
              <a:rPr lang="en-US" dirty="0"/>
            </a:br>
            <a:r>
              <a:rPr lang="en-US" sz="1500" dirty="0" err="1"/>
              <a:t>Artinya</a:t>
            </a:r>
            <a:r>
              <a:rPr lang="en-US" sz="1500" dirty="0"/>
              <a:t> : </a:t>
            </a:r>
            <a:r>
              <a:rPr lang="en-US" sz="1500" dirty="0" err="1"/>
              <a:t>Kamu</a:t>
            </a:r>
            <a:r>
              <a:rPr lang="en-US" sz="1500" dirty="0"/>
              <a:t> </a:t>
            </a:r>
            <a:r>
              <a:rPr lang="en-US" sz="1500" dirty="0" err="1"/>
              <a:t>sekali</a:t>
            </a:r>
            <a:r>
              <a:rPr lang="en-US" sz="1500" dirty="0"/>
              <a:t>-kali </a:t>
            </a:r>
            <a:r>
              <a:rPr lang="en-US" sz="1500" dirty="0" err="1"/>
              <a:t>tidak</a:t>
            </a:r>
            <a:r>
              <a:rPr lang="en-US" sz="1500" dirty="0"/>
              <a:t> </a:t>
            </a:r>
            <a:r>
              <a:rPr lang="en-US" sz="1500" dirty="0" err="1"/>
              <a:t>sampai</a:t>
            </a:r>
            <a:r>
              <a:rPr lang="en-US" sz="1500" dirty="0"/>
              <a:t> </a:t>
            </a:r>
            <a:r>
              <a:rPr lang="en-US" sz="1500" dirty="0" err="1"/>
              <a:t>kepada</a:t>
            </a:r>
            <a:r>
              <a:rPr lang="en-US" sz="1500" dirty="0"/>
              <a:t> </a:t>
            </a:r>
            <a:r>
              <a:rPr lang="en-US" sz="1500" dirty="0" err="1"/>
              <a:t>kebajikan</a:t>
            </a:r>
            <a:r>
              <a:rPr lang="en-US" sz="1500" dirty="0"/>
              <a:t> (yang </a:t>
            </a:r>
            <a:r>
              <a:rPr lang="en-US" sz="1500" dirty="0" err="1"/>
              <a:t>sempurna</a:t>
            </a:r>
            <a:r>
              <a:rPr lang="en-US" sz="1500" dirty="0"/>
              <a:t>), </a:t>
            </a:r>
            <a:r>
              <a:rPr lang="en-US" sz="1500" dirty="0" err="1"/>
              <a:t>sebelum</a:t>
            </a:r>
            <a:r>
              <a:rPr lang="en-US" sz="1500" dirty="0"/>
              <a:t> </a:t>
            </a:r>
            <a:r>
              <a:rPr lang="en-US" sz="1500" dirty="0" err="1"/>
              <a:t>kamu</a:t>
            </a:r>
            <a:r>
              <a:rPr lang="en-US" sz="1500" dirty="0"/>
              <a:t> </a:t>
            </a:r>
            <a:r>
              <a:rPr lang="en-US" sz="1500" dirty="0" err="1"/>
              <a:t>menafkahkan</a:t>
            </a:r>
            <a:r>
              <a:rPr lang="en-US" sz="1500" dirty="0"/>
              <a:t> </a:t>
            </a:r>
            <a:r>
              <a:rPr lang="en-US" sz="1500" dirty="0" err="1"/>
              <a:t>sebahagian</a:t>
            </a:r>
            <a:r>
              <a:rPr lang="en-US" sz="1500" dirty="0"/>
              <a:t> </a:t>
            </a:r>
            <a:r>
              <a:rPr lang="en-US" sz="1500" dirty="0" err="1"/>
              <a:t>harta</a:t>
            </a:r>
            <a:r>
              <a:rPr lang="en-US" sz="1500" dirty="0"/>
              <a:t> yang </a:t>
            </a:r>
            <a:r>
              <a:rPr lang="en-US" sz="1500" dirty="0" err="1"/>
              <a:t>kamu</a:t>
            </a:r>
            <a:r>
              <a:rPr lang="en-US" sz="1500" dirty="0"/>
              <a:t> </a:t>
            </a:r>
            <a:r>
              <a:rPr lang="en-US" sz="1500" dirty="0" err="1"/>
              <a:t>cintai</a:t>
            </a:r>
            <a:r>
              <a:rPr lang="en-US" sz="1500" dirty="0"/>
              <a:t>. </a:t>
            </a:r>
            <a:endParaRPr sz="1500" dirty="0"/>
          </a:p>
        </p:txBody>
      </p:sp>
      <p:sp>
        <p:nvSpPr>
          <p:cNvPr id="14" name="Google Shape;429;p36">
            <a:extLst>
              <a:ext uri="{FF2B5EF4-FFF2-40B4-BE49-F238E27FC236}">
                <a16:creationId xmlns:a16="http://schemas.microsoft.com/office/drawing/2014/main" id="{B683EF82-3BC0-4C04-91CB-BC52D999E3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2000" y="1057942"/>
            <a:ext cx="5260000" cy="47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500" dirty="0">
                <a:solidFill>
                  <a:schemeClr val="tx2"/>
                </a:solidFill>
              </a:rPr>
              <a:t>Surat Ali Imran Ayat 92 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10;p34">
            <a:extLst>
              <a:ext uri="{FF2B5EF4-FFF2-40B4-BE49-F238E27FC236}">
                <a16:creationId xmlns:a16="http://schemas.microsoft.com/office/drawing/2014/main" id="{83433877-7EE9-4029-ABBB-A6A85B3C032A}"/>
              </a:ext>
            </a:extLst>
          </p:cNvPr>
          <p:cNvSpPr txBox="1">
            <a:spLocks/>
          </p:cNvSpPr>
          <p:nvPr/>
        </p:nvSpPr>
        <p:spPr>
          <a:xfrm>
            <a:off x="1017917" y="2155707"/>
            <a:ext cx="7108166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Redressed"/>
              <a:buNone/>
              <a:defRPr sz="4000" b="0" i="0" u="none" strike="noStrike" cap="none">
                <a:solidFill>
                  <a:schemeClr val="accent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إِذَا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مَاتَ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ابنُ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آدم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انْقَطَعَ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عَنْهُ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عَمَلُهُ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إِلَّا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مِنْ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ثَلَاثٍ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صَدَقَةٍ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جَارِيَةٍ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أو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عِلْمٍ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يُنْتَفَعُ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بِهِ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أَوْ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وَلَدٍ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صَالِحٍ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يَدْعُو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لَهُ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رَوَاهُ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مُسْلِمٌ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412;p34">
            <a:extLst>
              <a:ext uri="{FF2B5EF4-FFF2-40B4-BE49-F238E27FC236}">
                <a16:creationId xmlns:a16="http://schemas.microsoft.com/office/drawing/2014/main" id="{79ADB3B1-AEAD-44E8-8757-DA9E890B66F6}"/>
              </a:ext>
            </a:extLst>
          </p:cNvPr>
          <p:cNvSpPr txBox="1">
            <a:spLocks/>
          </p:cNvSpPr>
          <p:nvPr/>
        </p:nvSpPr>
        <p:spPr>
          <a:xfrm>
            <a:off x="1017917" y="3438779"/>
            <a:ext cx="7108166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5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 dirty="0" err="1"/>
              <a:t>Artinya</a:t>
            </a:r>
            <a:r>
              <a:rPr lang="en-US" dirty="0"/>
              <a:t>: “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meninggal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terputuslah</a:t>
            </a:r>
            <a:r>
              <a:rPr lang="en-US" dirty="0"/>
              <a:t> </a:t>
            </a:r>
            <a:r>
              <a:rPr lang="en-US" dirty="0" err="1"/>
              <a:t>amalnya</a:t>
            </a:r>
            <a:r>
              <a:rPr lang="en-US" dirty="0"/>
              <a:t>,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sedekah</a:t>
            </a:r>
            <a:r>
              <a:rPr lang="en-US" dirty="0"/>
              <a:t> </a:t>
            </a:r>
            <a:r>
              <a:rPr lang="en-US" dirty="0" err="1"/>
              <a:t>jariyah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manfaatnya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saleh</a:t>
            </a:r>
            <a:r>
              <a:rPr lang="en-US" dirty="0"/>
              <a:t> yang </a:t>
            </a:r>
            <a:r>
              <a:rPr lang="en-US" dirty="0" err="1"/>
              <a:t>mendoakannya</a:t>
            </a:r>
            <a:r>
              <a:rPr lang="en-US" dirty="0"/>
              <a:t>”. (HR Muslim)</a:t>
            </a:r>
          </a:p>
        </p:txBody>
      </p:sp>
      <p:sp>
        <p:nvSpPr>
          <p:cNvPr id="12" name="Google Shape;429;p36">
            <a:extLst>
              <a:ext uri="{FF2B5EF4-FFF2-40B4-BE49-F238E27FC236}">
                <a16:creationId xmlns:a16="http://schemas.microsoft.com/office/drawing/2014/main" id="{B947AE6C-EFB5-4AA8-BCC1-7EC99A0D7A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8292" y="830501"/>
            <a:ext cx="4847415" cy="47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/>
              <a:t>Rasulullah</a:t>
            </a:r>
            <a:r>
              <a:rPr lang="en-US" dirty="0"/>
              <a:t> SAW </a:t>
            </a:r>
            <a:r>
              <a:rPr lang="en-US" dirty="0" err="1"/>
              <a:t>Bersabda</a:t>
            </a:r>
            <a:r>
              <a:rPr lang="en-US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50335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5"/>
          <p:cNvSpPr txBox="1">
            <a:spLocks noGrp="1"/>
          </p:cNvSpPr>
          <p:nvPr>
            <p:ph type="body" idx="1"/>
          </p:nvPr>
        </p:nvSpPr>
        <p:spPr>
          <a:xfrm>
            <a:off x="845389" y="2364716"/>
            <a:ext cx="7236727" cy="9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buNone/>
            </a:pPr>
            <a:r>
              <a:rPr lang="en-US" dirty="0" err="1"/>
              <a:t>إ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نَّا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نَحْنُ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نُحْىِ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ٱلْمَوْتَىٰ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وَنَكْتُبُ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مَا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قَدَّمُوا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وَءَاثَٰرَهُمْ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ۚ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وَكُلَّ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شَىْءٍ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أَحْصَيْنَٰهُ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فِىٓ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إِمَامٍ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مُّبِينٍ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buNone/>
            </a:pPr>
            <a:r>
              <a:rPr lang="en-US" dirty="0" err="1"/>
              <a:t>Artinya</a:t>
            </a:r>
            <a:r>
              <a:rPr lang="en-US" dirty="0"/>
              <a:t>: </a:t>
            </a:r>
            <a:r>
              <a:rPr lang="en-US" dirty="0" err="1"/>
              <a:t>Sesungguhnya</a:t>
            </a:r>
            <a:r>
              <a:rPr lang="en-US" dirty="0"/>
              <a:t> Kami </a:t>
            </a:r>
            <a:r>
              <a:rPr lang="en-US" dirty="0" err="1"/>
              <a:t>menghidupkan</a:t>
            </a:r>
            <a:r>
              <a:rPr lang="en-US" dirty="0"/>
              <a:t> orang-orang </a:t>
            </a:r>
            <a:r>
              <a:rPr lang="en-US" dirty="0" err="1"/>
              <a:t>mati</a:t>
            </a:r>
            <a:r>
              <a:rPr lang="en-US" dirty="0"/>
              <a:t> dan Kami </a:t>
            </a:r>
            <a:r>
              <a:rPr lang="en-US" dirty="0" err="1"/>
              <a:t>menuliskan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kerjakan</a:t>
            </a:r>
            <a:r>
              <a:rPr lang="en-US" dirty="0"/>
              <a:t> dan </a:t>
            </a:r>
            <a:r>
              <a:rPr lang="en-US" dirty="0" err="1"/>
              <a:t>bekas-bekas</a:t>
            </a:r>
            <a:r>
              <a:rPr lang="en-US" dirty="0"/>
              <a:t>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tinggalkan</a:t>
            </a:r>
            <a:r>
              <a:rPr lang="en-US" dirty="0"/>
              <a:t>. Dan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Kami </a:t>
            </a:r>
            <a:r>
              <a:rPr lang="en-US" dirty="0" err="1"/>
              <a:t>kumpulkan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Kitab </a:t>
            </a:r>
            <a:r>
              <a:rPr lang="en-US" dirty="0" err="1"/>
              <a:t>Induk</a:t>
            </a:r>
            <a:r>
              <a:rPr lang="en-US" dirty="0"/>
              <a:t> yang </a:t>
            </a:r>
            <a:r>
              <a:rPr lang="en-US" dirty="0" err="1"/>
              <a:t>nyata</a:t>
            </a:r>
            <a:r>
              <a:rPr lang="en-US" dirty="0"/>
              <a:t> (</a:t>
            </a:r>
            <a:r>
              <a:rPr lang="en-US" dirty="0" err="1"/>
              <a:t>Lauh</a:t>
            </a:r>
            <a:r>
              <a:rPr lang="en-US" dirty="0"/>
              <a:t> </a:t>
            </a:r>
            <a:r>
              <a:rPr lang="en-US" dirty="0" err="1"/>
              <a:t>Mahfuzh</a:t>
            </a:r>
            <a:r>
              <a:rPr lang="en-US" dirty="0"/>
              <a:t>).</a:t>
            </a:r>
            <a:endParaRPr dirty="0"/>
          </a:p>
        </p:txBody>
      </p:sp>
      <p:sp>
        <p:nvSpPr>
          <p:cNvPr id="418" name="Google Shape;418;p35"/>
          <p:cNvSpPr txBox="1">
            <a:spLocks noGrp="1"/>
          </p:cNvSpPr>
          <p:nvPr>
            <p:ph type="title"/>
          </p:nvPr>
        </p:nvSpPr>
        <p:spPr>
          <a:xfrm>
            <a:off x="720000" y="967817"/>
            <a:ext cx="77040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Surat Yasin Ayat 12 :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56"/>
          <p:cNvSpPr txBox="1">
            <a:spLocks noGrp="1"/>
          </p:cNvSpPr>
          <p:nvPr>
            <p:ph type="title"/>
          </p:nvPr>
        </p:nvSpPr>
        <p:spPr>
          <a:xfrm>
            <a:off x="719988" y="903925"/>
            <a:ext cx="77040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Wakaf</a:t>
            </a:r>
            <a:r>
              <a:rPr lang="en-US" dirty="0"/>
              <a:t> :</a:t>
            </a:r>
            <a:endParaRPr dirty="0"/>
          </a:p>
        </p:txBody>
      </p:sp>
      <p:sp>
        <p:nvSpPr>
          <p:cNvPr id="971" name="Google Shape;971;p56"/>
          <p:cNvSpPr txBox="1">
            <a:spLocks noGrp="1"/>
          </p:cNvSpPr>
          <p:nvPr>
            <p:ph type="subTitle" idx="2"/>
          </p:nvPr>
        </p:nvSpPr>
        <p:spPr>
          <a:xfrm>
            <a:off x="3331938" y="2124395"/>
            <a:ext cx="24801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000" dirty="0" err="1"/>
              <a:t>Kebun</a:t>
            </a:r>
            <a:r>
              <a:rPr lang="en-US" sz="2000" dirty="0"/>
              <a:t> </a:t>
            </a:r>
            <a:r>
              <a:rPr lang="en-US" sz="2000" dirty="0" err="1"/>
              <a:t>Kurma</a:t>
            </a:r>
            <a:r>
              <a:rPr lang="en-US" sz="2000" dirty="0"/>
              <a:t> di </a:t>
            </a:r>
            <a:r>
              <a:rPr lang="en-US" sz="2000" dirty="0" err="1"/>
              <a:t>Khaibar</a:t>
            </a:r>
            <a:endParaRPr sz="2000" dirty="0"/>
          </a:p>
        </p:txBody>
      </p:sp>
      <p:sp>
        <p:nvSpPr>
          <p:cNvPr id="973" name="Google Shape;973;p56"/>
          <p:cNvSpPr txBox="1">
            <a:spLocks noGrp="1"/>
          </p:cNvSpPr>
          <p:nvPr>
            <p:ph type="subTitle" idx="4"/>
          </p:nvPr>
        </p:nvSpPr>
        <p:spPr>
          <a:xfrm>
            <a:off x="5950679" y="2124395"/>
            <a:ext cx="24801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Sumur</a:t>
            </a:r>
            <a:r>
              <a:rPr lang="en-US" sz="2000" dirty="0"/>
              <a:t> </a:t>
            </a:r>
            <a:r>
              <a:rPr lang="en-US" sz="2000" dirty="0" err="1"/>
              <a:t>Raumah</a:t>
            </a:r>
            <a:endParaRPr sz="2000" dirty="0"/>
          </a:p>
        </p:txBody>
      </p:sp>
      <p:sp>
        <p:nvSpPr>
          <p:cNvPr id="975" name="Google Shape;975;p56"/>
          <p:cNvSpPr txBox="1">
            <a:spLocks noGrp="1"/>
          </p:cNvSpPr>
          <p:nvPr>
            <p:ph type="subTitle" idx="6"/>
          </p:nvPr>
        </p:nvSpPr>
        <p:spPr>
          <a:xfrm>
            <a:off x="713221" y="2124470"/>
            <a:ext cx="24801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000" dirty="0"/>
              <a:t>Masjid </a:t>
            </a:r>
            <a:r>
              <a:rPr lang="en-US" sz="2000" dirty="0" err="1"/>
              <a:t>Quba</a:t>
            </a:r>
            <a:endParaRPr sz="2000" dirty="0"/>
          </a:p>
        </p:txBody>
      </p:sp>
      <p:sp>
        <p:nvSpPr>
          <p:cNvPr id="977" name="Google Shape;977;p56"/>
          <p:cNvSpPr txBox="1">
            <a:spLocks noGrp="1"/>
          </p:cNvSpPr>
          <p:nvPr>
            <p:ph type="subTitle" idx="8"/>
          </p:nvPr>
        </p:nvSpPr>
        <p:spPr>
          <a:xfrm>
            <a:off x="4665438" y="3449746"/>
            <a:ext cx="24801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000" dirty="0"/>
              <a:t>Zamzam Tower</a:t>
            </a:r>
            <a:endParaRPr sz="2000" dirty="0"/>
          </a:p>
        </p:txBody>
      </p:sp>
      <p:sp>
        <p:nvSpPr>
          <p:cNvPr id="981" name="Google Shape;981;p56"/>
          <p:cNvSpPr txBox="1">
            <a:spLocks noGrp="1"/>
          </p:cNvSpPr>
          <p:nvPr>
            <p:ph type="subTitle" idx="15"/>
          </p:nvPr>
        </p:nvSpPr>
        <p:spPr>
          <a:xfrm>
            <a:off x="2046721" y="3449746"/>
            <a:ext cx="24801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000" dirty="0"/>
              <a:t>Hotel </a:t>
            </a:r>
            <a:r>
              <a:rPr lang="en-US" sz="2000" dirty="0" err="1"/>
              <a:t>Sayyidina</a:t>
            </a:r>
            <a:r>
              <a:rPr lang="en-US" sz="2000" dirty="0"/>
              <a:t> </a:t>
            </a:r>
            <a:r>
              <a:rPr lang="en-US" sz="2000" dirty="0" err="1"/>
              <a:t>Utsman</a:t>
            </a:r>
            <a:r>
              <a:rPr lang="en-US" sz="2000" dirty="0"/>
              <a:t> bin </a:t>
            </a:r>
            <a:r>
              <a:rPr lang="en-US" sz="2000" dirty="0" err="1"/>
              <a:t>Affan</a:t>
            </a:r>
            <a:endParaRPr sz="2000" dirty="0"/>
          </a:p>
        </p:txBody>
      </p:sp>
      <p:sp>
        <p:nvSpPr>
          <p:cNvPr id="982" name="Google Shape;982;p56"/>
          <p:cNvSpPr/>
          <p:nvPr/>
        </p:nvSpPr>
        <p:spPr>
          <a:xfrm>
            <a:off x="1770871" y="1853435"/>
            <a:ext cx="364800" cy="364500"/>
          </a:xfrm>
          <a:prstGeom prst="star8">
            <a:avLst>
              <a:gd name="adj" fmla="val 37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56"/>
          <p:cNvSpPr/>
          <p:nvPr/>
        </p:nvSpPr>
        <p:spPr>
          <a:xfrm>
            <a:off x="4389588" y="1853435"/>
            <a:ext cx="364800" cy="364500"/>
          </a:xfrm>
          <a:prstGeom prst="star8">
            <a:avLst>
              <a:gd name="adj" fmla="val 375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56"/>
          <p:cNvSpPr/>
          <p:nvPr/>
        </p:nvSpPr>
        <p:spPr>
          <a:xfrm>
            <a:off x="7008329" y="1853435"/>
            <a:ext cx="364800" cy="364500"/>
          </a:xfrm>
          <a:prstGeom prst="star8">
            <a:avLst>
              <a:gd name="adj" fmla="val 375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56"/>
          <p:cNvSpPr/>
          <p:nvPr/>
        </p:nvSpPr>
        <p:spPr>
          <a:xfrm>
            <a:off x="5723088" y="3054030"/>
            <a:ext cx="364800" cy="364500"/>
          </a:xfrm>
          <a:prstGeom prst="star8">
            <a:avLst>
              <a:gd name="adj" fmla="val 375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56"/>
          <p:cNvSpPr/>
          <p:nvPr/>
        </p:nvSpPr>
        <p:spPr>
          <a:xfrm flipH="1">
            <a:off x="3104371" y="3054030"/>
            <a:ext cx="364800" cy="364500"/>
          </a:xfrm>
          <a:prstGeom prst="star8">
            <a:avLst>
              <a:gd name="adj" fmla="val 375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9"/>
          <p:cNvSpPr txBox="1">
            <a:spLocks noGrp="1"/>
          </p:cNvSpPr>
          <p:nvPr>
            <p:ph type="title"/>
          </p:nvPr>
        </p:nvSpPr>
        <p:spPr>
          <a:xfrm>
            <a:off x="720000" y="919347"/>
            <a:ext cx="77040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Wakaf</a:t>
            </a:r>
            <a:r>
              <a:rPr lang="en-US" dirty="0"/>
              <a:t> di Indonesia (</a:t>
            </a:r>
            <a:r>
              <a:rPr lang="en-US" dirty="0" err="1"/>
              <a:t>Jawa</a:t>
            </a:r>
            <a:r>
              <a:rPr lang="en-US" dirty="0"/>
              <a:t> Timur)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4" name="Google Shape;464;p39"/>
          <p:cNvSpPr txBox="1">
            <a:spLocks noGrp="1"/>
          </p:cNvSpPr>
          <p:nvPr>
            <p:ph type="subTitle" idx="1"/>
          </p:nvPr>
        </p:nvSpPr>
        <p:spPr>
          <a:xfrm>
            <a:off x="3689250" y="3280824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Livvic" panose="020B0604020202020204" charset="0"/>
              </a:rPr>
              <a:t>SPBU </a:t>
            </a:r>
            <a:r>
              <a:rPr lang="en-US" sz="2000" dirty="0" err="1">
                <a:latin typeface="Livvic" panose="020B0604020202020204" charset="0"/>
              </a:rPr>
              <a:t>Syirkah</a:t>
            </a:r>
            <a:r>
              <a:rPr lang="en-US" sz="2000" dirty="0">
                <a:latin typeface="Livvic" panose="020B0604020202020204" charset="0"/>
              </a:rPr>
              <a:t> </a:t>
            </a:r>
            <a:r>
              <a:rPr lang="en-US" sz="2000" dirty="0" err="1">
                <a:latin typeface="Livvic" panose="020B0604020202020204" charset="0"/>
              </a:rPr>
              <a:t>Amanah</a:t>
            </a:r>
            <a:r>
              <a:rPr lang="en-US" sz="2000" dirty="0">
                <a:latin typeface="Livvic" panose="020B0604020202020204" charset="0"/>
              </a:rPr>
              <a:t> </a:t>
            </a:r>
            <a:r>
              <a:rPr lang="en-US" sz="2000" dirty="0" err="1">
                <a:latin typeface="Livvic" panose="020B0604020202020204" charset="0"/>
              </a:rPr>
              <a:t>Lumajang</a:t>
            </a:r>
            <a:endParaRPr sz="2000" dirty="0">
              <a:latin typeface="Livvic" panose="020B0604020202020204" charset="0"/>
            </a:endParaRPr>
          </a:p>
        </p:txBody>
      </p:sp>
      <p:sp>
        <p:nvSpPr>
          <p:cNvPr id="466" name="Google Shape;466;p39"/>
          <p:cNvSpPr txBox="1">
            <a:spLocks noGrp="1"/>
          </p:cNvSpPr>
          <p:nvPr>
            <p:ph type="subTitle" idx="3"/>
          </p:nvPr>
        </p:nvSpPr>
        <p:spPr>
          <a:xfrm>
            <a:off x="6266775" y="3156298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Livvic" panose="020B0604020202020204" charset="0"/>
              </a:rPr>
              <a:t>Wakaf</a:t>
            </a:r>
            <a:r>
              <a:rPr lang="en-US" sz="2000" dirty="0">
                <a:latin typeface="Livvic" panose="020B0604020202020204" charset="0"/>
              </a:rPr>
              <a:t> </a:t>
            </a:r>
            <a:r>
              <a:rPr lang="en-US" sz="2000" dirty="0" err="1">
                <a:latin typeface="Livvic" panose="020B0604020202020204" charset="0"/>
              </a:rPr>
              <a:t>Runusawa</a:t>
            </a:r>
            <a:endParaRPr sz="2000" dirty="0">
              <a:latin typeface="Livvic" panose="020B0604020202020204" charset="0"/>
            </a:endParaRPr>
          </a:p>
        </p:txBody>
      </p:sp>
      <p:sp>
        <p:nvSpPr>
          <p:cNvPr id="468" name="Google Shape;468;p39"/>
          <p:cNvSpPr txBox="1">
            <a:spLocks noGrp="1"/>
          </p:cNvSpPr>
          <p:nvPr>
            <p:ph type="subTitle" idx="5"/>
          </p:nvPr>
        </p:nvSpPr>
        <p:spPr>
          <a:xfrm>
            <a:off x="1111725" y="3400599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Livvic" panose="020B0604020202020204" charset="0"/>
              </a:rPr>
              <a:t>Minimarket Al-</a:t>
            </a:r>
            <a:r>
              <a:rPr lang="en-US" sz="2000" dirty="0" err="1">
                <a:latin typeface="Livvic" panose="020B0604020202020204" charset="0"/>
              </a:rPr>
              <a:t>Khaibar</a:t>
            </a:r>
            <a:r>
              <a:rPr lang="en-US" sz="2000" dirty="0">
                <a:latin typeface="Livvic" panose="020B0604020202020204" charset="0"/>
              </a:rPr>
              <a:t> UNISMA Malang</a:t>
            </a:r>
            <a:endParaRPr sz="2000" dirty="0">
              <a:latin typeface="Livvic" panose="020B0604020202020204" charset="0"/>
            </a:endParaRPr>
          </a:p>
        </p:txBody>
      </p:sp>
      <p:sp>
        <p:nvSpPr>
          <p:cNvPr id="470" name="Google Shape;470;p39"/>
          <p:cNvSpPr/>
          <p:nvPr/>
        </p:nvSpPr>
        <p:spPr>
          <a:xfrm>
            <a:off x="1384875" y="1612114"/>
            <a:ext cx="1219200" cy="1218900"/>
          </a:xfrm>
          <a:prstGeom prst="star8">
            <a:avLst>
              <a:gd name="adj" fmla="val 37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9"/>
          <p:cNvSpPr/>
          <p:nvPr/>
        </p:nvSpPr>
        <p:spPr>
          <a:xfrm>
            <a:off x="3962400" y="1593168"/>
            <a:ext cx="1219200" cy="1218900"/>
          </a:xfrm>
          <a:prstGeom prst="star8">
            <a:avLst>
              <a:gd name="adj" fmla="val 37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9"/>
          <p:cNvSpPr/>
          <p:nvPr/>
        </p:nvSpPr>
        <p:spPr>
          <a:xfrm>
            <a:off x="6539925" y="1612264"/>
            <a:ext cx="1219200" cy="1218900"/>
          </a:xfrm>
          <a:prstGeom prst="star8">
            <a:avLst>
              <a:gd name="adj" fmla="val 37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D87C9FA8-B9CB-4D95-A7F2-508C781A44F1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944425" y="2172666"/>
            <a:ext cx="3255150" cy="619800"/>
          </a:xfrm>
        </p:spPr>
        <p:txBody>
          <a:bodyPr/>
          <a:lstStyle/>
          <a:p>
            <a:r>
              <a:rPr lang="en-US" sz="7200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636582638"/>
      </p:ext>
    </p:extLst>
  </p:cSld>
  <p:clrMapOvr>
    <a:masterClrMapping/>
  </p:clrMapOvr>
</p:sld>
</file>

<file path=ppt/theme/theme1.xml><?xml version="1.0" encoding="utf-8"?>
<a:theme xmlns:a="http://schemas.openxmlformats.org/drawingml/2006/main" name="Arabic Culture by Slidesgo">
  <a:themeElements>
    <a:clrScheme name="Simple Light">
      <a:dk1>
        <a:srgbClr val="FFFFFF"/>
      </a:dk1>
      <a:lt1>
        <a:srgbClr val="0C1B33"/>
      </a:lt1>
      <a:dk2>
        <a:srgbClr val="000000"/>
      </a:dk2>
      <a:lt2>
        <a:srgbClr val="EBCD77"/>
      </a:lt2>
      <a:accent1>
        <a:srgbClr val="E9DFD1"/>
      </a:accent1>
      <a:accent2>
        <a:srgbClr val="5F4933"/>
      </a:accent2>
      <a:accent3>
        <a:srgbClr val="C26A32"/>
      </a:accent3>
      <a:accent4>
        <a:srgbClr val="867E5B"/>
      </a:accent4>
      <a:accent5>
        <a:srgbClr val="A88334"/>
      </a:accent5>
      <a:accent6>
        <a:srgbClr val="382914"/>
      </a:accent6>
      <a:hlink>
        <a:srgbClr val="38291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201</Words>
  <Application>Microsoft Office PowerPoint</Application>
  <PresentationFormat>On-screen Show (16:9)</PresentationFormat>
  <Paragraphs>23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Redressed</vt:lpstr>
      <vt:lpstr>Times New Roman</vt:lpstr>
      <vt:lpstr>Montserrat</vt:lpstr>
      <vt:lpstr>Raleway Black</vt:lpstr>
      <vt:lpstr>Montserrat Black</vt:lpstr>
      <vt:lpstr>Livvic</vt:lpstr>
      <vt:lpstr>Arial</vt:lpstr>
      <vt:lpstr>Arabic Culture by Slidesgo</vt:lpstr>
      <vt:lpstr>Keutamaan dan Fungsi Berwakaf</vt:lpstr>
      <vt:lpstr>Surat Ali Imran Ayat 92 :</vt:lpstr>
      <vt:lpstr>Rasulullah SAW Bersabda :</vt:lpstr>
      <vt:lpstr>Surat Yasin Ayat 12 :</vt:lpstr>
      <vt:lpstr>Contoh Wakaf :</vt:lpstr>
      <vt:lpstr>Contoh Wakaf di Indonesia (Jawa Timur)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Keutamaan dan Fungsi Berwakaf</dc:title>
  <cp:lastModifiedBy>ASUS</cp:lastModifiedBy>
  <cp:revision>12</cp:revision>
  <dcterms:modified xsi:type="dcterms:W3CDTF">2022-04-22T13:19:02Z</dcterms:modified>
</cp:coreProperties>
</file>