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6" r:id="rId3"/>
    <p:sldId id="26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3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2BF524F-6D6E-4BCD-9E14-08AB12628C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1B0F577A-64EE-4F10-A89A-F6BAC49C8F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A571B9C-25A4-4733-B0BF-0840C7A330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FE035-584A-4FAA-AF23-1103538D04B2}" type="datetimeFigureOut">
              <a:rPr lang="en-US" smtClean="0"/>
              <a:t>07-Sep-21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B51EB26-69B3-4EA8-AF56-F4D23E348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A4BE2BC-D964-4AFC-8A00-1DF6C98C6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907AF-56BA-4360-96AA-6407D1E07E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799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5C7616B-A71E-4714-B46D-A2775A6A22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79EAB6A6-04C7-4886-AB77-8A61F600CE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DD24867-42B1-4EE4-94EE-4883394D0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FE035-584A-4FAA-AF23-1103538D04B2}" type="datetimeFigureOut">
              <a:rPr lang="en-US" smtClean="0"/>
              <a:t>07-Sep-21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99E1FAA-65D8-4F4F-A79D-FEA5A66F0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7A505BA-B975-4059-B651-613368AC3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907AF-56BA-4360-96AA-6407D1E07E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350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C34494E1-70D4-4077-9D86-21DC454A40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84177292-5FED-474F-AC60-F039299B3E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D6CA639-D7E5-4F25-9C1C-ADCAE52E21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FE035-584A-4FAA-AF23-1103538D04B2}" type="datetimeFigureOut">
              <a:rPr lang="en-US" smtClean="0"/>
              <a:t>07-Sep-21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CFA7B8D-E698-4EE8-8F4D-676066DB1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B7FCA4A-40B7-4675-A414-C18A89478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907AF-56BA-4360-96AA-6407D1E07E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2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E44D95E-65CB-477B-B2AE-8A6AE2B2B6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A7C7E74-0897-4EAC-878A-25117D2FBF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348D6AA-CCF0-452C-99FF-E7308E0263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FE035-584A-4FAA-AF23-1103538D04B2}" type="datetimeFigureOut">
              <a:rPr lang="en-US" smtClean="0"/>
              <a:t>07-Sep-21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5D86605-9136-4E53-B3B5-2FC0FE0D23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5928DD4-6E93-4C84-A6DF-1F3041C07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907AF-56BA-4360-96AA-6407D1E07E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610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2CF45D3-6239-4AE1-9FB8-205855C2E1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D49923F-0C88-4734-8EB7-7A261646C1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9AE6000-77DA-491B-8424-51D6C573D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FE035-584A-4FAA-AF23-1103538D04B2}" type="datetimeFigureOut">
              <a:rPr lang="en-US" smtClean="0"/>
              <a:t>07-Sep-21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E543CD0-D2E2-4160-A76E-D7468E55A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2A20373-02EF-4C01-9AE1-75B1C1A21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907AF-56BA-4360-96AA-6407D1E07E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635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E944923-A026-4CC9-AA46-D7DEDCED8E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05A534B-8C45-4BA3-8FA4-9D57EEC8C5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C870FE00-100F-4837-B7B2-AC26EBA1BC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76437492-79DB-4B1B-93FB-9C7AB1588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FE035-584A-4FAA-AF23-1103538D04B2}" type="datetimeFigureOut">
              <a:rPr lang="en-US" smtClean="0"/>
              <a:t>07-Sep-21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333659B8-2F2F-41A9-BC25-7D87BE5744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64F6CBF-A1D1-4006-8BDE-CEBE88E76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907AF-56BA-4360-96AA-6407D1E07E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108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099B492-3F02-4F43-AAC1-D7CB2309A6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C0C67FD-2DB6-4961-B723-F1C36E4A27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09DC317D-6368-4E1F-8F47-94393955A0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70F61329-465A-46C8-9D54-34865A5E09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DE057002-2254-420E-8E7C-8048B10421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7754A44A-77AD-4FB9-9498-07345BB68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FE035-584A-4FAA-AF23-1103538D04B2}" type="datetimeFigureOut">
              <a:rPr lang="en-US" smtClean="0"/>
              <a:t>07-Sep-21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CE2999E6-4501-44C1-B89D-A66C26E99D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9F281E6D-0CD5-4B97-8377-35BDFA586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907AF-56BA-4360-96AA-6407D1E07E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853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3345611-FB3B-417B-BF2B-90603E4528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46C96429-64B1-4698-B19D-D2C64BAD6E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FE035-584A-4FAA-AF23-1103538D04B2}" type="datetimeFigureOut">
              <a:rPr lang="en-US" smtClean="0"/>
              <a:t>07-Sep-21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F979C4C1-08B3-4D25-82ED-484640929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13F7F625-9F2D-4578-B066-03706D359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907AF-56BA-4360-96AA-6407D1E07E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013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A8071EF7-E487-426A-8F39-A932567C1C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FE035-584A-4FAA-AF23-1103538D04B2}" type="datetimeFigureOut">
              <a:rPr lang="en-US" smtClean="0"/>
              <a:t>07-Sep-21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B366B922-4627-40BC-8CFF-9F7AF5A06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66D26A00-08F8-459A-AFEA-DF2C731ABB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907AF-56BA-4360-96AA-6407D1E07E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12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E50719F-B754-4F2F-B2E7-EA3ADF9E1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724F24E-5DC3-4B05-9F0A-E6FD5B49E3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91C21CCD-3EAD-4761-A55F-CF6E32833D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20BD2A12-BB46-4A42-9F5A-BFA8791A61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FE035-584A-4FAA-AF23-1103538D04B2}" type="datetimeFigureOut">
              <a:rPr lang="en-US" smtClean="0"/>
              <a:t>07-Sep-21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DFF3BF0-89D9-4673-AD90-D15191CA1F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B18E9A0-BCBD-4730-A6BC-E6F39519BC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907AF-56BA-4360-96AA-6407D1E07E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523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38B4A60-D03B-416D-8134-981F46F338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5A3EEEF1-4CEE-4501-A1B9-5DCDD045EC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069DC39F-D8D5-4E78-AAFA-6A00E3EFF9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FCCC196-8FD6-4599-B3EB-B5573C3F1B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FE035-584A-4FAA-AF23-1103538D04B2}" type="datetimeFigureOut">
              <a:rPr lang="en-US" smtClean="0"/>
              <a:t>07-Sep-21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D0A9763-A362-436A-BD39-2588A01E94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899A4A4-962E-4D08-9A05-4BB1C8672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907AF-56BA-4360-96AA-6407D1E07E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273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9909C9AF-502E-4C2C-8808-B983FCE6CB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3DED686-D286-489C-9E54-AB6A14FB30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BABC1D3-AC9B-41E6-A27C-E91448B8E8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3FE035-584A-4FAA-AF23-1103538D04B2}" type="datetimeFigureOut">
              <a:rPr lang="en-US" smtClean="0"/>
              <a:t>07-Sep-21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1799816-ECC9-47C6-B2CA-3C2C04D6B2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E014AAD-FEE5-4848-A026-C4E3058137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907AF-56BA-4360-96AA-6407D1E07E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810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C5E6CFF1-2F42-4E10-9A97-F116F46F53F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" y="1"/>
            <a:ext cx="1219198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1" y="1065862"/>
            <a:ext cx="3313164" cy="4726276"/>
          </a:xfrm>
        </p:spPr>
        <p:txBody>
          <a:bodyPr>
            <a:normAutofit/>
          </a:bodyPr>
          <a:lstStyle/>
          <a:p>
            <a:pPr algn="r"/>
            <a:r>
              <a:rPr lang="en-US" sz="4000" dirty="0">
                <a:solidFill>
                  <a:srgbClr val="FFFFFF"/>
                </a:solidFill>
              </a:rPr>
              <a:t>ARUS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67182200-4859-4C8D-BCBB-55B245C28BA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4653372" y="2286000"/>
            <a:ext cx="0" cy="2286000"/>
          </a:xfrm>
          <a:prstGeom prst="line">
            <a:avLst/>
          </a:prstGeom>
          <a:ln w="1587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5380" y="1726262"/>
            <a:ext cx="5744685" cy="4726276"/>
          </a:xfrm>
        </p:spPr>
        <p:txBody>
          <a:bodyPr anchor="ctr">
            <a:normAutofit/>
          </a:bodyPr>
          <a:lstStyle/>
          <a:p>
            <a:r>
              <a:rPr lang="en-US" sz="2000" dirty="0" err="1"/>
              <a:t>Arus</a:t>
            </a:r>
            <a:r>
              <a:rPr lang="en-US" sz="2000" dirty="0"/>
              <a:t> </a:t>
            </a:r>
            <a:r>
              <a:rPr lang="en-US" sz="2000" dirty="0" err="1"/>
              <a:t>merupakan</a:t>
            </a:r>
            <a:r>
              <a:rPr lang="en-US" sz="2000" dirty="0"/>
              <a:t> </a:t>
            </a:r>
            <a:r>
              <a:rPr lang="en-US" sz="2000" dirty="0" err="1"/>
              <a:t>gerakan</a:t>
            </a:r>
            <a:r>
              <a:rPr lang="en-US" sz="2000" dirty="0"/>
              <a:t> </a:t>
            </a:r>
            <a:r>
              <a:rPr lang="en-US" sz="2000" dirty="0" err="1"/>
              <a:t>mengalir</a:t>
            </a:r>
            <a:r>
              <a:rPr lang="en-US" sz="2000" dirty="0"/>
              <a:t> </a:t>
            </a:r>
            <a:r>
              <a:rPr lang="en-US" sz="2000" dirty="0" err="1"/>
              <a:t>suatu</a:t>
            </a:r>
            <a:r>
              <a:rPr lang="en-US" sz="2000" dirty="0"/>
              <a:t> </a:t>
            </a:r>
            <a:r>
              <a:rPr lang="en-US" sz="2000" dirty="0" err="1"/>
              <a:t>massa</a:t>
            </a:r>
            <a:r>
              <a:rPr lang="en-US" sz="2000" dirty="0"/>
              <a:t> air yang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disebabkan</a:t>
            </a:r>
            <a:r>
              <a:rPr lang="en-US" sz="2000" dirty="0"/>
              <a:t> </a:t>
            </a:r>
            <a:r>
              <a:rPr lang="en-US" sz="2000" dirty="0" err="1"/>
              <a:t>oleh</a:t>
            </a:r>
            <a:r>
              <a:rPr lang="en-US" sz="2000" dirty="0"/>
              <a:t> </a:t>
            </a:r>
            <a:r>
              <a:rPr lang="en-US" sz="2000" dirty="0" err="1"/>
              <a:t>pengaruh</a:t>
            </a:r>
            <a:r>
              <a:rPr lang="en-US" sz="2000" dirty="0"/>
              <a:t> </a:t>
            </a:r>
            <a:r>
              <a:rPr lang="en-US" sz="2000" dirty="0" err="1"/>
              <a:t>gaya</a:t>
            </a:r>
            <a:r>
              <a:rPr lang="en-US" sz="2000" dirty="0"/>
              <a:t> internal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gaya</a:t>
            </a:r>
            <a:r>
              <a:rPr lang="en-US" sz="2000" dirty="0"/>
              <a:t> </a:t>
            </a:r>
            <a:r>
              <a:rPr lang="en-US" sz="2000" dirty="0" err="1"/>
              <a:t>eksternal</a:t>
            </a:r>
            <a:r>
              <a:rPr lang="en-US" sz="2000" dirty="0"/>
              <a:t>. </a:t>
            </a:r>
          </a:p>
          <a:p>
            <a:r>
              <a:rPr lang="en-US" sz="2000" dirty="0" err="1"/>
              <a:t>Kecepatan</a:t>
            </a:r>
            <a:r>
              <a:rPr lang="en-US" sz="2000" dirty="0"/>
              <a:t> </a:t>
            </a:r>
            <a:r>
              <a:rPr lang="en-US" sz="2000" dirty="0" err="1"/>
              <a:t>arus</a:t>
            </a:r>
            <a:r>
              <a:rPr lang="en-US" sz="2000" dirty="0"/>
              <a:t> </a:t>
            </a:r>
            <a:r>
              <a:rPr lang="en-US" sz="2000" dirty="0" err="1"/>
              <a:t>penting</a:t>
            </a:r>
            <a:r>
              <a:rPr lang="en-US" sz="2000" dirty="0"/>
              <a:t> </a:t>
            </a:r>
            <a:r>
              <a:rPr lang="en-US" sz="2000" dirty="0" err="1"/>
              <a:t>diamati</a:t>
            </a:r>
            <a:r>
              <a:rPr lang="en-US" sz="2000" dirty="0"/>
              <a:t> </a:t>
            </a:r>
            <a:r>
              <a:rPr lang="en-US" sz="2000" dirty="0" err="1"/>
              <a:t>sebab</a:t>
            </a:r>
            <a:r>
              <a:rPr lang="en-US" sz="2000" dirty="0"/>
              <a:t> </a:t>
            </a:r>
            <a:r>
              <a:rPr lang="en-US" sz="2000" dirty="0" err="1" smtClean="0"/>
              <a:t>menjadi</a:t>
            </a:r>
            <a:r>
              <a:rPr lang="en-US" sz="2000" dirty="0" smtClean="0"/>
              <a:t> </a:t>
            </a:r>
            <a:r>
              <a:rPr lang="en-US" sz="2000" dirty="0" err="1"/>
              <a:t>faktor</a:t>
            </a:r>
            <a:r>
              <a:rPr lang="en-US" sz="2000" dirty="0"/>
              <a:t> </a:t>
            </a:r>
            <a:r>
              <a:rPr lang="en-US" sz="2000" dirty="0" err="1"/>
              <a:t>pembatas</a:t>
            </a:r>
            <a:r>
              <a:rPr lang="en-US" sz="2000" dirty="0"/>
              <a:t> </a:t>
            </a:r>
            <a:r>
              <a:rPr lang="en-US" sz="2000" dirty="0" err="1"/>
              <a:t>kehadiran</a:t>
            </a:r>
            <a:r>
              <a:rPr lang="en-US" sz="2000" dirty="0"/>
              <a:t> </a:t>
            </a:r>
            <a:r>
              <a:rPr lang="en-US" sz="2000" dirty="0" err="1" smtClean="0"/>
              <a:t>organisme</a:t>
            </a:r>
            <a:r>
              <a:rPr lang="en-US" sz="2000" dirty="0" smtClean="0"/>
              <a:t> </a:t>
            </a:r>
            <a:r>
              <a:rPr lang="en-US" sz="2000" dirty="0"/>
              <a:t>di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sungai</a:t>
            </a:r>
            <a:r>
              <a:rPr lang="en-US" sz="2000" dirty="0" smtClean="0"/>
              <a:t>.</a:t>
            </a:r>
          </a:p>
          <a:p>
            <a:r>
              <a:rPr lang="en-US" sz="2000" dirty="0" err="1"/>
              <a:t>Kecepatan</a:t>
            </a:r>
            <a:r>
              <a:rPr lang="en-US" sz="2000" dirty="0"/>
              <a:t> </a:t>
            </a:r>
            <a:r>
              <a:rPr lang="en-US" sz="2000" dirty="0" err="1"/>
              <a:t>arus</a:t>
            </a:r>
            <a:r>
              <a:rPr lang="en-US" sz="2000" dirty="0"/>
              <a:t> air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daerah</a:t>
            </a:r>
            <a:r>
              <a:rPr lang="en-US" sz="2000" dirty="0"/>
              <a:t> </a:t>
            </a:r>
            <a:r>
              <a:rPr lang="en-US" sz="2000" dirty="0" err="1"/>
              <a:t>dataran</a:t>
            </a:r>
            <a:r>
              <a:rPr lang="en-US" sz="2000" dirty="0"/>
              <a:t> </a:t>
            </a:r>
            <a:r>
              <a:rPr lang="en-US" sz="2000" dirty="0" err="1"/>
              <a:t>tinggi</a:t>
            </a:r>
            <a:r>
              <a:rPr lang="en-US" sz="2000" dirty="0"/>
              <a:t> </a:t>
            </a:r>
            <a:r>
              <a:rPr lang="en-US" sz="2000" dirty="0" err="1"/>
              <a:t>cenderung</a:t>
            </a:r>
            <a:r>
              <a:rPr lang="en-US" sz="2000" dirty="0"/>
              <a:t> </a:t>
            </a:r>
            <a:r>
              <a:rPr lang="en-US" sz="2000" dirty="0" err="1"/>
              <a:t>lebih</a:t>
            </a:r>
            <a:r>
              <a:rPr lang="en-US" sz="2000" dirty="0"/>
              <a:t> </a:t>
            </a:r>
            <a:r>
              <a:rPr lang="en-US" sz="2000" dirty="0" err="1"/>
              <a:t>tinggi</a:t>
            </a:r>
            <a:r>
              <a:rPr lang="en-US" sz="2000" dirty="0"/>
              <a:t> </a:t>
            </a:r>
            <a:r>
              <a:rPr lang="en-US" sz="2000" dirty="0" err="1"/>
              <a:t>dibandingkan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dataran</a:t>
            </a:r>
            <a:r>
              <a:rPr lang="en-US" sz="2000" dirty="0"/>
              <a:t> </a:t>
            </a:r>
            <a:r>
              <a:rPr lang="en-US" sz="2000" dirty="0" err="1"/>
              <a:t>rendah</a:t>
            </a:r>
            <a:r>
              <a:rPr lang="en-US" sz="2000" dirty="0"/>
              <a:t>.</a:t>
            </a:r>
          </a:p>
          <a:p>
            <a:pPr marL="0" indent="0">
              <a:buNone/>
            </a:pPr>
            <a:endParaRPr lang="en-US" sz="2000" dirty="0" smtClean="0"/>
          </a:p>
          <a:p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319904025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Arus</a:t>
            </a:r>
            <a:r>
              <a:rPr lang="en-US" dirty="0" smtClean="0"/>
              <a:t> air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distribusi</a:t>
            </a:r>
            <a:r>
              <a:rPr lang="en-US" dirty="0" smtClean="0"/>
              <a:t> </a:t>
            </a:r>
            <a:r>
              <a:rPr lang="en-US" dirty="0" err="1" smtClean="0"/>
              <a:t>mikroorganisme</a:t>
            </a:r>
            <a:r>
              <a:rPr lang="en-US" dirty="0" smtClean="0"/>
              <a:t> </a:t>
            </a:r>
            <a:r>
              <a:rPr lang="en-US" dirty="0" err="1" smtClean="0"/>
              <a:t>perairan</a:t>
            </a:r>
            <a:endParaRPr lang="en-US" dirty="0" smtClean="0"/>
          </a:p>
          <a:p>
            <a:r>
              <a:rPr lang="en-US" dirty="0" err="1" smtClean="0"/>
              <a:t>Arus</a:t>
            </a:r>
            <a:r>
              <a:rPr lang="en-US" dirty="0" smtClean="0"/>
              <a:t> air juga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/>
              <a:t>k</a:t>
            </a:r>
            <a:r>
              <a:rPr lang="en-US" dirty="0" err="1" smtClean="0"/>
              <a:t>andungan</a:t>
            </a:r>
            <a:r>
              <a:rPr lang="en-US" dirty="0" smtClean="0"/>
              <a:t> </a:t>
            </a: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organik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sedimen</a:t>
            </a:r>
            <a:r>
              <a:rPr lang="en-US" dirty="0"/>
              <a:t>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banyaknya</a:t>
            </a:r>
            <a:r>
              <a:rPr lang="en-US" dirty="0"/>
              <a:t> </a:t>
            </a: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organik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dekomposisi</a:t>
            </a:r>
            <a:r>
              <a:rPr lang="en-US" dirty="0"/>
              <a:t> </a:t>
            </a:r>
            <a:r>
              <a:rPr lang="en-US" dirty="0" err="1"/>
              <a:t>jasad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organisme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mati</a:t>
            </a:r>
            <a:r>
              <a:rPr lang="en-US" dirty="0"/>
              <a:t>, </a:t>
            </a:r>
            <a:r>
              <a:rPr lang="en-US" dirty="0" err="1"/>
              <a:t>serasah</a:t>
            </a:r>
            <a:r>
              <a:rPr lang="en-US" dirty="0"/>
              <a:t> (</a:t>
            </a:r>
            <a:r>
              <a:rPr lang="en-US" dirty="0" err="1"/>
              <a:t>dedaunan</a:t>
            </a:r>
            <a:r>
              <a:rPr lang="en-US" dirty="0"/>
              <a:t>)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bahan-bahan</a:t>
            </a:r>
            <a:r>
              <a:rPr lang="en-US" dirty="0"/>
              <a:t> </a:t>
            </a:r>
            <a:r>
              <a:rPr lang="en-US" dirty="0" err="1"/>
              <a:t>organik</a:t>
            </a:r>
            <a:r>
              <a:rPr lang="en-US" dirty="0"/>
              <a:t> yang </a:t>
            </a:r>
            <a:r>
              <a:rPr lang="en-US" dirty="0" err="1"/>
              <a:t>terbawa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arus</a:t>
            </a:r>
            <a:r>
              <a:rPr lang="en-US" dirty="0"/>
              <a:t> air yang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mengendap</a:t>
            </a:r>
            <a:r>
              <a:rPr lang="en-US" dirty="0"/>
              <a:t> </a:t>
            </a:r>
            <a:r>
              <a:rPr lang="en-US" dirty="0" err="1"/>
              <a:t>kedasar</a:t>
            </a:r>
            <a:r>
              <a:rPr lang="en-US" dirty="0"/>
              <a:t> </a:t>
            </a:r>
            <a:r>
              <a:rPr lang="en-US" dirty="0" err="1"/>
              <a:t>perairan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Penumpukan</a:t>
            </a:r>
            <a:r>
              <a:rPr lang="en-US" dirty="0" smtClean="0"/>
              <a:t> </a:t>
            </a: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organik</a:t>
            </a:r>
            <a:r>
              <a:rPr lang="en-US" dirty="0"/>
              <a:t> di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perairan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sedimen</a:t>
            </a:r>
            <a:r>
              <a:rPr lang="en-US" dirty="0"/>
              <a:t> 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terlalu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mengakibatkan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pencemaran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perairan</a:t>
            </a:r>
            <a:r>
              <a:rPr lang="en-US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4636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076"/>
            <a:ext cx="12192000" cy="6867076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5588000" y="1030514"/>
                <a:ext cx="5765800" cy="5544457"/>
              </a:xfrm>
            </p:spPr>
            <p:txBody>
              <a:bodyPr>
                <a:normAutofit fontScale="85000" lnSpcReduction="20000"/>
              </a:bodyPr>
              <a:lstStyle/>
              <a:p>
                <a:pPr marL="0" indent="0" algn="ctr">
                  <a:buNone/>
                </a:pPr>
                <a:r>
                  <a:rPr lang="en-US" dirty="0" smtClean="0"/>
                  <a:t>Bola+Tali </a:t>
                </a:r>
                <a:r>
                  <a:rPr lang="en-US" dirty="0" err="1" smtClean="0"/>
                  <a:t>dan</a:t>
                </a:r>
                <a:r>
                  <a:rPr lang="en-US" dirty="0" smtClean="0"/>
                  <a:t> Timer</a:t>
                </a:r>
              </a:p>
              <a:p>
                <a:pPr marL="0" indent="0" algn="ctr">
                  <a:buNone/>
                </a:pPr>
                <a:endParaRPr lang="en-US" dirty="0"/>
              </a:p>
              <a:p>
                <a:r>
                  <a:rPr lang="en-US" dirty="0" err="1" smtClean="0"/>
                  <a:t>Melemparkan</a:t>
                </a:r>
                <a:r>
                  <a:rPr lang="en-US" dirty="0" smtClean="0"/>
                  <a:t> bola </a:t>
                </a:r>
                <a:r>
                  <a:rPr lang="en-US" dirty="0" err="1" smtClean="0"/>
                  <a:t>sejauh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mungkin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ke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permukaan</a:t>
                </a:r>
                <a:r>
                  <a:rPr lang="en-US" dirty="0" smtClean="0"/>
                  <a:t> air</a:t>
                </a:r>
              </a:p>
              <a:p>
                <a:r>
                  <a:rPr lang="en-US" dirty="0" err="1" smtClean="0"/>
                  <a:t>Menghitung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waktu</a:t>
                </a:r>
                <a:r>
                  <a:rPr lang="en-US" dirty="0" smtClean="0"/>
                  <a:t> yang </a:t>
                </a:r>
                <a:r>
                  <a:rPr lang="en-US" dirty="0" err="1" smtClean="0"/>
                  <a:t>ditempuh</a:t>
                </a:r>
                <a:r>
                  <a:rPr lang="en-US" dirty="0" smtClean="0"/>
                  <a:t> bola </a:t>
                </a:r>
                <a:r>
                  <a:rPr lang="en-US" dirty="0" err="1" smtClean="0"/>
                  <a:t>untuk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kembali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ke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arah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kita</a:t>
                </a:r>
                <a:endParaRPr lang="en-US" dirty="0" smtClean="0"/>
              </a:p>
              <a:p>
                <a:r>
                  <a:rPr lang="en-US" dirty="0" err="1" smtClean="0"/>
                  <a:t>Menghitung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arus</a:t>
                </a:r>
                <a:r>
                  <a:rPr lang="en-US" dirty="0" smtClean="0"/>
                  <a:t> air</a:t>
                </a:r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r>
                  <a:rPr lang="en-US" dirty="0" err="1" smtClean="0"/>
                  <a:t>Rumus</a:t>
                </a:r>
                <a:r>
                  <a:rPr lang="en-US" dirty="0" smtClean="0"/>
                  <a:t>:</a:t>
                </a:r>
              </a:p>
              <a:p>
                <a:pPr marL="0" indent="0">
                  <a:buNone/>
                </a:pPr>
                <a:r>
                  <a:rPr lang="en-US" dirty="0" smtClean="0"/>
                  <a:t>V</a:t>
                </a:r>
                <a14:m>
                  <m:oMath xmlns:m="http://schemas.openxmlformats.org/officeDocument/2006/math">
                    <m:r>
                      <a:rPr lang="el-GR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l-GR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 err="1" smtClean="0"/>
                  <a:t>Keterangan</a:t>
                </a:r>
                <a:endParaRPr lang="en-US" dirty="0" smtClean="0"/>
              </a:p>
              <a:p>
                <a:pPr marL="0" indent="0">
                  <a:buNone/>
                </a:pPr>
                <a:r>
                  <a:rPr lang="en-US" dirty="0" smtClean="0"/>
                  <a:t>V : </a:t>
                </a:r>
                <a:r>
                  <a:rPr lang="en-US" dirty="0" err="1" smtClean="0"/>
                  <a:t>Kecepatan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arus</a:t>
                </a:r>
                <a:endParaRPr lang="en-US" dirty="0" smtClean="0"/>
              </a:p>
              <a:p>
                <a:pPr marL="0" indent="0">
                  <a:buNone/>
                </a:pPr>
                <a:r>
                  <a:rPr lang="en-US" dirty="0" smtClean="0"/>
                  <a:t>S : </a:t>
                </a:r>
                <a:r>
                  <a:rPr lang="en-US" dirty="0" err="1" smtClean="0"/>
                  <a:t>Panjang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tali</a:t>
                </a:r>
                <a:endParaRPr lang="en-US" dirty="0" smtClean="0"/>
              </a:p>
              <a:p>
                <a:pPr marL="0" indent="0">
                  <a:buNone/>
                </a:pPr>
                <a:r>
                  <a:rPr lang="en-US" dirty="0" smtClean="0"/>
                  <a:t>t : </a:t>
                </a:r>
                <a:r>
                  <a:rPr lang="en-US" dirty="0" err="1" smtClean="0"/>
                  <a:t>waktu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588000" y="1030514"/>
                <a:ext cx="5765800" cy="5544457"/>
              </a:xfrm>
              <a:blipFill rotWithShape="0">
                <a:blip r:embed="rId3"/>
                <a:stretch>
                  <a:fillRect l="-1691" t="-2527" b="-27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05" t="15172" r="17035" b="11134"/>
          <a:stretch/>
        </p:blipFill>
        <p:spPr>
          <a:xfrm>
            <a:off x="1553029" y="2365829"/>
            <a:ext cx="1944914" cy="197394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040" t="-1" r="21036" b="1842"/>
          <a:stretch/>
        </p:blipFill>
        <p:spPr>
          <a:xfrm>
            <a:off x="2915033" y="4093255"/>
            <a:ext cx="1834767" cy="1843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2180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142</Words>
  <Application>Microsoft Office PowerPoint</Application>
  <PresentationFormat>Widescreen</PresentationFormat>
  <Paragraphs>20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Cambria Math</vt:lpstr>
      <vt:lpstr>Office Theme</vt:lpstr>
      <vt:lpstr>ARUS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SUHU</dc:title>
  <dc:creator>Dewi Rengganis</dc:creator>
  <cp:lastModifiedBy>User</cp:lastModifiedBy>
  <cp:revision>10</cp:revision>
  <dcterms:created xsi:type="dcterms:W3CDTF">2021-09-06T03:43:36Z</dcterms:created>
  <dcterms:modified xsi:type="dcterms:W3CDTF">2021-09-07T04:56:10Z</dcterms:modified>
</cp:coreProperties>
</file>