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5" r:id="rId1"/>
  </p:sldMasterIdLst>
  <p:notesMasterIdLst>
    <p:notesMasterId r:id="rId49"/>
  </p:notesMasterIdLst>
  <p:sldIdLst>
    <p:sldId id="324" r:id="rId2"/>
    <p:sldId id="492" r:id="rId3"/>
    <p:sldId id="258" r:id="rId4"/>
    <p:sldId id="493" r:id="rId5"/>
    <p:sldId id="261" r:id="rId6"/>
    <p:sldId id="262" r:id="rId7"/>
    <p:sldId id="263" r:id="rId8"/>
    <p:sldId id="327" r:id="rId9"/>
    <p:sldId id="301" r:id="rId10"/>
    <p:sldId id="315" r:id="rId11"/>
    <p:sldId id="420" r:id="rId12"/>
    <p:sldId id="471" r:id="rId13"/>
    <p:sldId id="470" r:id="rId14"/>
    <p:sldId id="387" r:id="rId15"/>
    <p:sldId id="316" r:id="rId16"/>
    <p:sldId id="317" r:id="rId17"/>
    <p:sldId id="319" r:id="rId18"/>
    <p:sldId id="388" r:id="rId19"/>
    <p:sldId id="320" r:id="rId20"/>
    <p:sldId id="304" r:id="rId21"/>
    <p:sldId id="494" r:id="rId22"/>
    <p:sldId id="325" r:id="rId23"/>
    <p:sldId id="305" r:id="rId24"/>
    <p:sldId id="398" r:id="rId25"/>
    <p:sldId id="399" r:id="rId26"/>
    <p:sldId id="406" r:id="rId27"/>
    <p:sldId id="321" r:id="rId28"/>
    <p:sldId id="391" r:id="rId29"/>
    <p:sldId id="392" r:id="rId30"/>
    <p:sldId id="393" r:id="rId31"/>
    <p:sldId id="394" r:id="rId32"/>
    <p:sldId id="395" r:id="rId33"/>
    <p:sldId id="396" r:id="rId34"/>
    <p:sldId id="397" r:id="rId35"/>
    <p:sldId id="415" r:id="rId36"/>
    <p:sldId id="313" r:id="rId37"/>
    <p:sldId id="495" r:id="rId38"/>
    <p:sldId id="326" r:id="rId39"/>
    <p:sldId id="485" r:id="rId40"/>
    <p:sldId id="497" r:id="rId41"/>
    <p:sldId id="496" r:id="rId42"/>
    <p:sldId id="475" r:id="rId43"/>
    <p:sldId id="476" r:id="rId44"/>
    <p:sldId id="477" r:id="rId45"/>
    <p:sldId id="482" r:id="rId46"/>
    <p:sldId id="483" r:id="rId47"/>
    <p:sldId id="487" r:id="rId48"/>
  </p:sldIdLst>
  <p:sldSz cx="9144000" cy="6858000" type="screen4x3"/>
  <p:notesSz cx="6858000" cy="9144000"/>
  <p:defaultTextStyle>
    <a:defPPr lvl="0">
      <a:defRPr lang="id-ID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Header Placeholder 1">
            <a:extLst>
              <a:ext uri="{FF2B5EF4-FFF2-40B4-BE49-F238E27FC236}">
                <a16:creationId xmlns:a16="http://schemas.microsoft.com/office/drawing/2014/main" xmlns="" id="{88D6D4D5-2B77-4055-8151-FB2C5A7C96A8}"/>
              </a:ext>
            </a:extLst>
          </p:cNvPr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2051" name="Date Placeholder 2">
            <a:extLst>
              <a:ext uri="{FF2B5EF4-FFF2-40B4-BE49-F238E27FC236}">
                <a16:creationId xmlns:a16="http://schemas.microsoft.com/office/drawing/2014/main" xmlns="" id="{4810EB1A-6777-494A-832C-DD61932BF82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/>
            </a:lvl1pPr>
          </a:lstStyle>
          <a:p>
            <a:pPr>
              <a:defRPr/>
            </a:pPr>
            <a:fld id="{20E56021-D931-409E-BD22-852AA61C7BE1}" type="datetime1">
              <a:rPr lang="en-US"/>
              <a:pPr>
                <a:defRPr/>
              </a:pPr>
              <a:t>11/16/2021</a:t>
            </a:fld>
            <a:endParaRPr lang="en-US" sz="1200"/>
          </a:p>
        </p:txBody>
      </p:sp>
      <p:sp>
        <p:nvSpPr>
          <p:cNvPr id="64516" name="Slide Image Placeholder 3">
            <a:extLst>
              <a:ext uri="{FF2B5EF4-FFF2-40B4-BE49-F238E27FC236}">
                <a16:creationId xmlns:a16="http://schemas.microsoft.com/office/drawing/2014/main" xmlns="" id="{0B1A3F38-47EE-4CFB-926E-96FB1E387DA7}"/>
              </a:ext>
            </a:extLst>
          </p:cNvPr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Notes Placeholder 4">
            <a:extLst>
              <a:ext uri="{FF2B5EF4-FFF2-40B4-BE49-F238E27FC236}">
                <a16:creationId xmlns:a16="http://schemas.microsoft.com/office/drawing/2014/main" xmlns="" id="{FAE129E7-4B21-4C8A-8281-084139293360}"/>
              </a:ext>
            </a:extLst>
          </p:cNvPr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30000"/>
              </a:spcBef>
              <a:defRPr/>
            </a:pPr>
            <a:r>
              <a:rPr lang="id-ID" altLang="zh-CN" sz="1200">
                <a:solidFill>
                  <a:srgbClr val="000000"/>
                </a:solidFill>
              </a:rPr>
              <a:t>Click to edit Master text styles</a:t>
            </a:r>
          </a:p>
          <a:p>
            <a:pPr>
              <a:spcBef>
                <a:spcPct val="30000"/>
              </a:spcBef>
              <a:defRPr/>
            </a:pPr>
            <a:r>
              <a:rPr lang="id-ID" altLang="zh-CN" sz="1200">
                <a:solidFill>
                  <a:srgbClr val="000000"/>
                </a:solidFill>
              </a:rPr>
              <a:t>Second level</a:t>
            </a:r>
          </a:p>
          <a:p>
            <a:pPr>
              <a:spcBef>
                <a:spcPct val="30000"/>
              </a:spcBef>
              <a:defRPr/>
            </a:pPr>
            <a:r>
              <a:rPr lang="id-ID" altLang="zh-CN" sz="1200">
                <a:solidFill>
                  <a:srgbClr val="000000"/>
                </a:solidFill>
              </a:rPr>
              <a:t>Third level</a:t>
            </a:r>
          </a:p>
          <a:p>
            <a:pPr>
              <a:spcBef>
                <a:spcPct val="30000"/>
              </a:spcBef>
              <a:defRPr/>
            </a:pPr>
            <a:r>
              <a:rPr lang="id-ID" altLang="zh-CN" sz="1200">
                <a:solidFill>
                  <a:srgbClr val="000000"/>
                </a:solidFill>
              </a:rPr>
              <a:t>Fourth level</a:t>
            </a:r>
          </a:p>
          <a:p>
            <a:pPr>
              <a:spcBef>
                <a:spcPct val="30000"/>
              </a:spcBef>
              <a:defRPr/>
            </a:pPr>
            <a:r>
              <a:rPr lang="id-ID" altLang="zh-CN" sz="1200">
                <a:solidFill>
                  <a:srgbClr val="000000"/>
                </a:solidFill>
              </a:rPr>
              <a:t>Fifth level</a:t>
            </a:r>
            <a:endParaRPr lang="id-ID" altLang="zh-CN"/>
          </a:p>
        </p:txBody>
      </p:sp>
      <p:sp>
        <p:nvSpPr>
          <p:cNvPr id="2054" name="Footer Placeholder 5">
            <a:extLst>
              <a:ext uri="{FF2B5EF4-FFF2-40B4-BE49-F238E27FC236}">
                <a16:creationId xmlns:a16="http://schemas.microsoft.com/office/drawing/2014/main" xmlns="" id="{41F4A564-6C93-498A-A23F-5F301A66F95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2055" name="Slide Number Placeholder 6">
            <a:extLst>
              <a:ext uri="{FF2B5EF4-FFF2-40B4-BE49-F238E27FC236}">
                <a16:creationId xmlns:a16="http://schemas.microsoft.com/office/drawing/2014/main" xmlns="" id="{E19E2348-D1C0-49FF-94B9-D0378A0A73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/>
            </a:lvl1pPr>
          </a:lstStyle>
          <a:p>
            <a:fld id="{500FDE48-41B7-4FB6-840D-7A78F9BA22C3}" type="slidenum">
              <a:rPr lang="en-US" altLang="en-US"/>
              <a:pPr/>
              <a:t>‹#›</a:t>
            </a:fld>
            <a:endParaRPr lang="en-US" altLang="en-US" sz="120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46759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2C9BF-517F-440E-8ADB-2C065FFFA75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957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>
            <a:extLst>
              <a:ext uri="{FF2B5EF4-FFF2-40B4-BE49-F238E27FC236}">
                <a16:creationId xmlns:a16="http://schemas.microsoft.com/office/drawing/2014/main" xmlns="" id="{4A7D0D4E-BE28-499E-B297-57D58BC8A77B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-1531938" y="0"/>
            <a:ext cx="3454401" cy="25908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>
            <a:extLst>
              <a:ext uri="{FF2B5EF4-FFF2-40B4-BE49-F238E27FC236}">
                <a16:creationId xmlns:a16="http://schemas.microsoft.com/office/drawing/2014/main" xmlns="" id="{63AFAFC8-238F-478C-B30C-2724A3E72CBF}"/>
              </a:ext>
            </a:extLst>
          </p:cNvPr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id-ID" altLang="zh-CN"/>
              <a:t>NOTE : Periksa kesadaran dengan AVPU</a:t>
            </a:r>
          </a:p>
        </p:txBody>
      </p:sp>
    </p:spTree>
    <p:extLst>
      <p:ext uri="{BB962C8B-B14F-4D97-AF65-F5344CB8AC3E}">
        <p14:creationId xmlns:p14="http://schemas.microsoft.com/office/powerpoint/2010/main" val="3774052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92863F-2181-40AA-9D10-26C0A01C7A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2976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1670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2753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9DA1C1-FEE7-4478-A57C-1B737752E9C7}" type="datetime1">
              <a:rPr lang="id-ID" altLang="en-US" smtClean="0"/>
              <a:pPr>
                <a:defRPr/>
              </a:pPr>
              <a:t>16/11/2021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069DB-A187-42FB-B96B-D4FD8E3FBB31}" type="slidenum">
              <a:rPr lang="id-ID" altLang="en-US" smtClean="0"/>
              <a:pPr/>
              <a:t>‹#›</a:t>
            </a:fld>
            <a:endParaRPr lang="en-US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759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BB09A6-C734-4230-AF8C-D47CCE778748}" type="datetime1">
              <a:rPr lang="id-ID" altLang="en-US" smtClean="0"/>
              <a:pPr>
                <a:defRPr/>
              </a:pPr>
              <a:t>16/11/2021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B10F-7F39-428B-A340-82F9B7BC4A8C}" type="slidenum">
              <a:rPr lang="id-ID" altLang="en-US" smtClean="0"/>
              <a:pPr/>
              <a:t>‹#›</a:t>
            </a:fld>
            <a:endParaRPr lang="en-US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675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A2C150-7178-41B3-9B9D-1095ED04AA49}" type="datetime1">
              <a:rPr lang="id-ID" altLang="en-US" smtClean="0"/>
              <a:pPr>
                <a:defRPr/>
              </a:pPr>
              <a:t>16/11/2021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36FA-E566-48ED-A82C-560F63987CF7}" type="slidenum">
              <a:rPr lang="id-ID" altLang="en-US" smtClean="0"/>
              <a:pPr/>
              <a:t>‹#›</a:t>
            </a:fld>
            <a:endParaRPr lang="en-US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047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 hexag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 userDrawn="1"/>
        </p:nvCxnSpPr>
        <p:spPr>
          <a:xfrm flipH="1" flipV="1">
            <a:off x="2214565" y="2047879"/>
            <a:ext cx="4707731" cy="358139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 flipV="1">
            <a:off x="2221708" y="1981200"/>
            <a:ext cx="4700588" cy="363855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 userDrawn="1"/>
        </p:nvGrpSpPr>
        <p:grpSpPr>
          <a:xfrm>
            <a:off x="5165110" y="1395989"/>
            <a:ext cx="2121077" cy="4860167"/>
            <a:chOff x="2477087" y="1395985"/>
            <a:chExt cx="2828102" cy="4860167"/>
          </a:xfrm>
        </p:grpSpPr>
        <p:sp>
          <p:nvSpPr>
            <p:cNvPr id="61" name="Hexagon 60"/>
            <p:cNvSpPr/>
            <p:nvPr userDrawn="1"/>
          </p:nvSpPr>
          <p:spPr>
            <a:xfrm>
              <a:off x="2477088" y="1395985"/>
              <a:ext cx="2828101" cy="2437309"/>
            </a:xfrm>
            <a:prstGeom prst="hexagon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87000">
                  <a:srgbClr val="D9D9D9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 userDrawn="1"/>
          </p:nvSpPr>
          <p:spPr>
            <a:xfrm>
              <a:off x="2477087" y="3818843"/>
              <a:ext cx="2828101" cy="2437309"/>
            </a:xfrm>
            <a:prstGeom prst="hexagon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87000">
                  <a:srgbClr val="D9D9D9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16" name="Group 15"/>
          <p:cNvGrpSpPr/>
          <p:nvPr userDrawn="1"/>
        </p:nvGrpSpPr>
        <p:grpSpPr>
          <a:xfrm>
            <a:off x="1857817" y="1395989"/>
            <a:ext cx="2121077" cy="4860167"/>
            <a:chOff x="2477087" y="1395985"/>
            <a:chExt cx="2828102" cy="4860167"/>
          </a:xfrm>
        </p:grpSpPr>
        <p:sp>
          <p:nvSpPr>
            <p:cNvPr id="58" name="Hexagon 57"/>
            <p:cNvSpPr/>
            <p:nvPr userDrawn="1"/>
          </p:nvSpPr>
          <p:spPr>
            <a:xfrm>
              <a:off x="2477088" y="1395985"/>
              <a:ext cx="2828101" cy="2437309"/>
            </a:xfrm>
            <a:prstGeom prst="hexagon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87000">
                  <a:srgbClr val="D9D9D9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 userDrawn="1"/>
          </p:nvSpPr>
          <p:spPr>
            <a:xfrm>
              <a:off x="2477087" y="3818843"/>
              <a:ext cx="2828101" cy="2437309"/>
            </a:xfrm>
            <a:prstGeom prst="hexagon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87000">
                  <a:srgbClr val="D9D9D9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7" name="Rectangle 6"/>
          <p:cNvSpPr/>
          <p:nvPr userDrawn="1"/>
        </p:nvSpPr>
        <p:spPr>
          <a:xfrm>
            <a:off x="3" y="-9731"/>
            <a:ext cx="9143999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4372"/>
            <a:ext cx="7886700" cy="6731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1950" y="6466117"/>
            <a:ext cx="2057400" cy="281437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66117"/>
            <a:ext cx="3086100" cy="281437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större - a multipurpose PowerPoint template</a:t>
            </a:r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24651" y="6466117"/>
            <a:ext cx="2057400" cy="281437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5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629300" y="2735279"/>
            <a:ext cx="1885950" cy="2167128"/>
          </a:xfrm>
          <a:prstGeom prst="hexagon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3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1975378" y="1531076"/>
            <a:ext cx="1885950" cy="2167128"/>
          </a:xfrm>
          <a:prstGeom prst="hexagon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1</a:t>
            </a:r>
          </a:p>
        </p:txBody>
      </p:sp>
      <p:sp>
        <p:nvSpPr>
          <p:cNvPr id="44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5282672" y="1531076"/>
            <a:ext cx="1885950" cy="2167128"/>
          </a:xfrm>
          <a:prstGeom prst="hexagon">
            <a:avLst/>
          </a:prstGeom>
          <a:solidFill>
            <a:schemeClr val="accent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2</a:t>
            </a:r>
          </a:p>
        </p:txBody>
      </p:sp>
      <p:sp>
        <p:nvSpPr>
          <p:cNvPr id="51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1975378" y="3945895"/>
            <a:ext cx="1885950" cy="2167128"/>
          </a:xfrm>
          <a:prstGeom prst="hexagon">
            <a:avLst/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3</a:t>
            </a:r>
          </a:p>
        </p:txBody>
      </p:sp>
      <p:sp>
        <p:nvSpPr>
          <p:cNvPr id="5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282672" y="3945895"/>
            <a:ext cx="1885950" cy="2167128"/>
          </a:xfrm>
          <a:prstGeom prst="hexagon">
            <a:avLst/>
          </a:prstGeom>
          <a:solidFill>
            <a:schemeClr val="accent5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4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150790" y="1533015"/>
            <a:ext cx="1709738" cy="2165188"/>
          </a:xfrm>
        </p:spPr>
        <p:txBody>
          <a:bodyPr>
            <a:normAutofit/>
          </a:bodyPr>
          <a:lstStyle>
            <a:lvl1pPr>
              <a:defRPr sz="105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List items for Title 1</a:t>
            </a:r>
          </a:p>
        </p:txBody>
      </p:sp>
      <p:sp>
        <p:nvSpPr>
          <p:cNvPr id="54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3978894" y="1283385"/>
            <a:ext cx="1186217" cy="1452164"/>
          </a:xfrm>
        </p:spPr>
        <p:txBody>
          <a:bodyPr>
            <a:normAutofit/>
          </a:bodyPr>
          <a:lstStyle>
            <a:lvl1pPr>
              <a:defRPr sz="105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List items for TITLE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21" hasCustomPrompt="1"/>
          </p:nvPr>
        </p:nvSpPr>
        <p:spPr>
          <a:xfrm>
            <a:off x="7286185" y="1533019"/>
            <a:ext cx="1709738" cy="2165189"/>
          </a:xfrm>
        </p:spPr>
        <p:txBody>
          <a:bodyPr>
            <a:normAutofit/>
          </a:bodyPr>
          <a:lstStyle>
            <a:lvl1pPr>
              <a:defRPr sz="1050" baseline="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List items for Title 2</a:t>
            </a:r>
          </a:p>
        </p:txBody>
      </p:sp>
      <p:sp>
        <p:nvSpPr>
          <p:cNvPr id="56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150790" y="3957340"/>
            <a:ext cx="1709738" cy="2165188"/>
          </a:xfrm>
        </p:spPr>
        <p:txBody>
          <a:bodyPr>
            <a:normAutofit/>
          </a:bodyPr>
          <a:lstStyle>
            <a:lvl1pPr>
              <a:defRPr sz="1050" baseline="0"/>
            </a:lvl1pPr>
          </a:lstStyle>
          <a:p>
            <a:pPr lvl="0"/>
            <a:r>
              <a:rPr lang="en-US"/>
              <a:t>List items for Title 3</a:t>
            </a:r>
          </a:p>
        </p:txBody>
      </p:sp>
      <p:sp>
        <p:nvSpPr>
          <p:cNvPr id="57" name="Text Placeholder 13"/>
          <p:cNvSpPr>
            <a:spLocks noGrp="1"/>
          </p:cNvSpPr>
          <p:nvPr>
            <p:ph type="body" sz="quarter" idx="23" hasCustomPrompt="1"/>
          </p:nvPr>
        </p:nvSpPr>
        <p:spPr>
          <a:xfrm>
            <a:off x="7286185" y="3957344"/>
            <a:ext cx="1709738" cy="2165189"/>
          </a:xfrm>
        </p:spPr>
        <p:txBody>
          <a:bodyPr>
            <a:normAutofit/>
          </a:bodyPr>
          <a:lstStyle>
            <a:lvl1pPr>
              <a:defRPr sz="105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List items for Title 4</a:t>
            </a:r>
          </a:p>
        </p:txBody>
      </p:sp>
      <p:sp>
        <p:nvSpPr>
          <p:cNvPr id="63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3978894" y="4958177"/>
            <a:ext cx="1186217" cy="1452164"/>
          </a:xfrm>
        </p:spPr>
        <p:txBody>
          <a:bodyPr>
            <a:normAutofit/>
          </a:bodyPr>
          <a:lstStyle>
            <a:lvl1pPr>
              <a:defRPr sz="105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List items for TITLE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0" y="6766560"/>
            <a:ext cx="9144000" cy="91440"/>
            <a:chOff x="0" y="4480421"/>
            <a:chExt cx="12192000" cy="91440"/>
          </a:xfrm>
        </p:grpSpPr>
        <p:sp>
          <p:nvSpPr>
            <p:cNvPr id="36" name="Rectangle 35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647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9B5C56-5C14-4416-92E0-A02A3A20A1FC}" type="datetime1">
              <a:rPr lang="id-ID" altLang="en-US" smtClean="0"/>
              <a:pPr>
                <a:defRPr/>
              </a:pPr>
              <a:t>16/11/2021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0FE4-4131-47A7-A300-BF23E06EF554}" type="slidenum">
              <a:rPr lang="id-ID" altLang="en-US" smtClean="0"/>
              <a:pPr/>
              <a:t>‹#›</a:t>
            </a:fld>
            <a:endParaRPr lang="en-US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312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B93EA2-B5BD-4EC5-A711-FA9C2BC576B8}" type="datetime1">
              <a:rPr lang="id-ID" altLang="en-US" smtClean="0"/>
              <a:pPr>
                <a:defRPr/>
              </a:pPr>
              <a:t>16/11/2021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3CBE-C466-442B-8E2B-EE5BC704F431}" type="slidenum">
              <a:rPr lang="id-ID" altLang="en-US" smtClean="0"/>
              <a:pPr/>
              <a:t>‹#›</a:t>
            </a:fld>
            <a:endParaRPr lang="en-US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711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6DBC2E-59C4-4CE8-BDC9-9FA8A6D2F528}" type="datetime1">
              <a:rPr lang="id-ID" altLang="en-US" smtClean="0"/>
              <a:pPr>
                <a:defRPr/>
              </a:pPr>
              <a:t>16/11/2021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5ABA6-24FE-4A17-AF31-1E7C099208F0}" type="slidenum">
              <a:rPr lang="id-ID" altLang="en-US" smtClean="0"/>
              <a:pPr/>
              <a:t>‹#›</a:t>
            </a:fld>
            <a:endParaRPr lang="en-US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543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916631-637E-4791-896B-42C59E730908}" type="datetime1">
              <a:rPr lang="id-ID" altLang="en-US" smtClean="0"/>
              <a:pPr>
                <a:defRPr/>
              </a:pPr>
              <a:t>16/11/2021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5C40A-DAD2-41FB-BFD0-975F9FF2DEE5}" type="slidenum">
              <a:rPr lang="id-ID" altLang="en-US" smtClean="0"/>
              <a:pPr/>
              <a:t>‹#›</a:t>
            </a:fld>
            <a:endParaRPr lang="en-US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057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33864C-995C-454A-B42A-EC3A0A3CD831}" type="datetime1">
              <a:rPr lang="id-ID" altLang="en-US" smtClean="0"/>
              <a:pPr>
                <a:defRPr/>
              </a:pPr>
              <a:t>16/11/2021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79A01-AD99-41A1-BB04-701B2AF0E764}" type="slidenum">
              <a:rPr lang="id-ID" altLang="en-US" smtClean="0"/>
              <a:pPr/>
              <a:t>‹#›</a:t>
            </a:fld>
            <a:endParaRPr lang="en-US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946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9181AE-F570-428A-BC37-4BA9A07C2106}" type="datetime1">
              <a:rPr lang="id-ID" altLang="en-US" smtClean="0"/>
              <a:pPr>
                <a:defRPr/>
              </a:pPr>
              <a:t>16/11/2021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CB5E8-33B1-4223-8DC2-3BC5A18F8C33}" type="slidenum">
              <a:rPr lang="id-ID" altLang="en-US" smtClean="0"/>
              <a:pPr/>
              <a:t>‹#›</a:t>
            </a:fld>
            <a:endParaRPr lang="en-US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499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E27F5E-AE28-4BAC-9114-0EE9CBA3FDFF}" type="datetime1">
              <a:rPr lang="id-ID" altLang="en-US" smtClean="0"/>
              <a:pPr>
                <a:defRPr/>
              </a:pPr>
              <a:t>16/11/2021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F73E1-F467-45A2-B7A2-9D902987C9AC}" type="slidenum">
              <a:rPr lang="id-ID" altLang="en-US" smtClean="0"/>
              <a:pPr/>
              <a:t>‹#›</a:t>
            </a:fld>
            <a:endParaRPr lang="en-US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175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005A37-4031-4A0B-A90B-4EE5CC120633}" type="datetime1">
              <a:rPr lang="id-ID" altLang="en-US" smtClean="0"/>
              <a:pPr>
                <a:defRPr/>
              </a:pPr>
              <a:t>16/11/2021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1104F-753C-4CF7-9FF7-7248653F2543}" type="slidenum">
              <a:rPr lang="id-ID" altLang="en-US" smtClean="0"/>
              <a:pPr/>
              <a:t>‹#›</a:t>
            </a:fld>
            <a:endParaRPr lang="en-US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231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8014260-4E52-439E-AC87-D0DDEAA29B89}" type="datetime1">
              <a:rPr lang="id-ID" altLang="en-US" smtClean="0"/>
              <a:pPr>
                <a:defRPr/>
              </a:pPr>
              <a:t>16/11/2021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E0DA9-0714-4894-9138-DCB4FAD403CC}" type="slidenum">
              <a:rPr lang="id-ID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5941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  <p:sldLayoutId id="2147483957" r:id="rId12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Placeholder 11">
            <a:extLst>
              <a:ext uri="{FF2B5EF4-FFF2-40B4-BE49-F238E27FC236}">
                <a16:creationId xmlns:a16="http://schemas.microsoft.com/office/drawing/2014/main" xmlns="" id="{DC791A1D-CAE8-4131-84A6-712A9B47279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79388" y="1676400"/>
            <a:ext cx="4752975" cy="3684588"/>
          </a:xfrm>
        </p:spPr>
        <p:txBody>
          <a:bodyPr>
            <a:normAutofit fontScale="85000" lnSpcReduction="20000"/>
          </a:bodyPr>
          <a:lstStyle/>
          <a:p>
            <a:pPr marL="7938" indent="0" algn="ctr" eaLnBrk="1" hangingPunct="1">
              <a:buFont typeface="Georgia" panose="02040502050405020303" pitchFamily="18" charset="0"/>
              <a:buNone/>
            </a:pPr>
            <a:r>
              <a:rPr lang="id-ID" altLang="zh-CN" sz="5400">
                <a:latin typeface="Arial Black" panose="020B0A04020102020204" pitchFamily="34" charset="0"/>
                <a:sym typeface="Arial Black" panose="020B0A04020102020204" pitchFamily="34" charset="0"/>
              </a:rPr>
              <a:t>BASIC LIFE</a:t>
            </a:r>
          </a:p>
          <a:p>
            <a:pPr marL="7938" indent="0" algn="ctr" eaLnBrk="1" hangingPunct="1">
              <a:buFont typeface="Georgia" panose="02040502050405020303" pitchFamily="18" charset="0"/>
              <a:buNone/>
            </a:pPr>
            <a:r>
              <a:rPr lang="id-ID" altLang="zh-CN" sz="5400">
                <a:latin typeface="Arial Black" panose="020B0A04020102020204" pitchFamily="34" charset="0"/>
                <a:sym typeface="Arial Black" panose="020B0A04020102020204" pitchFamily="34" charset="0"/>
              </a:rPr>
              <a:t>SUPPORT</a:t>
            </a:r>
          </a:p>
          <a:p>
            <a:pPr marL="7938" indent="0" algn="ctr" eaLnBrk="1" hangingPunct="1">
              <a:buFont typeface="Georgia" panose="02040502050405020303" pitchFamily="18" charset="0"/>
              <a:buNone/>
            </a:pPr>
            <a:endParaRPr lang="id-ID" altLang="zh-CN" sz="5400">
              <a:latin typeface="Arial Black" panose="020B0A04020102020204" pitchFamily="34" charset="0"/>
              <a:sym typeface="Arial Black" panose="020B0A04020102020204" pitchFamily="34" charset="0"/>
            </a:endParaRPr>
          </a:p>
          <a:p>
            <a:pPr marL="7938" indent="0" algn="ctr" eaLnBrk="1" hangingPunct="1">
              <a:buFont typeface="Georgia" panose="02040502050405020303" pitchFamily="18" charset="0"/>
              <a:buNone/>
            </a:pPr>
            <a:endParaRPr lang="id-ID" altLang="zh-CN" sz="5400">
              <a:latin typeface="Arial Black" panose="020B0A04020102020204" pitchFamily="34" charset="0"/>
              <a:sym typeface="Arial Black" panose="020B0A04020102020204" pitchFamily="34" charset="0"/>
            </a:endParaRPr>
          </a:p>
          <a:p>
            <a:pPr marL="7938" indent="0" algn="ctr" eaLnBrk="1" hangingPunct="1">
              <a:buFont typeface="Georgia" panose="02040502050405020303" pitchFamily="18" charset="0"/>
              <a:buNone/>
            </a:pPr>
            <a:r>
              <a:rPr lang="id-ID" altLang="zh-CN" sz="5400">
                <a:latin typeface="Arial Black" panose="020B0A04020102020204" pitchFamily="34" charset="0"/>
                <a:sym typeface="Arial Black" panose="020B0A04020102020204" pitchFamily="34" charset="0"/>
              </a:rPr>
              <a:t> </a:t>
            </a:r>
            <a:endParaRPr lang="id-ID" altLang="zh-CN"/>
          </a:p>
        </p:txBody>
      </p:sp>
      <p:pic>
        <p:nvPicPr>
          <p:cNvPr id="13315" name="Picture 5">
            <a:extLst>
              <a:ext uri="{FF2B5EF4-FFF2-40B4-BE49-F238E27FC236}">
                <a16:creationId xmlns:a16="http://schemas.microsoft.com/office/drawing/2014/main" xmlns="" id="{6731AE65-9775-4341-8421-55EBDC79D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049338"/>
            <a:ext cx="2640013" cy="405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Footer Placeholder 14">
            <a:extLst>
              <a:ext uri="{FF2B5EF4-FFF2-40B4-BE49-F238E27FC236}">
                <a16:creationId xmlns:a16="http://schemas.microsoft.com/office/drawing/2014/main" xmlns="" id="{D5AFD4E0-72EB-472A-8B13-FFC345C00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413" y="6284913"/>
            <a:ext cx="2968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id-ID" altLang="zh-CN" sz="1600">
                <a:solidFill>
                  <a:srgbClr val="000000"/>
                </a:solidFill>
                <a:latin typeface="Franklin Gothic Book" panose="020B0503020102020204" pitchFamily="34" charset="0"/>
                <a:sym typeface="Franklin Gothic Book" panose="020B0503020102020204" pitchFamily="34" charset="0"/>
              </a:rPr>
              <a:t>BTCLS - PPNI JATIM</a:t>
            </a:r>
            <a:endParaRPr lang="id-ID" altLang="zh-CN">
              <a:solidFill>
                <a:srgbClr val="000000"/>
              </a:solidFill>
              <a:sym typeface="Georgia" panose="02040502050405020303" pitchFamily="18" charset="0"/>
            </a:endParaRPr>
          </a:p>
        </p:txBody>
      </p:sp>
      <p:sp>
        <p:nvSpPr>
          <p:cNvPr id="13317" name="Footer Placeholder 14">
            <a:extLst>
              <a:ext uri="{FF2B5EF4-FFF2-40B4-BE49-F238E27FC236}">
                <a16:creationId xmlns:a16="http://schemas.microsoft.com/office/drawing/2014/main" xmlns="" id="{4DE878A6-5471-4A75-B203-49C31088B96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323850" y="6284913"/>
            <a:ext cx="4319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id-ID" altLang="zh-CN" sz="1600">
                <a:solidFill>
                  <a:schemeClr val="accent2"/>
                </a:solidFill>
                <a:sym typeface="Georgia" panose="02040502050405020303" pitchFamily="18" charset="0"/>
              </a:rPr>
              <a:t>BTCLS - PPNI JATIM</a:t>
            </a:r>
            <a:endParaRPr lang="id-ID" altLang="zh-CN">
              <a:solidFill>
                <a:srgbClr val="000000"/>
              </a:solidFill>
              <a:sym typeface="Georgia" panose="02040502050405020303" pitchFamily="18" charset="0"/>
            </a:endParaRPr>
          </a:p>
        </p:txBody>
      </p:sp>
      <p:sp>
        <p:nvSpPr>
          <p:cNvPr id="13318" name="AutoShape 1">
            <a:extLst>
              <a:ext uri="{FF2B5EF4-FFF2-40B4-BE49-F238E27FC236}">
                <a16:creationId xmlns:a16="http://schemas.microsoft.com/office/drawing/2014/main" xmlns="" id="{7BECFE80-3A96-4200-973C-19DCE5264227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4925" y="5156200"/>
            <a:ext cx="8943975" cy="1557338"/>
          </a:xfrm>
          <a:prstGeom prst="flowChartDocument">
            <a:avLst/>
          </a:prstGeom>
          <a:solidFill>
            <a:srgbClr val="595959"/>
          </a:solidFill>
          <a:ln w="7308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id-ID" altLang="en-US">
              <a:solidFill>
                <a:srgbClr val="000000"/>
              </a:solidFill>
              <a:sym typeface="Georgia" panose="02040502050405020303" pitchFamily="18" charset="0"/>
            </a:endParaRPr>
          </a:p>
        </p:txBody>
      </p:sp>
      <p:pic>
        <p:nvPicPr>
          <p:cNvPr id="13319" name="Picture 9">
            <a:extLst>
              <a:ext uri="{FF2B5EF4-FFF2-40B4-BE49-F238E27FC236}">
                <a16:creationId xmlns:a16="http://schemas.microsoft.com/office/drawing/2014/main" xmlns="" id="{7712838F-8785-4565-B72F-892DBE154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0236"/>
          <a:stretch>
            <a:fillRect/>
          </a:stretch>
        </p:blipFill>
        <p:spPr bwMode="auto">
          <a:xfrm>
            <a:off x="107950" y="5543550"/>
            <a:ext cx="4748213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2" descr="D:\AGD118\PPNI Picture.png">
            <a:extLst>
              <a:ext uri="{FF2B5EF4-FFF2-40B4-BE49-F238E27FC236}">
                <a16:creationId xmlns:a16="http://schemas.microsoft.com/office/drawing/2014/main" xmlns="" id="{D2208147-8BE5-4EAD-8C8D-BF24D08F0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74" y="214311"/>
            <a:ext cx="1217613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xmlns="" id="{8EC552FA-E917-4AFB-8842-3FC75DEA18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49" y="262369"/>
            <a:ext cx="1217613" cy="12176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>
            <a:extLst>
              <a:ext uri="{FF2B5EF4-FFF2-40B4-BE49-F238E27FC236}">
                <a16:creationId xmlns:a16="http://schemas.microsoft.com/office/drawing/2014/main" xmlns="" id="{24CCFC5E-FFBF-422E-9DB6-0C5D4012C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04950"/>
            <a:ext cx="8824913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400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ts val="800"/>
              </a:spcBef>
              <a:buClr>
                <a:srgbClr val="A04DA3"/>
              </a:buClr>
              <a:buFont typeface="Times New Roman" panose="02020603050405020304" pitchFamily="18" charset="0"/>
              <a:buNone/>
            </a:pPr>
            <a:r>
              <a:rPr lang="id-ID" altLang="zh-CN" sz="3600" b="1" dirty="0">
                <a:solidFill>
                  <a:srgbClr val="FFC000"/>
                </a:solidFill>
                <a:latin typeface="Georgia" panose="02040502050405020303" pitchFamily="18" charset="0"/>
                <a:sym typeface="Georgia" panose="02040502050405020303" pitchFamily="18" charset="0"/>
              </a:rPr>
              <a:t>INFEKSI SILANG ADALAH BAHAYA YANG NYATA!</a:t>
            </a:r>
            <a:endParaRPr lang="id-ID" altLang="zh-CN" dirty="0">
              <a:solidFill>
                <a:srgbClr val="FFC000"/>
              </a:solidFill>
              <a:sym typeface="Georgia" panose="02040502050405020303" pitchFamily="18" charset="0"/>
            </a:endParaRPr>
          </a:p>
        </p:txBody>
      </p:sp>
      <p:sp>
        <p:nvSpPr>
          <p:cNvPr id="22531" name="Text Box 6">
            <a:extLst>
              <a:ext uri="{FF2B5EF4-FFF2-40B4-BE49-F238E27FC236}">
                <a16:creationId xmlns:a16="http://schemas.microsoft.com/office/drawing/2014/main" xmlns="" id="{5DE4CC39-F7DA-4AAD-AD35-0467607F6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0975" y="2546350"/>
            <a:ext cx="36798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ts val="800"/>
              </a:spcBef>
            </a:pPr>
            <a:r>
              <a:rPr lang="id-ID" altLang="zh-CN" sz="4000" b="1" dirty="0">
                <a:solidFill>
                  <a:schemeClr val="bg1"/>
                </a:solidFill>
                <a:latin typeface="Univers ATT" charset="0"/>
                <a:sym typeface="Univers ATT" charset="0"/>
              </a:rPr>
              <a:t>Karena Itu…</a:t>
            </a:r>
            <a:endParaRPr lang="id-ID" altLang="zh-CN" dirty="0">
              <a:solidFill>
                <a:schemeClr val="bg1"/>
              </a:solidFill>
              <a:sym typeface="Georgia" panose="02040502050405020303" pitchFamily="18" charset="0"/>
            </a:endParaRPr>
          </a:p>
        </p:txBody>
      </p:sp>
      <p:sp>
        <p:nvSpPr>
          <p:cNvPr id="22532" name="Text Box 7">
            <a:extLst>
              <a:ext uri="{FF2B5EF4-FFF2-40B4-BE49-F238E27FC236}">
                <a16:creationId xmlns:a16="http://schemas.microsoft.com/office/drawing/2014/main" xmlns="" id="{FC046B74-C82D-49E4-8B7F-D92C990DB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050" y="3195638"/>
            <a:ext cx="79470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ts val="800"/>
              </a:spcBef>
            </a:pPr>
            <a:r>
              <a:rPr lang="id-ID" altLang="zh-CN" sz="4000" b="1" dirty="0">
                <a:solidFill>
                  <a:schemeClr val="bg1"/>
                </a:solidFill>
                <a:latin typeface="Univers ATT" charset="0"/>
                <a:sym typeface="Univers ATT" charset="0"/>
              </a:rPr>
              <a:t>Hindari kontak langsung dengan korban</a:t>
            </a:r>
            <a:endParaRPr lang="id-ID" altLang="zh-CN" dirty="0">
              <a:solidFill>
                <a:schemeClr val="bg1"/>
              </a:solidFill>
            </a:endParaRPr>
          </a:p>
        </p:txBody>
      </p:sp>
      <p:sp>
        <p:nvSpPr>
          <p:cNvPr id="22533" name="Text Box 8">
            <a:extLst>
              <a:ext uri="{FF2B5EF4-FFF2-40B4-BE49-F238E27FC236}">
                <a16:creationId xmlns:a16="http://schemas.microsoft.com/office/drawing/2014/main" xmlns="" id="{6EDBBF18-B8E9-46D8-A901-84FC71C84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529138"/>
            <a:ext cx="52609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ts val="800"/>
              </a:spcBef>
            </a:pPr>
            <a:r>
              <a:rPr lang="id-ID" altLang="zh-CN" sz="4000" b="1" dirty="0">
                <a:solidFill>
                  <a:schemeClr val="bg1"/>
                </a:solidFill>
                <a:latin typeface="Univers ATT" charset="0"/>
                <a:sym typeface="Univers ATT" charset="0"/>
              </a:rPr>
              <a:t>Pakai alat pelindung diri…</a:t>
            </a:r>
            <a:endParaRPr lang="id-ID" altLang="zh-CN" dirty="0">
              <a:solidFill>
                <a:schemeClr val="bg1"/>
              </a:solidFill>
              <a:sym typeface="Georgia" panose="02040502050405020303" pitchFamily="18" charset="0"/>
            </a:endParaRPr>
          </a:p>
        </p:txBody>
      </p:sp>
      <p:sp>
        <p:nvSpPr>
          <p:cNvPr id="22534" name="TextBox 3">
            <a:extLst>
              <a:ext uri="{FF2B5EF4-FFF2-40B4-BE49-F238E27FC236}">
                <a16:creationId xmlns:a16="http://schemas.microsoft.com/office/drawing/2014/main" xmlns="" id="{B3CE9562-BF9E-447C-96B1-15095AE1F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0"/>
            <a:ext cx="5761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id-ID" altLang="zh-CN" b="1">
                <a:solidFill>
                  <a:schemeClr val="bg1"/>
                </a:solidFill>
                <a:latin typeface="Franklin Gothic Book" panose="020B0503020102020204" pitchFamily="34" charset="0"/>
                <a:sym typeface="Franklin Gothic Book" panose="020B0503020102020204" pitchFamily="34" charset="0"/>
              </a:rPr>
              <a:t>BASIC LIFE SUPPORT</a:t>
            </a:r>
            <a:endParaRPr lang="id-ID" altLang="zh-CN">
              <a:solidFill>
                <a:srgbClr val="000000"/>
              </a:solidFill>
              <a:sym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xmlns="" id="{B35C289D-15B3-4593-A041-4B293BEDA28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762000"/>
            <a:ext cx="9144000" cy="762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  <a:ea typeface="MS PGothic" panose="020B0600070205080204" pitchFamily="34" charset="-128"/>
              </a:rPr>
              <a:t>         </a:t>
            </a:r>
            <a:r>
              <a:rPr lang="en-US" altLang="en-US">
                <a:solidFill>
                  <a:srgbClr val="FF0000"/>
                </a:solidFill>
                <a:latin typeface="Comic Sans MS" panose="030F0702030302020204" pitchFamily="66" charset="0"/>
                <a:ea typeface="MS PGothic" panose="020B0600070205080204" pitchFamily="34" charset="-128"/>
                <a:sym typeface="Comic Sans MS" panose="030F0702030302020204" pitchFamily="66" charset="0"/>
              </a:rPr>
              <a:t>When do you start?</a:t>
            </a:r>
            <a:endParaRPr lang="en-US" altLang="en-US">
              <a:solidFill>
                <a:srgbClr val="0033CC"/>
              </a:solidFill>
              <a:latin typeface="Comic Sans MS" panose="030F0702030302020204" pitchFamily="66" charset="0"/>
              <a:ea typeface="MS PGothic" panose="020B0600070205080204" pitchFamily="34" charset="-128"/>
              <a:sym typeface="Comic Sans MS" panose="030F0702030302020204" pitchFamily="66" charset="0"/>
            </a:endParaRPr>
          </a:p>
        </p:txBody>
      </p:sp>
      <p:pic>
        <p:nvPicPr>
          <p:cNvPr id="23555" name="Picture 4" descr="irish first aid course">
            <a:extLst>
              <a:ext uri="{FF2B5EF4-FFF2-40B4-BE49-F238E27FC236}">
                <a16:creationId xmlns:a16="http://schemas.microsoft.com/office/drawing/2014/main" xmlns="" id="{4D58379E-1533-4209-94A0-73BFC897C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1693863"/>
            <a:ext cx="6877050" cy="463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10">
            <a:extLst>
              <a:ext uri="{FF2B5EF4-FFF2-40B4-BE49-F238E27FC236}">
                <a16:creationId xmlns:a16="http://schemas.microsoft.com/office/drawing/2014/main" xmlns="" id="{B4C1439E-5F7B-4D48-8C2C-DFDD575D0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338" y="36513"/>
            <a:ext cx="57578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id-ID" altLang="zh-CN" b="1">
                <a:solidFill>
                  <a:schemeClr val="bg1"/>
                </a:solidFill>
                <a:latin typeface="Franklin Gothic Book" panose="020B0503020102020204" pitchFamily="34" charset="0"/>
                <a:sym typeface="Arial" panose="020B0604020202020204" pitchFamily="34" charset="0"/>
              </a:rPr>
              <a:t>DC SHOCK &amp; ALS</a:t>
            </a:r>
            <a:endParaRPr lang="id-ID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0" descr="E:\ilmu\neonatus\download (22).jpg">
            <a:extLst>
              <a:ext uri="{FF2B5EF4-FFF2-40B4-BE49-F238E27FC236}">
                <a16:creationId xmlns:a16="http://schemas.microsoft.com/office/drawing/2014/main" xmlns="" id="{8CCD168A-8280-43FA-828F-E5915F2D6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itle 1">
            <a:extLst>
              <a:ext uri="{FF2B5EF4-FFF2-40B4-BE49-F238E27FC236}">
                <a16:creationId xmlns:a16="http://schemas.microsoft.com/office/drawing/2014/main" xmlns="" id="{25F032C4-0B92-45F2-B265-EA58D9429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Guideline 2015</a:t>
            </a:r>
          </a:p>
        </p:txBody>
      </p:sp>
      <p:sp>
        <p:nvSpPr>
          <p:cNvPr id="24580" name="Text Placeholder 2">
            <a:extLst>
              <a:ext uri="{FF2B5EF4-FFF2-40B4-BE49-F238E27FC236}">
                <a16:creationId xmlns:a16="http://schemas.microsoft.com/office/drawing/2014/main" xmlns="" id="{1D41D939-0722-479A-AB59-B33EE5DBC5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7772400" cy="639763"/>
          </a:xfrm>
        </p:spPr>
        <p:txBody>
          <a:bodyPr/>
          <a:lstStyle/>
          <a:p>
            <a:pPr algn="ctr" eaLnBrk="1" hangingPunct="1"/>
            <a:r>
              <a:rPr lang="en-US" altLang="en-US"/>
              <a:t>AHA 2015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440C6803-16AD-4DA3-A0CC-1156D2EFB023}"/>
              </a:ext>
            </a:extLst>
          </p:cNvPr>
          <p:cNvSpPr/>
          <p:nvPr/>
        </p:nvSpPr>
        <p:spPr>
          <a:xfrm>
            <a:off x="838200" y="2362200"/>
            <a:ext cx="2667000" cy="3810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3 A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D7247BCC-B28E-4296-B3DA-AD20826EC1D5}"/>
              </a:ext>
            </a:extLst>
          </p:cNvPr>
          <p:cNvSpPr/>
          <p:nvPr/>
        </p:nvSpPr>
        <p:spPr>
          <a:xfrm>
            <a:off x="838200" y="2819400"/>
            <a:ext cx="2667000" cy="3810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chemeClr val="tx1"/>
                </a:solidFill>
              </a:rPr>
              <a:t>Cek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kesadaran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F30CAD83-BEBD-4B63-B37B-BCE3B84B2C9E}"/>
              </a:ext>
            </a:extLst>
          </p:cNvPr>
          <p:cNvSpPr/>
          <p:nvPr/>
        </p:nvSpPr>
        <p:spPr>
          <a:xfrm>
            <a:off x="838200" y="3276600"/>
            <a:ext cx="2667000" cy="3810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>
                <a:solidFill>
                  <a:schemeClr val="tx1"/>
                </a:solidFill>
              </a:rPr>
              <a:t>Aktifkan</a:t>
            </a:r>
            <a:r>
              <a:rPr lang="en-US" sz="1400" b="1" dirty="0">
                <a:solidFill>
                  <a:schemeClr val="tx1"/>
                </a:solidFill>
              </a:rPr>
              <a:t> SPGDT &amp; AED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B5658A54-5CA0-4830-BCC6-3FC25CD72440}"/>
              </a:ext>
            </a:extLst>
          </p:cNvPr>
          <p:cNvSpPr/>
          <p:nvPr/>
        </p:nvSpPr>
        <p:spPr>
          <a:xfrm>
            <a:off x="838200" y="3733800"/>
            <a:ext cx="2667000" cy="3810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chemeClr val="tx1"/>
                </a:solidFill>
              </a:rPr>
              <a:t>Cek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nafas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nadi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A9EB1C65-DEFC-4155-B61F-85D4CD4E81D5}"/>
              </a:ext>
            </a:extLst>
          </p:cNvPr>
          <p:cNvSpPr/>
          <p:nvPr/>
        </p:nvSpPr>
        <p:spPr>
          <a:xfrm>
            <a:off x="838200" y="4191000"/>
            <a:ext cx="2667000" cy="4572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chemeClr val="tx1"/>
                </a:solidFill>
              </a:rPr>
              <a:t>Kompresi</a:t>
            </a:r>
            <a:r>
              <a:rPr lang="en-US" b="1" dirty="0">
                <a:solidFill>
                  <a:schemeClr val="tx1"/>
                </a:solidFill>
              </a:rPr>
              <a:t> dada 30</a:t>
            </a:r>
            <a:r>
              <a:rPr lang="id-ID" b="1" dirty="0">
                <a:solidFill>
                  <a:schemeClr val="tx1"/>
                </a:solidFill>
              </a:rPr>
              <a:t>:2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1A8AE056-B9D4-4AEB-A983-06CB693EA891}"/>
              </a:ext>
            </a:extLst>
          </p:cNvPr>
          <p:cNvSpPr/>
          <p:nvPr/>
        </p:nvSpPr>
        <p:spPr>
          <a:xfrm>
            <a:off x="838200" y="4724400"/>
            <a:ext cx="2667000" cy="5334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b="1" dirty="0">
                <a:solidFill>
                  <a:schemeClr val="tx1"/>
                </a:solidFill>
              </a:rPr>
              <a:t>Selama 2 mnt/ 5 Siklus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0FBC86AB-0901-4E32-A6C8-D369578547F1}"/>
              </a:ext>
            </a:extLst>
          </p:cNvPr>
          <p:cNvSpPr/>
          <p:nvPr/>
        </p:nvSpPr>
        <p:spPr>
          <a:xfrm>
            <a:off x="838200" y="5334000"/>
            <a:ext cx="2667000" cy="4572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id-ID" b="1" dirty="0">
                <a:solidFill>
                  <a:schemeClr val="tx1"/>
                </a:solidFill>
              </a:rPr>
              <a:t>Sampai bantuan datang/ px berespon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>
            <a:extLst>
              <a:ext uri="{FF2B5EF4-FFF2-40B4-BE49-F238E27FC236}">
                <a16:creationId xmlns:a16="http://schemas.microsoft.com/office/drawing/2014/main" xmlns="" id="{6FB77094-88F4-41C6-83B2-9B0C11A115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d-ID" altLang="en-US"/>
          </a:p>
        </p:txBody>
      </p:sp>
      <p:pic>
        <p:nvPicPr>
          <p:cNvPr id="25604" name="Picture 3">
            <a:extLst>
              <a:ext uri="{FF2B5EF4-FFF2-40B4-BE49-F238E27FC236}">
                <a16:creationId xmlns:a16="http://schemas.microsoft.com/office/drawing/2014/main" xmlns="" id="{349E2A58-E958-4E29-B05F-536F15B822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47638" y="0"/>
            <a:ext cx="9296401" cy="6870700"/>
          </a:xfrm>
        </p:spPr>
      </p:pic>
      <p:sp>
        <p:nvSpPr>
          <p:cNvPr id="25602" name="Date Placeholder 3">
            <a:extLst>
              <a:ext uri="{FF2B5EF4-FFF2-40B4-BE49-F238E27FC236}">
                <a16:creationId xmlns:a16="http://schemas.microsoft.com/office/drawing/2014/main" xmlns="" id="{0C2FE3D1-8E6D-45BC-9FD0-53BB2805B1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AF872A44-F41D-4B87-9BDE-B94D6DC07095}" type="datetime1">
              <a:rPr lang="id-ID" altLang="en-US" smtClean="0">
                <a:solidFill>
                  <a:schemeClr val="accent2"/>
                </a:solidFill>
              </a:rPr>
              <a:pPr/>
              <a:t>16/11/2021</a:t>
            </a:fld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val 27">
            <a:extLst>
              <a:ext uri="{FF2B5EF4-FFF2-40B4-BE49-F238E27FC236}">
                <a16:creationId xmlns:a16="http://schemas.microsoft.com/office/drawing/2014/main" xmlns="" id="{9CEAFA91-AF68-4983-BA9F-DA52C8007E92}"/>
              </a:ext>
            </a:extLst>
          </p:cNvPr>
          <p:cNvSpPr>
            <a:spLocks/>
          </p:cNvSpPr>
          <p:nvPr/>
        </p:nvSpPr>
        <p:spPr bwMode="auto">
          <a:xfrm>
            <a:off x="7096993" y="27432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endParaRPr lang="id-ID" altLang="en-US" b="1" i="1">
              <a:sym typeface="Arial" panose="020B0604020202020204" pitchFamily="34" charset="0"/>
            </a:endParaRPr>
          </a:p>
        </p:txBody>
      </p:sp>
      <p:sp>
        <p:nvSpPr>
          <p:cNvPr id="26627" name="Rectangle 17">
            <a:extLst>
              <a:ext uri="{FF2B5EF4-FFF2-40B4-BE49-F238E27FC236}">
                <a16:creationId xmlns:a16="http://schemas.microsoft.com/office/drawing/2014/main" xmlns="" id="{BC6CEDD7-1F2E-43B5-B7ED-432CD29FE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876800"/>
            <a:ext cx="2362200" cy="13716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endParaRPr lang="id-ID" altLang="en-US">
              <a:solidFill>
                <a:srgbClr val="000000"/>
              </a:solidFill>
              <a:sym typeface="Georgia" panose="02040502050405020303" pitchFamily="18" charset="0"/>
            </a:endParaRPr>
          </a:p>
        </p:txBody>
      </p:sp>
      <p:sp>
        <p:nvSpPr>
          <p:cNvPr id="26628" name="AutoShape 2">
            <a:extLst>
              <a:ext uri="{FF2B5EF4-FFF2-40B4-BE49-F238E27FC236}">
                <a16:creationId xmlns:a16="http://schemas.microsoft.com/office/drawing/2014/main" xmlns="" id="{82FD01D7-E8A5-43D8-9465-86816D740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6100" y="3352800"/>
            <a:ext cx="3200400" cy="762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endParaRPr lang="id-ID" altLang="en-US">
              <a:solidFill>
                <a:srgbClr val="000000"/>
              </a:solidFill>
              <a:sym typeface="Georgia" panose="02040502050405020303" pitchFamily="18" charset="0"/>
            </a:endParaRPr>
          </a:p>
        </p:txBody>
      </p:sp>
      <p:sp>
        <p:nvSpPr>
          <p:cNvPr id="26629" name="Rectangle 3">
            <a:extLst>
              <a:ext uri="{FF2B5EF4-FFF2-40B4-BE49-F238E27FC236}">
                <a16:creationId xmlns:a16="http://schemas.microsoft.com/office/drawing/2014/main" xmlns="" id="{257119FB-5E6D-4399-9182-8598DA56DAE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304800" y="2895600"/>
            <a:ext cx="8229600" cy="1066800"/>
          </a:xfrm>
        </p:spPr>
        <p:txBody>
          <a:bodyPr/>
          <a:lstStyle/>
          <a:p>
            <a:r>
              <a:rPr lang="id-ID" altLang="zh-CN" sz="1600" b="1" dirty="0">
                <a:solidFill>
                  <a:schemeClr val="bg1"/>
                </a:solidFill>
                <a:latin typeface="Arial Rounded MT Bold" panose="020F0704030504030204" pitchFamily="34" charset="0"/>
                <a:sym typeface="Arial Rounded MT Bold" panose="020F0704030504030204" pitchFamily="34" charset="0"/>
              </a:rPr>
              <a:t>                                  </a:t>
            </a:r>
            <a:r>
              <a:rPr lang="id-ID" altLang="zh-CN" sz="1800" b="1" dirty="0">
                <a:solidFill>
                  <a:schemeClr val="bg1"/>
                </a:solidFill>
                <a:latin typeface="Arial Rounded MT Bold" panose="020F0704030504030204" pitchFamily="34" charset="0"/>
                <a:sym typeface="Arial Rounded MT Bold" panose="020F0704030504030204" pitchFamily="34" charset="0"/>
              </a:rPr>
              <a:t>Nafas </a:t>
            </a:r>
            <a:r>
              <a:rPr lang="en-US" altLang="zh-CN" sz="1800" b="1" dirty="0">
                <a:solidFill>
                  <a:schemeClr val="bg1"/>
                </a:solidFill>
                <a:latin typeface="Arial Rounded MT Bold" panose="020F0704030504030204" pitchFamily="34" charset="0"/>
                <a:ea typeface="SimSun" panose="02010600030101010101" pitchFamily="2" charset="-122"/>
                <a:sym typeface="Arial Rounded MT Bold" panose="020F0704030504030204" pitchFamily="34" charset="0"/>
              </a:rPr>
              <a:t>normal</a:t>
            </a:r>
            <a:r>
              <a:rPr lang="id-ID" altLang="zh-CN" sz="1800" b="1" dirty="0">
                <a:solidFill>
                  <a:schemeClr val="bg1"/>
                </a:solidFill>
                <a:latin typeface="Arial Rounded MT Bold" panose="020F0704030504030204" pitchFamily="34" charset="0"/>
                <a:sym typeface="Arial Rounded MT Bold" panose="020F0704030504030204" pitchFamily="34" charset="0"/>
              </a:rPr>
              <a:t>                                                        Nafas    - </a:t>
            </a:r>
            <a:br>
              <a:rPr lang="id-ID" altLang="zh-CN" sz="1800" b="1" dirty="0">
                <a:solidFill>
                  <a:schemeClr val="bg1"/>
                </a:solidFill>
                <a:latin typeface="Arial Rounded MT Bold" panose="020F0704030504030204" pitchFamily="34" charset="0"/>
                <a:sym typeface="Arial Rounded MT Bold" panose="020F0704030504030204" pitchFamily="34" charset="0"/>
              </a:rPr>
            </a:br>
            <a:r>
              <a:rPr lang="id-ID" altLang="zh-CN" sz="1800" b="1" dirty="0">
                <a:solidFill>
                  <a:schemeClr val="bg1"/>
                </a:solidFill>
                <a:latin typeface="Arial Rounded MT Bold" panose="020F0704030504030204" pitchFamily="34" charset="0"/>
                <a:sym typeface="Arial Rounded MT Bold" panose="020F0704030504030204" pitchFamily="34" charset="0"/>
              </a:rPr>
              <a:t>                              Nadi Ada </a:t>
            </a:r>
            <a:r>
              <a:rPr lang="id-ID" altLang="zh-CN" sz="1600" b="1" dirty="0">
                <a:solidFill>
                  <a:schemeClr val="bg1"/>
                </a:solidFill>
                <a:latin typeface="Arial Rounded MT Bold" panose="020F0704030504030204" pitchFamily="34" charset="0"/>
                <a:sym typeface="Arial Rounded MT Bold" panose="020F0704030504030204" pitchFamily="34" charset="0"/>
              </a:rPr>
              <a:t>                                                                  </a:t>
            </a:r>
            <a:r>
              <a:rPr lang="id-ID" altLang="zh-CN" sz="1800" b="1" dirty="0">
                <a:solidFill>
                  <a:schemeClr val="bg1"/>
                </a:solidFill>
                <a:latin typeface="Arial Rounded MT Bold" panose="020F0704030504030204" pitchFamily="34" charset="0"/>
                <a:sym typeface="Arial Rounded MT Bold" panose="020F0704030504030204" pitchFamily="34" charset="0"/>
              </a:rPr>
              <a:t>Nadi Ada</a:t>
            </a:r>
          </a:p>
        </p:txBody>
      </p:sp>
      <p:pic>
        <p:nvPicPr>
          <p:cNvPr id="26637" name="Picture 11" descr="AHA 2015">
            <a:extLst>
              <a:ext uri="{FF2B5EF4-FFF2-40B4-BE49-F238E27FC236}">
                <a16:creationId xmlns:a16="http://schemas.microsoft.com/office/drawing/2014/main" xmlns="" id="{F457890A-9736-4A97-8CD5-480818B54918}"/>
              </a:ext>
            </a:extLst>
          </p:cNvPr>
          <p:cNvPicPr preferRelativeResize="0"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57200"/>
            <a:ext cx="1676400" cy="1700213"/>
          </a:xfrm>
        </p:spPr>
      </p:pic>
      <p:sp>
        <p:nvSpPr>
          <p:cNvPr id="26630" name="AutoShape 4">
            <a:extLst>
              <a:ext uri="{FF2B5EF4-FFF2-40B4-BE49-F238E27FC236}">
                <a16:creationId xmlns:a16="http://schemas.microsoft.com/office/drawing/2014/main" xmlns="" id="{5E8042D3-7FCD-401B-B96E-AB3370791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81000"/>
            <a:ext cx="2971800" cy="6858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endParaRPr lang="id-ID" altLang="en-US">
              <a:solidFill>
                <a:srgbClr val="000000"/>
              </a:solidFill>
              <a:sym typeface="Georgia" panose="02040502050405020303" pitchFamily="18" charset="0"/>
            </a:endParaRPr>
          </a:p>
        </p:txBody>
      </p:sp>
      <p:sp>
        <p:nvSpPr>
          <p:cNvPr id="26631" name="Text Box 5">
            <a:extLst>
              <a:ext uri="{FF2B5EF4-FFF2-40B4-BE49-F238E27FC236}">
                <a16:creationId xmlns:a16="http://schemas.microsoft.com/office/drawing/2014/main" xmlns="" id="{777001EE-B785-485E-855E-C77C761B3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41325"/>
            <a:ext cx="2562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id-ID" altLang="zh-CN" b="1">
                <a:solidFill>
                  <a:srgbClr val="000000"/>
                </a:solidFill>
                <a:latin typeface="Arial Rounded MT Bold" panose="020F0704030504030204" pitchFamily="34" charset="0"/>
                <a:sym typeface="Arial Rounded MT Bold" panose="020F0704030504030204" pitchFamily="34" charset="0"/>
              </a:rPr>
              <a:t>Pastikan Lingkungan </a:t>
            </a:r>
          </a:p>
          <a:p>
            <a:r>
              <a:rPr lang="id-ID" altLang="zh-CN" b="1">
                <a:solidFill>
                  <a:srgbClr val="000000"/>
                </a:solidFill>
                <a:latin typeface="Arial Rounded MT Bold" panose="020F0704030504030204" pitchFamily="34" charset="0"/>
                <a:sym typeface="Arial Rounded MT Bold" panose="020F0704030504030204" pitchFamily="34" charset="0"/>
              </a:rPr>
              <a:t>                Aman</a:t>
            </a:r>
          </a:p>
        </p:txBody>
      </p:sp>
      <p:sp>
        <p:nvSpPr>
          <p:cNvPr id="26632" name="AutoShape 6">
            <a:extLst>
              <a:ext uri="{FF2B5EF4-FFF2-40B4-BE49-F238E27FC236}">
                <a16:creationId xmlns:a16="http://schemas.microsoft.com/office/drawing/2014/main" xmlns="" id="{4B5F65B1-533E-4EED-A6DF-70665BF23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0413" y="1066800"/>
            <a:ext cx="3048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endParaRPr lang="id-ID" altLang="en-US">
              <a:solidFill>
                <a:srgbClr val="000000"/>
              </a:solidFill>
              <a:sym typeface="Georgia" panose="02040502050405020303" pitchFamily="18" charset="0"/>
            </a:endParaRPr>
          </a:p>
        </p:txBody>
      </p:sp>
      <p:sp>
        <p:nvSpPr>
          <p:cNvPr id="26633" name="AutoShape 7">
            <a:extLst>
              <a:ext uri="{FF2B5EF4-FFF2-40B4-BE49-F238E27FC236}">
                <a16:creationId xmlns:a16="http://schemas.microsoft.com/office/drawing/2014/main" xmlns="" id="{3E03B50D-180F-48AE-A5A6-2CDF1E1474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1409700"/>
            <a:ext cx="2438400" cy="4191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endParaRPr lang="id-ID" altLang="en-US">
              <a:solidFill>
                <a:srgbClr val="000000"/>
              </a:solidFill>
              <a:sym typeface="Georgia" panose="02040502050405020303" pitchFamily="18" charset="0"/>
            </a:endParaRPr>
          </a:p>
        </p:txBody>
      </p:sp>
      <p:sp>
        <p:nvSpPr>
          <p:cNvPr id="26634" name="Text Box 8">
            <a:extLst>
              <a:ext uri="{FF2B5EF4-FFF2-40B4-BE49-F238E27FC236}">
                <a16:creationId xmlns:a16="http://schemas.microsoft.com/office/drawing/2014/main" xmlns="" id="{C30FB4C1-7492-45F6-824E-38598A9DC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1422400"/>
            <a:ext cx="1903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id-ID" altLang="zh-CN" b="1">
                <a:solidFill>
                  <a:srgbClr val="000000"/>
                </a:solidFill>
                <a:latin typeface="Arial Rounded MT Bold" panose="020F0704030504030204" pitchFamily="34" charset="0"/>
                <a:sym typeface="Arial Rounded MT Bold" panose="020F0704030504030204" pitchFamily="34" charset="0"/>
              </a:rPr>
              <a:t>Cek Kesadaran</a:t>
            </a:r>
          </a:p>
        </p:txBody>
      </p:sp>
      <p:sp>
        <p:nvSpPr>
          <p:cNvPr id="26635" name="AutoShape 9">
            <a:extLst>
              <a:ext uri="{FF2B5EF4-FFF2-40B4-BE49-F238E27FC236}">
                <a16:creationId xmlns:a16="http://schemas.microsoft.com/office/drawing/2014/main" xmlns="" id="{7511B9D0-CF78-4314-B66B-A2F94021E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6263" y="2160588"/>
            <a:ext cx="3454400" cy="887412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endParaRPr lang="id-ID" altLang="en-US">
              <a:solidFill>
                <a:srgbClr val="000000"/>
              </a:solidFill>
              <a:sym typeface="Georgia" panose="02040502050405020303" pitchFamily="18" charset="0"/>
            </a:endParaRPr>
          </a:p>
        </p:txBody>
      </p:sp>
      <p:sp>
        <p:nvSpPr>
          <p:cNvPr id="26636" name="AutoShape 10">
            <a:extLst>
              <a:ext uri="{FF2B5EF4-FFF2-40B4-BE49-F238E27FC236}">
                <a16:creationId xmlns:a16="http://schemas.microsoft.com/office/drawing/2014/main" xmlns="" id="{CE24DD0C-8C2F-4E9D-ACAA-B221CF69D4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5013" y="1878013"/>
            <a:ext cx="330200" cy="254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endParaRPr lang="id-ID" altLang="en-US">
              <a:solidFill>
                <a:srgbClr val="000000"/>
              </a:solidFill>
              <a:sym typeface="Georgia" panose="02040502050405020303" pitchFamily="18" charset="0"/>
            </a:endParaRPr>
          </a:p>
        </p:txBody>
      </p:sp>
      <p:sp>
        <p:nvSpPr>
          <p:cNvPr id="26638" name="Text Box 12">
            <a:extLst>
              <a:ext uri="{FF2B5EF4-FFF2-40B4-BE49-F238E27FC236}">
                <a16:creationId xmlns:a16="http://schemas.microsoft.com/office/drawing/2014/main" xmlns="" id="{77D75DF8-28BE-47FC-A466-1AD841BF1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168525"/>
            <a:ext cx="34337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id-ID" altLang="zh-CN" b="1">
                <a:solidFill>
                  <a:srgbClr val="000000"/>
                </a:solidFill>
                <a:latin typeface="Arial Rounded MT Bold" panose="020F0704030504030204" pitchFamily="34" charset="0"/>
                <a:sym typeface="Arial Rounded MT Bold" panose="020F0704030504030204" pitchFamily="34" charset="0"/>
              </a:rPr>
              <a:t>      Panggil Bantuan </a:t>
            </a:r>
          </a:p>
          <a:p>
            <a:r>
              <a:rPr lang="id-ID" altLang="zh-CN" b="1">
                <a:solidFill>
                  <a:srgbClr val="000000"/>
                </a:solidFill>
                <a:latin typeface="Arial Rounded MT Bold" panose="020F0704030504030204" pitchFamily="34" charset="0"/>
                <a:sym typeface="Arial Rounded MT Bold" panose="020F0704030504030204" pitchFamily="34" charset="0"/>
              </a:rPr>
              <a:t>  Terdekat Dan Segera      </a:t>
            </a:r>
          </a:p>
          <a:p>
            <a:r>
              <a:rPr lang="id-ID" altLang="zh-CN" b="1">
                <a:solidFill>
                  <a:srgbClr val="000000"/>
                </a:solidFill>
                <a:latin typeface="Arial Rounded MT Bold" panose="020F0704030504030204" pitchFamily="34" charset="0"/>
                <a:sym typeface="Arial Rounded MT Bold" panose="020F0704030504030204" pitchFamily="34" charset="0"/>
              </a:rPr>
              <a:t>   Ambil AED (Bila Ada)</a:t>
            </a:r>
          </a:p>
        </p:txBody>
      </p:sp>
      <p:sp>
        <p:nvSpPr>
          <p:cNvPr id="26639" name="AutoShape 13">
            <a:extLst>
              <a:ext uri="{FF2B5EF4-FFF2-40B4-BE49-F238E27FC236}">
                <a16:creationId xmlns:a16="http://schemas.microsoft.com/office/drawing/2014/main" xmlns="" id="{C023FB34-31D4-4C29-82C2-7A2E83F95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3588" y="3071813"/>
            <a:ext cx="330200" cy="254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endParaRPr lang="id-ID" altLang="en-US">
              <a:solidFill>
                <a:srgbClr val="000000"/>
              </a:solidFill>
              <a:sym typeface="Georgia" panose="02040502050405020303" pitchFamily="18" charset="0"/>
            </a:endParaRPr>
          </a:p>
        </p:txBody>
      </p:sp>
      <p:sp>
        <p:nvSpPr>
          <p:cNvPr id="26640" name="Text Box 14">
            <a:extLst>
              <a:ext uri="{FF2B5EF4-FFF2-40B4-BE49-F238E27FC236}">
                <a16:creationId xmlns:a16="http://schemas.microsoft.com/office/drawing/2014/main" xmlns="" id="{9CEBF532-2B22-4C61-9FF2-E765B3FC2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429000"/>
            <a:ext cx="3352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id-ID" altLang="zh-CN" b="1">
                <a:solidFill>
                  <a:srgbClr val="000000"/>
                </a:solidFill>
                <a:latin typeface="Arial Rounded MT Bold" panose="020F0704030504030204" pitchFamily="34" charset="0"/>
                <a:sym typeface="Arial Rounded MT Bold" panose="020F0704030504030204" pitchFamily="34" charset="0"/>
              </a:rPr>
              <a:t>    Cek Nafas (Gasping) </a:t>
            </a:r>
          </a:p>
          <a:p>
            <a:r>
              <a:rPr lang="id-ID" altLang="zh-CN" b="1">
                <a:solidFill>
                  <a:srgbClr val="000000"/>
                </a:solidFill>
                <a:latin typeface="Arial Rounded MT Bold" panose="020F0704030504030204" pitchFamily="34" charset="0"/>
                <a:sym typeface="Arial Rounded MT Bold" panose="020F0704030504030204" pitchFamily="34" charset="0"/>
              </a:rPr>
              <a:t> Cek Nadi 10" Stimultan</a:t>
            </a:r>
          </a:p>
        </p:txBody>
      </p:sp>
      <p:sp>
        <p:nvSpPr>
          <p:cNvPr id="26641" name="AutoShape 15">
            <a:extLst>
              <a:ext uri="{FF2B5EF4-FFF2-40B4-BE49-F238E27FC236}">
                <a16:creationId xmlns:a16="http://schemas.microsoft.com/office/drawing/2014/main" xmlns="" id="{7C87065F-D9C2-4C38-A88B-4854DE8C8589}"/>
              </a:ext>
            </a:extLst>
          </p:cNvPr>
          <p:cNvSpPr>
            <a:spLocks noChangeArrowheads="1"/>
          </p:cNvSpPr>
          <p:nvPr/>
        </p:nvSpPr>
        <p:spPr bwMode="auto">
          <a:xfrm rot="10740000" flipH="1">
            <a:off x="2517775" y="3813175"/>
            <a:ext cx="450850" cy="304800"/>
          </a:xfrm>
          <a:prstGeom prst="leftArrow">
            <a:avLst>
              <a:gd name="adj1" fmla="val 50000"/>
              <a:gd name="adj2" fmla="val 6205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endParaRPr lang="id-ID" altLang="en-US">
              <a:solidFill>
                <a:srgbClr val="000000"/>
              </a:solidFill>
              <a:sym typeface="Georgia" panose="02040502050405020303" pitchFamily="18" charset="0"/>
            </a:endParaRPr>
          </a:p>
        </p:txBody>
      </p:sp>
      <p:sp>
        <p:nvSpPr>
          <p:cNvPr id="26642" name="Rectangle 17">
            <a:extLst>
              <a:ext uri="{FF2B5EF4-FFF2-40B4-BE49-F238E27FC236}">
                <a16:creationId xmlns:a16="http://schemas.microsoft.com/office/drawing/2014/main" xmlns="" id="{E9EFDF01-CDCD-4E6F-8426-ED8AE32F0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3695700"/>
            <a:ext cx="2362200" cy="14097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endParaRPr lang="id-ID" altLang="en-US">
              <a:solidFill>
                <a:srgbClr val="000000"/>
              </a:solidFill>
              <a:sym typeface="Georgia" panose="02040502050405020303" pitchFamily="18" charset="0"/>
            </a:endParaRPr>
          </a:p>
        </p:txBody>
      </p:sp>
      <p:sp>
        <p:nvSpPr>
          <p:cNvPr id="26643" name="Text Box 18">
            <a:extLst>
              <a:ext uri="{FF2B5EF4-FFF2-40B4-BE49-F238E27FC236}">
                <a16:creationId xmlns:a16="http://schemas.microsoft.com/office/drawing/2014/main" xmlns="" id="{CB636141-6D4F-44AC-A477-106B2EFC49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87775"/>
            <a:ext cx="2438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id-ID" altLang="zh-CN" b="1">
                <a:solidFill>
                  <a:srgbClr val="000000"/>
                </a:solidFill>
                <a:latin typeface="Arial Rounded MT Bold" panose="020F0704030504030204" pitchFamily="34" charset="0"/>
                <a:sym typeface="Arial Rounded MT Bold" panose="020F0704030504030204" pitchFamily="34" charset="0"/>
              </a:rPr>
              <a:t>  Monitor Sampai </a:t>
            </a:r>
          </a:p>
          <a:p>
            <a:r>
              <a:rPr lang="id-ID" altLang="zh-CN" b="1">
                <a:solidFill>
                  <a:srgbClr val="000000"/>
                </a:solidFill>
                <a:latin typeface="Arial Rounded MT Bold" panose="020F0704030504030204" pitchFamily="34" charset="0"/>
                <a:sym typeface="Arial Rounded MT Bold" panose="020F0704030504030204" pitchFamily="34" charset="0"/>
              </a:rPr>
              <a:t>  Pertolongan </a:t>
            </a:r>
          </a:p>
          <a:p>
            <a:r>
              <a:rPr lang="id-ID" altLang="zh-CN" b="1">
                <a:solidFill>
                  <a:srgbClr val="000000"/>
                </a:solidFill>
                <a:latin typeface="Arial Rounded MT Bold" panose="020F0704030504030204" pitchFamily="34" charset="0"/>
                <a:sym typeface="Arial Rounded MT Bold" panose="020F0704030504030204" pitchFamily="34" charset="0"/>
              </a:rPr>
              <a:t>  Datang </a:t>
            </a:r>
          </a:p>
          <a:p>
            <a:r>
              <a:rPr lang="id-ID" altLang="zh-CN" b="1">
                <a:solidFill>
                  <a:srgbClr val="000000"/>
                </a:solidFill>
                <a:latin typeface="Arial Rounded MT Bold" panose="020F0704030504030204" pitchFamily="34" charset="0"/>
                <a:sym typeface="Arial Rounded MT Bold" panose="020F0704030504030204" pitchFamily="34" charset="0"/>
              </a:rPr>
              <a:t>  (Recovery Posisi)</a:t>
            </a:r>
          </a:p>
        </p:txBody>
      </p:sp>
      <p:sp>
        <p:nvSpPr>
          <p:cNvPr id="26644" name="Rectangle 17">
            <a:extLst>
              <a:ext uri="{FF2B5EF4-FFF2-40B4-BE49-F238E27FC236}">
                <a16:creationId xmlns:a16="http://schemas.microsoft.com/office/drawing/2014/main" xmlns="" id="{8599DCBC-F053-470D-A35C-1C57C0F5D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4650" y="3676650"/>
            <a:ext cx="2362200" cy="28194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endParaRPr lang="id-ID" altLang="en-US">
              <a:solidFill>
                <a:srgbClr val="000000"/>
              </a:solidFill>
              <a:sym typeface="Georgia" panose="02040502050405020303" pitchFamily="18" charset="0"/>
            </a:endParaRPr>
          </a:p>
        </p:txBody>
      </p:sp>
      <p:sp>
        <p:nvSpPr>
          <p:cNvPr id="26645" name="Text Box 18">
            <a:extLst>
              <a:ext uri="{FF2B5EF4-FFF2-40B4-BE49-F238E27FC236}">
                <a16:creationId xmlns:a16="http://schemas.microsoft.com/office/drawing/2014/main" xmlns="" id="{8B6D08EE-3F89-4354-8F52-616A54309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5300" y="3886200"/>
            <a:ext cx="22574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id-ID" altLang="zh-CN" b="1">
                <a:solidFill>
                  <a:srgbClr val="000000"/>
                </a:solidFill>
                <a:latin typeface="Arial Rounded MT Bold" panose="020F0704030504030204" pitchFamily="34" charset="0"/>
                <a:sym typeface="Arial Rounded MT Bold" panose="020F0704030504030204" pitchFamily="34" charset="0"/>
              </a:rPr>
              <a:t>Berikan Nafas </a:t>
            </a:r>
          </a:p>
          <a:p>
            <a:r>
              <a:rPr lang="id-ID" altLang="zh-CN" b="1">
                <a:solidFill>
                  <a:srgbClr val="000000"/>
                </a:solidFill>
                <a:latin typeface="Arial Rounded MT Bold" panose="020F0704030504030204" pitchFamily="34" charset="0"/>
                <a:sym typeface="Arial Rounded MT Bold" panose="020F0704030504030204" pitchFamily="34" charset="0"/>
              </a:rPr>
              <a:t>Buatan  10-12x/mn</a:t>
            </a:r>
          </a:p>
          <a:p>
            <a:r>
              <a:rPr lang="id-ID" altLang="zh-CN" b="1">
                <a:solidFill>
                  <a:srgbClr val="000000"/>
                </a:solidFill>
                <a:latin typeface="Arial Rounded MT Bold" panose="020F0704030504030204" pitchFamily="34" charset="0"/>
                <a:sym typeface="Arial Rounded MT Bold" panose="020F0704030504030204" pitchFamily="34" charset="0"/>
              </a:rPr>
              <a:t>(rescue breathing)</a:t>
            </a:r>
          </a:p>
          <a:p>
            <a:r>
              <a:rPr lang="id-ID" altLang="zh-CN" b="1">
                <a:solidFill>
                  <a:srgbClr val="000000"/>
                </a:solidFill>
                <a:latin typeface="Arial Rounded MT Bold" panose="020F0704030504030204" pitchFamily="34" charset="0"/>
                <a:sym typeface="Arial Rounded MT Bold" panose="020F0704030504030204" pitchFamily="34" charset="0"/>
              </a:rPr>
              <a:t>Cek Nadi setiap</a:t>
            </a:r>
          </a:p>
          <a:p>
            <a:r>
              <a:rPr lang="id-ID" altLang="zh-CN" b="1">
                <a:solidFill>
                  <a:srgbClr val="000000"/>
                </a:solidFill>
                <a:latin typeface="Arial Rounded MT Bold" panose="020F0704030504030204" pitchFamily="34" charset="0"/>
                <a:sym typeface="Arial Rounded MT Bold" panose="020F0704030504030204" pitchFamily="34" charset="0"/>
              </a:rPr>
              <a:t>2 menit bila tidak </a:t>
            </a:r>
          </a:p>
          <a:p>
            <a:r>
              <a:rPr lang="id-ID" altLang="zh-CN" b="1">
                <a:solidFill>
                  <a:srgbClr val="000000"/>
                </a:solidFill>
                <a:latin typeface="Arial Rounded MT Bold" panose="020F0704030504030204" pitchFamily="34" charset="0"/>
                <a:sym typeface="Arial Rounded MT Bold" panose="020F0704030504030204" pitchFamily="34" charset="0"/>
              </a:rPr>
              <a:t>ada langsung</a:t>
            </a:r>
          </a:p>
          <a:p>
            <a:r>
              <a:rPr lang="id-ID" altLang="zh-CN" b="1">
                <a:solidFill>
                  <a:srgbClr val="000000"/>
                </a:solidFill>
                <a:latin typeface="Arial Rounded MT Bold" panose="020F0704030504030204" pitchFamily="34" charset="0"/>
                <a:sym typeface="Arial Rounded MT Bold" panose="020F0704030504030204" pitchFamily="34" charset="0"/>
              </a:rPr>
              <a:t>Masuk alogaritma</a:t>
            </a:r>
          </a:p>
          <a:p>
            <a:r>
              <a:rPr lang="id-ID" altLang="zh-CN" b="1">
                <a:solidFill>
                  <a:srgbClr val="000000"/>
                </a:solidFill>
                <a:latin typeface="Arial Rounded MT Bold" panose="020F0704030504030204" pitchFamily="34" charset="0"/>
                <a:sym typeface="Arial Rounded MT Bold" panose="020F0704030504030204" pitchFamily="34" charset="0"/>
              </a:rPr>
              <a:t>RJP</a:t>
            </a:r>
            <a:endParaRPr lang="id-ID" altLang="zh-CN"/>
          </a:p>
        </p:txBody>
      </p:sp>
      <p:sp>
        <p:nvSpPr>
          <p:cNvPr id="26646" name="Right Arrow 22">
            <a:extLst>
              <a:ext uri="{FF2B5EF4-FFF2-40B4-BE49-F238E27FC236}">
                <a16:creationId xmlns:a16="http://schemas.microsoft.com/office/drawing/2014/main" xmlns="" id="{9043F2E4-3003-4EFD-9047-DB468ADB8DEC}"/>
              </a:ext>
            </a:extLst>
          </p:cNvPr>
          <p:cNvSpPr>
            <a:spLocks/>
          </p:cNvSpPr>
          <p:nvPr/>
        </p:nvSpPr>
        <p:spPr bwMode="auto">
          <a:xfrm>
            <a:off x="6340475" y="3821113"/>
            <a:ext cx="3810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endParaRPr lang="id-ID" altLang="en-US" b="1" i="1">
              <a:sym typeface="Arial" panose="020B0604020202020204" pitchFamily="34" charset="0"/>
            </a:endParaRPr>
          </a:p>
        </p:txBody>
      </p:sp>
      <p:sp>
        <p:nvSpPr>
          <p:cNvPr id="26647" name="AutoShape 13">
            <a:extLst>
              <a:ext uri="{FF2B5EF4-FFF2-40B4-BE49-F238E27FC236}">
                <a16:creationId xmlns:a16="http://schemas.microsoft.com/office/drawing/2014/main" xmlns="" id="{68A865E8-DA96-4BD8-A3CA-B050D9070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113" y="4165600"/>
            <a:ext cx="304800" cy="635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endParaRPr lang="id-ID" altLang="en-US">
              <a:solidFill>
                <a:srgbClr val="000000"/>
              </a:solidFill>
              <a:sym typeface="Georgia" panose="02040502050405020303" pitchFamily="18" charset="0"/>
            </a:endParaRPr>
          </a:p>
        </p:txBody>
      </p:sp>
      <p:sp>
        <p:nvSpPr>
          <p:cNvPr id="26648" name="TextBox 24">
            <a:extLst>
              <a:ext uri="{FF2B5EF4-FFF2-40B4-BE49-F238E27FC236}">
                <a16:creationId xmlns:a16="http://schemas.microsoft.com/office/drawing/2014/main" xmlns="" id="{1F75082C-4A71-482C-8F99-60C32AE90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50" y="4146550"/>
            <a:ext cx="1219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id-ID" altLang="zh-CN" b="1">
                <a:solidFill>
                  <a:srgbClr val="000000"/>
                </a:solidFill>
                <a:latin typeface="Arial Rounded MT Bold" panose="020F0704030504030204" pitchFamily="34" charset="0"/>
                <a:sym typeface="Arial Rounded MT Bold" panose="020F0704030504030204" pitchFamily="34" charset="0"/>
              </a:rPr>
              <a:t>Nafas –</a:t>
            </a:r>
          </a:p>
          <a:p>
            <a:r>
              <a:rPr lang="id-ID" altLang="zh-CN" b="1">
                <a:solidFill>
                  <a:srgbClr val="000000"/>
                </a:solidFill>
                <a:latin typeface="Arial Rounded MT Bold" panose="020F0704030504030204" pitchFamily="34" charset="0"/>
                <a:sym typeface="Arial Rounded MT Bold" panose="020F0704030504030204" pitchFamily="34" charset="0"/>
              </a:rPr>
              <a:t>Nadi  -</a:t>
            </a:r>
          </a:p>
        </p:txBody>
      </p:sp>
      <p:sp>
        <p:nvSpPr>
          <p:cNvPr id="26649" name="TextBox 26">
            <a:extLst>
              <a:ext uri="{FF2B5EF4-FFF2-40B4-BE49-F238E27FC236}">
                <a16:creationId xmlns:a16="http://schemas.microsoft.com/office/drawing/2014/main" xmlns="" id="{DAFD96F3-1E22-4C8F-B7A0-532B06E4A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4953000"/>
            <a:ext cx="2286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id-ID" altLang="zh-CN" b="1">
                <a:solidFill>
                  <a:srgbClr val="000000"/>
                </a:solidFill>
                <a:latin typeface="Arial Rounded MT Bold" panose="020F0704030504030204" pitchFamily="34" charset="0"/>
                <a:sym typeface="Arial Rounded MT Bold" panose="020F0704030504030204" pitchFamily="34" charset="0"/>
              </a:rPr>
              <a:t>      CPR/RJP</a:t>
            </a:r>
          </a:p>
          <a:p>
            <a:r>
              <a:rPr lang="id-ID" altLang="zh-CN" b="1">
                <a:solidFill>
                  <a:srgbClr val="000000"/>
                </a:solidFill>
                <a:latin typeface="Arial Rounded MT Bold" panose="020F0704030504030204" pitchFamily="34" charset="0"/>
                <a:sym typeface="Arial Rounded MT Bold" panose="020F0704030504030204" pitchFamily="34" charset="0"/>
              </a:rPr>
              <a:t>  30 Pijat 2 Nafas</a:t>
            </a:r>
          </a:p>
          <a:p>
            <a:r>
              <a:rPr lang="id-ID" altLang="zh-CN" b="1">
                <a:solidFill>
                  <a:srgbClr val="000000"/>
                </a:solidFill>
                <a:latin typeface="Arial Rounded MT Bold" panose="020F0704030504030204" pitchFamily="34" charset="0"/>
                <a:sym typeface="Arial Rounded MT Bold" panose="020F0704030504030204" pitchFamily="34" charset="0"/>
              </a:rPr>
              <a:t>   Gunakan AED </a:t>
            </a:r>
          </a:p>
          <a:p>
            <a:r>
              <a:rPr lang="id-ID" altLang="zh-CN" b="1">
                <a:solidFill>
                  <a:srgbClr val="000000"/>
                </a:solidFill>
                <a:latin typeface="Arial Rounded MT Bold" panose="020F0704030504030204" pitchFamily="34" charset="0"/>
                <a:sym typeface="Arial Rounded MT Bold" panose="020F0704030504030204" pitchFamily="34" charset="0"/>
              </a:rPr>
              <a:t>          bila ada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>
            <a:extLst>
              <a:ext uri="{FF2B5EF4-FFF2-40B4-BE49-F238E27FC236}">
                <a16:creationId xmlns:a16="http://schemas.microsoft.com/office/drawing/2014/main" xmlns="" id="{7CA17E19-98CA-4EF5-9DD6-F2856F18B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8" y="879475"/>
            <a:ext cx="9072562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id-ID" altLang="zh-CN" sz="4000" b="1">
                <a:solidFill>
                  <a:srgbClr val="C00000"/>
                </a:solidFill>
                <a:latin typeface="Trebuchet MS" panose="020B0603020202020204" pitchFamily="34" charset="0"/>
                <a:sym typeface="方正姚体" charset="0"/>
              </a:rPr>
              <a:t>Pemeriksaan &amp; Penanganan Awal</a:t>
            </a:r>
            <a:endParaRPr lang="id-ID" altLang="zh-CN"/>
          </a:p>
        </p:txBody>
      </p:sp>
      <p:pic>
        <p:nvPicPr>
          <p:cNvPr id="27651" name="Picture 5">
            <a:extLst>
              <a:ext uri="{FF2B5EF4-FFF2-40B4-BE49-F238E27FC236}">
                <a16:creationId xmlns:a16="http://schemas.microsoft.com/office/drawing/2014/main" xmlns="" id="{6E27ADBE-13FD-4E6D-82EB-621FBB574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34671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6">
            <a:extLst>
              <a:ext uri="{FF2B5EF4-FFF2-40B4-BE49-F238E27FC236}">
                <a16:creationId xmlns:a16="http://schemas.microsoft.com/office/drawing/2014/main" xmlns="" id="{3315DDBD-111F-4E05-BEEC-8457EEB89F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925638"/>
            <a:ext cx="3962400" cy="490537"/>
          </a:xfrm>
          <a:prstGeom prst="rect">
            <a:avLst/>
          </a:prstGeom>
          <a:solidFill>
            <a:srgbClr val="00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id-ID" altLang="zh-CN" sz="2600" b="1">
                <a:sym typeface="Georgia" panose="02040502050405020303" pitchFamily="18" charset="0"/>
              </a:rPr>
              <a:t>Periksa Kesadaran</a:t>
            </a:r>
            <a:endParaRPr lang="id-ID" altLang="zh-CN">
              <a:sym typeface="Georgia" panose="02040502050405020303" pitchFamily="18" charset="0"/>
            </a:endParaRPr>
          </a:p>
        </p:txBody>
      </p:sp>
      <p:sp>
        <p:nvSpPr>
          <p:cNvPr id="27653" name="Rectangle 7">
            <a:extLst>
              <a:ext uri="{FF2B5EF4-FFF2-40B4-BE49-F238E27FC236}">
                <a16:creationId xmlns:a16="http://schemas.microsoft.com/office/drawing/2014/main" xmlns="" id="{D5B5F02F-47FD-48E8-A18F-DFFECFDE0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487613"/>
            <a:ext cx="3962400" cy="490537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id-ID" altLang="zh-CN" sz="2600" b="1">
                <a:sym typeface="Georgia" panose="02040502050405020303" pitchFamily="18" charset="0"/>
              </a:rPr>
              <a:t>Minta Tolong</a:t>
            </a:r>
            <a:endParaRPr lang="id-ID" altLang="zh-CN">
              <a:sym typeface="Georgia" panose="02040502050405020303" pitchFamily="18" charset="0"/>
            </a:endParaRPr>
          </a:p>
        </p:txBody>
      </p:sp>
      <p:sp>
        <p:nvSpPr>
          <p:cNvPr id="27654" name="Rectangle 11">
            <a:extLst>
              <a:ext uri="{FF2B5EF4-FFF2-40B4-BE49-F238E27FC236}">
                <a16:creationId xmlns:a16="http://schemas.microsoft.com/office/drawing/2014/main" xmlns="" id="{386034D8-07A1-4024-80C9-D848C31FE7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114800"/>
            <a:ext cx="3962400" cy="490538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id-ID" altLang="zh-CN" sz="2600" b="1">
                <a:sym typeface="Georgia" panose="02040502050405020303" pitchFamily="18" charset="0"/>
              </a:rPr>
              <a:t>Kompresi Dada 30</a:t>
            </a:r>
            <a:endParaRPr lang="id-ID" altLang="zh-CN">
              <a:sym typeface="Georgia" panose="02040502050405020303" pitchFamily="18" charset="0"/>
            </a:endParaRPr>
          </a:p>
        </p:txBody>
      </p:sp>
      <p:sp>
        <p:nvSpPr>
          <p:cNvPr id="27655" name="TextBox 3">
            <a:extLst>
              <a:ext uri="{FF2B5EF4-FFF2-40B4-BE49-F238E27FC236}">
                <a16:creationId xmlns:a16="http://schemas.microsoft.com/office/drawing/2014/main" xmlns="" id="{C8051C9C-17E7-46D8-ACD5-D1DF542BF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0"/>
            <a:ext cx="5761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id-ID" altLang="zh-CN" b="1">
                <a:solidFill>
                  <a:schemeClr val="bg1"/>
                </a:solidFill>
                <a:latin typeface="Franklin Gothic Book" panose="020B0503020102020204" pitchFamily="34" charset="0"/>
                <a:sym typeface="Franklin Gothic Book" panose="020B0503020102020204" pitchFamily="34" charset="0"/>
              </a:rPr>
              <a:t>BASIC LIFE SUPPORT</a:t>
            </a:r>
            <a:endParaRPr lang="id-ID" altLang="zh-CN">
              <a:solidFill>
                <a:srgbClr val="000000"/>
              </a:solidFill>
              <a:sym typeface="Georgia" panose="02040502050405020303" pitchFamily="18" charset="0"/>
            </a:endParaRPr>
          </a:p>
        </p:txBody>
      </p:sp>
      <p:sp>
        <p:nvSpPr>
          <p:cNvPr id="27656" name="Rectangle 3">
            <a:extLst>
              <a:ext uri="{FF2B5EF4-FFF2-40B4-BE49-F238E27FC236}">
                <a16:creationId xmlns:a16="http://schemas.microsoft.com/office/drawing/2014/main" xmlns="" id="{2E7DAF48-AD89-4D21-8503-02DF12AC0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648200"/>
            <a:ext cx="3962400" cy="490538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id-ID" altLang="zh-CN" sz="2600" b="1">
                <a:sym typeface="Georgia" panose="02040502050405020303" pitchFamily="18" charset="0"/>
              </a:rPr>
              <a:t>Siklus 30:2</a:t>
            </a:r>
            <a:endParaRPr lang="id-ID" altLang="zh-CN"/>
          </a:p>
        </p:txBody>
      </p:sp>
      <p:pic>
        <p:nvPicPr>
          <p:cNvPr id="27657" name="Picture 15" descr="AHA.png">
            <a:extLst>
              <a:ext uri="{FF2B5EF4-FFF2-40B4-BE49-F238E27FC236}">
                <a16:creationId xmlns:a16="http://schemas.microsoft.com/office/drawing/2014/main" xmlns="" id="{20DE6E96-0C0D-4434-B38C-651487C7D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152400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9" name="Rectangle 9">
            <a:extLst>
              <a:ext uri="{FF2B5EF4-FFF2-40B4-BE49-F238E27FC236}">
                <a16:creationId xmlns:a16="http://schemas.microsoft.com/office/drawing/2014/main" xmlns="" id="{0FA79ADE-28E2-466A-987A-0B02D4DE7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124200"/>
            <a:ext cx="3962400" cy="89535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id-ID" altLang="zh-CN" sz="2600" b="1" dirty="0">
                <a:sym typeface="Georgia" panose="02040502050405020303" pitchFamily="18" charset="0"/>
              </a:rPr>
              <a:t>Periksa Pernapasan dan Cek Nadi</a:t>
            </a:r>
            <a:endParaRPr lang="id-ID" altLang="zh-CN" dirty="0">
              <a:sym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>
            <a:extLst>
              <a:ext uri="{FF2B5EF4-FFF2-40B4-BE49-F238E27FC236}">
                <a16:creationId xmlns:a16="http://schemas.microsoft.com/office/drawing/2014/main" xmlns="" id="{779280A5-0748-44C4-8652-C72956619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8" y="879475"/>
            <a:ext cx="9072562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id-ID" altLang="zh-CN" sz="4000" b="1">
                <a:solidFill>
                  <a:srgbClr val="C00000"/>
                </a:solidFill>
                <a:latin typeface="Trebuchet MS" panose="020B0603020202020204" pitchFamily="34" charset="0"/>
                <a:sym typeface="方正姚体" charset="0"/>
              </a:rPr>
              <a:t>Pemeriksaan &amp; Penanganan Awal</a:t>
            </a:r>
            <a:endParaRPr lang="id-ID" altLang="zh-CN"/>
          </a:p>
        </p:txBody>
      </p:sp>
      <p:sp>
        <p:nvSpPr>
          <p:cNvPr id="28675" name="Rectangle 7">
            <a:extLst>
              <a:ext uri="{FF2B5EF4-FFF2-40B4-BE49-F238E27FC236}">
                <a16:creationId xmlns:a16="http://schemas.microsoft.com/office/drawing/2014/main" xmlns="" id="{5C186C71-FFC2-4462-9151-65FEB0FA7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114800"/>
            <a:ext cx="3962400" cy="490538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id-ID" altLang="zh-CN" sz="2600" b="1">
                <a:sym typeface="Georgia" panose="02040502050405020303" pitchFamily="18" charset="0"/>
              </a:rPr>
              <a:t>Kompresi Dada 30</a:t>
            </a:r>
            <a:endParaRPr lang="id-ID" altLang="zh-CN">
              <a:sym typeface="Georgia" panose="02040502050405020303" pitchFamily="18" charset="0"/>
            </a:endParaRPr>
          </a:p>
        </p:txBody>
      </p:sp>
      <p:pic>
        <p:nvPicPr>
          <p:cNvPr id="28676" name="Picture 5">
            <a:extLst>
              <a:ext uri="{FF2B5EF4-FFF2-40B4-BE49-F238E27FC236}">
                <a16:creationId xmlns:a16="http://schemas.microsoft.com/office/drawing/2014/main" xmlns="" id="{AA36DD9A-737C-4904-AB45-1D10DF31F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3600"/>
            <a:ext cx="3722688" cy="420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7">
            <a:extLst>
              <a:ext uri="{FF2B5EF4-FFF2-40B4-BE49-F238E27FC236}">
                <a16:creationId xmlns:a16="http://schemas.microsoft.com/office/drawing/2014/main" xmlns="" id="{27D67AEF-2461-47B3-AE85-744F88381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481263"/>
            <a:ext cx="3962400" cy="490537"/>
          </a:xfrm>
          <a:prstGeom prst="rect">
            <a:avLst/>
          </a:prstGeom>
          <a:solidFill>
            <a:srgbClr val="00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id-ID" altLang="zh-CN" sz="2600" b="1">
                <a:sym typeface="Georgia" panose="02040502050405020303" pitchFamily="18" charset="0"/>
              </a:rPr>
              <a:t>Teriak Minta Tolong!</a:t>
            </a:r>
            <a:endParaRPr lang="id-ID" altLang="zh-CN">
              <a:sym typeface="Georgia" panose="02040502050405020303" pitchFamily="18" charset="0"/>
            </a:endParaRPr>
          </a:p>
        </p:txBody>
      </p:sp>
      <p:sp>
        <p:nvSpPr>
          <p:cNvPr id="28678" name="Rectangle 6">
            <a:extLst>
              <a:ext uri="{FF2B5EF4-FFF2-40B4-BE49-F238E27FC236}">
                <a16:creationId xmlns:a16="http://schemas.microsoft.com/office/drawing/2014/main" xmlns="" id="{8444878E-E9CE-42F6-A979-A32CE9E30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905000"/>
            <a:ext cx="3962400" cy="490538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id-ID" altLang="zh-CN" sz="2600" b="1">
                <a:sym typeface="Georgia" panose="02040502050405020303" pitchFamily="18" charset="0"/>
              </a:rPr>
              <a:t>Periksa Kesadaran</a:t>
            </a:r>
            <a:endParaRPr lang="id-ID" altLang="zh-CN">
              <a:sym typeface="Georgia" panose="02040502050405020303" pitchFamily="18" charset="0"/>
            </a:endParaRPr>
          </a:p>
        </p:txBody>
      </p:sp>
      <p:sp>
        <p:nvSpPr>
          <p:cNvPr id="28680" name="TextBox 3">
            <a:extLst>
              <a:ext uri="{FF2B5EF4-FFF2-40B4-BE49-F238E27FC236}">
                <a16:creationId xmlns:a16="http://schemas.microsoft.com/office/drawing/2014/main" xmlns="" id="{7BDF1A7B-0068-4805-AD3D-DB7E8C34D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0"/>
            <a:ext cx="5761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id-ID" altLang="zh-CN" b="1">
                <a:solidFill>
                  <a:schemeClr val="bg1"/>
                </a:solidFill>
                <a:latin typeface="Franklin Gothic Book" panose="020B0503020102020204" pitchFamily="34" charset="0"/>
                <a:sym typeface="Franklin Gothic Book" panose="020B0503020102020204" pitchFamily="34" charset="0"/>
              </a:rPr>
              <a:t>BASIC LIFE SUPPORT</a:t>
            </a:r>
            <a:endParaRPr lang="id-ID" altLang="zh-CN">
              <a:solidFill>
                <a:srgbClr val="000000"/>
              </a:solidFill>
              <a:sym typeface="Georgia" panose="02040502050405020303" pitchFamily="18" charset="0"/>
            </a:endParaRPr>
          </a:p>
        </p:txBody>
      </p:sp>
      <p:sp>
        <p:nvSpPr>
          <p:cNvPr id="28681" name="Rectangle 3">
            <a:extLst>
              <a:ext uri="{FF2B5EF4-FFF2-40B4-BE49-F238E27FC236}">
                <a16:creationId xmlns:a16="http://schemas.microsoft.com/office/drawing/2014/main" xmlns="" id="{1DBAE7AC-49F4-4146-9824-8B978EE20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648200"/>
            <a:ext cx="3962400" cy="490538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id-ID" altLang="zh-CN" sz="2600" b="1">
                <a:sym typeface="Georgia" panose="02040502050405020303" pitchFamily="18" charset="0"/>
              </a:rPr>
              <a:t>Siklus 30:2</a:t>
            </a:r>
            <a:endParaRPr lang="id-ID" altLang="zh-CN"/>
          </a:p>
        </p:txBody>
      </p:sp>
      <p:pic>
        <p:nvPicPr>
          <p:cNvPr id="28682" name="Picture 16" descr="AHA.png">
            <a:extLst>
              <a:ext uri="{FF2B5EF4-FFF2-40B4-BE49-F238E27FC236}">
                <a16:creationId xmlns:a16="http://schemas.microsoft.com/office/drawing/2014/main" xmlns="" id="{9CE67942-7762-492A-AB10-85E47BC4E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92263"/>
            <a:ext cx="1524000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3" name="Rectangle 9">
            <a:extLst>
              <a:ext uri="{FF2B5EF4-FFF2-40B4-BE49-F238E27FC236}">
                <a16:creationId xmlns:a16="http://schemas.microsoft.com/office/drawing/2014/main" xmlns="" id="{F5D7A7E3-BCEC-4CD7-AE6D-48CA37387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124200"/>
            <a:ext cx="3962400" cy="89535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id-ID" altLang="zh-CN" sz="2600" b="1">
                <a:sym typeface="Georgia" panose="02040502050405020303" pitchFamily="18" charset="0"/>
              </a:rPr>
              <a:t>Periksa Pernapasan dan Cek Nadi</a:t>
            </a:r>
            <a:endParaRPr lang="id-ID" altLang="zh-CN">
              <a:sym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>
            <a:extLst>
              <a:ext uri="{FF2B5EF4-FFF2-40B4-BE49-F238E27FC236}">
                <a16:creationId xmlns:a16="http://schemas.microsoft.com/office/drawing/2014/main" xmlns="" id="{A8479A6B-D8F6-4492-8662-C2DEE9419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114800"/>
            <a:ext cx="3962400" cy="490538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id-ID" altLang="zh-CN" sz="2600" b="1">
                <a:sym typeface="Georgia" panose="02040502050405020303" pitchFamily="18" charset="0"/>
              </a:rPr>
              <a:t>Kompresi Dada 30</a:t>
            </a:r>
            <a:endParaRPr lang="id-ID" altLang="zh-CN">
              <a:sym typeface="Georgia" panose="02040502050405020303" pitchFamily="18" charset="0"/>
            </a:endParaRPr>
          </a:p>
        </p:txBody>
      </p:sp>
      <p:sp>
        <p:nvSpPr>
          <p:cNvPr id="29699" name="Rectangle 6">
            <a:extLst>
              <a:ext uri="{FF2B5EF4-FFF2-40B4-BE49-F238E27FC236}">
                <a16:creationId xmlns:a16="http://schemas.microsoft.com/office/drawing/2014/main" xmlns="" id="{34DCA3EE-0A27-44C3-B106-FF183D1EB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905000"/>
            <a:ext cx="3962400" cy="490538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id-ID" altLang="zh-CN" sz="2600" b="1">
                <a:sym typeface="Georgia" panose="02040502050405020303" pitchFamily="18" charset="0"/>
              </a:rPr>
              <a:t>Periksa Kesadaran</a:t>
            </a:r>
            <a:endParaRPr lang="id-ID" altLang="zh-CN">
              <a:sym typeface="Georgia" panose="02040502050405020303" pitchFamily="18" charset="0"/>
            </a:endParaRPr>
          </a:p>
        </p:txBody>
      </p:sp>
      <p:sp>
        <p:nvSpPr>
          <p:cNvPr id="29700" name="Rectangle 7">
            <a:extLst>
              <a:ext uri="{FF2B5EF4-FFF2-40B4-BE49-F238E27FC236}">
                <a16:creationId xmlns:a16="http://schemas.microsoft.com/office/drawing/2014/main" xmlns="" id="{AA990322-6D76-4A7A-835B-4DFD044AF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481263"/>
            <a:ext cx="3962400" cy="490537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id-ID" altLang="zh-CN" sz="2600" b="1">
                <a:sym typeface="Georgia" panose="02040502050405020303" pitchFamily="18" charset="0"/>
              </a:rPr>
              <a:t>Teriak Minta Tolong!</a:t>
            </a:r>
            <a:endParaRPr lang="id-ID" altLang="zh-CN">
              <a:sym typeface="Georgia" panose="02040502050405020303" pitchFamily="18" charset="0"/>
            </a:endParaRPr>
          </a:p>
        </p:txBody>
      </p:sp>
      <p:pic>
        <p:nvPicPr>
          <p:cNvPr id="29701" name="Picture 5">
            <a:extLst>
              <a:ext uri="{FF2B5EF4-FFF2-40B4-BE49-F238E27FC236}">
                <a16:creationId xmlns:a16="http://schemas.microsoft.com/office/drawing/2014/main" xmlns="" id="{1B2FD594-6B37-4A60-B3CB-4D0152CEB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14600"/>
            <a:ext cx="3889375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Rectangle 9">
            <a:extLst>
              <a:ext uri="{FF2B5EF4-FFF2-40B4-BE49-F238E27FC236}">
                <a16:creationId xmlns:a16="http://schemas.microsoft.com/office/drawing/2014/main" xmlns="" id="{3F025A7E-C3A8-48E4-956B-D19766E17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124200"/>
            <a:ext cx="3962400" cy="895350"/>
          </a:xfrm>
          <a:prstGeom prst="rect">
            <a:avLst/>
          </a:prstGeom>
          <a:solidFill>
            <a:srgbClr val="00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id-ID" altLang="zh-CN" sz="2600" b="1">
                <a:sym typeface="Georgia" panose="02040502050405020303" pitchFamily="18" charset="0"/>
              </a:rPr>
              <a:t>Periksa Pernapasan dan Cek Nadi</a:t>
            </a:r>
            <a:endParaRPr lang="id-ID" altLang="zh-CN">
              <a:sym typeface="Georgia" panose="02040502050405020303" pitchFamily="18" charset="0"/>
            </a:endParaRPr>
          </a:p>
        </p:txBody>
      </p:sp>
      <p:sp>
        <p:nvSpPr>
          <p:cNvPr id="29704" name="TextBox 3">
            <a:extLst>
              <a:ext uri="{FF2B5EF4-FFF2-40B4-BE49-F238E27FC236}">
                <a16:creationId xmlns:a16="http://schemas.microsoft.com/office/drawing/2014/main" xmlns="" id="{2DB72A0B-1C6E-4FCA-B349-BA6F815AC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0"/>
            <a:ext cx="5761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id-ID" altLang="zh-CN" b="1">
                <a:solidFill>
                  <a:schemeClr val="bg1"/>
                </a:solidFill>
                <a:latin typeface="Franklin Gothic Book" panose="020B0503020102020204" pitchFamily="34" charset="0"/>
                <a:sym typeface="Franklin Gothic Book" panose="020B0503020102020204" pitchFamily="34" charset="0"/>
              </a:rPr>
              <a:t>BASIC LIFE SUPPORT</a:t>
            </a:r>
            <a:endParaRPr lang="id-ID" altLang="zh-CN">
              <a:solidFill>
                <a:srgbClr val="000000"/>
              </a:solidFill>
              <a:sym typeface="Georgia" panose="02040502050405020303" pitchFamily="18" charset="0"/>
            </a:endParaRPr>
          </a:p>
        </p:txBody>
      </p:sp>
      <p:sp>
        <p:nvSpPr>
          <p:cNvPr id="29705" name="Rectangle 3">
            <a:extLst>
              <a:ext uri="{FF2B5EF4-FFF2-40B4-BE49-F238E27FC236}">
                <a16:creationId xmlns:a16="http://schemas.microsoft.com/office/drawing/2014/main" xmlns="" id="{F109C8A0-EF44-4DAF-B70E-F06F9317F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648200"/>
            <a:ext cx="3962400" cy="490538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id-ID" altLang="zh-CN" sz="2600" b="1">
                <a:sym typeface="Georgia" panose="02040502050405020303" pitchFamily="18" charset="0"/>
              </a:rPr>
              <a:t>Siklus 30:2</a:t>
            </a:r>
            <a:endParaRPr lang="id-ID" altLang="zh-CN"/>
          </a:p>
        </p:txBody>
      </p:sp>
      <p:sp>
        <p:nvSpPr>
          <p:cNvPr id="29706" name="Rectangle 4">
            <a:extLst>
              <a:ext uri="{FF2B5EF4-FFF2-40B4-BE49-F238E27FC236}">
                <a16:creationId xmlns:a16="http://schemas.microsoft.com/office/drawing/2014/main" xmlns="" id="{B980B88E-8674-4E71-9011-ABCB5CF68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8" y="879475"/>
            <a:ext cx="9072562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id-ID" altLang="zh-CN" sz="4000" b="1">
                <a:solidFill>
                  <a:srgbClr val="C00000"/>
                </a:solidFill>
                <a:latin typeface="Trebuchet MS" panose="020B0603020202020204" pitchFamily="34" charset="0"/>
                <a:sym typeface="方正姚体" charset="0"/>
              </a:rPr>
              <a:t>Pemeriksaan &amp; Penanganan Awal</a:t>
            </a:r>
            <a:endParaRPr lang="id-ID" altLang="zh-CN"/>
          </a:p>
        </p:txBody>
      </p:sp>
      <p:pic>
        <p:nvPicPr>
          <p:cNvPr id="29707" name="Picture 15" descr="AHA.png">
            <a:extLst>
              <a:ext uri="{FF2B5EF4-FFF2-40B4-BE49-F238E27FC236}">
                <a16:creationId xmlns:a16="http://schemas.microsoft.com/office/drawing/2014/main" xmlns="" id="{2503A8C4-6EB4-4E41-ADD8-2714E865E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92263"/>
            <a:ext cx="1524000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Description: hal22_2">
            <a:extLst>
              <a:ext uri="{FF2B5EF4-FFF2-40B4-BE49-F238E27FC236}">
                <a16:creationId xmlns:a16="http://schemas.microsoft.com/office/drawing/2014/main" xmlns="" id="{9C79D071-9B07-43EC-9414-2721EC713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" t="5260" r="41074"/>
          <a:stretch>
            <a:fillRect/>
          </a:stretch>
        </p:blipFill>
        <p:spPr bwMode="auto">
          <a:xfrm>
            <a:off x="914400" y="1903413"/>
            <a:ext cx="2133600" cy="2230437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3" name="Rectangle 4">
            <a:extLst>
              <a:ext uri="{FF2B5EF4-FFF2-40B4-BE49-F238E27FC236}">
                <a16:creationId xmlns:a16="http://schemas.microsoft.com/office/drawing/2014/main" xmlns="" id="{30C6B9C9-F66D-4778-8551-48EE12536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031875"/>
            <a:ext cx="9072563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93000"/>
              </a:lnSpc>
            </a:pPr>
            <a:r>
              <a:rPr lang="id-ID" altLang="zh-CN" sz="4000" b="1">
                <a:solidFill>
                  <a:srgbClr val="C00000"/>
                </a:solidFill>
                <a:latin typeface="Trebuchet MS" panose="020B0603020202020204" pitchFamily="34" charset="0"/>
                <a:sym typeface="方正姚体" charset="0"/>
              </a:rPr>
              <a:t>Pemeriksaan &amp; Penanganan Awal</a:t>
            </a:r>
            <a:endParaRPr lang="id-ID" altLang="zh-CN"/>
          </a:p>
        </p:txBody>
      </p:sp>
      <p:sp>
        <p:nvSpPr>
          <p:cNvPr id="30724" name="Rectangle 5">
            <a:extLst>
              <a:ext uri="{FF2B5EF4-FFF2-40B4-BE49-F238E27FC236}">
                <a16:creationId xmlns:a16="http://schemas.microsoft.com/office/drawing/2014/main" xmlns="" id="{EA6208DF-80D5-4688-8DCF-CDE96CE6F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941638"/>
            <a:ext cx="4114800" cy="1325562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id-ID" altLang="zh-CN" sz="2000" b="1">
                <a:solidFill>
                  <a:srgbClr val="000000"/>
                </a:solidFill>
                <a:sym typeface="Georgia" panose="02040502050405020303" pitchFamily="18" charset="0"/>
              </a:rPr>
              <a:t>ANTERIOR MUSCULUS STERNO  CLEIDO  MASTOIDEUS</a:t>
            </a:r>
          </a:p>
          <a:p>
            <a:pPr algn="ctr" eaLnBrk="1" hangingPunct="1"/>
            <a:r>
              <a:rPr lang="id-ID" altLang="zh-CN" sz="2000" b="1">
                <a:solidFill>
                  <a:srgbClr val="000000"/>
                </a:solidFill>
                <a:sym typeface="Georgia" panose="02040502050405020303" pitchFamily="18" charset="0"/>
              </a:rPr>
              <a:t>10 DETIK</a:t>
            </a:r>
            <a:endParaRPr lang="id-ID" altLang="zh-CN">
              <a:solidFill>
                <a:srgbClr val="000000"/>
              </a:solidFill>
              <a:sym typeface="Georgia" panose="02040502050405020303" pitchFamily="18" charset="0"/>
            </a:endParaRPr>
          </a:p>
        </p:txBody>
      </p:sp>
      <p:sp>
        <p:nvSpPr>
          <p:cNvPr id="30725" name="TextBox 3">
            <a:extLst>
              <a:ext uri="{FF2B5EF4-FFF2-40B4-BE49-F238E27FC236}">
                <a16:creationId xmlns:a16="http://schemas.microsoft.com/office/drawing/2014/main" xmlns="" id="{D1AB4A64-3A81-4D74-B7E4-F732FC629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0"/>
            <a:ext cx="5761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id-ID" altLang="zh-CN" b="1">
                <a:solidFill>
                  <a:schemeClr val="bg1"/>
                </a:solidFill>
                <a:latin typeface="Franklin Gothic Book" panose="020B0503020102020204" pitchFamily="34" charset="0"/>
                <a:sym typeface="Franklin Gothic Book" panose="020B0503020102020204" pitchFamily="34" charset="0"/>
              </a:rPr>
              <a:t>BASIC LIFE SUPPORT</a:t>
            </a:r>
            <a:endParaRPr lang="id-ID" altLang="zh-CN">
              <a:solidFill>
                <a:srgbClr val="000000"/>
              </a:solidFill>
              <a:sym typeface="Georgia" panose="02040502050405020303" pitchFamily="18" charset="0"/>
            </a:endParaRPr>
          </a:p>
        </p:txBody>
      </p:sp>
      <p:pic>
        <p:nvPicPr>
          <p:cNvPr id="30726" name="Picture 1028" descr="KAROTIS">
            <a:extLst>
              <a:ext uri="{FF2B5EF4-FFF2-40B4-BE49-F238E27FC236}">
                <a16:creationId xmlns:a16="http://schemas.microsoft.com/office/drawing/2014/main" xmlns="" id="{92E0F211-08C7-4BA2-92DE-B79821491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267200"/>
            <a:ext cx="2362200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>
            <a:extLst>
              <a:ext uri="{FF2B5EF4-FFF2-40B4-BE49-F238E27FC236}">
                <a16:creationId xmlns:a16="http://schemas.microsoft.com/office/drawing/2014/main" xmlns="" id="{FF213755-2787-4BC3-A59E-142F8B6E3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5" y="1597025"/>
            <a:ext cx="3127375" cy="480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11">
            <a:extLst>
              <a:ext uri="{FF2B5EF4-FFF2-40B4-BE49-F238E27FC236}">
                <a16:creationId xmlns:a16="http://schemas.microsoft.com/office/drawing/2014/main" xmlns="" id="{E5C8230E-5250-4820-88A5-D11AB7B61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157663"/>
            <a:ext cx="3962400" cy="490537"/>
          </a:xfrm>
          <a:prstGeom prst="rect">
            <a:avLst/>
          </a:prstGeom>
          <a:solidFill>
            <a:srgbClr val="00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id-ID" altLang="zh-CN" sz="2600" b="1">
                <a:sym typeface="Georgia" panose="02040502050405020303" pitchFamily="18" charset="0"/>
              </a:rPr>
              <a:t>Kompresi Dada 30X</a:t>
            </a:r>
            <a:endParaRPr lang="id-ID" altLang="zh-CN">
              <a:sym typeface="Georgia" panose="02040502050405020303" pitchFamily="18" charset="0"/>
            </a:endParaRPr>
          </a:p>
        </p:txBody>
      </p:sp>
      <p:sp>
        <p:nvSpPr>
          <p:cNvPr id="31748" name="TextBox 3">
            <a:extLst>
              <a:ext uri="{FF2B5EF4-FFF2-40B4-BE49-F238E27FC236}">
                <a16:creationId xmlns:a16="http://schemas.microsoft.com/office/drawing/2014/main" xmlns="" id="{5CB528A9-519D-49EF-B975-DF9E8F2E4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0"/>
            <a:ext cx="5761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id-ID" altLang="zh-CN" b="1">
                <a:solidFill>
                  <a:schemeClr val="bg1"/>
                </a:solidFill>
                <a:latin typeface="Franklin Gothic Book" panose="020B0503020102020204" pitchFamily="34" charset="0"/>
                <a:sym typeface="Franklin Gothic Book" panose="020B0503020102020204" pitchFamily="34" charset="0"/>
              </a:rPr>
              <a:t>BASIC LIFE SUPPORT</a:t>
            </a:r>
            <a:endParaRPr lang="id-ID" altLang="zh-CN">
              <a:solidFill>
                <a:srgbClr val="000000"/>
              </a:solidFill>
              <a:sym typeface="Georgia" panose="02040502050405020303" pitchFamily="18" charset="0"/>
            </a:endParaRPr>
          </a:p>
        </p:txBody>
      </p:sp>
      <p:sp>
        <p:nvSpPr>
          <p:cNvPr id="31749" name="Rectangle 4">
            <a:extLst>
              <a:ext uri="{FF2B5EF4-FFF2-40B4-BE49-F238E27FC236}">
                <a16:creationId xmlns:a16="http://schemas.microsoft.com/office/drawing/2014/main" xmlns="" id="{D0E328BD-CAEE-4965-94B1-279DB802F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8" y="879475"/>
            <a:ext cx="9072562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id-ID" altLang="zh-CN" sz="4000" b="1">
                <a:solidFill>
                  <a:srgbClr val="C00000"/>
                </a:solidFill>
                <a:latin typeface="Trebuchet MS" panose="020B0603020202020204" pitchFamily="34" charset="0"/>
                <a:sym typeface="方正姚体" charset="0"/>
              </a:rPr>
              <a:t>Pemeriksaan &amp; Penanganan Awal</a:t>
            </a:r>
            <a:endParaRPr lang="id-ID" altLang="zh-CN"/>
          </a:p>
        </p:txBody>
      </p:sp>
      <p:sp>
        <p:nvSpPr>
          <p:cNvPr id="31751" name="Rectangle 7">
            <a:extLst>
              <a:ext uri="{FF2B5EF4-FFF2-40B4-BE49-F238E27FC236}">
                <a16:creationId xmlns:a16="http://schemas.microsoft.com/office/drawing/2014/main" xmlns="" id="{85234140-47B0-49CF-816B-944835515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487613"/>
            <a:ext cx="3962400" cy="490537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id-ID" altLang="zh-CN" sz="2600" b="1">
                <a:sym typeface="Georgia" panose="02040502050405020303" pitchFamily="18" charset="0"/>
              </a:rPr>
              <a:t>Minta Tolong</a:t>
            </a:r>
            <a:endParaRPr lang="id-ID" altLang="zh-CN">
              <a:sym typeface="Georgia" panose="02040502050405020303" pitchFamily="18" charset="0"/>
            </a:endParaRPr>
          </a:p>
        </p:txBody>
      </p:sp>
      <p:sp>
        <p:nvSpPr>
          <p:cNvPr id="31752" name="Rectangle 3">
            <a:extLst>
              <a:ext uri="{FF2B5EF4-FFF2-40B4-BE49-F238E27FC236}">
                <a16:creationId xmlns:a16="http://schemas.microsoft.com/office/drawing/2014/main" xmlns="" id="{AB54597E-2E72-45CF-A656-CF2B23B0A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691063"/>
            <a:ext cx="3962400" cy="490537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id-ID" altLang="zh-CN" sz="2600" b="1">
                <a:sym typeface="Georgia" panose="02040502050405020303" pitchFamily="18" charset="0"/>
              </a:rPr>
              <a:t>Siklus 30:2</a:t>
            </a:r>
            <a:endParaRPr lang="id-ID" altLang="zh-CN"/>
          </a:p>
        </p:txBody>
      </p:sp>
      <p:sp>
        <p:nvSpPr>
          <p:cNvPr id="31753" name="Rectangle 9">
            <a:extLst>
              <a:ext uri="{FF2B5EF4-FFF2-40B4-BE49-F238E27FC236}">
                <a16:creationId xmlns:a16="http://schemas.microsoft.com/office/drawing/2014/main" xmlns="" id="{E5E9A655-54B9-4701-9427-DE08C1FBA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124200"/>
            <a:ext cx="3962400" cy="89535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id-ID" altLang="zh-CN" sz="2600" b="1">
                <a:sym typeface="Georgia" panose="02040502050405020303" pitchFamily="18" charset="0"/>
              </a:rPr>
              <a:t>Periksa Pernapasan dan Cek Nadi</a:t>
            </a:r>
            <a:endParaRPr lang="id-ID" altLang="zh-CN">
              <a:sym typeface="Georgia" panose="02040502050405020303" pitchFamily="18" charset="0"/>
            </a:endParaRPr>
          </a:p>
        </p:txBody>
      </p:sp>
      <p:sp>
        <p:nvSpPr>
          <p:cNvPr id="31754" name="Rectangle 6">
            <a:extLst>
              <a:ext uri="{FF2B5EF4-FFF2-40B4-BE49-F238E27FC236}">
                <a16:creationId xmlns:a16="http://schemas.microsoft.com/office/drawing/2014/main" xmlns="" id="{3C3BBB46-A42F-414A-B1BC-FB2EC2236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905000"/>
            <a:ext cx="3962400" cy="490538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id-ID" altLang="zh-CN" sz="2600" b="1">
                <a:sym typeface="Georgia" panose="02040502050405020303" pitchFamily="18" charset="0"/>
              </a:rPr>
              <a:t>Periksa Kesadaran</a:t>
            </a:r>
            <a:endParaRPr lang="id-ID" altLang="zh-CN">
              <a:sym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79" y="5105400"/>
            <a:ext cx="8194120" cy="1524000"/>
          </a:xfrm>
        </p:spPr>
        <p:txBody>
          <a:bodyPr/>
          <a:lstStyle/>
          <a:p>
            <a:r>
              <a:rPr lang="id-ID" dirty="0" smtClean="0"/>
              <a:t>BLS........ </a:t>
            </a:r>
            <a:r>
              <a:rPr lang="id-ID" dirty="0"/>
              <a:t>WHY 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" name="Picture 4" descr="matitenggela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90777">
            <a:off x="648171" y="214208"/>
            <a:ext cx="4064471" cy="362712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6" name="Picture 5" descr="matiterseda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00398">
            <a:off x="4981311" y="169753"/>
            <a:ext cx="3669163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AAD982E-FD72-4614-A591-4CFC7B6432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456" y="3124200"/>
            <a:ext cx="3733702" cy="244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98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>
            <a:extLst>
              <a:ext uri="{FF2B5EF4-FFF2-40B4-BE49-F238E27FC236}">
                <a16:creationId xmlns:a16="http://schemas.microsoft.com/office/drawing/2014/main" xmlns="" id="{C30F87BD-1C03-4234-9995-78E5BCC68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824538"/>
            <a:ext cx="79464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id-ID" altLang="en-US" sz="3600" b="1" dirty="0">
                <a:solidFill>
                  <a:srgbClr val="FFC000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Letak : mid sternum bagian bawah</a:t>
            </a:r>
            <a:endParaRPr lang="en-US" altLang="en-US" sz="3600" b="1" dirty="0">
              <a:solidFill>
                <a:srgbClr val="FFC000"/>
              </a:solidFill>
              <a:latin typeface="Adobe Heiti Std R" pitchFamily="34" charset="-128"/>
              <a:ea typeface="Adobe Heiti Std R" pitchFamily="34" charset="-128"/>
              <a:sym typeface="Adobe Heiti Std R" pitchFamily="34" charset="-128"/>
            </a:endParaRPr>
          </a:p>
        </p:txBody>
      </p:sp>
      <p:pic>
        <p:nvPicPr>
          <p:cNvPr id="32771" name="Picture 3" descr="TITIK3">
            <a:extLst>
              <a:ext uri="{FF2B5EF4-FFF2-40B4-BE49-F238E27FC236}">
                <a16:creationId xmlns:a16="http://schemas.microsoft.com/office/drawing/2014/main" xmlns="" id="{C47C902D-9EC6-4D5A-9248-E2BB01AE5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813" y="2057400"/>
            <a:ext cx="3379787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10">
            <a:extLst>
              <a:ext uri="{FF2B5EF4-FFF2-40B4-BE49-F238E27FC236}">
                <a16:creationId xmlns:a16="http://schemas.microsoft.com/office/drawing/2014/main" xmlns="" id="{82EEFA8D-A669-46DF-BFD0-454A0C735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90600"/>
            <a:ext cx="8991600" cy="9144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altLang="en-US" sz="5400" b="1" dirty="0">
                <a:solidFill>
                  <a:srgbClr val="FF0000"/>
                </a:solidFill>
                <a:latin typeface="Albertus Extra Bold" pitchFamily="2" charset="0"/>
                <a:ea typeface="Adobe Heiti Std R" pitchFamily="34" charset="-128"/>
                <a:sym typeface="Albertus Extra Bold" pitchFamily="2" charset="0"/>
              </a:rPr>
              <a:t>R J P</a:t>
            </a:r>
            <a:endParaRPr lang="id-ID" altLang="en-US" dirty="0">
              <a:solidFill>
                <a:srgbClr val="FF0000"/>
              </a:solidFill>
              <a:sym typeface="Georgia" panose="02040502050405020303" pitchFamily="18" charset="0"/>
            </a:endParaRPr>
          </a:p>
        </p:txBody>
      </p:sp>
      <p:sp>
        <p:nvSpPr>
          <p:cNvPr id="32773" name="TextBox 3">
            <a:extLst>
              <a:ext uri="{FF2B5EF4-FFF2-40B4-BE49-F238E27FC236}">
                <a16:creationId xmlns:a16="http://schemas.microsoft.com/office/drawing/2014/main" xmlns="" id="{F3FD7A63-5C2C-4B0B-83C7-4A5F6F269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0"/>
            <a:ext cx="5761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id-ID" altLang="zh-CN" b="1">
                <a:solidFill>
                  <a:schemeClr val="bg1"/>
                </a:solidFill>
                <a:latin typeface="Franklin Gothic Book" panose="020B0503020102020204" pitchFamily="34" charset="0"/>
                <a:sym typeface="Franklin Gothic Book" panose="020B0503020102020204" pitchFamily="34" charset="0"/>
              </a:rPr>
              <a:t>BASIC LIFE SUPPORT</a:t>
            </a:r>
            <a:endParaRPr lang="id-ID" altLang="zh-CN">
              <a:solidFill>
                <a:srgbClr val="000000"/>
              </a:solidFill>
              <a:sym typeface="Georgia" panose="02040502050405020303" pitchFamily="18" charset="0"/>
            </a:endParaRPr>
          </a:p>
        </p:txBody>
      </p:sp>
      <p:sp>
        <p:nvSpPr>
          <p:cNvPr id="32774" name="Footer Placeholder 3">
            <a:extLst>
              <a:ext uri="{FF2B5EF4-FFF2-40B4-BE49-F238E27FC236}">
                <a16:creationId xmlns:a16="http://schemas.microsoft.com/office/drawing/2014/main" xmlns="" id="{D87670E6-464E-4D49-B84F-33D0D489C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6407150"/>
            <a:ext cx="342900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id-ID" altLang="zh-CN" sz="1000">
                <a:solidFill>
                  <a:srgbClr val="000000"/>
                </a:solidFill>
                <a:latin typeface="Franklin Gothic Book" panose="020B0503020102020204" pitchFamily="34" charset="0"/>
                <a:sym typeface="Franklin Gothic Book" panose="020B0503020102020204" pitchFamily="34" charset="0"/>
              </a:rPr>
              <a:t>BTCLS - PPNI JATIM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High Quality CPR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>
              <a:latin typeface="Calibri" panose="020F0502020204030204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Recoil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Frekuensi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err="1"/>
              <a:t>Interupsi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err="1"/>
              <a:t>Kedalaman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/>
              <a:t>Ventilasi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 err="1">
                <a:solidFill>
                  <a:schemeClr val="bg1"/>
                </a:solidFill>
              </a:rPr>
              <a:t>Frekuensi</a:t>
            </a:r>
            <a:r>
              <a:rPr lang="en-US" sz="1600" b="1" dirty="0">
                <a:solidFill>
                  <a:schemeClr val="bg1"/>
                </a:solidFill>
              </a:rPr>
              <a:t>:</a:t>
            </a:r>
          </a:p>
          <a:p>
            <a:r>
              <a:rPr lang="en-US" sz="1600" dirty="0" err="1">
                <a:solidFill>
                  <a:schemeClr val="bg1"/>
                </a:solidFill>
              </a:rPr>
              <a:t>Frekuensi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memijat</a:t>
            </a:r>
            <a:r>
              <a:rPr lang="en-US" sz="1600" dirty="0">
                <a:solidFill>
                  <a:schemeClr val="bg1"/>
                </a:solidFill>
              </a:rPr>
              <a:t> / </a:t>
            </a:r>
            <a:r>
              <a:rPr lang="en-US" sz="1600" dirty="0" err="1">
                <a:solidFill>
                  <a:schemeClr val="bg1"/>
                </a:solidFill>
              </a:rPr>
              <a:t>kecepatan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memijat</a:t>
            </a:r>
            <a:r>
              <a:rPr lang="en-US" sz="1600" dirty="0">
                <a:solidFill>
                  <a:schemeClr val="bg1"/>
                </a:solidFill>
              </a:rPr>
              <a:t> 100-120 x/</a:t>
            </a:r>
            <a:r>
              <a:rPr lang="en-US" sz="1600" dirty="0" err="1">
                <a:solidFill>
                  <a:schemeClr val="bg1"/>
                </a:solidFill>
              </a:rPr>
              <a:t>menit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0"/>
          </p:nvPr>
        </p:nvSpPr>
        <p:spPr>
          <a:xfrm>
            <a:off x="3978894" y="1283385"/>
            <a:ext cx="1355086" cy="1452164"/>
          </a:xfrm>
        </p:spPr>
        <p:txBody>
          <a:bodyPr>
            <a:norm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BLS yang </a:t>
            </a:r>
            <a:r>
              <a:rPr lang="en-US" sz="1100" dirty="0" err="1">
                <a:solidFill>
                  <a:schemeClr val="bg1"/>
                </a:solidFill>
              </a:rPr>
              <a:t>benar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hanya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menghasilkan</a:t>
            </a:r>
            <a:r>
              <a:rPr lang="en-US" sz="1100" dirty="0">
                <a:solidFill>
                  <a:schemeClr val="bg1"/>
                </a:solidFill>
              </a:rPr>
              <a:t> 25-30% Cardiac Output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chemeClr val="bg1"/>
                </a:solidFill>
              </a:rPr>
              <a:t>Minimal </a:t>
            </a:r>
            <a:r>
              <a:rPr lang="en-US" sz="1400" b="1" dirty="0" err="1">
                <a:solidFill>
                  <a:schemeClr val="bg1"/>
                </a:solidFill>
              </a:rPr>
              <a:t>Interupsi</a:t>
            </a:r>
            <a:r>
              <a:rPr lang="en-US" sz="1400" b="1" dirty="0">
                <a:solidFill>
                  <a:schemeClr val="bg1"/>
                </a:solidFill>
              </a:rPr>
              <a:t>:</a:t>
            </a:r>
          </a:p>
          <a:p>
            <a:r>
              <a:rPr lang="en-US" sz="1400" dirty="0" err="1">
                <a:solidFill>
                  <a:schemeClr val="bg1"/>
                </a:solidFill>
              </a:rPr>
              <a:t>Pijat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jantung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hanya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boleh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berhenti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ketika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sudah</a:t>
            </a:r>
            <a:r>
              <a:rPr lang="en-US" sz="1400" dirty="0">
                <a:solidFill>
                  <a:schemeClr val="bg1"/>
                </a:solidFill>
              </a:rPr>
              <a:t> 2 </a:t>
            </a:r>
            <a:r>
              <a:rPr lang="en-US" sz="1400" dirty="0" err="1">
                <a:solidFill>
                  <a:schemeClr val="bg1"/>
                </a:solidFill>
              </a:rPr>
              <a:t>menit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akan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dilakukan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evaluasi</a:t>
            </a:r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 err="1">
                <a:solidFill>
                  <a:schemeClr val="bg1"/>
                </a:solidFill>
              </a:rPr>
              <a:t>Saat</a:t>
            </a:r>
            <a:r>
              <a:rPr lang="en-US" sz="1400" dirty="0">
                <a:solidFill>
                  <a:schemeClr val="bg1"/>
                </a:solidFill>
              </a:rPr>
              <a:t> DC Shock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2"/>
          </p:nvPr>
        </p:nvSpPr>
        <p:spPr>
          <a:xfrm>
            <a:off x="685902" y="3962386"/>
            <a:ext cx="1368442" cy="21651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dirty="0" err="1">
                <a:solidFill>
                  <a:schemeClr val="bg1"/>
                </a:solidFill>
              </a:rPr>
              <a:t>Kedalaman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memijat</a:t>
            </a:r>
            <a:r>
              <a:rPr lang="en-US" sz="1400" b="1" dirty="0">
                <a:solidFill>
                  <a:schemeClr val="bg1"/>
                </a:solidFill>
              </a:rPr>
              <a:t>:</a:t>
            </a:r>
          </a:p>
          <a:p>
            <a:r>
              <a:rPr lang="en-US" sz="1400" dirty="0" err="1">
                <a:solidFill>
                  <a:schemeClr val="bg1"/>
                </a:solidFill>
              </a:rPr>
              <a:t>Kedalaman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memijat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pada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pasien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dewasa</a:t>
            </a:r>
            <a:r>
              <a:rPr lang="en-US" sz="1400" dirty="0">
                <a:solidFill>
                  <a:schemeClr val="bg1"/>
                </a:solidFill>
              </a:rPr>
              <a:t> minimal 5 cm / 2 inch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dirty="0" err="1">
                <a:solidFill>
                  <a:schemeClr val="bg1"/>
                </a:solidFill>
              </a:rPr>
              <a:t>Ventilasi</a:t>
            </a:r>
            <a:r>
              <a:rPr lang="en-US" sz="1400" b="1" dirty="0">
                <a:solidFill>
                  <a:schemeClr val="bg1"/>
                </a:solidFill>
              </a:rPr>
              <a:t>:</a:t>
            </a:r>
          </a:p>
          <a:p>
            <a:r>
              <a:rPr lang="en-US" sz="1400" dirty="0" err="1">
                <a:solidFill>
                  <a:schemeClr val="bg1"/>
                </a:solidFill>
              </a:rPr>
              <a:t>Hindari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Hiperventilasi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pada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saat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pemberian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nafas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buatan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4"/>
          </p:nvPr>
        </p:nvSpPr>
        <p:spPr>
          <a:xfrm>
            <a:off x="3978894" y="4958177"/>
            <a:ext cx="1431284" cy="14521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/>
              <a:t>Recoil:</a:t>
            </a:r>
          </a:p>
          <a:p>
            <a:r>
              <a:rPr lang="en-US" sz="1400" dirty="0" err="1">
                <a:solidFill>
                  <a:schemeClr val="bg1"/>
                </a:solidFill>
              </a:rPr>
              <a:t>Pengembalian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dinding</a:t>
            </a:r>
            <a:r>
              <a:rPr lang="en-US" sz="1400" dirty="0">
                <a:solidFill>
                  <a:schemeClr val="bg1"/>
                </a:solidFill>
              </a:rPr>
              <a:t> dada </a:t>
            </a:r>
            <a:r>
              <a:rPr lang="en-US" sz="1400" dirty="0" err="1">
                <a:solidFill>
                  <a:schemeClr val="bg1"/>
                </a:solidFill>
              </a:rPr>
              <a:t>harus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sempurna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77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10" grpId="0" build="p" animBg="1"/>
      <p:bldP spid="11" grpId="0" build="p" animBg="1"/>
      <p:bldP spid="12" grpId="0" build="p" animBg="1"/>
      <p:bldP spid="13" grpId="0" build="p" animBg="1"/>
      <p:bldP spid="14" grpId="0" build="p"/>
      <p:bldP spid="21" grpId="0" build="p"/>
      <p:bldP spid="16" grpId="0" build="p"/>
      <p:bldP spid="17" grpId="0" build="p"/>
      <p:bldP spid="18" grpId="0" build="p"/>
      <p:bldP spid="20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bncpr">
            <a:extLst>
              <a:ext uri="{FF2B5EF4-FFF2-40B4-BE49-F238E27FC236}">
                <a16:creationId xmlns:a16="http://schemas.microsoft.com/office/drawing/2014/main" xmlns="" id="{45A08722-24A1-487A-91C4-E9DE59604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7772400" cy="579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Box 3">
            <a:extLst>
              <a:ext uri="{FF2B5EF4-FFF2-40B4-BE49-F238E27FC236}">
                <a16:creationId xmlns:a16="http://schemas.microsoft.com/office/drawing/2014/main" xmlns="" id="{EC3767EF-709E-4F0D-95F5-50ABC590F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0"/>
            <a:ext cx="5761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id-ID" altLang="zh-CN" b="1">
                <a:solidFill>
                  <a:schemeClr val="bg1"/>
                </a:solidFill>
                <a:latin typeface="Franklin Gothic Book" panose="020B0503020102020204" pitchFamily="34" charset="0"/>
                <a:sym typeface="Franklin Gothic Book" panose="020B0503020102020204" pitchFamily="34" charset="0"/>
              </a:rPr>
              <a:t>BASIC LIFE SUPPORT</a:t>
            </a:r>
            <a:endParaRPr lang="id-ID" altLang="zh-CN">
              <a:solidFill>
                <a:srgbClr val="000000"/>
              </a:solidFill>
              <a:sym typeface="Georgia" panose="02040502050405020303" pitchFamily="18" charset="0"/>
            </a:endParaRPr>
          </a:p>
        </p:txBody>
      </p:sp>
      <p:sp>
        <p:nvSpPr>
          <p:cNvPr id="33796" name="Rectangle 8">
            <a:extLst>
              <a:ext uri="{FF2B5EF4-FFF2-40B4-BE49-F238E27FC236}">
                <a16:creationId xmlns:a16="http://schemas.microsoft.com/office/drawing/2014/main" xmlns="" id="{32CA16BF-6DEB-49FF-9F4D-48F2E1B3F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1371600"/>
            <a:ext cx="1143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id-ID" altLang="en-US">
              <a:solidFill>
                <a:srgbClr val="FFFFFF"/>
              </a:solidFill>
              <a:sym typeface="Georgia" panose="02040502050405020303" pitchFamily="18" charset="0"/>
            </a:endParaRPr>
          </a:p>
        </p:txBody>
      </p:sp>
      <p:sp>
        <p:nvSpPr>
          <p:cNvPr id="33797" name="Title 7">
            <a:extLst>
              <a:ext uri="{FF2B5EF4-FFF2-40B4-BE49-F238E27FC236}">
                <a16:creationId xmlns:a16="http://schemas.microsoft.com/office/drawing/2014/main" xmlns="" id="{FF32B210-B282-4AE0-9104-C7EF1FFA0F5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553148" y="2667020"/>
            <a:ext cx="1905052" cy="933430"/>
          </a:xfrm>
        </p:spPr>
        <p:txBody>
          <a:bodyPr>
            <a:normAutofit/>
          </a:bodyPr>
          <a:lstStyle/>
          <a:p>
            <a:r>
              <a:rPr lang="id-ID" altLang="zh-CN" sz="2800" dirty="0"/>
              <a:t>5-6 cm</a:t>
            </a:r>
            <a:endParaRPr lang="id-ID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xmlns="" id="{E22FA396-4336-4D2A-8817-A6BF13DB3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81000"/>
            <a:ext cx="2514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altLang="en-US" sz="5400" b="1" dirty="0">
                <a:solidFill>
                  <a:srgbClr val="FFC000"/>
                </a:solidFill>
                <a:latin typeface="Arial Black" panose="020B0A04020102020204" pitchFamily="34" charset="0"/>
                <a:sym typeface="Arial Black" panose="020B0A04020102020204" pitchFamily="34" charset="0"/>
              </a:rPr>
              <a:t>R J P</a:t>
            </a:r>
            <a:endParaRPr lang="id-ID" altLang="en-US" dirty="0">
              <a:solidFill>
                <a:srgbClr val="FFC000"/>
              </a:solidFill>
              <a:sym typeface="Georgia" panose="02040502050405020303" pitchFamily="18" charset="0"/>
            </a:endParaRPr>
          </a:p>
        </p:txBody>
      </p:sp>
      <p:pic>
        <p:nvPicPr>
          <p:cNvPr id="34819" name="Picture 3" descr="TANGAN1">
            <a:extLst>
              <a:ext uri="{FF2B5EF4-FFF2-40B4-BE49-F238E27FC236}">
                <a16:creationId xmlns:a16="http://schemas.microsoft.com/office/drawing/2014/main" xmlns="" id="{174D1579-FCCE-45FD-BFDD-D5042AFB3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05000"/>
            <a:ext cx="2895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 descr="TANGAN2">
            <a:extLst>
              <a:ext uri="{FF2B5EF4-FFF2-40B4-BE49-F238E27FC236}">
                <a16:creationId xmlns:a16="http://schemas.microsoft.com/office/drawing/2014/main" xmlns="" id="{17CF668E-FD5F-4164-B2C9-9BD97F69C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2600"/>
            <a:ext cx="2743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 descr="TANGAN3">
            <a:extLst>
              <a:ext uri="{FF2B5EF4-FFF2-40B4-BE49-F238E27FC236}">
                <a16:creationId xmlns:a16="http://schemas.microsoft.com/office/drawing/2014/main" xmlns="" id="{8390B2CF-44E8-4F58-8FA6-6A9E1EDC4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267200"/>
            <a:ext cx="2743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 Box 6">
            <a:extLst>
              <a:ext uri="{FF2B5EF4-FFF2-40B4-BE49-F238E27FC236}">
                <a16:creationId xmlns:a16="http://schemas.microsoft.com/office/drawing/2014/main" xmlns="" id="{84B5F9C2-6762-4DF1-96F4-A7CFFBE6A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4524375"/>
            <a:ext cx="321754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3600" b="1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   </a:t>
            </a:r>
            <a:r>
              <a:rPr lang="en-US" altLang="en-US" sz="3600" b="1" dirty="0" err="1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Meletakkan</a:t>
            </a:r>
            <a:endParaRPr lang="id-ID" altLang="en-US" sz="3600" b="1" dirty="0">
              <a:solidFill>
                <a:schemeClr val="bg1"/>
              </a:solidFill>
              <a:latin typeface="Adobe Heiti Std R" pitchFamily="34" charset="-128"/>
              <a:ea typeface="Adobe Heiti Std R" pitchFamily="34" charset="-128"/>
              <a:sym typeface="Adobe Heiti Std R" pitchFamily="34" charset="-128"/>
            </a:endParaRPr>
          </a:p>
          <a:p>
            <a:r>
              <a:rPr lang="en-US" altLang="en-US" sz="3600" b="1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  </a:t>
            </a:r>
            <a:r>
              <a:rPr lang="en-US" altLang="en-US" sz="3600" b="1" dirty="0" err="1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Tangan</a:t>
            </a:r>
            <a:endParaRPr lang="id-ID" altLang="en-US" dirty="0">
              <a:solidFill>
                <a:schemeClr val="bg1"/>
              </a:solidFill>
            </a:endParaRPr>
          </a:p>
        </p:txBody>
      </p:sp>
      <p:sp>
        <p:nvSpPr>
          <p:cNvPr id="34823" name="TextBox 3">
            <a:extLst>
              <a:ext uri="{FF2B5EF4-FFF2-40B4-BE49-F238E27FC236}">
                <a16:creationId xmlns:a16="http://schemas.microsoft.com/office/drawing/2014/main" xmlns="" id="{751215BE-BA7C-4DFA-9178-71559300F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0"/>
            <a:ext cx="5761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id-ID" altLang="zh-CN" b="1">
                <a:solidFill>
                  <a:schemeClr val="bg1"/>
                </a:solidFill>
                <a:latin typeface="Franklin Gothic Book" panose="020B0503020102020204" pitchFamily="34" charset="0"/>
                <a:sym typeface="Franklin Gothic Book" panose="020B0503020102020204" pitchFamily="34" charset="0"/>
              </a:rPr>
              <a:t>BASIC LIFE SUPPORT</a:t>
            </a:r>
            <a:endParaRPr lang="id-ID" altLang="zh-CN">
              <a:solidFill>
                <a:srgbClr val="000000"/>
              </a:solidFill>
              <a:sym typeface="Georgia" panose="02040502050405020303" pitchFamily="18" charset="0"/>
            </a:endParaRPr>
          </a:p>
        </p:txBody>
      </p:sp>
      <p:sp>
        <p:nvSpPr>
          <p:cNvPr id="28681" name="TextBox 11">
            <a:extLst>
              <a:ext uri="{FF2B5EF4-FFF2-40B4-BE49-F238E27FC236}">
                <a16:creationId xmlns:a16="http://schemas.microsoft.com/office/drawing/2014/main" xmlns="" id="{5A682426-63AD-43B1-9EAD-8CC02170E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2209800"/>
            <a:ext cx="10668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id-ID" altLang="zh-CN" sz="15000">
                <a:solidFill>
                  <a:srgbClr val="FF0000"/>
                </a:solidFill>
                <a:sym typeface="Georgia" panose="02040502050405020303" pitchFamily="18" charset="0"/>
              </a:rPr>
              <a:t>x</a:t>
            </a:r>
            <a:endParaRPr lang="id-ID" altLang="zh-CN"/>
          </a:p>
        </p:txBody>
      </p:sp>
      <p:sp>
        <p:nvSpPr>
          <p:cNvPr id="28682" name="Rectangle 12">
            <a:extLst>
              <a:ext uri="{FF2B5EF4-FFF2-40B4-BE49-F238E27FC236}">
                <a16:creationId xmlns:a16="http://schemas.microsoft.com/office/drawing/2014/main" xmlns="" id="{11604500-4B1C-470F-9836-5486F8BCC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0150" y="4343400"/>
            <a:ext cx="114617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id-ID" altLang="zh-CN" sz="15000">
                <a:solidFill>
                  <a:srgbClr val="FF0000"/>
                </a:solidFill>
                <a:sym typeface="Georgia" panose="02040502050405020303" pitchFamily="18" charset="0"/>
              </a:rPr>
              <a:t>x</a:t>
            </a:r>
            <a:endParaRPr lang="id-ID" altLang="zh-CN"/>
          </a:p>
        </p:txBody>
      </p:sp>
      <p:sp>
        <p:nvSpPr>
          <p:cNvPr id="28683" name="Rectangle 13">
            <a:extLst>
              <a:ext uri="{FF2B5EF4-FFF2-40B4-BE49-F238E27FC236}">
                <a16:creationId xmlns:a16="http://schemas.microsoft.com/office/drawing/2014/main" xmlns="" id="{BE7B5C12-A7E7-49F1-83D2-8DBC072F25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133600"/>
            <a:ext cx="1493838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id-ID" altLang="zh-CN" sz="13000">
                <a:solidFill>
                  <a:srgbClr val="FF0000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id-ID" altLang="zh-CN" sz="13000">
              <a:solidFill>
                <a:srgbClr val="000000"/>
              </a:solidFill>
              <a:latin typeface="Wingdings" panose="05000000000000000000" pitchFamily="2" charset="2"/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1" grpId="0" bldLvl="0" autoUpdateAnimBg="0"/>
      <p:bldP spid="28682" grpId="0" bldLvl="0" autoUpdateAnimBg="0"/>
      <p:bldP spid="28683" grpId="0" bldLvl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8">
            <a:extLst>
              <a:ext uri="{FF2B5EF4-FFF2-40B4-BE49-F238E27FC236}">
                <a16:creationId xmlns:a16="http://schemas.microsoft.com/office/drawing/2014/main" xmlns="" id="{3B8EA804-C3F3-4667-BD5A-B928388A9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05175"/>
            <a:ext cx="342900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11">
            <a:extLst>
              <a:ext uri="{FF2B5EF4-FFF2-40B4-BE49-F238E27FC236}">
                <a16:creationId xmlns:a16="http://schemas.microsoft.com/office/drawing/2014/main" xmlns="" id="{B4C72994-ED4B-4DD1-9788-EB2C5D827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600200"/>
            <a:ext cx="3505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id-ID" altLang="en-US" sz="3200" b="1" i="1">
                <a:solidFill>
                  <a:schemeClr val="accent1"/>
                </a:solidFill>
                <a:latin typeface="Trebuchet MS" panose="020B0603020202020204" pitchFamily="34" charset="0"/>
                <a:sym typeface="方正姚体" charset="0"/>
              </a:rPr>
              <a:t>Pernafasan Buatan </a:t>
            </a:r>
            <a:endParaRPr lang="en-US" altLang="en-US" sz="3200" b="1" i="1">
              <a:solidFill>
                <a:schemeClr val="accent1"/>
              </a:solidFill>
              <a:latin typeface="Trebuchet MS" panose="020B0603020202020204" pitchFamily="34" charset="0"/>
              <a:sym typeface="方正姚体" charset="0"/>
            </a:endParaRPr>
          </a:p>
        </p:txBody>
      </p:sp>
      <p:sp>
        <p:nvSpPr>
          <p:cNvPr id="35844" name="Rectangle 7">
            <a:extLst>
              <a:ext uri="{FF2B5EF4-FFF2-40B4-BE49-F238E27FC236}">
                <a16:creationId xmlns:a16="http://schemas.microsoft.com/office/drawing/2014/main" xmlns="" id="{C02ABF55-0E7D-4E67-A2B0-D8412A76D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487613"/>
            <a:ext cx="3962400" cy="490537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id-ID" altLang="zh-CN" sz="2600" b="1">
                <a:sym typeface="Georgia" panose="02040502050405020303" pitchFamily="18" charset="0"/>
              </a:rPr>
              <a:t>Minta Tolong</a:t>
            </a:r>
            <a:endParaRPr lang="id-ID" altLang="zh-CN">
              <a:sym typeface="Georgia" panose="02040502050405020303" pitchFamily="18" charset="0"/>
            </a:endParaRPr>
          </a:p>
        </p:txBody>
      </p:sp>
      <p:sp>
        <p:nvSpPr>
          <p:cNvPr id="35845" name="Rectangle 3">
            <a:extLst>
              <a:ext uri="{FF2B5EF4-FFF2-40B4-BE49-F238E27FC236}">
                <a16:creationId xmlns:a16="http://schemas.microsoft.com/office/drawing/2014/main" xmlns="" id="{E8A8FA29-164C-45CF-872E-5420A0EF9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691063"/>
            <a:ext cx="3962400" cy="490537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id-ID" altLang="zh-CN" sz="2600" b="1">
                <a:sym typeface="Georgia" panose="02040502050405020303" pitchFamily="18" charset="0"/>
              </a:rPr>
              <a:t>Siklus 30:2</a:t>
            </a:r>
            <a:endParaRPr lang="id-ID" altLang="zh-CN"/>
          </a:p>
        </p:txBody>
      </p:sp>
      <p:sp>
        <p:nvSpPr>
          <p:cNvPr id="35846" name="Rectangle 9">
            <a:extLst>
              <a:ext uri="{FF2B5EF4-FFF2-40B4-BE49-F238E27FC236}">
                <a16:creationId xmlns:a16="http://schemas.microsoft.com/office/drawing/2014/main" xmlns="" id="{B0D4A849-1277-4D89-A92B-925DB7028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124200"/>
            <a:ext cx="3962400" cy="89535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id-ID" altLang="zh-CN" sz="2600" b="1">
                <a:sym typeface="Georgia" panose="02040502050405020303" pitchFamily="18" charset="0"/>
              </a:rPr>
              <a:t>Periksa Pernapasan dan Cek Nadi</a:t>
            </a:r>
            <a:endParaRPr lang="id-ID" altLang="zh-CN">
              <a:sym typeface="Georgia" panose="02040502050405020303" pitchFamily="18" charset="0"/>
            </a:endParaRPr>
          </a:p>
        </p:txBody>
      </p:sp>
      <p:sp>
        <p:nvSpPr>
          <p:cNvPr id="35847" name="Rectangle 6">
            <a:extLst>
              <a:ext uri="{FF2B5EF4-FFF2-40B4-BE49-F238E27FC236}">
                <a16:creationId xmlns:a16="http://schemas.microsoft.com/office/drawing/2014/main" xmlns="" id="{903CA683-BF05-42E1-8FDC-C0409EE77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905000"/>
            <a:ext cx="3962400" cy="490538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id-ID" altLang="zh-CN" sz="2600" b="1">
                <a:sym typeface="Georgia" panose="02040502050405020303" pitchFamily="18" charset="0"/>
              </a:rPr>
              <a:t>Periksa Kesadaran</a:t>
            </a:r>
            <a:endParaRPr lang="id-ID" altLang="zh-CN">
              <a:sym typeface="Georgia" panose="02040502050405020303" pitchFamily="18" charset="0"/>
            </a:endParaRPr>
          </a:p>
        </p:txBody>
      </p:sp>
      <p:sp>
        <p:nvSpPr>
          <p:cNvPr id="35848" name="Rectangle 3">
            <a:extLst>
              <a:ext uri="{FF2B5EF4-FFF2-40B4-BE49-F238E27FC236}">
                <a16:creationId xmlns:a16="http://schemas.microsoft.com/office/drawing/2014/main" xmlns="" id="{0A9D0D7A-1D13-4233-8D73-6501D8DAA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038600"/>
            <a:ext cx="3962400" cy="490538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id-ID" altLang="zh-CN" sz="2600" b="1">
                <a:sym typeface="Georgia" panose="02040502050405020303" pitchFamily="18" charset="0"/>
              </a:rPr>
              <a:t>Nafas Buatan 2 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xmlns="" id="{2B7F57C5-2A45-4E5D-AB9A-BD8884AB5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905000"/>
            <a:ext cx="42846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4638" indent="-274638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FFFF"/>
              </a:buClr>
              <a:buSzPct val="95000"/>
              <a:buFont typeface="Wingdings 2" panose="05020102010507070707" pitchFamily="18" charset="2"/>
              <a:buChar char=""/>
            </a:pPr>
            <a:r>
              <a:rPr lang="id-ID" altLang="zh-CN" sz="2600" b="1" i="1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Tutup hidung penderita</a:t>
            </a:r>
          </a:p>
          <a:p>
            <a:pPr eaLnBrk="1" hangingPunct="1">
              <a:spcBef>
                <a:spcPct val="20000"/>
              </a:spcBef>
              <a:buClr>
                <a:srgbClr val="FFFFFF"/>
              </a:buClr>
              <a:buSzPct val="95000"/>
              <a:buFont typeface="Wingdings 2" panose="05020102010507070707" pitchFamily="18" charset="2"/>
              <a:buChar char=""/>
            </a:pPr>
            <a:r>
              <a:rPr lang="id-ID" altLang="zh-CN" sz="2600" b="1" i="1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Tarik nafas normal</a:t>
            </a:r>
          </a:p>
          <a:p>
            <a:pPr eaLnBrk="1" hangingPunct="1">
              <a:spcBef>
                <a:spcPct val="20000"/>
              </a:spcBef>
              <a:buClr>
                <a:srgbClr val="FFFFFF"/>
              </a:buClr>
              <a:buSzPct val="95000"/>
              <a:buFont typeface="Wingdings 2" panose="05020102010507070707" pitchFamily="18" charset="2"/>
              <a:buChar char=""/>
            </a:pPr>
            <a:r>
              <a:rPr lang="id-ID" altLang="zh-CN" sz="2600" b="1" i="1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Taruh bibir/masker di atas mulut</a:t>
            </a:r>
          </a:p>
          <a:p>
            <a:pPr eaLnBrk="1" hangingPunct="1">
              <a:spcBef>
                <a:spcPct val="20000"/>
              </a:spcBef>
              <a:buClr>
                <a:srgbClr val="FFFFFF"/>
              </a:buClr>
              <a:buSzPct val="95000"/>
              <a:buFont typeface="Wingdings 2" panose="05020102010507070707" pitchFamily="18" charset="2"/>
              <a:buChar char=""/>
            </a:pPr>
            <a:r>
              <a:rPr lang="id-ID" altLang="zh-CN" sz="2600" b="1" i="1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Tiup sampai dada naik</a:t>
            </a:r>
          </a:p>
          <a:p>
            <a:pPr eaLnBrk="1" hangingPunct="1">
              <a:spcBef>
                <a:spcPct val="20000"/>
              </a:spcBef>
              <a:buClr>
                <a:srgbClr val="FFFFFF"/>
              </a:buClr>
              <a:buSzPct val="95000"/>
              <a:buFont typeface="Wingdings 2" panose="05020102010507070707" pitchFamily="18" charset="2"/>
              <a:buChar char=""/>
            </a:pPr>
            <a:r>
              <a:rPr lang="id-ID" altLang="zh-CN" sz="2600" b="1" i="1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Sekitar satu </a:t>
            </a:r>
            <a:r>
              <a:rPr lang="id-ID" altLang="zh-CN" sz="260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detik</a:t>
            </a:r>
            <a:endParaRPr lang="id-ID" altLang="zh-CN" sz="2600" b="1" i="1">
              <a:solidFill>
                <a:schemeClr val="bg1"/>
              </a:solidFill>
              <a:latin typeface="Adobe Heiti Std R" pitchFamily="34" charset="-128"/>
              <a:ea typeface="Adobe Heiti Std R" pitchFamily="34" charset="-128"/>
              <a:sym typeface="Adobe Heiti Std R" pitchFamily="34" charset="-128"/>
            </a:endParaRPr>
          </a:p>
          <a:p>
            <a:pPr eaLnBrk="1" hangingPunct="1">
              <a:spcBef>
                <a:spcPct val="20000"/>
              </a:spcBef>
              <a:buClr>
                <a:srgbClr val="FFFFFF"/>
              </a:buClr>
              <a:buSzPct val="95000"/>
              <a:buFont typeface="Wingdings 2" panose="05020102010507070707" pitchFamily="18" charset="2"/>
              <a:buChar char=""/>
            </a:pPr>
            <a:r>
              <a:rPr lang="id-ID" altLang="zh-CN" sz="2600" b="1" i="1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Biarkan dada turun</a:t>
            </a:r>
          </a:p>
          <a:p>
            <a:pPr eaLnBrk="1" hangingPunct="1">
              <a:spcBef>
                <a:spcPct val="20000"/>
              </a:spcBef>
              <a:buClr>
                <a:srgbClr val="FFFFFF"/>
              </a:buClr>
              <a:buSzPct val="95000"/>
              <a:buFont typeface="Wingdings 2" panose="05020102010507070707" pitchFamily="18" charset="2"/>
              <a:buChar char=""/>
            </a:pPr>
            <a:r>
              <a:rPr lang="id-ID" altLang="zh-CN" sz="2600" b="1" i="1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Ulangi</a:t>
            </a:r>
          </a:p>
          <a:p>
            <a:pPr eaLnBrk="1" hangingPunct="1">
              <a:spcBef>
                <a:spcPct val="20000"/>
              </a:spcBef>
              <a:buClr>
                <a:srgbClr val="FFFFFF"/>
              </a:buClr>
              <a:buSzPct val="95000"/>
              <a:buFont typeface="Wingdings 2" panose="05020102010507070707" pitchFamily="18" charset="2"/>
              <a:buChar char=""/>
            </a:pPr>
            <a:endParaRPr lang="id-ID" altLang="zh-CN" sz="2600" b="1" i="1">
              <a:solidFill>
                <a:schemeClr val="bg1"/>
              </a:solidFill>
              <a:latin typeface="Adobe Heiti Std R" pitchFamily="34" charset="-128"/>
              <a:ea typeface="Adobe Heiti Std R" pitchFamily="34" charset="-128"/>
              <a:sym typeface="Adobe Heiti Std R" pitchFamily="34" charset="-128"/>
            </a:endParaRPr>
          </a:p>
          <a:p>
            <a:pPr eaLnBrk="1" hangingPunct="1">
              <a:spcBef>
                <a:spcPct val="20000"/>
              </a:spcBef>
              <a:buClr>
                <a:srgbClr val="FFFFFF"/>
              </a:buClr>
              <a:buSzPct val="95000"/>
              <a:buFont typeface="Wingdings 2" panose="05020102010507070707" pitchFamily="18" charset="2"/>
              <a:buChar char=""/>
            </a:pPr>
            <a:endParaRPr lang="id-ID" altLang="zh-CN" sz="2600" b="1" i="1">
              <a:solidFill>
                <a:schemeClr val="bg1"/>
              </a:solidFill>
              <a:latin typeface="Adobe Heiti Std R" pitchFamily="34" charset="-128"/>
              <a:ea typeface="Adobe Heiti Std R" pitchFamily="34" charset="-128"/>
              <a:sym typeface="Adobe Heiti Std R" pitchFamily="34" charset="-128"/>
            </a:endParaRPr>
          </a:p>
        </p:txBody>
      </p:sp>
      <p:pic>
        <p:nvPicPr>
          <p:cNvPr id="36867" name="Picture 8">
            <a:extLst>
              <a:ext uri="{FF2B5EF4-FFF2-40B4-BE49-F238E27FC236}">
                <a16:creationId xmlns:a16="http://schemas.microsoft.com/office/drawing/2014/main" xmlns="" id="{92369C08-05B7-4055-99BA-2648F30E8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57400"/>
            <a:ext cx="3657600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Rectangle 11">
            <a:extLst>
              <a:ext uri="{FF2B5EF4-FFF2-40B4-BE49-F238E27FC236}">
                <a16:creationId xmlns:a16="http://schemas.microsoft.com/office/drawing/2014/main" xmlns="" id="{B762C989-8253-4131-9C52-B94BEA7A1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762000"/>
            <a:ext cx="3505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id-ID" altLang="en-US" sz="3200" b="1" i="1">
                <a:solidFill>
                  <a:schemeClr val="bg1"/>
                </a:solidFill>
                <a:latin typeface="Trebuchet MS" panose="020B0603020202020204" pitchFamily="34" charset="0"/>
                <a:sym typeface="方正姚体" charset="0"/>
              </a:rPr>
              <a:t>Pernafasan Buatan </a:t>
            </a:r>
            <a:endParaRPr lang="en-US" altLang="en-US" sz="3200" b="1" i="1">
              <a:solidFill>
                <a:schemeClr val="bg1"/>
              </a:solidFill>
              <a:latin typeface="Trebuchet MS" panose="020B0603020202020204" pitchFamily="34" charset="0"/>
              <a:sym typeface="方正姚体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27">
            <a:extLst>
              <a:ext uri="{FF2B5EF4-FFF2-40B4-BE49-F238E27FC236}">
                <a16:creationId xmlns:a16="http://schemas.microsoft.com/office/drawing/2014/main" xmlns="" id="{FC48486F-EF3E-43D5-B16B-02FE22C0F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50938"/>
            <a:ext cx="8991600" cy="8302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altLang="en-US" sz="4800" dirty="0">
                <a:solidFill>
                  <a:srgbClr val="FF0000"/>
                </a:solidFill>
                <a:latin typeface="Arial Black" panose="020B0A04020102020204" pitchFamily="34" charset="0"/>
                <a:ea typeface="Adobe Heiti Std R" pitchFamily="34" charset="-128"/>
                <a:sym typeface="Arial Black" panose="020B0A04020102020204" pitchFamily="34" charset="0"/>
              </a:rPr>
              <a:t>BREATHING</a:t>
            </a:r>
            <a:endParaRPr lang="id-ID" altLang="en-US" dirty="0">
              <a:solidFill>
                <a:srgbClr val="FF0000"/>
              </a:solidFill>
              <a:sym typeface="Georgia" panose="02040502050405020303" pitchFamily="18" charset="0"/>
            </a:endParaRPr>
          </a:p>
        </p:txBody>
      </p:sp>
      <p:sp>
        <p:nvSpPr>
          <p:cNvPr id="37891" name="Rectangle 1028">
            <a:extLst>
              <a:ext uri="{FF2B5EF4-FFF2-40B4-BE49-F238E27FC236}">
                <a16:creationId xmlns:a16="http://schemas.microsoft.com/office/drawing/2014/main" xmlns="" id="{5F42F878-6348-43C0-B705-EB0F7FCE8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057400"/>
            <a:ext cx="6999032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4000" b="1" dirty="0" err="1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Konsentrasi</a:t>
            </a:r>
            <a:r>
              <a:rPr lang="en-US" altLang="en-US" sz="4000" b="1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  </a:t>
            </a:r>
            <a:r>
              <a:rPr lang="en-US" altLang="en-US" sz="4000" b="1" dirty="0" err="1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oksigen</a:t>
            </a:r>
            <a:r>
              <a:rPr lang="en-US" altLang="en-US" sz="4000" b="1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  pada</a:t>
            </a:r>
            <a:endParaRPr lang="id-ID" altLang="en-US" sz="4000" b="1" dirty="0">
              <a:solidFill>
                <a:schemeClr val="bg1"/>
              </a:solidFill>
              <a:latin typeface="Adobe Heiti Std R" pitchFamily="34" charset="-128"/>
              <a:ea typeface="Adobe Heiti Std R" pitchFamily="34" charset="-128"/>
              <a:sym typeface="Adobe Heiti Std R" pitchFamily="34" charset="-128"/>
            </a:endParaRPr>
          </a:p>
          <a:p>
            <a:r>
              <a:rPr lang="en-US" altLang="en-US" sz="4000" b="1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Mouth</a:t>
            </a:r>
            <a:r>
              <a:rPr lang="en-US" altLang="en-US" sz="4000" b="1" dirty="0">
                <a:solidFill>
                  <a:srgbClr val="002060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           </a:t>
            </a:r>
            <a:r>
              <a:rPr lang="en-US" altLang="en-US" sz="4000" b="1" dirty="0" err="1">
                <a:solidFill>
                  <a:srgbClr val="FFC000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mouth</a:t>
            </a:r>
            <a:endParaRPr lang="id-ID" altLang="en-US" sz="4000" b="1" dirty="0">
              <a:solidFill>
                <a:srgbClr val="FFC000"/>
              </a:solidFill>
              <a:latin typeface="Adobe Heiti Std R" pitchFamily="34" charset="-128"/>
              <a:ea typeface="Adobe Heiti Std R" pitchFamily="34" charset="-128"/>
              <a:sym typeface="Adobe Heiti Std R" pitchFamily="34" charset="-128"/>
            </a:endParaRPr>
          </a:p>
          <a:p>
            <a:r>
              <a:rPr lang="en-US" altLang="en-US" sz="4000" b="1" dirty="0">
                <a:solidFill>
                  <a:srgbClr val="FFC000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                   </a:t>
            </a:r>
            <a:r>
              <a:rPr lang="id-ID" altLang="en-US" sz="4000" b="1" dirty="0">
                <a:solidFill>
                  <a:srgbClr val="FFC000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   </a:t>
            </a:r>
            <a:r>
              <a:rPr lang="en-US" altLang="en-US" sz="4000" b="1" dirty="0">
                <a:solidFill>
                  <a:srgbClr val="FFC000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mask </a:t>
            </a:r>
            <a:endParaRPr lang="id-ID" altLang="en-US" sz="4000" b="1" dirty="0">
              <a:solidFill>
                <a:srgbClr val="FFC000"/>
              </a:solidFill>
              <a:latin typeface="Adobe Heiti Std R" pitchFamily="34" charset="-128"/>
              <a:ea typeface="Adobe Heiti Std R" pitchFamily="34" charset="-128"/>
              <a:sym typeface="Adobe Heiti Std R" pitchFamily="34" charset="-128"/>
            </a:endParaRPr>
          </a:p>
          <a:p>
            <a:endParaRPr lang="id-ID" altLang="en-US" sz="4000" b="1" dirty="0">
              <a:solidFill>
                <a:srgbClr val="002060"/>
              </a:solidFill>
              <a:latin typeface="Adobe Heiti Std R" pitchFamily="34" charset="-128"/>
              <a:ea typeface="Adobe Heiti Std R" pitchFamily="34" charset="-128"/>
              <a:sym typeface="Adobe Heiti Std R" pitchFamily="34" charset="-128"/>
            </a:endParaRPr>
          </a:p>
          <a:p>
            <a:endParaRPr lang="id-ID" altLang="en-US" sz="4000" b="1" dirty="0">
              <a:solidFill>
                <a:srgbClr val="002060"/>
              </a:solidFill>
              <a:latin typeface="Adobe Heiti Std R" pitchFamily="34" charset="-128"/>
              <a:ea typeface="Adobe Heiti Std R" pitchFamily="34" charset="-128"/>
              <a:sym typeface="Adobe Heiti Std R" pitchFamily="34" charset="-128"/>
            </a:endParaRPr>
          </a:p>
          <a:p>
            <a:r>
              <a:rPr lang="en-US" altLang="en-US" sz="4000" b="1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= Udara </a:t>
            </a:r>
            <a:r>
              <a:rPr lang="en-US" altLang="en-US" sz="4000" b="1" dirty="0" err="1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ekspirasi</a:t>
            </a:r>
            <a:r>
              <a:rPr lang="en-US" altLang="en-US" sz="4000" b="1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 </a:t>
            </a:r>
            <a:r>
              <a:rPr lang="en-US" altLang="en-US" sz="4000" b="1" dirty="0">
                <a:solidFill>
                  <a:srgbClr val="FFC000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(1</a:t>
            </a:r>
            <a:r>
              <a:rPr lang="id-ID" altLang="en-US" sz="4000" b="1" dirty="0">
                <a:solidFill>
                  <a:srgbClr val="FFC000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5-16</a:t>
            </a:r>
            <a:r>
              <a:rPr lang="en-US" altLang="en-US" sz="4000" b="1" dirty="0">
                <a:solidFill>
                  <a:srgbClr val="FFC000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%)</a:t>
            </a:r>
            <a:endParaRPr lang="id-ID" altLang="en-US" dirty="0">
              <a:solidFill>
                <a:srgbClr val="FFC000"/>
              </a:solidFill>
            </a:endParaRPr>
          </a:p>
        </p:txBody>
      </p:sp>
      <p:sp>
        <p:nvSpPr>
          <p:cNvPr id="37892" name="Line 1029">
            <a:extLst>
              <a:ext uri="{FF2B5EF4-FFF2-40B4-BE49-F238E27FC236}">
                <a16:creationId xmlns:a16="http://schemas.microsoft.com/office/drawing/2014/main" xmlns="" id="{0D3047DD-A611-48B5-A2A4-F3BDB8DF91A2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3048000"/>
            <a:ext cx="914400" cy="0"/>
          </a:xfrm>
          <a:prstGeom prst="line">
            <a:avLst/>
          </a:prstGeom>
          <a:noFill/>
          <a:ln w="127000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37893" name="Line 1030">
            <a:extLst>
              <a:ext uri="{FF2B5EF4-FFF2-40B4-BE49-F238E27FC236}">
                <a16:creationId xmlns:a16="http://schemas.microsoft.com/office/drawing/2014/main" xmlns="" id="{E208C64D-DFCD-4A46-AE99-A985E3D90B3A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4038600"/>
            <a:ext cx="0" cy="1143000"/>
          </a:xfrm>
          <a:prstGeom prst="line">
            <a:avLst/>
          </a:prstGeom>
          <a:noFill/>
          <a:ln w="101600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D"/>
          </a:p>
        </p:txBody>
      </p:sp>
      <p:sp>
        <p:nvSpPr>
          <p:cNvPr id="37894" name="TextBox 3">
            <a:extLst>
              <a:ext uri="{FF2B5EF4-FFF2-40B4-BE49-F238E27FC236}">
                <a16:creationId xmlns:a16="http://schemas.microsoft.com/office/drawing/2014/main" xmlns="" id="{EB178381-5006-472E-B9F5-9C024596A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0"/>
            <a:ext cx="5761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id-ID" altLang="zh-CN" b="1">
                <a:solidFill>
                  <a:schemeClr val="bg1"/>
                </a:solidFill>
                <a:latin typeface="Franklin Gothic Book" panose="020B0503020102020204" pitchFamily="34" charset="0"/>
                <a:sym typeface="Franklin Gothic Book" panose="020B0503020102020204" pitchFamily="34" charset="0"/>
              </a:rPr>
              <a:t>BASIC LIFE SUPPORT</a:t>
            </a:r>
            <a:endParaRPr lang="id-ID" altLang="zh-CN">
              <a:solidFill>
                <a:srgbClr val="000000"/>
              </a:solidFill>
              <a:sym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>
            <a:extLst>
              <a:ext uri="{FF2B5EF4-FFF2-40B4-BE49-F238E27FC236}">
                <a16:creationId xmlns:a16="http://schemas.microsoft.com/office/drawing/2014/main" xmlns="" id="{F939FD0B-66F9-434D-A58C-BDDD90B55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879475"/>
            <a:ext cx="9072563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93000"/>
              </a:lnSpc>
            </a:pPr>
            <a:r>
              <a:rPr lang="id-ID" altLang="zh-CN" sz="4000" b="1" dirty="0">
                <a:solidFill>
                  <a:srgbClr val="FFC000"/>
                </a:solidFill>
                <a:latin typeface="Trebuchet MS" panose="020B0603020202020204" pitchFamily="34" charset="0"/>
                <a:sym typeface="方正姚体" charset="0"/>
              </a:rPr>
              <a:t>Pemeriksaan &amp; Penanganan Awal</a:t>
            </a:r>
            <a:endParaRPr lang="id-ID" altLang="zh-CN" dirty="0">
              <a:solidFill>
                <a:srgbClr val="FFC000"/>
              </a:solidFill>
            </a:endParaRPr>
          </a:p>
        </p:txBody>
      </p:sp>
      <p:sp>
        <p:nvSpPr>
          <p:cNvPr id="38915" name="Rectangle 10">
            <a:extLst>
              <a:ext uri="{FF2B5EF4-FFF2-40B4-BE49-F238E27FC236}">
                <a16:creationId xmlns:a16="http://schemas.microsoft.com/office/drawing/2014/main" xmlns="" id="{7823A891-9050-4B5B-ADEA-0C93EC1D8A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648200"/>
            <a:ext cx="3962400" cy="490538"/>
          </a:xfrm>
          <a:prstGeom prst="rect">
            <a:avLst/>
          </a:prstGeom>
          <a:solidFill>
            <a:srgbClr val="00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id-ID" altLang="zh-CN" sz="2600" b="1">
                <a:solidFill>
                  <a:srgbClr val="FFFFFF"/>
                </a:solidFill>
                <a:sym typeface="Georgia" panose="02040502050405020303" pitchFamily="18" charset="0"/>
              </a:rPr>
              <a:t>Sikus = 30:2</a:t>
            </a:r>
            <a:endParaRPr lang="id-ID" altLang="zh-CN"/>
          </a:p>
        </p:txBody>
      </p:sp>
      <p:pic>
        <p:nvPicPr>
          <p:cNvPr id="38916" name="Picture 5">
            <a:extLst>
              <a:ext uri="{FF2B5EF4-FFF2-40B4-BE49-F238E27FC236}">
                <a16:creationId xmlns:a16="http://schemas.microsoft.com/office/drawing/2014/main" xmlns="" id="{E5832B60-ACA9-44C5-BCE5-11FCA79E2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8" y="1531938"/>
            <a:ext cx="2055812" cy="220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6">
            <a:extLst>
              <a:ext uri="{FF2B5EF4-FFF2-40B4-BE49-F238E27FC236}">
                <a16:creationId xmlns:a16="http://schemas.microsoft.com/office/drawing/2014/main" xmlns="" id="{09D1DFF6-A762-4D2E-899C-3E46B8A92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79925"/>
            <a:ext cx="2914650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AutoShape 7">
            <a:extLst>
              <a:ext uri="{FF2B5EF4-FFF2-40B4-BE49-F238E27FC236}">
                <a16:creationId xmlns:a16="http://schemas.microsoft.com/office/drawing/2014/main" xmlns="" id="{2527A65E-0F5E-48B3-9EE0-6A85D067B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0538" y="3230563"/>
            <a:ext cx="1112837" cy="579437"/>
          </a:xfrm>
          <a:prstGeom prst="bevel">
            <a:avLst>
              <a:gd name="adj" fmla="val 12500"/>
            </a:avLst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5000" rIns="90000" bIns="450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81000"/>
              </a:lnSpc>
            </a:pPr>
            <a:r>
              <a:rPr lang="id-ID" altLang="zh-CN" sz="4400" b="1">
                <a:solidFill>
                  <a:srgbClr val="FFFFFF"/>
                </a:solidFill>
                <a:sym typeface="Georgia" panose="02040502050405020303" pitchFamily="18" charset="0"/>
              </a:rPr>
              <a:t>30 X</a:t>
            </a:r>
            <a:endParaRPr lang="id-ID" altLang="zh-CN">
              <a:solidFill>
                <a:srgbClr val="000000"/>
              </a:solidFill>
              <a:sym typeface="Georgia" panose="02040502050405020303" pitchFamily="18" charset="0"/>
            </a:endParaRPr>
          </a:p>
        </p:txBody>
      </p:sp>
      <p:sp>
        <p:nvSpPr>
          <p:cNvPr id="38919" name="AutoShape 8">
            <a:extLst>
              <a:ext uri="{FF2B5EF4-FFF2-40B4-BE49-F238E27FC236}">
                <a16:creationId xmlns:a16="http://schemas.microsoft.com/office/drawing/2014/main" xmlns="" id="{675BDF76-E8A0-4C2E-A854-134DFC9E3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7125" y="6097588"/>
            <a:ext cx="954088" cy="541337"/>
          </a:xfrm>
          <a:prstGeom prst="bevel">
            <a:avLst>
              <a:gd name="adj" fmla="val 12500"/>
            </a:avLst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5000" rIns="90000" bIns="450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81000"/>
              </a:lnSpc>
            </a:pPr>
            <a:r>
              <a:rPr lang="id-ID" altLang="zh-CN" sz="4400" b="1">
                <a:solidFill>
                  <a:srgbClr val="FFFFFF"/>
                </a:solidFill>
                <a:sym typeface="Georgia" panose="02040502050405020303" pitchFamily="18" charset="0"/>
              </a:rPr>
              <a:t>2 X</a:t>
            </a:r>
            <a:endParaRPr lang="id-ID" altLang="zh-CN">
              <a:solidFill>
                <a:srgbClr val="000000"/>
              </a:solidFill>
              <a:sym typeface="Georgia" panose="02040502050405020303" pitchFamily="18" charset="0"/>
            </a:endParaRPr>
          </a:p>
        </p:txBody>
      </p:sp>
      <p:sp>
        <p:nvSpPr>
          <p:cNvPr id="38920" name="Down Arrow 15">
            <a:extLst>
              <a:ext uri="{FF2B5EF4-FFF2-40B4-BE49-F238E27FC236}">
                <a16:creationId xmlns:a16="http://schemas.microsoft.com/office/drawing/2014/main" xmlns="" id="{659BE1F5-1023-4B82-B200-3813CDDF3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3825875"/>
            <a:ext cx="609600" cy="669925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FFFF00"/>
          </a:solidFill>
          <a:ln w="19050">
            <a:solidFill>
              <a:srgbClr val="3C3D65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endParaRPr lang="id-ID" altLang="en-US">
              <a:solidFill>
                <a:srgbClr val="FFFFFF"/>
              </a:solidFill>
              <a:sym typeface="Georgia" panose="02040502050405020303" pitchFamily="18" charset="0"/>
            </a:endParaRPr>
          </a:p>
        </p:txBody>
      </p:sp>
      <p:sp>
        <p:nvSpPr>
          <p:cNvPr id="38921" name="TextBox 3">
            <a:extLst>
              <a:ext uri="{FF2B5EF4-FFF2-40B4-BE49-F238E27FC236}">
                <a16:creationId xmlns:a16="http://schemas.microsoft.com/office/drawing/2014/main" xmlns="" id="{5AFD3688-5AEC-4E98-BA1F-967430C9E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0"/>
            <a:ext cx="5761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id-ID" altLang="zh-CN" b="1">
                <a:solidFill>
                  <a:schemeClr val="bg1"/>
                </a:solidFill>
                <a:latin typeface="Franklin Gothic Book" panose="020B0503020102020204" pitchFamily="34" charset="0"/>
                <a:sym typeface="Franklin Gothic Book" panose="020B0503020102020204" pitchFamily="34" charset="0"/>
              </a:rPr>
              <a:t>BASIC LIFE SUPPORT</a:t>
            </a:r>
            <a:endParaRPr lang="id-ID" altLang="zh-CN">
              <a:solidFill>
                <a:srgbClr val="000000"/>
              </a:solidFill>
              <a:sym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xmlns="" id="{8A59E8DB-26D6-478F-93B7-3E9A7FC8F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914400"/>
            <a:ext cx="3429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id-ID" altLang="en-US" sz="3600" b="1" dirty="0">
                <a:solidFill>
                  <a:schemeClr val="bg1"/>
                </a:solidFill>
                <a:latin typeface="Trebuchet MS" panose="020B0603020202020204" pitchFamily="34" charset="0"/>
                <a:sym typeface="方正姚体" charset="0"/>
              </a:rPr>
              <a:t>AED DATANG</a:t>
            </a:r>
            <a:endParaRPr lang="en-US" altLang="en-US" sz="3600" b="1" i="1" dirty="0">
              <a:solidFill>
                <a:schemeClr val="bg1"/>
              </a:solidFill>
              <a:latin typeface="Trebuchet MS" panose="020B0603020202020204" pitchFamily="34" charset="0"/>
              <a:sym typeface="方正姚体" charset="0"/>
            </a:endParaRPr>
          </a:p>
        </p:txBody>
      </p:sp>
      <p:pic>
        <p:nvPicPr>
          <p:cNvPr id="39939" name="Picture 9">
            <a:extLst>
              <a:ext uri="{FF2B5EF4-FFF2-40B4-BE49-F238E27FC236}">
                <a16:creationId xmlns:a16="http://schemas.microsoft.com/office/drawing/2014/main" xmlns="" id="{8786960D-24E3-4274-AB9D-B61318091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14525"/>
            <a:ext cx="3060700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10">
            <a:extLst>
              <a:ext uri="{FF2B5EF4-FFF2-40B4-BE49-F238E27FC236}">
                <a16:creationId xmlns:a16="http://schemas.microsoft.com/office/drawing/2014/main" xmlns="" id="{04D21419-D9D4-4DD1-A894-02499F7DB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125538"/>
            <a:ext cx="3859213" cy="470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Rectangle 13">
            <a:extLst>
              <a:ext uri="{FF2B5EF4-FFF2-40B4-BE49-F238E27FC236}">
                <a16:creationId xmlns:a16="http://schemas.microsoft.com/office/drawing/2014/main" xmlns="" id="{14B1C86A-0EDE-4C84-AE92-7FD531646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4437063"/>
            <a:ext cx="3962400" cy="488950"/>
          </a:xfrm>
          <a:prstGeom prst="rec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id-ID" altLang="en-US" sz="2600" b="1">
                <a:solidFill>
                  <a:schemeClr val="bg1"/>
                </a:solidFill>
                <a:sym typeface="Georgia" panose="02040502050405020303" pitchFamily="18" charset="0"/>
              </a:rPr>
              <a:t>Sambung AED</a:t>
            </a:r>
            <a:endParaRPr lang="en-US" altLang="en-US" sz="2800" b="1">
              <a:solidFill>
                <a:schemeClr val="bg1"/>
              </a:solidFill>
              <a:sym typeface="Georgia" panose="02040502050405020303" pitchFamily="18" charset="0"/>
            </a:endParaRPr>
          </a:p>
        </p:txBody>
      </p:sp>
      <p:sp>
        <p:nvSpPr>
          <p:cNvPr id="39942" name="Rectangle 14">
            <a:extLst>
              <a:ext uri="{FF2B5EF4-FFF2-40B4-BE49-F238E27FC236}">
                <a16:creationId xmlns:a16="http://schemas.microsoft.com/office/drawing/2014/main" xmlns="" id="{230BACA0-DA46-4FDA-A423-8B2671511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5046663"/>
            <a:ext cx="3962400" cy="488950"/>
          </a:xfrm>
          <a:prstGeom prst="rec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id-ID" altLang="en-US" sz="2600" b="1">
                <a:solidFill>
                  <a:schemeClr val="bg1"/>
                </a:solidFill>
                <a:sym typeface="Georgia" panose="02040502050405020303" pitchFamily="18" charset="0"/>
              </a:rPr>
              <a:t>Ikuti perintah suara</a:t>
            </a:r>
            <a:endParaRPr lang="en-US" altLang="en-US" sz="2600" b="1">
              <a:solidFill>
                <a:schemeClr val="bg1"/>
              </a:solidFill>
              <a:sym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xmlns="" id="{985E1CB3-DAAD-41C3-97CD-304D69F9E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1143000"/>
            <a:ext cx="33528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id-ID" altLang="en-US" sz="3600" b="1" i="1" dirty="0">
                <a:solidFill>
                  <a:schemeClr val="bg1"/>
                </a:solidFill>
                <a:latin typeface="Trebuchet MS" panose="020B0603020202020204" pitchFamily="34" charset="0"/>
                <a:sym typeface="方正姚体" charset="0"/>
              </a:rPr>
              <a:t>SWITCH ON AED</a:t>
            </a:r>
            <a:endParaRPr lang="en-US" altLang="en-US" sz="3600" b="1" i="1" dirty="0">
              <a:solidFill>
                <a:schemeClr val="bg1"/>
              </a:solidFill>
              <a:latin typeface="Trebuchet MS" panose="020B0603020202020204" pitchFamily="34" charset="0"/>
              <a:sym typeface="方正姚体" charset="0"/>
            </a:endParaRPr>
          </a:p>
        </p:txBody>
      </p:sp>
      <p:sp>
        <p:nvSpPr>
          <p:cNvPr id="40963" name="Rectangle 6">
            <a:extLst>
              <a:ext uri="{FF2B5EF4-FFF2-40B4-BE49-F238E27FC236}">
                <a16:creationId xmlns:a16="http://schemas.microsoft.com/office/drawing/2014/main" xmlns="" id="{E0D870ED-5BD7-4484-A0BF-B9FE9F617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3276600"/>
            <a:ext cx="45720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4638" indent="-274638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FFFF"/>
              </a:buClr>
              <a:buSzPct val="95000"/>
              <a:buFont typeface="Wingdings 2" panose="05020102010507070707" pitchFamily="18" charset="2"/>
              <a:buChar char=""/>
            </a:pPr>
            <a:r>
              <a:rPr lang="id-ID" altLang="zh-CN" sz="2600" b="1" i="1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Beberapa AED akan “On” saat tutup dibuka</a:t>
            </a:r>
          </a:p>
        </p:txBody>
      </p:sp>
      <p:pic>
        <p:nvPicPr>
          <p:cNvPr id="40964" name="Picture 11">
            <a:extLst>
              <a:ext uri="{FF2B5EF4-FFF2-40B4-BE49-F238E27FC236}">
                <a16:creationId xmlns:a16="http://schemas.microsoft.com/office/drawing/2014/main" xmlns="" id="{80409DA9-C840-4D12-98A0-3304BA3FF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667000"/>
            <a:ext cx="2792413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xmlns="" id="{1083BB4E-053B-47B0-A505-748A87E7A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740025"/>
            <a:ext cx="86106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id-ID" altLang="en-US" sz="2000" b="1" dirty="0">
              <a:solidFill>
                <a:srgbClr val="000000"/>
              </a:solidFill>
              <a:latin typeface="Times New Roman" pitchFamily="18" charset="0"/>
              <a:sym typeface="Times New Roman" pitchFamily="18" charset="0"/>
            </a:endParaRPr>
          </a:p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  <a:latin typeface="+mn-lt"/>
                <a:sym typeface="Arial Black" pitchFamily="34" charset="0"/>
              </a:rPr>
              <a:t>Usaha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sym typeface="Arial Black" pitchFamily="34" charset="0"/>
              </a:rPr>
              <a:t>untuk</a:t>
            </a:r>
            <a:r>
              <a:rPr lang="en-US" sz="2000" b="1" dirty="0">
                <a:solidFill>
                  <a:schemeClr val="bg1"/>
                </a:solidFill>
                <a:latin typeface="+mn-lt"/>
                <a:sym typeface="Arial Black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sym typeface="Arial Black" pitchFamily="34" charset="0"/>
              </a:rPr>
              <a:t>mempertahankan</a:t>
            </a:r>
            <a:r>
              <a:rPr lang="en-US" sz="2000" b="1" dirty="0">
                <a:solidFill>
                  <a:schemeClr val="bg1"/>
                </a:solidFill>
                <a:latin typeface="+mn-lt"/>
                <a:sym typeface="Arial Black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sym typeface="Arial Black" pitchFamily="34" charset="0"/>
              </a:rPr>
              <a:t>kehidupan</a:t>
            </a:r>
            <a:r>
              <a:rPr lang="en-US" sz="2000" b="1" dirty="0">
                <a:solidFill>
                  <a:schemeClr val="bg1"/>
                </a:solidFill>
                <a:latin typeface="+mn-lt"/>
                <a:sym typeface="Arial Black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sym typeface="Arial Black" pitchFamily="34" charset="0"/>
              </a:rPr>
              <a:t>saat</a:t>
            </a:r>
            <a:r>
              <a:rPr lang="en-US" sz="2000" b="1" dirty="0">
                <a:solidFill>
                  <a:schemeClr val="bg1"/>
                </a:solidFill>
                <a:latin typeface="+mn-lt"/>
                <a:sym typeface="Arial Black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sym typeface="Arial Black" pitchFamily="34" charset="0"/>
              </a:rPr>
              <a:t>penderita</a:t>
            </a:r>
            <a:r>
              <a:rPr lang="en-US" sz="2000" b="1" dirty="0">
                <a:solidFill>
                  <a:schemeClr val="bg1"/>
                </a:solidFill>
                <a:latin typeface="+mn-lt"/>
                <a:sym typeface="Arial Black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sym typeface="Arial Black" pitchFamily="34" charset="0"/>
              </a:rPr>
              <a:t>mengalami</a:t>
            </a:r>
            <a:r>
              <a:rPr lang="en-US" sz="2000" b="1" dirty="0">
                <a:solidFill>
                  <a:schemeClr val="bg1"/>
                </a:solidFill>
                <a:latin typeface="+mn-lt"/>
                <a:sym typeface="Arial Black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sym typeface="Arial Black" pitchFamily="34" charset="0"/>
              </a:rPr>
              <a:t>keadaan</a:t>
            </a:r>
            <a:r>
              <a:rPr lang="en-US" sz="2000" b="1" dirty="0">
                <a:solidFill>
                  <a:schemeClr val="bg1"/>
                </a:solidFill>
                <a:latin typeface="+mn-lt"/>
                <a:sym typeface="Arial Black" pitchFamily="34" charset="0"/>
              </a:rPr>
              <a:t> yang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sym typeface="Arial Black" pitchFamily="34" charset="0"/>
              </a:rPr>
              <a:t>mengancam</a:t>
            </a:r>
            <a:r>
              <a:rPr lang="en-US" sz="2000" b="1" dirty="0">
                <a:solidFill>
                  <a:schemeClr val="bg1"/>
                </a:solidFill>
                <a:latin typeface="+mn-lt"/>
                <a:sym typeface="Arial Black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sym typeface="Arial Black" pitchFamily="34" charset="0"/>
              </a:rPr>
              <a:t>nyawa</a:t>
            </a:r>
            <a:r>
              <a:rPr lang="en-US" sz="2000" b="1" dirty="0">
                <a:solidFill>
                  <a:schemeClr val="bg1"/>
                </a:solidFill>
                <a:latin typeface="+mn-lt"/>
                <a:sym typeface="Arial Black" pitchFamily="34" charset="0"/>
              </a:rPr>
              <a:t> </a:t>
            </a:r>
            <a:endParaRPr lang="id-ID" altLang="en-US" sz="2000" b="1" dirty="0">
              <a:solidFill>
                <a:schemeClr val="bg1"/>
              </a:solidFill>
              <a:latin typeface="+mn-lt"/>
              <a:sym typeface="Arial Black" pitchFamily="34" charset="0"/>
            </a:endParaRPr>
          </a:p>
          <a:p>
            <a:pPr>
              <a:defRPr/>
            </a:pPr>
            <a:r>
              <a:rPr lang="en-US" sz="2000" b="1" dirty="0">
                <a:solidFill>
                  <a:srgbClr val="FFC000"/>
                </a:solidFill>
                <a:latin typeface="+mn-lt"/>
                <a:sym typeface="Arial Black" pitchFamily="34" charset="0"/>
              </a:rPr>
              <a:t>( </a:t>
            </a:r>
            <a:r>
              <a:rPr lang="en-US" sz="2000" b="1" dirty="0" err="1">
                <a:solidFill>
                  <a:srgbClr val="FFC000"/>
                </a:solidFill>
                <a:latin typeface="+mn-lt"/>
                <a:sym typeface="Arial Black" pitchFamily="34" charset="0"/>
              </a:rPr>
              <a:t>Gangguan</a:t>
            </a:r>
            <a:r>
              <a:rPr lang="en-US" sz="2000" b="1" dirty="0">
                <a:solidFill>
                  <a:srgbClr val="FFC000"/>
                </a:solidFill>
                <a:latin typeface="+mn-lt"/>
                <a:sym typeface="Arial Black" pitchFamily="34" charset="0"/>
              </a:rPr>
              <a:t> A, B, C, D, &amp; E )</a:t>
            </a:r>
            <a:r>
              <a:rPr lang="id-ID" sz="2000" b="1" dirty="0">
                <a:solidFill>
                  <a:srgbClr val="FFC000"/>
                </a:solidFill>
                <a:latin typeface="+mn-lt"/>
              </a:rPr>
              <a:t>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id-ID" sz="2000" b="1" dirty="0">
              <a:latin typeface="+mn-lt"/>
            </a:endParaRPr>
          </a:p>
          <a:p>
            <a:pPr>
              <a:defRPr/>
            </a:pPr>
            <a:r>
              <a:rPr lang="id-ID" sz="2000" b="1" dirty="0">
                <a:solidFill>
                  <a:schemeClr val="bg1"/>
                </a:solidFill>
                <a:latin typeface="+mn-lt"/>
              </a:rPr>
              <a:t>Cardio Pulmonary Resuscitation yang dilakukan sebelum</a:t>
            </a:r>
          </a:p>
          <a:p>
            <a:pPr>
              <a:defRPr/>
            </a:pPr>
            <a:r>
              <a:rPr lang="id-ID" sz="2000" b="1" dirty="0">
                <a:solidFill>
                  <a:schemeClr val="bg1"/>
                </a:solidFill>
                <a:latin typeface="+mn-lt"/>
              </a:rPr>
              <a:t>kedatangan ambulan akan meningkatkan peluang kelangsungan</a:t>
            </a:r>
          </a:p>
          <a:p>
            <a:pPr>
              <a:defRPr/>
            </a:pPr>
            <a:r>
              <a:rPr lang="id-ID" sz="2000" b="1" dirty="0">
                <a:solidFill>
                  <a:schemeClr val="bg1"/>
                </a:solidFill>
                <a:latin typeface="+mn-lt"/>
              </a:rPr>
              <a:t>hidup hingga tiga kali</a:t>
            </a:r>
            <a:endParaRPr lang="id-ID" sz="2000" b="1" dirty="0">
              <a:solidFill>
                <a:schemeClr val="bg1"/>
              </a:solidFill>
              <a:latin typeface="+mn-lt"/>
              <a:sym typeface="Arial Black" pitchFamily="34" charset="0"/>
            </a:endParaRPr>
          </a:p>
          <a:p>
            <a:pPr>
              <a:defRPr/>
            </a:pPr>
            <a:endParaRPr lang="id-ID" sz="2000" b="1" dirty="0">
              <a:solidFill>
                <a:srgbClr val="FF0000"/>
              </a:solidFill>
              <a:latin typeface="+mn-lt"/>
              <a:sym typeface="Arial Black" pitchFamily="34" charset="0"/>
            </a:endParaRPr>
          </a:p>
          <a:p>
            <a:pPr>
              <a:defRPr/>
            </a:pPr>
            <a:endParaRPr lang="id-ID" altLang="en-US" sz="2000" b="1" dirty="0">
              <a:solidFill>
                <a:srgbClr val="000000"/>
              </a:solidFill>
              <a:sym typeface="Georgia" pitchFamily="18" charset="0"/>
            </a:endParaRP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xmlns="" id="{8248FD45-9C52-4FA2-B331-B7131A9BC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7125" y="63087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endParaRPr lang="id-ID" altLang="en-US" sz="2400">
              <a:solidFill>
                <a:srgbClr val="FF33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xmlns="" id="{9FB5DAA0-33F9-41DD-A64F-725F6F9C1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4588"/>
            <a:ext cx="8931275" cy="14462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altLang="en-US" sz="4400" b="1">
                <a:solidFill>
                  <a:srgbClr val="002060"/>
                </a:solidFill>
                <a:latin typeface="Arial Black" panose="020B0A04020102020204" pitchFamily="34" charset="0"/>
                <a:sym typeface="Arial Black" panose="020B0A04020102020204" pitchFamily="34" charset="0"/>
              </a:rPr>
              <a:t> Bantuan Hidup</a:t>
            </a:r>
            <a:r>
              <a:rPr lang="id-ID" altLang="en-US" sz="4400" b="1">
                <a:solidFill>
                  <a:srgbClr val="002060"/>
                </a:solidFill>
                <a:latin typeface="Arial Black" panose="020B0A04020102020204" pitchFamily="34" charset="0"/>
                <a:sym typeface="Arial Black" panose="020B0A04020102020204" pitchFamily="34" charset="0"/>
              </a:rPr>
              <a:t> Dasar-BHD</a:t>
            </a:r>
            <a:r>
              <a:rPr lang="en-US" altLang="en-US" sz="4400" b="1">
                <a:solidFill>
                  <a:srgbClr val="002060"/>
                </a:solidFill>
                <a:latin typeface="Arial Black" panose="020B0A04020102020204" pitchFamily="34" charset="0"/>
                <a:sym typeface="Arial Black" panose="020B0A04020102020204" pitchFamily="34" charset="0"/>
              </a:rPr>
              <a:t> </a:t>
            </a:r>
            <a:endParaRPr lang="id-ID" altLang="en-US" sz="4400" b="1">
              <a:solidFill>
                <a:srgbClr val="002060"/>
              </a:solidFill>
              <a:latin typeface="Arial Black" panose="020B0A04020102020204" pitchFamily="34" charset="0"/>
              <a:sym typeface="Arial Black" panose="020B0A04020102020204" pitchFamily="34" charset="0"/>
            </a:endParaRPr>
          </a:p>
          <a:p>
            <a:pPr algn="ctr"/>
            <a:r>
              <a:rPr lang="en-US" altLang="en-US" sz="4400" b="1">
                <a:solidFill>
                  <a:srgbClr val="002060"/>
                </a:solidFill>
                <a:latin typeface="Arial Black" panose="020B0A04020102020204" pitchFamily="34" charset="0"/>
                <a:sym typeface="Arial Black" panose="020B0A04020102020204" pitchFamily="34" charset="0"/>
              </a:rPr>
              <a:t> </a:t>
            </a:r>
            <a:r>
              <a:rPr lang="en-US" altLang="en-US" sz="4400" b="1" i="1">
                <a:solidFill>
                  <a:srgbClr val="002060"/>
                </a:solidFill>
                <a:latin typeface="Arial Black" panose="020B0A04020102020204" pitchFamily="34" charset="0"/>
                <a:sym typeface="Arial Black" panose="020B0A04020102020204" pitchFamily="34" charset="0"/>
              </a:rPr>
              <a:t>(</a:t>
            </a:r>
            <a:r>
              <a:rPr lang="id-ID" altLang="en-US" sz="4400" b="1" i="1">
                <a:solidFill>
                  <a:srgbClr val="002060"/>
                </a:solidFill>
                <a:latin typeface="Arial Black" panose="020B0A04020102020204" pitchFamily="34" charset="0"/>
                <a:sym typeface="Arial Black" panose="020B0A04020102020204" pitchFamily="34" charset="0"/>
              </a:rPr>
              <a:t>Basic </a:t>
            </a:r>
            <a:r>
              <a:rPr lang="en-US" altLang="en-US" sz="4400" b="1" i="1">
                <a:solidFill>
                  <a:srgbClr val="002060"/>
                </a:solidFill>
                <a:latin typeface="Arial Black" panose="020B0A04020102020204" pitchFamily="34" charset="0"/>
                <a:sym typeface="Arial Black" panose="020B0A04020102020204" pitchFamily="34" charset="0"/>
              </a:rPr>
              <a:t>Life Support)</a:t>
            </a:r>
            <a:r>
              <a:rPr lang="id-ID" altLang="en-US" sz="4400" b="1" i="1">
                <a:solidFill>
                  <a:srgbClr val="002060"/>
                </a:solidFill>
                <a:latin typeface="Arial Black" panose="020B0A04020102020204" pitchFamily="34" charset="0"/>
                <a:sym typeface="Arial Black" panose="020B0A04020102020204" pitchFamily="34" charset="0"/>
              </a:rPr>
              <a:t>-BLS</a:t>
            </a:r>
            <a:r>
              <a:rPr lang="en-US" altLang="en-US" sz="4400" b="1" i="1">
                <a:solidFill>
                  <a:srgbClr val="002060"/>
                </a:solidFill>
                <a:latin typeface="Arial Black" panose="020B0A04020102020204" pitchFamily="34" charset="0"/>
                <a:sym typeface="Arial Black" panose="020B0A04020102020204" pitchFamily="34" charset="0"/>
              </a:rPr>
              <a:t> </a:t>
            </a:r>
            <a:endParaRPr lang="id-ID" altLang="en-US">
              <a:solidFill>
                <a:srgbClr val="000000"/>
              </a:solidFill>
              <a:sym typeface="Georgia" panose="02040502050405020303" pitchFamily="18" charset="0"/>
            </a:endParaRPr>
          </a:p>
        </p:txBody>
      </p:sp>
      <p:sp>
        <p:nvSpPr>
          <p:cNvPr id="15365" name="TextBox 3">
            <a:extLst>
              <a:ext uri="{FF2B5EF4-FFF2-40B4-BE49-F238E27FC236}">
                <a16:creationId xmlns:a16="http://schemas.microsoft.com/office/drawing/2014/main" xmlns="" id="{5ED0A21B-A91A-4CE6-BC9A-8488BEB58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0"/>
            <a:ext cx="5761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id-ID" altLang="zh-CN" b="1">
                <a:solidFill>
                  <a:schemeClr val="bg1"/>
                </a:solidFill>
                <a:latin typeface="Franklin Gothic Book" panose="020B0503020102020204" pitchFamily="34" charset="0"/>
                <a:sym typeface="Franklin Gothic Book" panose="020B0503020102020204" pitchFamily="34" charset="0"/>
              </a:rPr>
              <a:t>BASIC LIFE SUPPORT</a:t>
            </a:r>
            <a:endParaRPr lang="id-ID" altLang="zh-CN">
              <a:solidFill>
                <a:srgbClr val="000000"/>
              </a:solidFill>
              <a:sym typeface="Georgia" panose="02040502050405020303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xmlns="" id="{5BBA77DE-605A-4494-975B-4D2EC6336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28600"/>
            <a:ext cx="5715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id-ID" altLang="en-US" sz="2800" b="1" i="1" dirty="0">
                <a:solidFill>
                  <a:schemeClr val="bg1"/>
                </a:solidFill>
                <a:latin typeface="Trebuchet MS" panose="020B0603020202020204" pitchFamily="34" charset="0"/>
                <a:sym typeface="方正姚体" charset="0"/>
              </a:rPr>
              <a:t>Tempelkan PAD pada dada penderita</a:t>
            </a:r>
            <a:endParaRPr lang="en-US" altLang="en-US" sz="4000" b="1" i="1" dirty="0">
              <a:solidFill>
                <a:schemeClr val="bg1"/>
              </a:solidFill>
              <a:latin typeface="Trebuchet MS" panose="020B0603020202020204" pitchFamily="34" charset="0"/>
              <a:sym typeface="方正姚体" charset="0"/>
            </a:endParaRPr>
          </a:p>
        </p:txBody>
      </p:sp>
      <p:pic>
        <p:nvPicPr>
          <p:cNvPr id="41987" name="Picture 11">
            <a:extLst>
              <a:ext uri="{FF2B5EF4-FFF2-40B4-BE49-F238E27FC236}">
                <a16:creationId xmlns:a16="http://schemas.microsoft.com/office/drawing/2014/main" xmlns="" id="{8F4A681D-4DCC-407C-94D9-1EA557C87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25" y="1420813"/>
            <a:ext cx="3965575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12">
            <a:extLst>
              <a:ext uri="{FF2B5EF4-FFF2-40B4-BE49-F238E27FC236}">
                <a16:creationId xmlns:a16="http://schemas.microsoft.com/office/drawing/2014/main" xmlns="" id="{7F114A75-D45A-4893-940C-6D5E17E11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5813"/>
            <a:ext cx="4138613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xmlns="" id="{000BD6DD-E0A6-48EF-9860-1B1EE28A3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3376613"/>
            <a:ext cx="280828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id-ID" altLang="en-US" sz="3600" b="1" i="1" dirty="0">
                <a:solidFill>
                  <a:schemeClr val="bg1"/>
                </a:solidFill>
                <a:latin typeface="Trebuchet MS" panose="020B0603020202020204" pitchFamily="34" charset="0"/>
                <a:sym typeface="方正姚体" charset="0"/>
              </a:rPr>
              <a:t>AED menilai </a:t>
            </a:r>
            <a:br>
              <a:rPr lang="id-ID" altLang="en-US" sz="3600" b="1" i="1" dirty="0">
                <a:solidFill>
                  <a:schemeClr val="bg1"/>
                </a:solidFill>
                <a:latin typeface="Trebuchet MS" panose="020B0603020202020204" pitchFamily="34" charset="0"/>
                <a:sym typeface="方正姚体" charset="0"/>
              </a:rPr>
            </a:br>
            <a:r>
              <a:rPr lang="id-ID" altLang="en-US" sz="3600" b="1" i="1" dirty="0">
                <a:solidFill>
                  <a:schemeClr val="bg1"/>
                </a:solidFill>
                <a:latin typeface="Trebuchet MS" panose="020B0603020202020204" pitchFamily="34" charset="0"/>
                <a:sym typeface="方正姚体" charset="0"/>
              </a:rPr>
              <a:t>irama jantung</a:t>
            </a:r>
            <a:br>
              <a:rPr lang="id-ID" altLang="en-US" sz="3600" b="1" i="1" dirty="0">
                <a:solidFill>
                  <a:schemeClr val="bg1"/>
                </a:solidFill>
                <a:latin typeface="Trebuchet MS" panose="020B0603020202020204" pitchFamily="34" charset="0"/>
                <a:sym typeface="方正姚体" charset="0"/>
              </a:rPr>
            </a:br>
            <a:r>
              <a:rPr lang="id-ID" altLang="en-US" sz="3600" b="1" i="1" dirty="0">
                <a:solidFill>
                  <a:schemeClr val="bg1"/>
                </a:solidFill>
                <a:latin typeface="Trebuchet MS" panose="020B0603020202020204" pitchFamily="34" charset="0"/>
                <a:sym typeface="方正姚体" charset="0"/>
              </a:rPr>
              <a:t>Jangan sentuh</a:t>
            </a:r>
            <a:br>
              <a:rPr lang="id-ID" altLang="en-US" sz="3600" b="1" i="1" dirty="0">
                <a:solidFill>
                  <a:schemeClr val="bg1"/>
                </a:solidFill>
                <a:latin typeface="Trebuchet MS" panose="020B0603020202020204" pitchFamily="34" charset="0"/>
                <a:sym typeface="方正姚体" charset="0"/>
              </a:rPr>
            </a:br>
            <a:r>
              <a:rPr lang="id-ID" altLang="en-US" sz="3600" b="1" i="1" dirty="0">
                <a:solidFill>
                  <a:schemeClr val="bg1"/>
                </a:solidFill>
                <a:latin typeface="Trebuchet MS" panose="020B0603020202020204" pitchFamily="34" charset="0"/>
                <a:sym typeface="方正姚体" charset="0"/>
              </a:rPr>
              <a:t>penderita</a:t>
            </a:r>
            <a:endParaRPr lang="en-US" altLang="en-US" sz="3600" b="1" i="1" dirty="0">
              <a:solidFill>
                <a:schemeClr val="bg1"/>
              </a:solidFill>
              <a:latin typeface="Trebuchet MS" panose="020B0603020202020204" pitchFamily="34" charset="0"/>
              <a:sym typeface="方正姚体" charset="0"/>
            </a:endParaRPr>
          </a:p>
        </p:txBody>
      </p:sp>
      <p:pic>
        <p:nvPicPr>
          <p:cNvPr id="43011" name="Picture 8">
            <a:extLst>
              <a:ext uri="{FF2B5EF4-FFF2-40B4-BE49-F238E27FC236}">
                <a16:creationId xmlns:a16="http://schemas.microsoft.com/office/drawing/2014/main" xmlns="" id="{08960C2E-B913-4EEE-B1E0-D06061039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19200"/>
            <a:ext cx="4089400" cy="477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xmlns="" id="{86294EAA-31DD-4535-8D70-DF9177FCD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981200"/>
            <a:ext cx="4843463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id-ID" altLang="en-US" sz="4000" b="1" i="1" dirty="0">
                <a:solidFill>
                  <a:schemeClr val="bg1"/>
                </a:solidFill>
                <a:latin typeface="Trebuchet MS" panose="020B0603020202020204" pitchFamily="34" charset="0"/>
                <a:sym typeface="方正姚体" charset="0"/>
              </a:rPr>
              <a:t>SHOCK terindikasi</a:t>
            </a:r>
            <a:endParaRPr lang="en-US" altLang="en-US" sz="4000" b="1" i="1" dirty="0">
              <a:solidFill>
                <a:schemeClr val="bg1"/>
              </a:solidFill>
              <a:latin typeface="Trebuchet MS" panose="020B0603020202020204" pitchFamily="34" charset="0"/>
              <a:sym typeface="方正姚体" charset="0"/>
            </a:endParaRPr>
          </a:p>
        </p:txBody>
      </p:sp>
      <p:pic>
        <p:nvPicPr>
          <p:cNvPr id="44035" name="Picture 9">
            <a:extLst>
              <a:ext uri="{FF2B5EF4-FFF2-40B4-BE49-F238E27FC236}">
                <a16:creationId xmlns:a16="http://schemas.microsoft.com/office/drawing/2014/main" xmlns="" id="{43E38EC0-7D02-4A17-A1F1-A2D2E1273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3859213" cy="470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26">
            <a:extLst>
              <a:ext uri="{FF2B5EF4-FFF2-40B4-BE49-F238E27FC236}">
                <a16:creationId xmlns:a16="http://schemas.microsoft.com/office/drawing/2014/main" xmlns="" id="{7E03BB8F-B4AB-478D-B73B-0FB34E8B0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1066800"/>
            <a:ext cx="55403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id-ID" altLang="en-US" sz="3200" b="1" i="1" dirty="0">
                <a:solidFill>
                  <a:schemeClr val="bg1"/>
                </a:solidFill>
                <a:latin typeface="Trebuchet MS" panose="020B0603020202020204" pitchFamily="34" charset="0"/>
                <a:sym typeface="方正姚体" charset="0"/>
              </a:rPr>
              <a:t>SHOCK Diberikan</a:t>
            </a:r>
            <a:br>
              <a:rPr lang="id-ID" altLang="en-US" sz="3200" b="1" i="1" dirty="0">
                <a:solidFill>
                  <a:schemeClr val="bg1"/>
                </a:solidFill>
                <a:latin typeface="Trebuchet MS" panose="020B0603020202020204" pitchFamily="34" charset="0"/>
                <a:sym typeface="方正姚体" charset="0"/>
              </a:rPr>
            </a:br>
            <a:r>
              <a:rPr lang="id-ID" altLang="en-US" sz="3200" b="1" i="1" dirty="0">
                <a:solidFill>
                  <a:schemeClr val="bg1"/>
                </a:solidFill>
                <a:latin typeface="Trebuchet MS" panose="020B0603020202020204" pitchFamily="34" charset="0"/>
                <a:sym typeface="方正姚体" charset="0"/>
              </a:rPr>
              <a:t>Turuti perintah AED</a:t>
            </a:r>
            <a:endParaRPr lang="en-US" altLang="en-US" sz="3200" b="1" i="1" dirty="0">
              <a:solidFill>
                <a:schemeClr val="bg1"/>
              </a:solidFill>
              <a:latin typeface="Trebuchet MS" panose="020B0603020202020204" pitchFamily="34" charset="0"/>
              <a:sym typeface="方正姚体" charset="0"/>
            </a:endParaRPr>
          </a:p>
        </p:txBody>
      </p:sp>
      <p:sp>
        <p:nvSpPr>
          <p:cNvPr id="45059" name="Rectangle 1034">
            <a:extLst>
              <a:ext uri="{FF2B5EF4-FFF2-40B4-BE49-F238E27FC236}">
                <a16:creationId xmlns:a16="http://schemas.microsoft.com/office/drawing/2014/main" xmlns="" id="{B33613D3-4867-44C2-9C59-60FE8CA89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5334000"/>
            <a:ext cx="601027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id-ID" altLang="en-US" dirty="0">
                <a:solidFill>
                  <a:schemeClr val="bg1"/>
                </a:solidFill>
                <a:sym typeface="Georgia" panose="02040502050405020303" pitchFamily="18" charset="0"/>
              </a:rPr>
              <a:t>	      </a:t>
            </a:r>
            <a:r>
              <a:rPr lang="id-ID" altLang="en-US" sz="4800" dirty="0">
                <a:solidFill>
                  <a:schemeClr val="bg1"/>
                </a:solidFill>
                <a:sym typeface="Georgia" panose="02040502050405020303" pitchFamily="18" charset="0"/>
              </a:rPr>
              <a:t>30		       	2</a:t>
            </a:r>
            <a:endParaRPr lang="en-US" altLang="en-US" sz="4800" dirty="0">
              <a:solidFill>
                <a:schemeClr val="bg1"/>
              </a:solidFill>
              <a:sym typeface="Georgia" panose="02040502050405020303" pitchFamily="18" charset="0"/>
            </a:endParaRPr>
          </a:p>
        </p:txBody>
      </p:sp>
      <p:pic>
        <p:nvPicPr>
          <p:cNvPr id="45060" name="Picture 1042">
            <a:extLst>
              <a:ext uri="{FF2B5EF4-FFF2-40B4-BE49-F238E27FC236}">
                <a16:creationId xmlns:a16="http://schemas.microsoft.com/office/drawing/2014/main" xmlns="" id="{7E605D20-9D98-425A-9044-8DFEF9D48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971800"/>
            <a:ext cx="4279900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1044">
            <a:extLst>
              <a:ext uri="{FF2B5EF4-FFF2-40B4-BE49-F238E27FC236}">
                <a16:creationId xmlns:a16="http://schemas.microsoft.com/office/drawing/2014/main" xmlns="" id="{FD5B0BAF-5079-40AE-B0C7-647713B17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2778125" cy="426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xmlns="" id="{5AFFAE7B-EFDB-4444-8EA1-734F3CE44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066800"/>
            <a:ext cx="55403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id-ID" altLang="en-US" sz="3200" b="1" i="1" dirty="0">
                <a:solidFill>
                  <a:schemeClr val="bg1"/>
                </a:solidFill>
                <a:latin typeface="Trebuchet MS" panose="020B0603020202020204" pitchFamily="34" charset="0"/>
                <a:sym typeface="方正姚体" charset="0"/>
              </a:rPr>
              <a:t>SHOCK tidak terindikasi</a:t>
            </a:r>
            <a:br>
              <a:rPr lang="id-ID" altLang="en-US" sz="3200" b="1" i="1" dirty="0">
                <a:solidFill>
                  <a:schemeClr val="bg1"/>
                </a:solidFill>
                <a:latin typeface="Trebuchet MS" panose="020B0603020202020204" pitchFamily="34" charset="0"/>
                <a:sym typeface="方正姚体" charset="0"/>
              </a:rPr>
            </a:br>
            <a:r>
              <a:rPr lang="id-ID" altLang="en-US" sz="3200" b="1" i="1" dirty="0">
                <a:solidFill>
                  <a:schemeClr val="bg1"/>
                </a:solidFill>
                <a:latin typeface="Trebuchet MS" panose="020B0603020202020204" pitchFamily="34" charset="0"/>
                <a:sym typeface="方正姚体" charset="0"/>
              </a:rPr>
              <a:t>Turuti perintah AED</a:t>
            </a:r>
            <a:endParaRPr lang="en-US" altLang="en-US" sz="3200" b="1" i="1" dirty="0">
              <a:solidFill>
                <a:schemeClr val="bg1"/>
              </a:solidFill>
              <a:latin typeface="Trebuchet MS" panose="020B0603020202020204" pitchFamily="34" charset="0"/>
              <a:sym typeface="方正姚体" charset="0"/>
            </a:endParaRPr>
          </a:p>
        </p:txBody>
      </p:sp>
      <p:sp>
        <p:nvSpPr>
          <p:cNvPr id="46083" name="Rectangle 4">
            <a:extLst>
              <a:ext uri="{FF2B5EF4-FFF2-40B4-BE49-F238E27FC236}">
                <a16:creationId xmlns:a16="http://schemas.microsoft.com/office/drawing/2014/main" xmlns="" id="{A324BD5F-FE09-4653-9CC3-3C6371259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5334000"/>
            <a:ext cx="601027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id-ID" altLang="en-US" dirty="0">
                <a:solidFill>
                  <a:schemeClr val="bg1"/>
                </a:solidFill>
                <a:sym typeface="Georgia" panose="02040502050405020303" pitchFamily="18" charset="0"/>
              </a:rPr>
              <a:t>	      </a:t>
            </a:r>
            <a:r>
              <a:rPr lang="id-ID" altLang="en-US" sz="4800" dirty="0">
                <a:solidFill>
                  <a:schemeClr val="bg1"/>
                </a:solidFill>
                <a:sym typeface="Georgia" panose="02040502050405020303" pitchFamily="18" charset="0"/>
              </a:rPr>
              <a:t>30		       	2</a:t>
            </a:r>
            <a:endParaRPr lang="en-US" altLang="en-US" sz="4800" dirty="0">
              <a:solidFill>
                <a:schemeClr val="bg1"/>
              </a:solidFill>
              <a:sym typeface="Georgia" panose="02040502050405020303" pitchFamily="18" charset="0"/>
            </a:endParaRPr>
          </a:p>
        </p:txBody>
      </p:sp>
      <p:pic>
        <p:nvPicPr>
          <p:cNvPr id="46084" name="Picture 5">
            <a:extLst>
              <a:ext uri="{FF2B5EF4-FFF2-40B4-BE49-F238E27FC236}">
                <a16:creationId xmlns:a16="http://schemas.microsoft.com/office/drawing/2014/main" xmlns="" id="{F03B0D7F-81CE-446A-A87A-ABF4A53E8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971800"/>
            <a:ext cx="4279900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6">
            <a:extLst>
              <a:ext uri="{FF2B5EF4-FFF2-40B4-BE49-F238E27FC236}">
                <a16:creationId xmlns:a16="http://schemas.microsoft.com/office/drawing/2014/main" xmlns="" id="{845067FF-C8A3-4889-9920-DDFD09E3A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5400"/>
            <a:ext cx="2778125" cy="426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xmlns="" id="{A2DE16B7-F8E5-487D-BD75-5AE2F5EFFBC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id-ID" altLang="en-US"/>
          </a:p>
        </p:txBody>
      </p:sp>
      <p:sp>
        <p:nvSpPr>
          <p:cNvPr id="47107" name="Content Placeholder 2">
            <a:extLst>
              <a:ext uri="{FF2B5EF4-FFF2-40B4-BE49-F238E27FC236}">
                <a16:creationId xmlns:a16="http://schemas.microsoft.com/office/drawing/2014/main" xmlns="" id="{C60925BC-66D9-4479-9F83-13368A561BA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57200" y="2249488"/>
            <a:ext cx="4038600" cy="4324350"/>
          </a:xfrm>
        </p:spPr>
        <p:txBody>
          <a:bodyPr/>
          <a:lstStyle/>
          <a:p>
            <a:pPr marL="365125" indent="-255588" algn="l">
              <a:buFont typeface="Georgia" panose="02040502050405020303" pitchFamily="18" charset="0"/>
              <a:buChar char="•"/>
            </a:pPr>
            <a:endParaRPr lang="id-ID" altLang="en-US"/>
          </a:p>
        </p:txBody>
      </p:sp>
      <p:pic>
        <p:nvPicPr>
          <p:cNvPr id="47109" name="Picture 2">
            <a:extLst>
              <a:ext uri="{FF2B5EF4-FFF2-40B4-BE49-F238E27FC236}">
                <a16:creationId xmlns:a16="http://schemas.microsoft.com/office/drawing/2014/main" xmlns="" id="{7FBB8C72-235F-4200-932C-89D0F238E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304800"/>
            <a:ext cx="8737600" cy="654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xmlns="" id="{406E803D-E1F4-4DA8-8251-B88DFB5F861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" y="-177800"/>
            <a:ext cx="8229600" cy="1016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id-ID" altLang="zh-CN" sz="4800" b="1" dirty="0">
                <a:solidFill>
                  <a:srgbClr val="FFC000"/>
                </a:solidFill>
                <a:latin typeface="Albertus Extra Bold" pitchFamily="2" charset="0"/>
                <a:ea typeface="Adobe Heiti Std R" pitchFamily="34" charset="-128"/>
                <a:sym typeface="Albertus Extra Bold" pitchFamily="2" charset="0"/>
              </a:rPr>
              <a:t/>
            </a:r>
            <a:br>
              <a:rPr lang="id-ID" altLang="zh-CN" sz="4800" b="1" dirty="0">
                <a:solidFill>
                  <a:srgbClr val="FFC000"/>
                </a:solidFill>
                <a:latin typeface="Albertus Extra Bold" pitchFamily="2" charset="0"/>
                <a:ea typeface="Adobe Heiti Std R" pitchFamily="34" charset="-128"/>
                <a:sym typeface="Albertus Extra Bold" pitchFamily="2" charset="0"/>
              </a:rPr>
            </a:br>
            <a:r>
              <a:rPr lang="id-ID" altLang="zh-CN" sz="4800" b="1" dirty="0">
                <a:solidFill>
                  <a:srgbClr val="FFC000"/>
                </a:solidFill>
                <a:latin typeface="Albertus Extra Bold" pitchFamily="2" charset="0"/>
                <a:ea typeface="Adobe Heiti Std R" pitchFamily="34" charset="-128"/>
                <a:sym typeface="Albertus Extra Bold" pitchFamily="2" charset="0"/>
              </a:rPr>
              <a:t>Teknik RJP</a:t>
            </a:r>
            <a:endParaRPr lang="id-ID" altLang="zh-CN" sz="4800" b="1" dirty="0">
              <a:solidFill>
                <a:srgbClr val="FFC000"/>
              </a:solidFill>
              <a:latin typeface="Adobe Heiti Std R" pitchFamily="34" charset="-128"/>
              <a:ea typeface="Adobe Heiti Std R" pitchFamily="34" charset="-128"/>
              <a:sym typeface="Adobe Heiti Std R" pitchFamily="34" charset="-128"/>
            </a:endParaRPr>
          </a:p>
        </p:txBody>
      </p:sp>
      <p:sp>
        <p:nvSpPr>
          <p:cNvPr id="48131" name="Content Placeholder 2">
            <a:extLst>
              <a:ext uri="{FF2B5EF4-FFF2-40B4-BE49-F238E27FC236}">
                <a16:creationId xmlns:a16="http://schemas.microsoft.com/office/drawing/2014/main" xmlns="" id="{84AEE6F3-AAFA-47DC-A064-139B878E17F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85800" y="1219258"/>
            <a:ext cx="8001000" cy="4525963"/>
          </a:xfrm>
        </p:spPr>
        <p:txBody>
          <a:bodyPr>
            <a:normAutofit fontScale="92500" lnSpcReduction="10000"/>
          </a:bodyPr>
          <a:lstStyle/>
          <a:p>
            <a:pPr marL="457200" indent="-457200"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id-ID" altLang="en-US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Letakkan Tumit Tangan</a:t>
            </a:r>
          </a:p>
          <a:p>
            <a:pPr marL="457200" indent="-457200"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id-ID" altLang="en-US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Di tengah sternum bagian bawah</a:t>
            </a:r>
          </a:p>
          <a:p>
            <a:pPr marL="457200" indent="-457200"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id-ID" altLang="en-US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Kedua tangan saling mengunci(interlock)</a:t>
            </a:r>
          </a:p>
          <a:p>
            <a:pPr marL="457200" indent="-457200"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id-ID" altLang="en-US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Tekan kedalaman 5-6 cm (2-2,4inch)</a:t>
            </a:r>
          </a:p>
          <a:p>
            <a:pPr marL="457200" indent="-457200"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id-ID" altLang="en-US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Frekuensi pijatan 100-120 x/mnt</a:t>
            </a:r>
          </a:p>
          <a:p>
            <a:pPr marL="457200" indent="-457200"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id-ID" altLang="en-US" i="1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Chest Recoil</a:t>
            </a:r>
          </a:p>
          <a:p>
            <a:pPr marL="457200" indent="-457200"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id-ID" altLang="en-US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Minimalkan interupsi kompresi dada</a:t>
            </a:r>
          </a:p>
          <a:p>
            <a:pPr marL="457200" indent="-457200"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id-ID" altLang="en-US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Siklus 30 Pijat 2 Respirasi</a:t>
            </a:r>
          </a:p>
          <a:p>
            <a:pPr marL="457200" indent="-457200"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id-ID" altLang="en-US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Jangan memberikan ventilasi berlebih</a:t>
            </a:r>
          </a:p>
          <a:p>
            <a:pPr marL="457200" indent="-457200"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id-ID" altLang="en-US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Terintubasi : Nafas 10x/mt, Pijat 100-120x/mt</a:t>
            </a:r>
            <a:endParaRPr lang="id-ID" altLang="en-US" sz="1600" dirty="0">
              <a:solidFill>
                <a:schemeClr val="bg1"/>
              </a:solidFill>
              <a:latin typeface="Adobe Heiti Std R" pitchFamily="34" charset="-128"/>
              <a:ea typeface="Adobe Heiti Std R" pitchFamily="34" charset="-128"/>
              <a:sym typeface="Adobe Heiti Std R" pitchFamily="34" charset="-128"/>
            </a:endParaRPr>
          </a:p>
          <a:p>
            <a:pPr marL="457200" indent="-457200"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id-ID" altLang="en-US" dirty="0">
              <a:solidFill>
                <a:schemeClr val="bg1"/>
              </a:solidFill>
              <a:latin typeface="Adobe Heiti Std R" pitchFamily="34" charset="-128"/>
              <a:ea typeface="Adobe Heiti Std R" pitchFamily="34" charset="-128"/>
              <a:sym typeface="Adobe Heiti Std R" pitchFamily="34" charset="-128"/>
            </a:endParaRPr>
          </a:p>
        </p:txBody>
      </p:sp>
      <p:sp>
        <p:nvSpPr>
          <p:cNvPr id="48132" name="TextBox 3">
            <a:extLst>
              <a:ext uri="{FF2B5EF4-FFF2-40B4-BE49-F238E27FC236}">
                <a16:creationId xmlns:a16="http://schemas.microsoft.com/office/drawing/2014/main" xmlns="" id="{5B6FC22D-AFA5-4C0A-9B3B-3C4B297C3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76200"/>
            <a:ext cx="5761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id-ID" altLang="zh-CN" b="1">
                <a:solidFill>
                  <a:schemeClr val="bg1"/>
                </a:solidFill>
                <a:latin typeface="Franklin Gothic Book" panose="020B0503020102020204" pitchFamily="34" charset="0"/>
                <a:sym typeface="Franklin Gothic Book" panose="020B0503020102020204" pitchFamily="34" charset="0"/>
              </a:rPr>
              <a:t>BASIC LIFE SUPPORT</a:t>
            </a:r>
            <a:endParaRPr lang="id-ID" altLang="zh-CN">
              <a:solidFill>
                <a:srgbClr val="000000"/>
              </a:solidFill>
              <a:sym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>
            <a:extLst>
              <a:ext uri="{FF2B5EF4-FFF2-40B4-BE49-F238E27FC236}">
                <a16:creationId xmlns:a16="http://schemas.microsoft.com/office/drawing/2014/main" xmlns="" id="{F6DCFE65-1BF7-4583-95DD-C16D26CCB0DB}"/>
              </a:ext>
            </a:extLst>
          </p:cNvPr>
          <p:cNvGrpSpPr/>
          <p:nvPr/>
        </p:nvGrpSpPr>
        <p:grpSpPr>
          <a:xfrm>
            <a:off x="1656450" y="3362233"/>
            <a:ext cx="825414" cy="899663"/>
            <a:chOff x="1921112" y="114053"/>
            <a:chExt cx="8110307" cy="6629895"/>
          </a:xfrm>
        </p:grpSpPr>
        <p:sp>
          <p:nvSpPr>
            <p:cNvPr id="89" name="Figure">
              <a:extLst>
                <a:ext uri="{FF2B5EF4-FFF2-40B4-BE49-F238E27FC236}">
                  <a16:creationId xmlns:a16="http://schemas.microsoft.com/office/drawing/2014/main" xmlns="" id="{3B74A785-3624-43BB-A740-BC0D695DFE36}"/>
                </a:ext>
              </a:extLst>
            </p:cNvPr>
            <p:cNvSpPr/>
            <p:nvPr/>
          </p:nvSpPr>
          <p:spPr>
            <a:xfrm>
              <a:off x="3867079" y="785076"/>
              <a:ext cx="4801950" cy="595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9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  <p:sp>
          <p:nvSpPr>
            <p:cNvPr id="90" name="Figure">
              <a:extLst>
                <a:ext uri="{FF2B5EF4-FFF2-40B4-BE49-F238E27FC236}">
                  <a16:creationId xmlns:a16="http://schemas.microsoft.com/office/drawing/2014/main" xmlns="" id="{AC1D07C2-EC37-48BA-AD95-479A2D98AA2C}"/>
                </a:ext>
              </a:extLst>
            </p:cNvPr>
            <p:cNvSpPr/>
            <p:nvPr/>
          </p:nvSpPr>
          <p:spPr>
            <a:xfrm>
              <a:off x="2927648" y="1746876"/>
              <a:ext cx="7103771" cy="482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9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  <p:sp>
          <p:nvSpPr>
            <p:cNvPr id="91" name="Figure">
              <a:extLst>
                <a:ext uri="{FF2B5EF4-FFF2-40B4-BE49-F238E27FC236}">
                  <a16:creationId xmlns:a16="http://schemas.microsoft.com/office/drawing/2014/main" xmlns="" id="{7A3EBCD5-9F52-4EE8-A2A4-00D82F2DD40B}"/>
                </a:ext>
              </a:extLst>
            </p:cNvPr>
            <p:cNvSpPr/>
            <p:nvPr/>
          </p:nvSpPr>
          <p:spPr>
            <a:xfrm>
              <a:off x="2368461" y="1388997"/>
              <a:ext cx="6998772" cy="4812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9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en-US" sz="2700" b="1" kern="0" dirty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Calibri" panose="020F0502020204030204"/>
                  <a:sym typeface="Gill Sans"/>
                </a:rPr>
                <a:t>02</a:t>
              </a:r>
              <a:endParaRPr sz="2250" kern="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  <p:sp>
          <p:nvSpPr>
            <p:cNvPr id="92" name="Figure">
              <a:extLst>
                <a:ext uri="{FF2B5EF4-FFF2-40B4-BE49-F238E27FC236}">
                  <a16:creationId xmlns:a16="http://schemas.microsoft.com/office/drawing/2014/main" xmlns="" id="{0602B3D1-34D0-4EC2-93F9-52121D9D7836}"/>
                </a:ext>
              </a:extLst>
            </p:cNvPr>
            <p:cNvSpPr/>
            <p:nvPr/>
          </p:nvSpPr>
          <p:spPr>
            <a:xfrm>
              <a:off x="6730112" y="114053"/>
              <a:ext cx="1313884" cy="11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19060" extrusionOk="0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9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  <p:sp>
          <p:nvSpPr>
            <p:cNvPr id="93" name="Figure">
              <a:extLst>
                <a:ext uri="{FF2B5EF4-FFF2-40B4-BE49-F238E27FC236}">
                  <a16:creationId xmlns:a16="http://schemas.microsoft.com/office/drawing/2014/main" xmlns="" id="{C94444AD-F449-48FE-A024-C229BBE1AEE5}"/>
                </a:ext>
              </a:extLst>
            </p:cNvPr>
            <p:cNvSpPr/>
            <p:nvPr/>
          </p:nvSpPr>
          <p:spPr>
            <a:xfrm>
              <a:off x="1921112" y="420729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9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  <p:sp>
          <p:nvSpPr>
            <p:cNvPr id="94" name="Figure">
              <a:extLst>
                <a:ext uri="{FF2B5EF4-FFF2-40B4-BE49-F238E27FC236}">
                  <a16:creationId xmlns:a16="http://schemas.microsoft.com/office/drawing/2014/main" xmlns="" id="{4358133C-3CB3-4CC2-941F-9BB8171C26ED}"/>
                </a:ext>
              </a:extLst>
            </p:cNvPr>
            <p:cNvSpPr/>
            <p:nvPr/>
          </p:nvSpPr>
          <p:spPr>
            <a:xfrm>
              <a:off x="8765547" y="1031118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9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xmlns="" id="{AAE0B3E6-89AA-4EB7-999E-3824FB4607AF}"/>
              </a:ext>
            </a:extLst>
          </p:cNvPr>
          <p:cNvGrpSpPr/>
          <p:nvPr/>
        </p:nvGrpSpPr>
        <p:grpSpPr>
          <a:xfrm>
            <a:off x="1656450" y="4486969"/>
            <a:ext cx="825414" cy="899663"/>
            <a:chOff x="1921112" y="114053"/>
            <a:chExt cx="8110307" cy="6629895"/>
          </a:xfrm>
        </p:grpSpPr>
        <p:sp>
          <p:nvSpPr>
            <p:cNvPr id="96" name="Figure">
              <a:extLst>
                <a:ext uri="{FF2B5EF4-FFF2-40B4-BE49-F238E27FC236}">
                  <a16:creationId xmlns:a16="http://schemas.microsoft.com/office/drawing/2014/main" xmlns="" id="{485A0588-2251-4E22-AE9E-C6F953B68A5E}"/>
                </a:ext>
              </a:extLst>
            </p:cNvPr>
            <p:cNvSpPr/>
            <p:nvPr/>
          </p:nvSpPr>
          <p:spPr>
            <a:xfrm>
              <a:off x="3867079" y="785076"/>
              <a:ext cx="4801950" cy="595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9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  <p:sp>
          <p:nvSpPr>
            <p:cNvPr id="97" name="Figure">
              <a:extLst>
                <a:ext uri="{FF2B5EF4-FFF2-40B4-BE49-F238E27FC236}">
                  <a16:creationId xmlns:a16="http://schemas.microsoft.com/office/drawing/2014/main" xmlns="" id="{D4033E88-3177-4112-B578-B8C896A047CF}"/>
                </a:ext>
              </a:extLst>
            </p:cNvPr>
            <p:cNvSpPr/>
            <p:nvPr/>
          </p:nvSpPr>
          <p:spPr>
            <a:xfrm>
              <a:off x="2927648" y="1746876"/>
              <a:ext cx="7103771" cy="482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9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  <p:sp>
          <p:nvSpPr>
            <p:cNvPr id="98" name="Figure">
              <a:extLst>
                <a:ext uri="{FF2B5EF4-FFF2-40B4-BE49-F238E27FC236}">
                  <a16:creationId xmlns:a16="http://schemas.microsoft.com/office/drawing/2014/main" xmlns="" id="{2A45EBD4-8F10-434E-97FF-FE7CD741AEAB}"/>
                </a:ext>
              </a:extLst>
            </p:cNvPr>
            <p:cNvSpPr/>
            <p:nvPr/>
          </p:nvSpPr>
          <p:spPr>
            <a:xfrm>
              <a:off x="2368461" y="1388997"/>
              <a:ext cx="6998772" cy="4812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9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en-US" sz="2700" b="1" kern="0" dirty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Calibri" panose="020F0502020204030204"/>
                  <a:sym typeface="Gill Sans"/>
                </a:rPr>
                <a:t>03</a:t>
              </a:r>
              <a:endParaRPr sz="2250" kern="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  <p:sp>
          <p:nvSpPr>
            <p:cNvPr id="99" name="Figure">
              <a:extLst>
                <a:ext uri="{FF2B5EF4-FFF2-40B4-BE49-F238E27FC236}">
                  <a16:creationId xmlns:a16="http://schemas.microsoft.com/office/drawing/2014/main" xmlns="" id="{1C002C03-A58F-4943-90A2-E3A9BE9D4C9D}"/>
                </a:ext>
              </a:extLst>
            </p:cNvPr>
            <p:cNvSpPr/>
            <p:nvPr/>
          </p:nvSpPr>
          <p:spPr>
            <a:xfrm>
              <a:off x="6730112" y="114053"/>
              <a:ext cx="1313884" cy="11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19060" extrusionOk="0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9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  <p:sp>
          <p:nvSpPr>
            <p:cNvPr id="100" name="Figure">
              <a:extLst>
                <a:ext uri="{FF2B5EF4-FFF2-40B4-BE49-F238E27FC236}">
                  <a16:creationId xmlns:a16="http://schemas.microsoft.com/office/drawing/2014/main" xmlns="" id="{57697401-BA6C-493D-944A-F3A6B02CAFCB}"/>
                </a:ext>
              </a:extLst>
            </p:cNvPr>
            <p:cNvSpPr/>
            <p:nvPr/>
          </p:nvSpPr>
          <p:spPr>
            <a:xfrm>
              <a:off x="1921112" y="420729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9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  <p:sp>
          <p:nvSpPr>
            <p:cNvPr id="101" name="Figure">
              <a:extLst>
                <a:ext uri="{FF2B5EF4-FFF2-40B4-BE49-F238E27FC236}">
                  <a16:creationId xmlns:a16="http://schemas.microsoft.com/office/drawing/2014/main" xmlns="" id="{1E9E0F58-1646-45DA-B160-9FC954301A5F}"/>
                </a:ext>
              </a:extLst>
            </p:cNvPr>
            <p:cNvSpPr/>
            <p:nvPr/>
          </p:nvSpPr>
          <p:spPr>
            <a:xfrm>
              <a:off x="8765547" y="1031118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9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9257A48A-5FCD-4F03-9417-52B37EC9E2E9}"/>
              </a:ext>
            </a:extLst>
          </p:cNvPr>
          <p:cNvGrpSpPr/>
          <p:nvPr/>
        </p:nvGrpSpPr>
        <p:grpSpPr>
          <a:xfrm>
            <a:off x="1656450" y="2237498"/>
            <a:ext cx="825414" cy="899663"/>
            <a:chOff x="1921112" y="114053"/>
            <a:chExt cx="8110307" cy="6629895"/>
          </a:xfrm>
        </p:grpSpPr>
        <p:sp>
          <p:nvSpPr>
            <p:cNvPr id="82" name="Figure">
              <a:extLst>
                <a:ext uri="{FF2B5EF4-FFF2-40B4-BE49-F238E27FC236}">
                  <a16:creationId xmlns:a16="http://schemas.microsoft.com/office/drawing/2014/main" xmlns="" id="{F16371F3-10C5-42FC-87EE-DB32CCEDED2C}"/>
                </a:ext>
              </a:extLst>
            </p:cNvPr>
            <p:cNvSpPr/>
            <p:nvPr/>
          </p:nvSpPr>
          <p:spPr>
            <a:xfrm>
              <a:off x="3867079" y="785076"/>
              <a:ext cx="4801950" cy="595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9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  <p:sp>
          <p:nvSpPr>
            <p:cNvPr id="83" name="Figure">
              <a:extLst>
                <a:ext uri="{FF2B5EF4-FFF2-40B4-BE49-F238E27FC236}">
                  <a16:creationId xmlns:a16="http://schemas.microsoft.com/office/drawing/2014/main" xmlns="" id="{A247A9B0-E0AE-4078-92D2-BE021879364E}"/>
                </a:ext>
              </a:extLst>
            </p:cNvPr>
            <p:cNvSpPr/>
            <p:nvPr/>
          </p:nvSpPr>
          <p:spPr>
            <a:xfrm>
              <a:off x="2927648" y="1746876"/>
              <a:ext cx="7103771" cy="482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9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  <p:sp>
          <p:nvSpPr>
            <p:cNvPr id="84" name="Figure">
              <a:extLst>
                <a:ext uri="{FF2B5EF4-FFF2-40B4-BE49-F238E27FC236}">
                  <a16:creationId xmlns:a16="http://schemas.microsoft.com/office/drawing/2014/main" xmlns="" id="{85470AAA-139B-417F-B1E5-A317A8E02A1A}"/>
                </a:ext>
              </a:extLst>
            </p:cNvPr>
            <p:cNvSpPr/>
            <p:nvPr/>
          </p:nvSpPr>
          <p:spPr>
            <a:xfrm>
              <a:off x="2368461" y="1388997"/>
              <a:ext cx="6998772" cy="4812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9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en-US" sz="2700" b="1" kern="0" dirty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Calibri" panose="020F0502020204030204"/>
                  <a:sym typeface="Gill Sans"/>
                </a:rPr>
                <a:t>01</a:t>
              </a:r>
              <a:endParaRPr sz="2250" kern="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  <p:sp>
          <p:nvSpPr>
            <p:cNvPr id="85" name="Figure">
              <a:extLst>
                <a:ext uri="{FF2B5EF4-FFF2-40B4-BE49-F238E27FC236}">
                  <a16:creationId xmlns:a16="http://schemas.microsoft.com/office/drawing/2014/main" xmlns="" id="{D7817829-9A24-489A-AE64-F6D13F0BBD84}"/>
                </a:ext>
              </a:extLst>
            </p:cNvPr>
            <p:cNvSpPr/>
            <p:nvPr/>
          </p:nvSpPr>
          <p:spPr>
            <a:xfrm>
              <a:off x="6730112" y="114053"/>
              <a:ext cx="1313884" cy="11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19060" extrusionOk="0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9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  <p:sp>
          <p:nvSpPr>
            <p:cNvPr id="86" name="Figure">
              <a:extLst>
                <a:ext uri="{FF2B5EF4-FFF2-40B4-BE49-F238E27FC236}">
                  <a16:creationId xmlns:a16="http://schemas.microsoft.com/office/drawing/2014/main" xmlns="" id="{2870DC24-D382-46B5-8C53-79C7711252F0}"/>
                </a:ext>
              </a:extLst>
            </p:cNvPr>
            <p:cNvSpPr/>
            <p:nvPr/>
          </p:nvSpPr>
          <p:spPr>
            <a:xfrm>
              <a:off x="1921112" y="420729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9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  <p:sp>
          <p:nvSpPr>
            <p:cNvPr id="87" name="Figure">
              <a:extLst>
                <a:ext uri="{FF2B5EF4-FFF2-40B4-BE49-F238E27FC236}">
                  <a16:creationId xmlns:a16="http://schemas.microsoft.com/office/drawing/2014/main" xmlns="" id="{153F0366-4360-43D7-AFF4-55C72949F87D}"/>
                </a:ext>
              </a:extLst>
            </p:cNvPr>
            <p:cNvSpPr/>
            <p:nvPr/>
          </p:nvSpPr>
          <p:spPr>
            <a:xfrm>
              <a:off x="8765547" y="1031118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9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</p:grp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Kapan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kita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mengakhiri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BLS?</a:t>
            </a: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66"/>
            <a:fld id="{FC1CF07D-8B3F-4D32-B059-0039CEA46DB1}" type="slidenum">
              <a:rPr lang="en-US">
                <a:solidFill>
                  <a:srgbClr val="3D4149">
                    <a:lumMod val="60000"/>
                    <a:lumOff val="40000"/>
                  </a:srgbClr>
                </a:solidFill>
                <a:latin typeface="Calibri" panose="020F0502020204030204"/>
              </a:rPr>
              <a:pPr defTabSz="685766"/>
              <a:t>37</a:t>
            </a:fld>
            <a:endParaRPr lang="en-US">
              <a:solidFill>
                <a:srgbClr val="3D4149">
                  <a:lumMod val="60000"/>
                  <a:lumOff val="40000"/>
                </a:srgbClr>
              </a:solidFill>
              <a:latin typeface="Calibri" panose="020F0502020204030204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50896001-0964-428E-A618-0C0D32043602}"/>
              </a:ext>
            </a:extLst>
          </p:cNvPr>
          <p:cNvGrpSpPr/>
          <p:nvPr/>
        </p:nvGrpSpPr>
        <p:grpSpPr>
          <a:xfrm>
            <a:off x="2484969" y="2316783"/>
            <a:ext cx="1677424" cy="818867"/>
            <a:chOff x="2385722" y="1946045"/>
            <a:chExt cx="2982086" cy="1091824"/>
          </a:xfrm>
        </p:grpSpPr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xmlns="" id="{E0578806-54D9-4D37-B865-BA2600D47AAD}"/>
                </a:ext>
              </a:extLst>
            </p:cNvPr>
            <p:cNvSpPr txBox="1"/>
            <p:nvPr/>
          </p:nvSpPr>
          <p:spPr>
            <a:xfrm>
              <a:off x="2385722" y="1946045"/>
              <a:ext cx="2982086" cy="553998"/>
            </a:xfrm>
            <a:prstGeom prst="rect">
              <a:avLst/>
            </a:prstGeom>
            <a:noFill/>
          </p:spPr>
          <p:txBody>
            <a:bodyPr wrap="square" tIns="137160" bIns="0" rtlCol="0" anchor="b">
              <a:spAutoFit/>
            </a:bodyPr>
            <a:lstStyle/>
            <a:p>
              <a:pPr defTabSz="685766"/>
              <a:r>
                <a:rPr lang="en-US" b="1" dirty="0" err="1">
                  <a:solidFill>
                    <a:schemeClr val="bg1"/>
                  </a:solidFill>
                  <a:latin typeface="Calibri" panose="020F0502020204030204"/>
                </a:rPr>
                <a:t>Bantuan</a:t>
              </a:r>
              <a:endParaRPr lang="en-US" b="1" dirty="0">
                <a:solidFill>
                  <a:schemeClr val="bg1"/>
                </a:solidFill>
                <a:latin typeface="Calibri" panose="020F0502020204030204"/>
              </a:endParaRP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xmlns="" id="{031D490B-EC99-4F1B-BDD6-5D787AD924DC}"/>
                </a:ext>
              </a:extLst>
            </p:cNvPr>
            <p:cNvSpPr txBox="1"/>
            <p:nvPr/>
          </p:nvSpPr>
          <p:spPr>
            <a:xfrm>
              <a:off x="2385722" y="2483871"/>
              <a:ext cx="2982086" cy="553998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defTabSz="685766"/>
              <a:r>
                <a:rPr lang="en-US" sz="1350" dirty="0">
                  <a:solidFill>
                    <a:schemeClr val="bg1"/>
                  </a:solidFill>
                  <a:latin typeface="Calibri" panose="020F0502020204030204"/>
                </a:rPr>
                <a:t>Yang </a:t>
              </a:r>
              <a:r>
                <a:rPr lang="en-US" sz="1350" dirty="0" err="1">
                  <a:solidFill>
                    <a:schemeClr val="bg1"/>
                  </a:solidFill>
                  <a:latin typeface="Calibri" panose="020F0502020204030204"/>
                </a:rPr>
                <a:t>lebih</a:t>
              </a:r>
              <a:r>
                <a:rPr lang="en-US" sz="1350" dirty="0">
                  <a:solidFill>
                    <a:schemeClr val="bg1"/>
                  </a:solidFill>
                  <a:latin typeface="Calibri" panose="020F0502020204030204"/>
                </a:rPr>
                <a:t> Advance </a:t>
              </a:r>
              <a:r>
                <a:rPr lang="en-US" sz="1350" dirty="0" err="1">
                  <a:solidFill>
                    <a:schemeClr val="bg1"/>
                  </a:solidFill>
                  <a:latin typeface="Calibri" panose="020F0502020204030204"/>
                </a:rPr>
                <a:t>datang</a:t>
              </a:r>
              <a:endParaRPr lang="en-US" sz="1350" dirty="0">
                <a:solidFill>
                  <a:schemeClr val="bg1"/>
                </a:solidFill>
                <a:latin typeface="Calibri" panose="020F0502020204030204"/>
              </a:endParaRP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xmlns="" id="{28788AF5-5782-4C91-8F0E-F1CFFFA261EB}"/>
              </a:ext>
            </a:extLst>
          </p:cNvPr>
          <p:cNvGrpSpPr/>
          <p:nvPr/>
        </p:nvGrpSpPr>
        <p:grpSpPr>
          <a:xfrm>
            <a:off x="2484969" y="3444033"/>
            <a:ext cx="1677424" cy="611118"/>
            <a:chOff x="2385722" y="1946045"/>
            <a:chExt cx="2982086" cy="814825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xmlns="" id="{CC622461-4704-41D9-A52C-03B8AD9FE67F}"/>
                </a:ext>
              </a:extLst>
            </p:cNvPr>
            <p:cNvSpPr txBox="1"/>
            <p:nvPr/>
          </p:nvSpPr>
          <p:spPr>
            <a:xfrm>
              <a:off x="2385722" y="1946045"/>
              <a:ext cx="2982086" cy="553998"/>
            </a:xfrm>
            <a:prstGeom prst="rect">
              <a:avLst/>
            </a:prstGeom>
            <a:noFill/>
          </p:spPr>
          <p:txBody>
            <a:bodyPr wrap="square" tIns="137160" bIns="0" rtlCol="0" anchor="b">
              <a:spAutoFit/>
            </a:bodyPr>
            <a:lstStyle/>
            <a:p>
              <a:pPr defTabSz="685766"/>
              <a:r>
                <a:rPr lang="en-US" b="1" dirty="0" err="1">
                  <a:solidFill>
                    <a:schemeClr val="bg1"/>
                  </a:solidFill>
                  <a:latin typeface="Calibri" panose="020F0502020204030204"/>
                </a:rPr>
                <a:t>Penolong</a:t>
              </a:r>
              <a:endParaRPr lang="en-US" b="1" dirty="0">
                <a:solidFill>
                  <a:schemeClr val="bg1"/>
                </a:solidFill>
                <a:latin typeface="Calibri" panose="020F0502020204030204"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xmlns="" id="{3F4DF03A-CD5E-4BAD-A8CE-640DF4266467}"/>
                </a:ext>
              </a:extLst>
            </p:cNvPr>
            <p:cNvSpPr txBox="1"/>
            <p:nvPr/>
          </p:nvSpPr>
          <p:spPr>
            <a:xfrm>
              <a:off x="2385722" y="2483871"/>
              <a:ext cx="2982086" cy="276999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defTabSz="685766"/>
              <a:r>
                <a:rPr lang="en-US" sz="1350" dirty="0" err="1">
                  <a:solidFill>
                    <a:schemeClr val="bg1"/>
                  </a:solidFill>
                  <a:latin typeface="Calibri" panose="020F0502020204030204"/>
                </a:rPr>
                <a:t>Kelelahan</a:t>
              </a:r>
              <a:endParaRPr lang="en-US" sz="1350" dirty="0">
                <a:solidFill>
                  <a:schemeClr val="bg1"/>
                </a:solidFill>
                <a:latin typeface="Calibri" panose="020F0502020204030204"/>
              </a:endParaRP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xmlns="" id="{3B7E9918-E504-40BD-B1B3-E47597E98E0D}"/>
              </a:ext>
            </a:extLst>
          </p:cNvPr>
          <p:cNvGrpSpPr/>
          <p:nvPr/>
        </p:nvGrpSpPr>
        <p:grpSpPr>
          <a:xfrm>
            <a:off x="2536187" y="4593717"/>
            <a:ext cx="1677424" cy="611118"/>
            <a:chOff x="2385722" y="1946045"/>
            <a:chExt cx="2982086" cy="814825"/>
          </a:xfrm>
        </p:grpSpPr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xmlns="" id="{4B4E1CB5-770B-4761-9F0D-AE9E9D7DAAE6}"/>
                </a:ext>
              </a:extLst>
            </p:cNvPr>
            <p:cNvSpPr txBox="1"/>
            <p:nvPr/>
          </p:nvSpPr>
          <p:spPr>
            <a:xfrm>
              <a:off x="2385722" y="1946045"/>
              <a:ext cx="2982086" cy="553998"/>
            </a:xfrm>
            <a:prstGeom prst="rect">
              <a:avLst/>
            </a:prstGeom>
            <a:noFill/>
          </p:spPr>
          <p:txBody>
            <a:bodyPr wrap="square" tIns="137160" bIns="0" rtlCol="0" anchor="b">
              <a:spAutoFit/>
            </a:bodyPr>
            <a:lstStyle/>
            <a:p>
              <a:pPr defTabSz="685766"/>
              <a:r>
                <a:rPr lang="en-US" b="1" dirty="0">
                  <a:solidFill>
                    <a:schemeClr val="bg1"/>
                  </a:solidFill>
                  <a:latin typeface="Calibri" panose="020F0502020204030204"/>
                </a:rPr>
                <a:t>ROSC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xmlns="" id="{FF583A1C-915E-465F-8FF0-92ACF48B5F57}"/>
                </a:ext>
              </a:extLst>
            </p:cNvPr>
            <p:cNvSpPr txBox="1"/>
            <p:nvPr/>
          </p:nvSpPr>
          <p:spPr>
            <a:xfrm>
              <a:off x="2385722" y="2483871"/>
              <a:ext cx="2982086" cy="276999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defTabSz="685766"/>
              <a:r>
                <a:rPr lang="en-US" sz="1350" dirty="0" err="1">
                  <a:solidFill>
                    <a:schemeClr val="bg1"/>
                  </a:solidFill>
                  <a:latin typeface="Calibri" panose="020F0502020204030204"/>
                </a:rPr>
                <a:t>Nadi</a:t>
              </a:r>
              <a:r>
                <a:rPr lang="en-US" sz="1350" dirty="0">
                  <a:solidFill>
                    <a:schemeClr val="bg1"/>
                  </a:solidFill>
                  <a:latin typeface="Calibri" panose="020F0502020204030204"/>
                </a:rPr>
                <a:t> </a:t>
              </a:r>
              <a:r>
                <a:rPr lang="en-US" sz="1350" dirty="0" err="1">
                  <a:solidFill>
                    <a:schemeClr val="bg1"/>
                  </a:solidFill>
                  <a:latin typeface="Calibri" panose="020F0502020204030204"/>
                </a:rPr>
                <a:t>Carotis</a:t>
              </a:r>
              <a:r>
                <a:rPr lang="en-US" sz="1350" dirty="0">
                  <a:solidFill>
                    <a:schemeClr val="bg1"/>
                  </a:solidFill>
                  <a:latin typeface="Calibri" panose="020F0502020204030204"/>
                </a:rPr>
                <a:t> </a:t>
              </a:r>
              <a:r>
                <a:rPr lang="en-US" sz="1350" dirty="0" err="1">
                  <a:solidFill>
                    <a:schemeClr val="bg1"/>
                  </a:solidFill>
                  <a:latin typeface="Calibri" panose="020F0502020204030204"/>
                </a:rPr>
                <a:t>teraba</a:t>
              </a:r>
              <a:endParaRPr lang="en-US" sz="1350" dirty="0">
                <a:solidFill>
                  <a:schemeClr val="bg1"/>
                </a:solidFill>
                <a:latin typeface="Calibri" panose="020F0502020204030204"/>
              </a:endParaRPr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xmlns="" id="{382F3BB7-7983-436E-A14E-6FF378813428}"/>
              </a:ext>
            </a:extLst>
          </p:cNvPr>
          <p:cNvGrpSpPr/>
          <p:nvPr/>
        </p:nvGrpSpPr>
        <p:grpSpPr>
          <a:xfrm>
            <a:off x="5661258" y="2039785"/>
            <a:ext cx="1677424" cy="888117"/>
            <a:chOff x="2385722" y="1576713"/>
            <a:chExt cx="2982086" cy="1184157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xmlns="" id="{BF66E086-42AB-4B5C-8F92-D1313B24C01C}"/>
                </a:ext>
              </a:extLst>
            </p:cNvPr>
            <p:cNvSpPr txBox="1"/>
            <p:nvPr/>
          </p:nvSpPr>
          <p:spPr>
            <a:xfrm>
              <a:off x="2385722" y="1576713"/>
              <a:ext cx="2982086" cy="923330"/>
            </a:xfrm>
            <a:prstGeom prst="rect">
              <a:avLst/>
            </a:prstGeom>
            <a:noFill/>
          </p:spPr>
          <p:txBody>
            <a:bodyPr wrap="square" tIns="137160" bIns="0" rtlCol="0" anchor="b">
              <a:spAutoFit/>
            </a:bodyPr>
            <a:lstStyle/>
            <a:p>
              <a:pPr defTabSz="685766"/>
              <a:r>
                <a:rPr lang="en-US" b="1" dirty="0" err="1">
                  <a:solidFill>
                    <a:schemeClr val="bg1"/>
                  </a:solidFill>
                  <a:latin typeface="Calibri" panose="020F0502020204030204"/>
                </a:rPr>
                <a:t>Tanda</a:t>
              </a:r>
              <a:r>
                <a:rPr lang="en-US" b="1" dirty="0">
                  <a:solidFill>
                    <a:schemeClr val="bg1"/>
                  </a:solidFill>
                  <a:latin typeface="Calibri" panose="020F0502020204030204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Calibri" panose="020F0502020204030204"/>
                </a:rPr>
                <a:t>Pasti</a:t>
              </a:r>
              <a:r>
                <a:rPr lang="en-US" b="1" dirty="0">
                  <a:solidFill>
                    <a:schemeClr val="bg1"/>
                  </a:solidFill>
                  <a:latin typeface="Calibri" panose="020F0502020204030204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Calibri" panose="020F0502020204030204"/>
                </a:rPr>
                <a:t>Kematian</a:t>
              </a:r>
              <a:endParaRPr lang="en-US" b="1" dirty="0">
                <a:solidFill>
                  <a:schemeClr val="bg1"/>
                </a:solidFill>
                <a:latin typeface="Calibri" panose="020F0502020204030204"/>
              </a:endParaRP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xmlns="" id="{C771227A-93EF-4E4E-A1D1-681C6628266E}"/>
                </a:ext>
              </a:extLst>
            </p:cNvPr>
            <p:cNvSpPr txBox="1"/>
            <p:nvPr/>
          </p:nvSpPr>
          <p:spPr>
            <a:xfrm>
              <a:off x="2385722" y="2483871"/>
              <a:ext cx="2982086" cy="276999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defTabSz="685766"/>
              <a:r>
                <a:rPr lang="en-US" sz="1350" dirty="0">
                  <a:solidFill>
                    <a:schemeClr val="bg1"/>
                  </a:solidFill>
                  <a:latin typeface="Calibri" panose="020F0502020204030204"/>
                </a:rPr>
                <a:t>Lebam </a:t>
              </a:r>
              <a:r>
                <a:rPr lang="en-US" sz="1350" dirty="0" err="1">
                  <a:solidFill>
                    <a:schemeClr val="bg1"/>
                  </a:solidFill>
                  <a:latin typeface="Calibri" panose="020F0502020204030204"/>
                </a:rPr>
                <a:t>mayat</a:t>
              </a:r>
              <a:endParaRPr lang="en-US" sz="1350" dirty="0">
                <a:solidFill>
                  <a:schemeClr val="bg1"/>
                </a:solidFill>
                <a:latin typeface="Calibri" panose="020F0502020204030204"/>
              </a:endParaRPr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xmlns="" id="{8822284C-1B9F-4DB4-BC47-D5A77A25EA7D}"/>
              </a:ext>
            </a:extLst>
          </p:cNvPr>
          <p:cNvGrpSpPr/>
          <p:nvPr/>
        </p:nvGrpSpPr>
        <p:grpSpPr>
          <a:xfrm>
            <a:off x="5661258" y="3444033"/>
            <a:ext cx="1677424" cy="611118"/>
            <a:chOff x="2385722" y="1946045"/>
            <a:chExt cx="2982086" cy="814825"/>
          </a:xfrm>
        </p:grpSpPr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xmlns="" id="{12C40FFA-3EF7-4EFD-B587-051D8788C633}"/>
                </a:ext>
              </a:extLst>
            </p:cNvPr>
            <p:cNvSpPr txBox="1"/>
            <p:nvPr/>
          </p:nvSpPr>
          <p:spPr>
            <a:xfrm>
              <a:off x="2385722" y="1946045"/>
              <a:ext cx="2982086" cy="553998"/>
            </a:xfrm>
            <a:prstGeom prst="rect">
              <a:avLst/>
            </a:prstGeom>
            <a:noFill/>
          </p:spPr>
          <p:txBody>
            <a:bodyPr wrap="square" tIns="137160" bIns="0" rtlCol="0" anchor="b">
              <a:spAutoFit/>
            </a:bodyPr>
            <a:lstStyle/>
            <a:p>
              <a:pPr defTabSz="685766"/>
              <a:r>
                <a:rPr lang="en-US" b="1" dirty="0">
                  <a:solidFill>
                    <a:schemeClr val="bg1"/>
                  </a:solidFill>
                  <a:latin typeface="Calibri" panose="020F0502020204030204"/>
                </a:rPr>
                <a:t>BLS 30 </a:t>
              </a:r>
              <a:r>
                <a:rPr lang="en-US" b="1" dirty="0" err="1">
                  <a:solidFill>
                    <a:schemeClr val="bg1"/>
                  </a:solidFill>
                  <a:latin typeface="Calibri" panose="020F0502020204030204"/>
                </a:rPr>
                <a:t>Menit</a:t>
              </a:r>
              <a:endParaRPr lang="en-US" b="1" dirty="0">
                <a:solidFill>
                  <a:schemeClr val="bg1"/>
                </a:solidFill>
                <a:latin typeface="Calibri" panose="020F0502020204030204"/>
              </a:endParaRP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xmlns="" id="{711FBD85-B0B7-46C2-B3A8-3FE7D63EF4D1}"/>
                </a:ext>
              </a:extLst>
            </p:cNvPr>
            <p:cNvSpPr txBox="1"/>
            <p:nvPr/>
          </p:nvSpPr>
          <p:spPr>
            <a:xfrm>
              <a:off x="2385722" y="2483871"/>
              <a:ext cx="2982086" cy="276999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defTabSz="685766"/>
              <a:r>
                <a:rPr lang="en-US" sz="1350" dirty="0" err="1">
                  <a:solidFill>
                    <a:schemeClr val="bg1"/>
                  </a:solidFill>
                  <a:latin typeface="Calibri" panose="020F0502020204030204"/>
                </a:rPr>
                <a:t>Tetap</a:t>
              </a:r>
              <a:r>
                <a:rPr lang="en-US" sz="1350" dirty="0">
                  <a:solidFill>
                    <a:schemeClr val="bg1"/>
                  </a:solidFill>
                  <a:latin typeface="Calibri" panose="020F0502020204030204"/>
                </a:rPr>
                <a:t> No </a:t>
              </a:r>
              <a:r>
                <a:rPr lang="en-US" sz="1350" dirty="0" err="1">
                  <a:solidFill>
                    <a:schemeClr val="bg1"/>
                  </a:solidFill>
                  <a:latin typeface="Calibri" panose="020F0502020204030204"/>
                </a:rPr>
                <a:t>Respon</a:t>
              </a:r>
              <a:endParaRPr lang="en-US" sz="1350" dirty="0">
                <a:solidFill>
                  <a:schemeClr val="bg1"/>
                </a:solidFill>
                <a:latin typeface="Calibri" panose="020F0502020204030204"/>
              </a:endParaRPr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xmlns="" id="{02EC3756-CCD2-4259-9C94-56589B9C47E4}"/>
              </a:ext>
            </a:extLst>
          </p:cNvPr>
          <p:cNvGrpSpPr/>
          <p:nvPr/>
        </p:nvGrpSpPr>
        <p:grpSpPr>
          <a:xfrm>
            <a:off x="5661258" y="4571284"/>
            <a:ext cx="1677424" cy="611118"/>
            <a:chOff x="2385722" y="1946045"/>
            <a:chExt cx="2982086" cy="814825"/>
          </a:xfrm>
        </p:grpSpPr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xmlns="" id="{E3EFBD3E-E2CF-446C-97E6-590353E4829B}"/>
                </a:ext>
              </a:extLst>
            </p:cNvPr>
            <p:cNvSpPr txBox="1"/>
            <p:nvPr/>
          </p:nvSpPr>
          <p:spPr>
            <a:xfrm>
              <a:off x="2385722" y="1946045"/>
              <a:ext cx="2982086" cy="553998"/>
            </a:xfrm>
            <a:prstGeom prst="rect">
              <a:avLst/>
            </a:prstGeom>
            <a:noFill/>
          </p:spPr>
          <p:txBody>
            <a:bodyPr wrap="square" tIns="137160" bIns="0" rtlCol="0" anchor="b">
              <a:spAutoFit/>
            </a:bodyPr>
            <a:lstStyle/>
            <a:p>
              <a:pPr defTabSz="685766"/>
              <a:r>
                <a:rPr lang="en-US" b="1" dirty="0">
                  <a:solidFill>
                    <a:schemeClr val="bg1"/>
                  </a:solidFill>
                  <a:latin typeface="Calibri" panose="020F0502020204030204"/>
                </a:rPr>
                <a:t>DNR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xmlns="" id="{E1B604D6-865A-48F4-99B7-0D0FFF34EFB0}"/>
                </a:ext>
              </a:extLst>
            </p:cNvPr>
            <p:cNvSpPr txBox="1"/>
            <p:nvPr/>
          </p:nvSpPr>
          <p:spPr>
            <a:xfrm>
              <a:off x="2385722" y="2483871"/>
              <a:ext cx="2982086" cy="276999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defTabSz="685766"/>
              <a:endParaRPr lang="en-US" sz="1350" dirty="0">
                <a:solidFill>
                  <a:schemeClr val="bg1"/>
                </a:solidFill>
                <a:latin typeface="Calibri" panose="020F0502020204030204"/>
              </a:endParaRPr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xmlns="" id="{768D21FD-8234-4075-A6FF-CF521B2CC9F5}"/>
              </a:ext>
            </a:extLst>
          </p:cNvPr>
          <p:cNvGrpSpPr/>
          <p:nvPr/>
        </p:nvGrpSpPr>
        <p:grpSpPr>
          <a:xfrm>
            <a:off x="4835844" y="3362233"/>
            <a:ext cx="825414" cy="899663"/>
            <a:chOff x="1921112" y="114053"/>
            <a:chExt cx="8110307" cy="6629895"/>
          </a:xfrm>
        </p:grpSpPr>
        <p:sp>
          <p:nvSpPr>
            <p:cNvPr id="175" name="Figure">
              <a:extLst>
                <a:ext uri="{FF2B5EF4-FFF2-40B4-BE49-F238E27FC236}">
                  <a16:creationId xmlns:a16="http://schemas.microsoft.com/office/drawing/2014/main" xmlns="" id="{AC136F66-D48F-4ADC-96BD-67D5341821D6}"/>
                </a:ext>
              </a:extLst>
            </p:cNvPr>
            <p:cNvSpPr/>
            <p:nvPr/>
          </p:nvSpPr>
          <p:spPr>
            <a:xfrm>
              <a:off x="3867079" y="785076"/>
              <a:ext cx="4801950" cy="595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9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  <p:sp>
          <p:nvSpPr>
            <p:cNvPr id="176" name="Figure">
              <a:extLst>
                <a:ext uri="{FF2B5EF4-FFF2-40B4-BE49-F238E27FC236}">
                  <a16:creationId xmlns:a16="http://schemas.microsoft.com/office/drawing/2014/main" xmlns="" id="{D475A2A8-A684-4931-AA85-1FEE0BAFAC6D}"/>
                </a:ext>
              </a:extLst>
            </p:cNvPr>
            <p:cNvSpPr/>
            <p:nvPr/>
          </p:nvSpPr>
          <p:spPr>
            <a:xfrm>
              <a:off x="2927648" y="1746876"/>
              <a:ext cx="7103771" cy="482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9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  <p:sp>
          <p:nvSpPr>
            <p:cNvPr id="177" name="Figure">
              <a:extLst>
                <a:ext uri="{FF2B5EF4-FFF2-40B4-BE49-F238E27FC236}">
                  <a16:creationId xmlns:a16="http://schemas.microsoft.com/office/drawing/2014/main" xmlns="" id="{CDE6D832-B371-482B-954C-31A85668647A}"/>
                </a:ext>
              </a:extLst>
            </p:cNvPr>
            <p:cNvSpPr/>
            <p:nvPr/>
          </p:nvSpPr>
          <p:spPr>
            <a:xfrm>
              <a:off x="2368461" y="1388997"/>
              <a:ext cx="6998772" cy="4812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9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en-US" sz="2700" b="1" kern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Calibri" panose="020F0502020204030204"/>
                  <a:sym typeface="Gill Sans"/>
                </a:rPr>
                <a:t>05</a:t>
              </a:r>
              <a:endParaRPr sz="225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  <p:sp>
          <p:nvSpPr>
            <p:cNvPr id="178" name="Figure">
              <a:extLst>
                <a:ext uri="{FF2B5EF4-FFF2-40B4-BE49-F238E27FC236}">
                  <a16:creationId xmlns:a16="http://schemas.microsoft.com/office/drawing/2014/main" xmlns="" id="{D3633A12-5269-45FF-8E30-B117A0DBA23C}"/>
                </a:ext>
              </a:extLst>
            </p:cNvPr>
            <p:cNvSpPr/>
            <p:nvPr/>
          </p:nvSpPr>
          <p:spPr>
            <a:xfrm>
              <a:off x="6730112" y="114053"/>
              <a:ext cx="1313884" cy="11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19060" extrusionOk="0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9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  <p:sp>
          <p:nvSpPr>
            <p:cNvPr id="179" name="Figure">
              <a:extLst>
                <a:ext uri="{FF2B5EF4-FFF2-40B4-BE49-F238E27FC236}">
                  <a16:creationId xmlns:a16="http://schemas.microsoft.com/office/drawing/2014/main" xmlns="" id="{99945BAE-B69E-4296-A375-397B44CEB87C}"/>
                </a:ext>
              </a:extLst>
            </p:cNvPr>
            <p:cNvSpPr/>
            <p:nvPr/>
          </p:nvSpPr>
          <p:spPr>
            <a:xfrm>
              <a:off x="1921112" y="420729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9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  <p:sp>
          <p:nvSpPr>
            <p:cNvPr id="180" name="Figure">
              <a:extLst>
                <a:ext uri="{FF2B5EF4-FFF2-40B4-BE49-F238E27FC236}">
                  <a16:creationId xmlns:a16="http://schemas.microsoft.com/office/drawing/2014/main" xmlns="" id="{4DB2E4A4-C050-4619-B3D0-08BE7FAEBF1B}"/>
                </a:ext>
              </a:extLst>
            </p:cNvPr>
            <p:cNvSpPr/>
            <p:nvPr/>
          </p:nvSpPr>
          <p:spPr>
            <a:xfrm>
              <a:off x="8765547" y="1031118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9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xmlns="" id="{1E05EE1B-405D-423B-BFF4-C9741DD480F0}"/>
              </a:ext>
            </a:extLst>
          </p:cNvPr>
          <p:cNvGrpSpPr/>
          <p:nvPr/>
        </p:nvGrpSpPr>
        <p:grpSpPr>
          <a:xfrm>
            <a:off x="4835844" y="4486969"/>
            <a:ext cx="825414" cy="899663"/>
            <a:chOff x="1921112" y="114053"/>
            <a:chExt cx="8110307" cy="6629895"/>
          </a:xfrm>
        </p:grpSpPr>
        <p:sp>
          <p:nvSpPr>
            <p:cNvPr id="169" name="Figure">
              <a:extLst>
                <a:ext uri="{FF2B5EF4-FFF2-40B4-BE49-F238E27FC236}">
                  <a16:creationId xmlns:a16="http://schemas.microsoft.com/office/drawing/2014/main" xmlns="" id="{FC0F3616-FA3C-4D6C-9169-F4F4FCEE942E}"/>
                </a:ext>
              </a:extLst>
            </p:cNvPr>
            <p:cNvSpPr/>
            <p:nvPr/>
          </p:nvSpPr>
          <p:spPr>
            <a:xfrm>
              <a:off x="3867079" y="785076"/>
              <a:ext cx="4801950" cy="595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9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  <p:sp>
          <p:nvSpPr>
            <p:cNvPr id="170" name="Figure">
              <a:extLst>
                <a:ext uri="{FF2B5EF4-FFF2-40B4-BE49-F238E27FC236}">
                  <a16:creationId xmlns:a16="http://schemas.microsoft.com/office/drawing/2014/main" xmlns="" id="{FCF5128E-9A2A-421C-9E94-5AFF30BEB850}"/>
                </a:ext>
              </a:extLst>
            </p:cNvPr>
            <p:cNvSpPr/>
            <p:nvPr/>
          </p:nvSpPr>
          <p:spPr>
            <a:xfrm>
              <a:off x="2927648" y="1746876"/>
              <a:ext cx="7103771" cy="482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9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  <p:sp>
          <p:nvSpPr>
            <p:cNvPr id="171" name="Figure">
              <a:extLst>
                <a:ext uri="{FF2B5EF4-FFF2-40B4-BE49-F238E27FC236}">
                  <a16:creationId xmlns:a16="http://schemas.microsoft.com/office/drawing/2014/main" xmlns="" id="{6F0C14B5-BB24-4457-8E54-B936406B896C}"/>
                </a:ext>
              </a:extLst>
            </p:cNvPr>
            <p:cNvSpPr/>
            <p:nvPr/>
          </p:nvSpPr>
          <p:spPr>
            <a:xfrm>
              <a:off x="2368461" y="1388997"/>
              <a:ext cx="6998772" cy="4812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9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en-US" sz="2700" b="1" kern="0" dirty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Calibri" panose="020F0502020204030204"/>
                  <a:sym typeface="Gill Sans"/>
                </a:rPr>
                <a:t>06</a:t>
              </a:r>
              <a:endParaRPr sz="2250" kern="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  <p:sp>
          <p:nvSpPr>
            <p:cNvPr id="172" name="Figure">
              <a:extLst>
                <a:ext uri="{FF2B5EF4-FFF2-40B4-BE49-F238E27FC236}">
                  <a16:creationId xmlns:a16="http://schemas.microsoft.com/office/drawing/2014/main" xmlns="" id="{FE837E1F-FDD9-4B72-BE00-FC283DB3B74C}"/>
                </a:ext>
              </a:extLst>
            </p:cNvPr>
            <p:cNvSpPr/>
            <p:nvPr/>
          </p:nvSpPr>
          <p:spPr>
            <a:xfrm>
              <a:off x="6730112" y="114053"/>
              <a:ext cx="1313884" cy="11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19060" extrusionOk="0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9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  <p:sp>
          <p:nvSpPr>
            <p:cNvPr id="173" name="Figure">
              <a:extLst>
                <a:ext uri="{FF2B5EF4-FFF2-40B4-BE49-F238E27FC236}">
                  <a16:creationId xmlns:a16="http://schemas.microsoft.com/office/drawing/2014/main" xmlns="" id="{0BF1ABAE-9795-4231-8BD0-A7054ED3261F}"/>
                </a:ext>
              </a:extLst>
            </p:cNvPr>
            <p:cNvSpPr/>
            <p:nvPr/>
          </p:nvSpPr>
          <p:spPr>
            <a:xfrm>
              <a:off x="1921112" y="420729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9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  <p:sp>
          <p:nvSpPr>
            <p:cNvPr id="174" name="Figure">
              <a:extLst>
                <a:ext uri="{FF2B5EF4-FFF2-40B4-BE49-F238E27FC236}">
                  <a16:creationId xmlns:a16="http://schemas.microsoft.com/office/drawing/2014/main" xmlns="" id="{5CFF1A0D-990A-4C75-8652-00B91227C5BC}"/>
                </a:ext>
              </a:extLst>
            </p:cNvPr>
            <p:cNvSpPr/>
            <p:nvPr/>
          </p:nvSpPr>
          <p:spPr>
            <a:xfrm>
              <a:off x="8765547" y="1031118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9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xmlns="" id="{98E3F84C-DB54-48F7-938A-52A662495B71}"/>
              </a:ext>
            </a:extLst>
          </p:cNvPr>
          <p:cNvGrpSpPr/>
          <p:nvPr/>
        </p:nvGrpSpPr>
        <p:grpSpPr>
          <a:xfrm>
            <a:off x="4835844" y="2237498"/>
            <a:ext cx="825414" cy="899663"/>
            <a:chOff x="1921112" y="114053"/>
            <a:chExt cx="8110307" cy="6629895"/>
          </a:xfrm>
        </p:grpSpPr>
        <p:sp>
          <p:nvSpPr>
            <p:cNvPr id="163" name="Figure">
              <a:extLst>
                <a:ext uri="{FF2B5EF4-FFF2-40B4-BE49-F238E27FC236}">
                  <a16:creationId xmlns:a16="http://schemas.microsoft.com/office/drawing/2014/main" xmlns="" id="{1B7564AA-8927-458F-BA1D-C425A1051560}"/>
                </a:ext>
              </a:extLst>
            </p:cNvPr>
            <p:cNvSpPr/>
            <p:nvPr/>
          </p:nvSpPr>
          <p:spPr>
            <a:xfrm>
              <a:off x="3867079" y="785076"/>
              <a:ext cx="4801950" cy="595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9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  <p:sp>
          <p:nvSpPr>
            <p:cNvPr id="164" name="Figure">
              <a:extLst>
                <a:ext uri="{FF2B5EF4-FFF2-40B4-BE49-F238E27FC236}">
                  <a16:creationId xmlns:a16="http://schemas.microsoft.com/office/drawing/2014/main" xmlns="" id="{63C8AC06-4FB7-4EC2-9E68-C1F5929045E3}"/>
                </a:ext>
              </a:extLst>
            </p:cNvPr>
            <p:cNvSpPr/>
            <p:nvPr/>
          </p:nvSpPr>
          <p:spPr>
            <a:xfrm>
              <a:off x="2927648" y="1746876"/>
              <a:ext cx="7103771" cy="482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9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  <p:sp>
          <p:nvSpPr>
            <p:cNvPr id="165" name="Figure">
              <a:extLst>
                <a:ext uri="{FF2B5EF4-FFF2-40B4-BE49-F238E27FC236}">
                  <a16:creationId xmlns:a16="http://schemas.microsoft.com/office/drawing/2014/main" xmlns="" id="{8820B7A3-A498-4EB9-94A6-4359A8A8793A}"/>
                </a:ext>
              </a:extLst>
            </p:cNvPr>
            <p:cNvSpPr/>
            <p:nvPr/>
          </p:nvSpPr>
          <p:spPr>
            <a:xfrm>
              <a:off x="2368461" y="1388997"/>
              <a:ext cx="6998772" cy="4812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9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en-US" sz="2700" b="1" kern="0" dirty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Calibri" panose="020F0502020204030204"/>
                  <a:sym typeface="Gill Sans"/>
                </a:rPr>
                <a:t>04</a:t>
              </a:r>
              <a:endParaRPr sz="2250" kern="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  <p:sp>
          <p:nvSpPr>
            <p:cNvPr id="166" name="Figure">
              <a:extLst>
                <a:ext uri="{FF2B5EF4-FFF2-40B4-BE49-F238E27FC236}">
                  <a16:creationId xmlns:a16="http://schemas.microsoft.com/office/drawing/2014/main" xmlns="" id="{71CEA3BA-BBDC-4318-AD9E-3DF1F80A1AF0}"/>
                </a:ext>
              </a:extLst>
            </p:cNvPr>
            <p:cNvSpPr/>
            <p:nvPr/>
          </p:nvSpPr>
          <p:spPr>
            <a:xfrm>
              <a:off x="6730112" y="114053"/>
              <a:ext cx="1313884" cy="11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19060" extrusionOk="0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9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  <p:sp>
          <p:nvSpPr>
            <p:cNvPr id="167" name="Figure">
              <a:extLst>
                <a:ext uri="{FF2B5EF4-FFF2-40B4-BE49-F238E27FC236}">
                  <a16:creationId xmlns:a16="http://schemas.microsoft.com/office/drawing/2014/main" xmlns="" id="{BC2CAAEE-217F-4ECB-86BF-F0C8B7DC1C95}"/>
                </a:ext>
              </a:extLst>
            </p:cNvPr>
            <p:cNvSpPr/>
            <p:nvPr/>
          </p:nvSpPr>
          <p:spPr>
            <a:xfrm>
              <a:off x="1921112" y="420729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9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  <p:sp>
          <p:nvSpPr>
            <p:cNvPr id="168" name="Figure">
              <a:extLst>
                <a:ext uri="{FF2B5EF4-FFF2-40B4-BE49-F238E27FC236}">
                  <a16:creationId xmlns:a16="http://schemas.microsoft.com/office/drawing/2014/main" xmlns="" id="{D9953651-D660-4223-86E0-522D13CA5D43}"/>
                </a:ext>
              </a:extLst>
            </p:cNvPr>
            <p:cNvSpPr/>
            <p:nvPr/>
          </p:nvSpPr>
          <p:spPr>
            <a:xfrm>
              <a:off x="8765547" y="1031118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9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1E05EE1B-405D-423B-BFF4-C9741DD480F0}"/>
              </a:ext>
            </a:extLst>
          </p:cNvPr>
          <p:cNvGrpSpPr/>
          <p:nvPr/>
        </p:nvGrpSpPr>
        <p:grpSpPr>
          <a:xfrm>
            <a:off x="3749685" y="1251066"/>
            <a:ext cx="825414" cy="899663"/>
            <a:chOff x="1921112" y="114053"/>
            <a:chExt cx="8110307" cy="6629895"/>
          </a:xfrm>
        </p:grpSpPr>
        <p:sp>
          <p:nvSpPr>
            <p:cNvPr id="70" name="Figure">
              <a:extLst>
                <a:ext uri="{FF2B5EF4-FFF2-40B4-BE49-F238E27FC236}">
                  <a16:creationId xmlns:a16="http://schemas.microsoft.com/office/drawing/2014/main" xmlns="" id="{FC0F3616-FA3C-4D6C-9169-F4F4FCEE942E}"/>
                </a:ext>
              </a:extLst>
            </p:cNvPr>
            <p:cNvSpPr/>
            <p:nvPr/>
          </p:nvSpPr>
          <p:spPr>
            <a:xfrm>
              <a:off x="3867079" y="785076"/>
              <a:ext cx="4801950" cy="595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9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  <p:sp>
          <p:nvSpPr>
            <p:cNvPr id="71" name="Figure">
              <a:extLst>
                <a:ext uri="{FF2B5EF4-FFF2-40B4-BE49-F238E27FC236}">
                  <a16:creationId xmlns:a16="http://schemas.microsoft.com/office/drawing/2014/main" xmlns="" id="{FCF5128E-9A2A-421C-9E94-5AFF30BEB850}"/>
                </a:ext>
              </a:extLst>
            </p:cNvPr>
            <p:cNvSpPr/>
            <p:nvPr/>
          </p:nvSpPr>
          <p:spPr>
            <a:xfrm>
              <a:off x="2927648" y="1746876"/>
              <a:ext cx="7103771" cy="482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9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  <p:sp>
          <p:nvSpPr>
            <p:cNvPr id="72" name="Figure">
              <a:extLst>
                <a:ext uri="{FF2B5EF4-FFF2-40B4-BE49-F238E27FC236}">
                  <a16:creationId xmlns:a16="http://schemas.microsoft.com/office/drawing/2014/main" xmlns="" id="{6F0C14B5-BB24-4457-8E54-B936406B896C}"/>
                </a:ext>
              </a:extLst>
            </p:cNvPr>
            <p:cNvSpPr/>
            <p:nvPr/>
          </p:nvSpPr>
          <p:spPr>
            <a:xfrm>
              <a:off x="2368461" y="1388997"/>
              <a:ext cx="6998772" cy="4812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9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en-US" sz="2700" b="1" kern="0" dirty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Calibri" panose="020F0502020204030204"/>
                  <a:sym typeface="Gill Sans"/>
                </a:rPr>
                <a:t>07</a:t>
              </a:r>
              <a:endParaRPr sz="2250" kern="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  <p:sp>
          <p:nvSpPr>
            <p:cNvPr id="73" name="Figure">
              <a:extLst>
                <a:ext uri="{FF2B5EF4-FFF2-40B4-BE49-F238E27FC236}">
                  <a16:creationId xmlns:a16="http://schemas.microsoft.com/office/drawing/2014/main" xmlns="" id="{FE837E1F-FDD9-4B72-BE00-FC283DB3B74C}"/>
                </a:ext>
              </a:extLst>
            </p:cNvPr>
            <p:cNvSpPr/>
            <p:nvPr/>
          </p:nvSpPr>
          <p:spPr>
            <a:xfrm>
              <a:off x="6730112" y="114053"/>
              <a:ext cx="1313884" cy="11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19060" extrusionOk="0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9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  <p:sp>
          <p:nvSpPr>
            <p:cNvPr id="74" name="Figure">
              <a:extLst>
                <a:ext uri="{FF2B5EF4-FFF2-40B4-BE49-F238E27FC236}">
                  <a16:creationId xmlns:a16="http://schemas.microsoft.com/office/drawing/2014/main" xmlns="" id="{0BF1ABAE-9795-4231-8BD0-A7054ED3261F}"/>
                </a:ext>
              </a:extLst>
            </p:cNvPr>
            <p:cNvSpPr/>
            <p:nvPr/>
          </p:nvSpPr>
          <p:spPr>
            <a:xfrm>
              <a:off x="1921112" y="420729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9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  <p:sp>
          <p:nvSpPr>
            <p:cNvPr id="75" name="Figure">
              <a:extLst>
                <a:ext uri="{FF2B5EF4-FFF2-40B4-BE49-F238E27FC236}">
                  <a16:creationId xmlns:a16="http://schemas.microsoft.com/office/drawing/2014/main" xmlns="" id="{5CFF1A0D-990A-4C75-8652-00B91227C5BC}"/>
                </a:ext>
              </a:extLst>
            </p:cNvPr>
            <p:cNvSpPr/>
            <p:nvPr/>
          </p:nvSpPr>
          <p:spPr>
            <a:xfrm>
              <a:off x="8765547" y="1031118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9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382F3BB7-7983-436E-A14E-6FF378813428}"/>
              </a:ext>
            </a:extLst>
          </p:cNvPr>
          <p:cNvGrpSpPr/>
          <p:nvPr/>
        </p:nvGrpSpPr>
        <p:grpSpPr>
          <a:xfrm>
            <a:off x="4660022" y="1286302"/>
            <a:ext cx="1694177" cy="922052"/>
            <a:chOff x="402549" y="368868"/>
            <a:chExt cx="3011868" cy="1229404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BF66E086-42AB-4B5C-8F92-D1313B24C01C}"/>
                </a:ext>
              </a:extLst>
            </p:cNvPr>
            <p:cNvSpPr txBox="1"/>
            <p:nvPr/>
          </p:nvSpPr>
          <p:spPr>
            <a:xfrm>
              <a:off x="402549" y="368868"/>
              <a:ext cx="2982086" cy="553998"/>
            </a:xfrm>
            <a:prstGeom prst="rect">
              <a:avLst/>
            </a:prstGeom>
            <a:noFill/>
          </p:spPr>
          <p:txBody>
            <a:bodyPr wrap="square" tIns="137160" bIns="0" rtlCol="0" anchor="b">
              <a:spAutoFit/>
            </a:bodyPr>
            <a:lstStyle/>
            <a:p>
              <a:pPr defTabSz="685766"/>
              <a:r>
                <a:rPr lang="en-US" b="1" dirty="0" err="1">
                  <a:solidFill>
                    <a:schemeClr val="bg1"/>
                  </a:solidFill>
                  <a:latin typeface="Calibri" panose="020F0502020204030204"/>
                </a:rPr>
                <a:t>Bahaya</a:t>
              </a:r>
              <a:endParaRPr lang="en-US" b="1" dirty="0">
                <a:solidFill>
                  <a:schemeClr val="bg1"/>
                </a:solidFill>
                <a:latin typeface="Calibri" panose="020F0502020204030204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xmlns="" id="{C771227A-93EF-4E4E-A1D1-681C6628266E}"/>
                </a:ext>
              </a:extLst>
            </p:cNvPr>
            <p:cNvSpPr txBox="1"/>
            <p:nvPr/>
          </p:nvSpPr>
          <p:spPr>
            <a:xfrm>
              <a:off x="432332" y="1044274"/>
              <a:ext cx="2982085" cy="553998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defTabSz="685766"/>
              <a:r>
                <a:rPr lang="en-US" sz="1350" dirty="0" err="1">
                  <a:solidFill>
                    <a:schemeClr val="bg1"/>
                  </a:solidFill>
                  <a:latin typeface="Calibri" panose="020F0502020204030204"/>
                </a:rPr>
                <a:t>Lingkungan</a:t>
              </a:r>
              <a:r>
                <a:rPr lang="en-US" sz="1350" dirty="0">
                  <a:solidFill>
                    <a:schemeClr val="bg1"/>
                  </a:solidFill>
                  <a:latin typeface="Calibri" panose="020F0502020204030204"/>
                </a:rPr>
                <a:t> </a:t>
              </a:r>
              <a:r>
                <a:rPr lang="en-US" sz="1350" dirty="0" err="1">
                  <a:solidFill>
                    <a:schemeClr val="bg1"/>
                  </a:solidFill>
                  <a:latin typeface="Calibri" panose="020F0502020204030204"/>
                </a:rPr>
                <a:t>bahaya</a:t>
              </a:r>
              <a:r>
                <a:rPr lang="en-US" sz="1350" dirty="0">
                  <a:solidFill>
                    <a:schemeClr val="bg1"/>
                  </a:solidFill>
                  <a:latin typeface="Calibri" panose="020F0502020204030204"/>
                </a:rPr>
                <a:t> </a:t>
              </a:r>
              <a:r>
                <a:rPr lang="en-US" sz="1350" dirty="0" err="1">
                  <a:solidFill>
                    <a:schemeClr val="bg1"/>
                  </a:solidFill>
                  <a:latin typeface="Calibri" panose="020F0502020204030204"/>
                </a:rPr>
                <a:t>bagi</a:t>
              </a:r>
              <a:r>
                <a:rPr lang="en-US" sz="1350" dirty="0">
                  <a:solidFill>
                    <a:schemeClr val="bg1"/>
                  </a:solidFill>
                  <a:latin typeface="Calibri" panose="020F0502020204030204"/>
                </a:rPr>
                <a:t> </a:t>
              </a:r>
              <a:r>
                <a:rPr lang="en-US" sz="1350" dirty="0" err="1">
                  <a:solidFill>
                    <a:schemeClr val="bg1"/>
                  </a:solidFill>
                  <a:latin typeface="Calibri" panose="020F0502020204030204"/>
                </a:rPr>
                <a:t>penolong</a:t>
              </a:r>
              <a:endParaRPr lang="en-US" sz="1350" dirty="0">
                <a:solidFill>
                  <a:schemeClr val="bg1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713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1">
            <a:extLst>
              <a:ext uri="{FF2B5EF4-FFF2-40B4-BE49-F238E27FC236}">
                <a16:creationId xmlns:a16="http://schemas.microsoft.com/office/drawing/2014/main" xmlns="" id="{28AA76BE-9D91-4536-A268-7468A9374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171575"/>
            <a:ext cx="4367213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2">
            <a:extLst>
              <a:ext uri="{FF2B5EF4-FFF2-40B4-BE49-F238E27FC236}">
                <a16:creationId xmlns:a16="http://schemas.microsoft.com/office/drawing/2014/main" xmlns="" id="{0FED9C25-1FBE-49B8-943B-CB94562F2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609600"/>
            <a:ext cx="3695700" cy="26876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id-ID" altLang="en-US">
              <a:solidFill>
                <a:srgbClr val="000000"/>
              </a:solidFill>
              <a:sym typeface="Georgia" panose="02040502050405020303" pitchFamily="18" charset="0"/>
            </a:endParaRPr>
          </a:p>
        </p:txBody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xmlns="" id="{26B4A546-64B6-4BE3-BFBD-15F02B28A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3886200"/>
            <a:ext cx="3611562" cy="26876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id-ID" altLang="en-US">
              <a:solidFill>
                <a:srgbClr val="000000"/>
              </a:solidFill>
              <a:sym typeface="Georgia" panose="02040502050405020303" pitchFamily="18" charset="0"/>
            </a:endParaRPr>
          </a:p>
        </p:txBody>
      </p:sp>
      <p:sp>
        <p:nvSpPr>
          <p:cNvPr id="50181" name="Rectangle 4">
            <a:extLst>
              <a:ext uri="{FF2B5EF4-FFF2-40B4-BE49-F238E27FC236}">
                <a16:creationId xmlns:a16="http://schemas.microsoft.com/office/drawing/2014/main" xmlns="" id="{ED0B0421-6A25-4F55-A7D1-63E54AB2F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4388" y="3886200"/>
            <a:ext cx="4367212" cy="26876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id-ID" altLang="en-US">
              <a:solidFill>
                <a:srgbClr val="000000"/>
              </a:solidFill>
              <a:sym typeface="Georgia" panose="02040502050405020303" pitchFamily="18" charset="0"/>
            </a:endParaRPr>
          </a:p>
        </p:txBody>
      </p:sp>
      <p:sp>
        <p:nvSpPr>
          <p:cNvPr id="50182" name="Rectangle 5">
            <a:extLst>
              <a:ext uri="{FF2B5EF4-FFF2-40B4-BE49-F238E27FC236}">
                <a16:creationId xmlns:a16="http://schemas.microsoft.com/office/drawing/2014/main" xmlns="" id="{3BE2559B-84A7-4C4A-9DDF-3F152E8DF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8188" y="685800"/>
            <a:ext cx="4267200" cy="2687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id-ID" altLang="en-US">
              <a:solidFill>
                <a:srgbClr val="000000"/>
              </a:solidFill>
              <a:sym typeface="Georgia" panose="02040502050405020303" pitchFamily="18" charset="0"/>
            </a:endParaRPr>
          </a:p>
        </p:txBody>
      </p:sp>
      <p:sp>
        <p:nvSpPr>
          <p:cNvPr id="50183" name="Text Box 6">
            <a:extLst>
              <a:ext uri="{FF2B5EF4-FFF2-40B4-BE49-F238E27FC236}">
                <a16:creationId xmlns:a16="http://schemas.microsoft.com/office/drawing/2014/main" xmlns="" id="{1D395779-5506-4F0E-B6B6-C7238C897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988" y="1098550"/>
            <a:ext cx="33178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  <a:sym typeface="Lucida Sans Unicode" panose="020B0602030504020204" pitchFamily="34" charset="0"/>
              </a:rPr>
              <a:t>1</a:t>
            </a:r>
            <a:endParaRPr lang="id-ID" altLang="en-US">
              <a:solidFill>
                <a:srgbClr val="000000"/>
              </a:solidFill>
              <a:sym typeface="Georgia" panose="02040502050405020303" pitchFamily="18" charset="0"/>
            </a:endParaRPr>
          </a:p>
        </p:txBody>
      </p:sp>
      <p:sp>
        <p:nvSpPr>
          <p:cNvPr id="50184" name="Text Box 7">
            <a:extLst>
              <a:ext uri="{FF2B5EF4-FFF2-40B4-BE49-F238E27FC236}">
                <a16:creationId xmlns:a16="http://schemas.microsoft.com/office/drawing/2014/main" xmlns="" id="{E99A34B0-3A7F-4924-B856-7E28EF42E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0588" y="76200"/>
            <a:ext cx="3556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sz="2600" b="1">
                <a:solidFill>
                  <a:srgbClr val="C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2</a:t>
            </a:r>
            <a:endParaRPr lang="id-ID" altLang="en-US">
              <a:solidFill>
                <a:srgbClr val="000000"/>
              </a:solidFill>
              <a:sym typeface="Georgia" panose="02040502050405020303" pitchFamily="18" charset="0"/>
            </a:endParaRPr>
          </a:p>
        </p:txBody>
      </p:sp>
      <p:sp>
        <p:nvSpPr>
          <p:cNvPr id="50185" name="Text Box 8">
            <a:extLst>
              <a:ext uri="{FF2B5EF4-FFF2-40B4-BE49-F238E27FC236}">
                <a16:creationId xmlns:a16="http://schemas.microsoft.com/office/drawing/2014/main" xmlns="" id="{0DA8375D-0003-4312-8DAA-1CAB176C7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352800"/>
            <a:ext cx="3556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sz="2600" b="1">
                <a:solidFill>
                  <a:srgbClr val="C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3</a:t>
            </a:r>
            <a:endParaRPr lang="id-ID" altLang="en-US">
              <a:solidFill>
                <a:srgbClr val="000000"/>
              </a:solidFill>
              <a:sym typeface="Georgia" panose="02040502050405020303" pitchFamily="18" charset="0"/>
            </a:endParaRPr>
          </a:p>
        </p:txBody>
      </p:sp>
      <p:sp>
        <p:nvSpPr>
          <p:cNvPr id="50186" name="Text Box 9">
            <a:extLst>
              <a:ext uri="{FF2B5EF4-FFF2-40B4-BE49-F238E27FC236}">
                <a16:creationId xmlns:a16="http://schemas.microsoft.com/office/drawing/2014/main" xmlns="" id="{8AA73894-3EDE-4EF2-A154-490C607D9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9800" y="3352800"/>
            <a:ext cx="3556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sz="2600" b="1">
                <a:solidFill>
                  <a:srgbClr val="C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4</a:t>
            </a:r>
            <a:endParaRPr lang="id-ID" altLang="en-US">
              <a:solidFill>
                <a:srgbClr val="000000"/>
              </a:solidFill>
              <a:sym typeface="Georgia" panose="02040502050405020303" pitchFamily="18" charset="0"/>
            </a:endParaRPr>
          </a:p>
        </p:txBody>
      </p:sp>
      <p:pic>
        <p:nvPicPr>
          <p:cNvPr id="50187" name="Picture 10">
            <a:extLst>
              <a:ext uri="{FF2B5EF4-FFF2-40B4-BE49-F238E27FC236}">
                <a16:creationId xmlns:a16="http://schemas.microsoft.com/office/drawing/2014/main" xmlns="" id="{DF8D180A-69FC-4641-86DB-552B798E3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981075"/>
            <a:ext cx="3646487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8" name="Picture 12">
            <a:extLst>
              <a:ext uri="{FF2B5EF4-FFF2-40B4-BE49-F238E27FC236}">
                <a16:creationId xmlns:a16="http://schemas.microsoft.com/office/drawing/2014/main" xmlns="" id="{C6754343-0DE1-410F-88B6-56109DD73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4114800"/>
            <a:ext cx="34893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9" name="Picture 13">
            <a:extLst>
              <a:ext uri="{FF2B5EF4-FFF2-40B4-BE49-F238E27FC236}">
                <a16:creationId xmlns:a16="http://schemas.microsoft.com/office/drawing/2014/main" xmlns="" id="{7AFD1331-8985-4889-9C55-244157079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8" y="4648200"/>
            <a:ext cx="429101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0" name="Text Box 7">
            <a:extLst>
              <a:ext uri="{FF2B5EF4-FFF2-40B4-BE49-F238E27FC236}">
                <a16:creationId xmlns:a16="http://schemas.microsoft.com/office/drawing/2014/main" xmlns="" id="{49276192-4D5A-4444-8AE0-02025CA52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152400"/>
            <a:ext cx="3556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id-ID" altLang="en-US" sz="2600" b="1">
                <a:solidFill>
                  <a:srgbClr val="C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1</a:t>
            </a:r>
            <a:endParaRPr lang="en-US" altLang="en-US" sz="2600" b="1">
              <a:solidFill>
                <a:srgbClr val="C00000"/>
              </a:solidFill>
              <a:latin typeface="Arial Narrow" panose="020B0606020202030204" pitchFamily="34" charset="0"/>
              <a:sym typeface="Arial Narrow" panose="020B0606020202030204" pitchFamily="34" charset="0"/>
            </a:endParaRPr>
          </a:p>
        </p:txBody>
      </p:sp>
      <p:sp>
        <p:nvSpPr>
          <p:cNvPr id="50191" name="TextBox 3">
            <a:extLst>
              <a:ext uri="{FF2B5EF4-FFF2-40B4-BE49-F238E27FC236}">
                <a16:creationId xmlns:a16="http://schemas.microsoft.com/office/drawing/2014/main" xmlns="" id="{2ED14AE7-E0A3-41AE-A253-D6262CF18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0"/>
            <a:ext cx="5761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id-ID" altLang="zh-CN" b="1">
                <a:solidFill>
                  <a:schemeClr val="bg1"/>
                </a:solidFill>
                <a:latin typeface="Franklin Gothic Book" panose="020B0503020102020204" pitchFamily="34" charset="0"/>
                <a:sym typeface="Franklin Gothic Book" panose="020B0503020102020204" pitchFamily="34" charset="0"/>
              </a:rPr>
              <a:t>BASIC LIFE SUPPORT</a:t>
            </a:r>
            <a:endParaRPr lang="id-ID" altLang="zh-CN">
              <a:solidFill>
                <a:srgbClr val="000000"/>
              </a:solidFill>
              <a:sym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ate Placeholder 3">
            <a:extLst>
              <a:ext uri="{FF2B5EF4-FFF2-40B4-BE49-F238E27FC236}">
                <a16:creationId xmlns:a16="http://schemas.microsoft.com/office/drawing/2014/main" xmlns="" id="{C2A3FD59-5EA2-4AB8-87EE-2EAA1EA288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212D63DA-9D8D-425B-8E27-88FF45AEF0D0}" type="datetime1">
              <a:rPr lang="id-ID" altLang="en-US" smtClean="0">
                <a:solidFill>
                  <a:schemeClr val="accent2"/>
                </a:solidFill>
              </a:rPr>
              <a:pPr/>
              <a:t>16/11/2021</a:t>
            </a:fld>
            <a:endParaRPr lang="en-US" altLang="en-US" sz="1800"/>
          </a:p>
        </p:txBody>
      </p:sp>
      <p:pic>
        <p:nvPicPr>
          <p:cNvPr id="51203" name="Picture 1">
            <a:extLst>
              <a:ext uri="{FF2B5EF4-FFF2-40B4-BE49-F238E27FC236}">
                <a16:creationId xmlns:a16="http://schemas.microsoft.com/office/drawing/2014/main" xmlns="" id="{EFD041E3-7CC2-4A0B-946A-67F12C4E4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6616700" cy="437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6">
            <a:extLst>
              <a:ext uri="{FF2B5EF4-FFF2-40B4-BE49-F238E27FC236}">
                <a16:creationId xmlns:a16="http://schemas.microsoft.com/office/drawing/2014/main" xmlns="" id="{9BE0326D-7A25-4CAF-AE72-BE35B47605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3876675"/>
            <a:ext cx="429895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7">
            <a:extLst>
              <a:ext uri="{FF2B5EF4-FFF2-40B4-BE49-F238E27FC236}">
                <a16:creationId xmlns:a16="http://schemas.microsoft.com/office/drawing/2014/main" xmlns="" id="{3BC96D46-2283-4225-BE0E-4E9D3E13B1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88" y="3876675"/>
            <a:ext cx="41402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6554867" cy="1524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err="1" smtClean="0">
                <a:solidFill>
                  <a:srgbClr val="FF0000"/>
                </a:solidFill>
              </a:rPr>
              <a:t>attentition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4572000"/>
          </a:xfrm>
        </p:spPr>
        <p:txBody>
          <a:bodyPr>
            <a:normAutofit fontScale="92500" lnSpcReduction="20000"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3200" dirty="0" err="1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Peredaran</a:t>
            </a: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darah</a:t>
            </a: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(s</a:t>
            </a:r>
            <a:r>
              <a:rPr lang="id-ID" sz="3200" dirty="0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irkulasi</a:t>
            </a: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)</a:t>
            </a:r>
            <a:r>
              <a:rPr lang="id-ID" sz="3200" dirty="0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yang berhenti </a:t>
            </a:r>
            <a:br>
              <a:rPr lang="id-ID" sz="3200" dirty="0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</a:br>
            <a:r>
              <a:rPr lang="id-ID" sz="3200" dirty="0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3 - 4 menit </a:t>
            </a: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/>
            </a:r>
            <a:br>
              <a:rPr lang="en-US" sz="3200" dirty="0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</a:br>
            <a:r>
              <a:rPr lang="id-ID" sz="3200" dirty="0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otak </a:t>
            </a:r>
            <a:r>
              <a:rPr lang="en-US" sz="3200" dirty="0" err="1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mulai</a:t>
            </a: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mengalami</a:t>
            </a: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kerusakan</a:t>
            </a: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karena</a:t>
            </a: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hipoksia</a:t>
            </a:r>
            <a:r>
              <a:rPr lang="id-ID" sz="3200" dirty="0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.  </a:t>
            </a:r>
            <a:br>
              <a:rPr lang="id-ID" sz="3200" dirty="0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</a:br>
            <a:r>
              <a:rPr lang="id-ID" sz="3200" dirty="0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/>
            </a:r>
            <a:br>
              <a:rPr lang="id-ID" sz="3200" dirty="0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</a:br>
            <a:r>
              <a:rPr lang="id-ID" sz="3200" dirty="0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Jika pasien mengalami </a:t>
            </a:r>
            <a:r>
              <a:rPr lang="en-US" sz="3200" dirty="0" err="1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kekurangan</a:t>
            </a: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oksigen</a:t>
            </a: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(</a:t>
            </a:r>
            <a:r>
              <a:rPr lang="id-ID" sz="3200" dirty="0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hipoks</a:t>
            </a:r>
            <a:r>
              <a:rPr lang="en-US" sz="3200" dirty="0" err="1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ia</a:t>
            </a: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)</a:t>
            </a:r>
            <a:r>
              <a:rPr lang="id-ID" sz="3200" dirty="0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sebelumnya, </a:t>
            </a:r>
            <a:br>
              <a:rPr lang="id-ID" sz="3200" dirty="0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</a:br>
            <a:r>
              <a:rPr lang="id-ID" sz="3200" dirty="0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batas waktu menjadi lebih pendek.</a:t>
            </a: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/>
            </a:r>
            <a:br>
              <a:rPr lang="en-US" sz="3200" dirty="0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/>
            </a:r>
            <a:br>
              <a:rPr lang="en-US" sz="3200" dirty="0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BLS yang </a:t>
            </a:r>
            <a:r>
              <a:rPr lang="id-ID" sz="3200" dirty="0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dilakukan dengan cara yang benar</a:t>
            </a:r>
            <a:br>
              <a:rPr lang="id-ID" sz="3200" dirty="0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</a:br>
            <a:r>
              <a:rPr lang="id-ID" sz="3200" dirty="0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menghasilkan  cardiac</a:t>
            </a: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out put</a:t>
            </a:r>
            <a:br>
              <a:rPr lang="en-US" sz="3200" dirty="0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30% </a:t>
            </a:r>
            <a:r>
              <a:rPr lang="en-US" sz="3200" dirty="0" err="1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dari</a:t>
            </a: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cardiac out put normal</a:t>
            </a:r>
            <a:endParaRPr lang="en-U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1DD8068-31AC-43DD-8CF4-3A1774DB5B48}" type="slidenum">
              <a:rPr lang="en-US" smtClean="0">
                <a:latin typeface="Times New Roman" charset="0"/>
              </a:rPr>
              <a:pPr>
                <a:defRPr/>
              </a:pPr>
              <a:t>4</a:t>
            </a:fld>
            <a:endParaRPr lang="en-US" smtClean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805251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cg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1" y="0"/>
            <a:ext cx="6913033" cy="40005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43000" y="0"/>
            <a:ext cx="6858000" cy="4000504"/>
          </a:xfrm>
          <a:prstGeom prst="rect">
            <a:avLst/>
          </a:prstGeom>
          <a:solidFill>
            <a:schemeClr val="accent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732340" y="188640"/>
            <a:ext cx="5724636" cy="1800200"/>
          </a:xfrm>
          <a:prstGeom prst="round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defRPr/>
            </a:pPr>
            <a:r>
              <a:rPr lang="id-ID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Basic Life Support</a:t>
            </a:r>
            <a:endParaRPr lang="en-US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dirty="0">
                <a:solidFill>
                  <a:prstClr val="black">
                    <a:tint val="75000"/>
                  </a:prstClr>
                </a:solidFill>
                <a:latin typeface="Calibri"/>
              </a:rPr>
              <a:t>CODE BLUE RS SOEWANDHIE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871396" y="2878985"/>
            <a:ext cx="3129603" cy="1990177"/>
          </a:xfrm>
          <a:prstGeom prst="roundRect">
            <a:avLst/>
          </a:prstGeom>
          <a:gradFill>
            <a:gsLst>
              <a:gs pos="33000">
                <a:srgbClr val="00B050"/>
              </a:gs>
              <a:gs pos="10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defRPr/>
            </a:pPr>
            <a:r>
              <a:rPr lang="en-US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Suspect / Confirmed </a:t>
            </a:r>
            <a:r>
              <a:rPr lang="en-US" sz="40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Covid</a:t>
            </a:r>
            <a:r>
              <a:rPr lang="en-US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19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694" y="4890649"/>
            <a:ext cx="5443538" cy="141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90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Prinsip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Umum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Resusitasi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Pasien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Covid</a:t>
            </a:r>
            <a:r>
              <a:rPr lang="en-US" dirty="0">
                <a:solidFill>
                  <a:schemeClr val="bg1"/>
                </a:solidFill>
              </a:rPr>
              <a:t> 19</a:t>
            </a: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>
          <a:xfrm>
            <a:off x="5986463" y="5624513"/>
            <a:ext cx="1543050" cy="273844"/>
          </a:xfrm>
        </p:spPr>
        <p:txBody>
          <a:bodyPr/>
          <a:lstStyle/>
          <a:p>
            <a:fld id="{FC1CF07D-8B3F-4D32-B059-0039CEA46DB1}" type="slidenum">
              <a:rPr lang="en-US">
                <a:solidFill>
                  <a:srgbClr val="25252B">
                    <a:lumMod val="75000"/>
                    <a:lumOff val="25000"/>
                  </a:srgbClr>
                </a:solidFill>
                <a:latin typeface="Calibri" panose="020F0502020204030204"/>
              </a:rPr>
              <a:pPr/>
              <a:t>41</a:t>
            </a:fld>
            <a:endParaRPr lang="en-US">
              <a:solidFill>
                <a:srgbClr val="25252B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A6AF471-65E7-4035-936B-EC4CB0E3E862}"/>
              </a:ext>
            </a:extLst>
          </p:cNvPr>
          <p:cNvGrpSpPr/>
          <p:nvPr/>
        </p:nvGrpSpPr>
        <p:grpSpPr>
          <a:xfrm>
            <a:off x="2327314" y="2219143"/>
            <a:ext cx="3486824" cy="888117"/>
            <a:chOff x="2385722" y="1686972"/>
            <a:chExt cx="3321342" cy="1184157"/>
          </a:xfrm>
        </p:grpSpPr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xmlns="" id="{E0578806-54D9-4D37-B865-BA2600D47AAD}"/>
                </a:ext>
              </a:extLst>
            </p:cNvPr>
            <p:cNvSpPr txBox="1"/>
            <p:nvPr/>
          </p:nvSpPr>
          <p:spPr>
            <a:xfrm>
              <a:off x="2385722" y="1686972"/>
              <a:ext cx="3321342" cy="923330"/>
            </a:xfrm>
            <a:prstGeom prst="rect">
              <a:avLst/>
            </a:prstGeom>
            <a:noFill/>
          </p:spPr>
          <p:txBody>
            <a:bodyPr wrap="square" tIns="137160" bIns="0" rtlCol="0" anchor="b">
              <a:spAutoFit/>
            </a:bodyPr>
            <a:lstStyle/>
            <a:p>
              <a:pPr defTabSz="685766"/>
              <a:r>
                <a:rPr lang="en-US" b="1" cap="all" dirty="0">
                  <a:solidFill>
                    <a:schemeClr val="bg1"/>
                  </a:solidFill>
                  <a:latin typeface="Calibri" panose="020F0502020204030204"/>
                </a:rPr>
                <a:t>KURANGI PAPARAN TERHADAP PENOLONG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xmlns="" id="{031D490B-EC99-4F1B-BDD6-5D787AD924DC}"/>
                </a:ext>
              </a:extLst>
            </p:cNvPr>
            <p:cNvSpPr txBox="1"/>
            <p:nvPr/>
          </p:nvSpPr>
          <p:spPr>
            <a:xfrm>
              <a:off x="2385722" y="2594130"/>
              <a:ext cx="3321342" cy="276999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defTabSz="685766"/>
              <a:r>
                <a:rPr lang="en-US" sz="1350" dirty="0">
                  <a:solidFill>
                    <a:prstClr val="white"/>
                  </a:solidFill>
                  <a:latin typeface="Calibri" panose="020F0502020204030204"/>
                </a:rPr>
                <a:t> 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0429AE2-DE86-44E3-8DE4-B647F6A371CD}"/>
              </a:ext>
            </a:extLst>
          </p:cNvPr>
          <p:cNvGrpSpPr/>
          <p:nvPr/>
        </p:nvGrpSpPr>
        <p:grpSpPr>
          <a:xfrm>
            <a:off x="2357754" y="3507419"/>
            <a:ext cx="5107004" cy="692497"/>
            <a:chOff x="2385722" y="3429847"/>
            <a:chExt cx="3321342" cy="923331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xmlns="" id="{CC622461-4704-41D9-A52C-03B8AD9FE67F}"/>
                </a:ext>
              </a:extLst>
            </p:cNvPr>
            <p:cNvSpPr txBox="1"/>
            <p:nvPr/>
          </p:nvSpPr>
          <p:spPr>
            <a:xfrm>
              <a:off x="2385722" y="3429847"/>
              <a:ext cx="3321342" cy="923331"/>
            </a:xfrm>
            <a:prstGeom prst="rect">
              <a:avLst/>
            </a:prstGeom>
            <a:noFill/>
          </p:spPr>
          <p:txBody>
            <a:bodyPr wrap="square" tIns="137160" bIns="0" rtlCol="0" anchor="b">
              <a:spAutoFit/>
            </a:bodyPr>
            <a:lstStyle/>
            <a:p>
              <a:pPr defTabSz="685766"/>
              <a:r>
                <a:rPr lang="en-US" b="1" cap="all" dirty="0" err="1">
                  <a:solidFill>
                    <a:schemeClr val="bg1"/>
                  </a:solidFill>
                  <a:latin typeface="Calibri" panose="020F0502020204030204"/>
                </a:rPr>
                <a:t>Prioritaskan</a:t>
              </a:r>
              <a:r>
                <a:rPr lang="en-US" b="1" cap="all" dirty="0">
                  <a:solidFill>
                    <a:schemeClr val="bg1"/>
                  </a:solidFill>
                  <a:latin typeface="Calibri" panose="020F0502020204030204"/>
                </a:rPr>
                <a:t> </a:t>
              </a:r>
              <a:r>
                <a:rPr lang="en-US" b="1" cap="all" dirty="0" err="1">
                  <a:solidFill>
                    <a:schemeClr val="bg1"/>
                  </a:solidFill>
                  <a:latin typeface="Calibri" panose="020F0502020204030204"/>
                </a:rPr>
                <a:t>strategi</a:t>
              </a:r>
              <a:r>
                <a:rPr lang="en-US" b="1" cap="all" dirty="0">
                  <a:solidFill>
                    <a:schemeClr val="bg1"/>
                  </a:solidFill>
                  <a:latin typeface="Calibri" panose="020F0502020204030204"/>
                </a:rPr>
                <a:t> </a:t>
              </a:r>
              <a:r>
                <a:rPr lang="en-US" b="1" cap="all" dirty="0" err="1">
                  <a:solidFill>
                    <a:schemeClr val="bg1"/>
                  </a:solidFill>
                  <a:latin typeface="Calibri" panose="020F0502020204030204"/>
                </a:rPr>
                <a:t>oksigenasi</a:t>
              </a:r>
              <a:r>
                <a:rPr lang="en-US" b="1" cap="all" dirty="0">
                  <a:solidFill>
                    <a:schemeClr val="bg1"/>
                  </a:solidFill>
                  <a:latin typeface="Calibri" panose="020F0502020204030204"/>
                </a:rPr>
                <a:t> </a:t>
              </a:r>
              <a:r>
                <a:rPr lang="en-US" b="1" cap="all" dirty="0" err="1">
                  <a:solidFill>
                    <a:schemeClr val="bg1"/>
                  </a:solidFill>
                  <a:latin typeface="Calibri" panose="020F0502020204030204"/>
                </a:rPr>
                <a:t>dan</a:t>
              </a:r>
              <a:r>
                <a:rPr lang="en-US" b="1" cap="all" dirty="0">
                  <a:solidFill>
                    <a:schemeClr val="bg1"/>
                  </a:solidFill>
                  <a:latin typeface="Calibri" panose="020F0502020204030204"/>
                </a:rPr>
                <a:t> </a:t>
              </a:r>
              <a:r>
                <a:rPr lang="en-US" b="1" cap="all" dirty="0" err="1">
                  <a:solidFill>
                    <a:schemeClr val="bg1"/>
                  </a:solidFill>
                  <a:latin typeface="Calibri" panose="020F0502020204030204"/>
                </a:rPr>
                <a:t>ventilasi</a:t>
              </a:r>
              <a:r>
                <a:rPr lang="en-US" b="1" cap="all" dirty="0">
                  <a:solidFill>
                    <a:schemeClr val="bg1"/>
                  </a:solidFill>
                  <a:latin typeface="Calibri" panose="020F0502020204030204"/>
                </a:rPr>
                <a:t> </a:t>
              </a:r>
              <a:r>
                <a:rPr lang="en-US" b="1" cap="all" dirty="0" err="1">
                  <a:solidFill>
                    <a:schemeClr val="bg1"/>
                  </a:solidFill>
                  <a:latin typeface="Calibri" panose="020F0502020204030204"/>
                </a:rPr>
                <a:t>dengan</a:t>
              </a:r>
              <a:r>
                <a:rPr lang="en-US" b="1" cap="all" dirty="0">
                  <a:solidFill>
                    <a:schemeClr val="bg1"/>
                  </a:solidFill>
                  <a:latin typeface="Calibri" panose="020F0502020204030204"/>
                </a:rPr>
                <a:t> </a:t>
              </a:r>
              <a:r>
                <a:rPr lang="en-US" b="1" cap="all" dirty="0" err="1">
                  <a:solidFill>
                    <a:schemeClr val="bg1"/>
                  </a:solidFill>
                  <a:latin typeface="Calibri" panose="020F0502020204030204"/>
                </a:rPr>
                <a:t>risiko</a:t>
              </a:r>
              <a:r>
                <a:rPr lang="en-US" b="1" cap="all" dirty="0">
                  <a:solidFill>
                    <a:schemeClr val="bg1"/>
                  </a:solidFill>
                  <a:latin typeface="Calibri" panose="020F0502020204030204"/>
                </a:rPr>
                <a:t> </a:t>
              </a:r>
              <a:r>
                <a:rPr lang="en-US" b="1" cap="all" dirty="0" err="1">
                  <a:solidFill>
                    <a:schemeClr val="bg1"/>
                  </a:solidFill>
                  <a:latin typeface="Calibri" panose="020F0502020204030204"/>
                </a:rPr>
                <a:t>aerosolisasi</a:t>
              </a:r>
              <a:r>
                <a:rPr lang="en-US" b="1" cap="all" dirty="0">
                  <a:solidFill>
                    <a:schemeClr val="bg1"/>
                  </a:solidFill>
                  <a:latin typeface="Calibri" panose="020F0502020204030204"/>
                </a:rPr>
                <a:t> </a:t>
              </a:r>
              <a:r>
                <a:rPr lang="en-US" b="1" cap="all" dirty="0" err="1">
                  <a:solidFill>
                    <a:schemeClr val="bg1"/>
                  </a:solidFill>
                  <a:latin typeface="Calibri" panose="020F0502020204030204"/>
                </a:rPr>
                <a:t>rendah</a:t>
              </a:r>
              <a:endParaRPr lang="en-US" b="1" cap="all" dirty="0">
                <a:solidFill>
                  <a:schemeClr val="bg1"/>
                </a:solidFill>
                <a:latin typeface="Calibri" panose="020F0502020204030204"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xmlns="" id="{3F4DF03A-CD5E-4BAD-A8CE-640DF4266467}"/>
                </a:ext>
              </a:extLst>
            </p:cNvPr>
            <p:cNvSpPr txBox="1"/>
            <p:nvPr/>
          </p:nvSpPr>
          <p:spPr>
            <a:xfrm>
              <a:off x="2385722" y="4042001"/>
              <a:ext cx="3321342" cy="276999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defTabSz="685766"/>
              <a:endParaRPr lang="en-US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23075D5-6422-4430-870B-377162EE11B5}"/>
              </a:ext>
            </a:extLst>
          </p:cNvPr>
          <p:cNvGrpSpPr/>
          <p:nvPr/>
        </p:nvGrpSpPr>
        <p:grpSpPr>
          <a:xfrm>
            <a:off x="2327314" y="4395534"/>
            <a:ext cx="3918872" cy="888117"/>
            <a:chOff x="2385722" y="4582714"/>
            <a:chExt cx="3321342" cy="1184157"/>
          </a:xfrm>
        </p:grpSpPr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xmlns="" id="{4B4E1CB5-770B-4761-9F0D-AE9E9D7DAAE6}"/>
                </a:ext>
              </a:extLst>
            </p:cNvPr>
            <p:cNvSpPr txBox="1"/>
            <p:nvPr/>
          </p:nvSpPr>
          <p:spPr>
            <a:xfrm>
              <a:off x="2385722" y="4582714"/>
              <a:ext cx="3321342" cy="923330"/>
            </a:xfrm>
            <a:prstGeom prst="rect">
              <a:avLst/>
            </a:prstGeom>
            <a:noFill/>
          </p:spPr>
          <p:txBody>
            <a:bodyPr wrap="square" tIns="137160" bIns="0" rtlCol="0" anchor="b">
              <a:spAutoFit/>
            </a:bodyPr>
            <a:lstStyle/>
            <a:p>
              <a:pPr defTabSz="685766"/>
              <a:r>
                <a:rPr lang="en-US" b="1" cap="all" dirty="0" err="1">
                  <a:solidFill>
                    <a:schemeClr val="bg1"/>
                  </a:solidFill>
                  <a:latin typeface="Calibri" panose="020F0502020204030204"/>
                </a:rPr>
                <a:t>Pertimbangkan</a:t>
              </a:r>
              <a:r>
                <a:rPr lang="en-US" b="1" cap="all" dirty="0">
                  <a:solidFill>
                    <a:schemeClr val="bg1"/>
                  </a:solidFill>
                  <a:latin typeface="Calibri" panose="020F0502020204030204"/>
                </a:rPr>
                <a:t> </a:t>
              </a:r>
              <a:r>
                <a:rPr lang="en-US" b="1" cap="all" dirty="0" err="1">
                  <a:solidFill>
                    <a:schemeClr val="bg1"/>
                  </a:solidFill>
                  <a:latin typeface="Calibri" panose="020F0502020204030204"/>
                </a:rPr>
                <a:t>kelayakan</a:t>
              </a:r>
              <a:r>
                <a:rPr lang="en-US" b="1" cap="all" dirty="0">
                  <a:solidFill>
                    <a:schemeClr val="bg1"/>
                  </a:solidFill>
                  <a:latin typeface="Calibri" panose="020F0502020204030204"/>
                </a:rPr>
                <a:t>  </a:t>
              </a:r>
              <a:r>
                <a:rPr lang="en-US" b="1" cap="all" dirty="0" err="1">
                  <a:solidFill>
                    <a:schemeClr val="bg1"/>
                  </a:solidFill>
                  <a:latin typeface="Calibri" panose="020F0502020204030204"/>
                </a:rPr>
                <a:t>resusitasi</a:t>
              </a:r>
              <a:endParaRPr lang="en-US" b="1" cap="all" dirty="0">
                <a:solidFill>
                  <a:schemeClr val="bg1"/>
                </a:solidFill>
                <a:latin typeface="Calibri" panose="020F0502020204030204"/>
              </a:endParaRP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xmlns="" id="{FF583A1C-915E-465F-8FF0-92ACF48B5F57}"/>
                </a:ext>
              </a:extLst>
            </p:cNvPr>
            <p:cNvSpPr txBox="1"/>
            <p:nvPr/>
          </p:nvSpPr>
          <p:spPr>
            <a:xfrm>
              <a:off x="2385722" y="5489872"/>
              <a:ext cx="3321342" cy="276999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defTabSz="685766"/>
              <a:endParaRPr lang="en-US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72" name="Freeform: Shape 71">
            <a:extLst>
              <a:ext uri="{FF2B5EF4-FFF2-40B4-BE49-F238E27FC236}">
                <a16:creationId xmlns:a16="http://schemas.microsoft.com/office/drawing/2014/main" xmlns="" id="{CB689667-FFA6-4232-8CC7-7E0783E72559}"/>
              </a:ext>
            </a:extLst>
          </p:cNvPr>
          <p:cNvSpPr>
            <a:spLocks/>
          </p:cNvSpPr>
          <p:nvPr/>
        </p:nvSpPr>
        <p:spPr bwMode="auto">
          <a:xfrm>
            <a:off x="1579033" y="2317729"/>
            <a:ext cx="648755" cy="967946"/>
          </a:xfrm>
          <a:custGeom>
            <a:avLst/>
            <a:gdLst>
              <a:gd name="connsiteX0" fmla="*/ 998433 w 1997375"/>
              <a:gd name="connsiteY0" fmla="*/ 0 h 2235069"/>
              <a:gd name="connsiteX1" fmla="*/ 1111163 w 1997375"/>
              <a:gd name="connsiteY1" fmla="*/ 30048 h 2235069"/>
              <a:gd name="connsiteX2" fmla="*/ 1884560 w 1997375"/>
              <a:gd name="connsiteY2" fmla="*/ 476179 h 2235069"/>
              <a:gd name="connsiteX3" fmla="*/ 1997375 w 1997375"/>
              <a:gd name="connsiteY3" fmla="*/ 671064 h 2235069"/>
              <a:gd name="connsiteX4" fmla="*/ 1997375 w 1997375"/>
              <a:gd name="connsiteY4" fmla="*/ 1564005 h 2235069"/>
              <a:gd name="connsiteX5" fmla="*/ 1884560 w 1997375"/>
              <a:gd name="connsiteY5" fmla="*/ 1758212 h 2235069"/>
              <a:gd name="connsiteX6" fmla="*/ 1111163 w 1997375"/>
              <a:gd name="connsiteY6" fmla="*/ 2205022 h 2235069"/>
              <a:gd name="connsiteX7" fmla="*/ 886212 w 1997375"/>
              <a:gd name="connsiteY7" fmla="*/ 2205022 h 2235069"/>
              <a:gd name="connsiteX8" fmla="*/ 112136 w 1997375"/>
              <a:gd name="connsiteY8" fmla="*/ 1758212 h 2235069"/>
              <a:gd name="connsiteX9" fmla="*/ 0 w 1997375"/>
              <a:gd name="connsiteY9" fmla="*/ 1564005 h 2235069"/>
              <a:gd name="connsiteX10" fmla="*/ 0 w 1997375"/>
              <a:gd name="connsiteY10" fmla="*/ 671064 h 2235069"/>
              <a:gd name="connsiteX11" fmla="*/ 112136 w 1997375"/>
              <a:gd name="connsiteY11" fmla="*/ 476179 h 2235069"/>
              <a:gd name="connsiteX12" fmla="*/ 886212 w 1997375"/>
              <a:gd name="connsiteY12" fmla="*/ 30048 h 2235069"/>
              <a:gd name="connsiteX13" fmla="*/ 998433 w 1997375"/>
              <a:gd name="connsiteY13" fmla="*/ 0 h 2235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97375" h="2235069">
                <a:moveTo>
                  <a:pt x="998433" y="0"/>
                </a:moveTo>
                <a:cubicBezTo>
                  <a:pt x="1037256" y="0"/>
                  <a:pt x="1076163" y="10016"/>
                  <a:pt x="1111163" y="30048"/>
                </a:cubicBezTo>
                <a:lnTo>
                  <a:pt x="1884560" y="476179"/>
                </a:lnTo>
                <a:cubicBezTo>
                  <a:pt x="1954560" y="516921"/>
                  <a:pt x="1997375" y="590937"/>
                  <a:pt x="1997375" y="671064"/>
                </a:cubicBezTo>
                <a:lnTo>
                  <a:pt x="1997375" y="1564005"/>
                </a:lnTo>
                <a:cubicBezTo>
                  <a:pt x="1997375" y="1644132"/>
                  <a:pt x="1954560" y="1718148"/>
                  <a:pt x="1884560" y="1758212"/>
                </a:cubicBezTo>
                <a:lnTo>
                  <a:pt x="1111163" y="2205022"/>
                </a:lnTo>
                <a:cubicBezTo>
                  <a:pt x="1041163" y="2245085"/>
                  <a:pt x="955532" y="2245085"/>
                  <a:pt x="886212" y="2205022"/>
                </a:cubicBezTo>
                <a:lnTo>
                  <a:pt x="112136" y="1758212"/>
                </a:lnTo>
                <a:cubicBezTo>
                  <a:pt x="42816" y="1718148"/>
                  <a:pt x="0" y="1644132"/>
                  <a:pt x="0" y="1564005"/>
                </a:cubicBezTo>
                <a:lnTo>
                  <a:pt x="0" y="671064"/>
                </a:lnTo>
                <a:cubicBezTo>
                  <a:pt x="0" y="590937"/>
                  <a:pt x="42816" y="516921"/>
                  <a:pt x="112136" y="476179"/>
                </a:cubicBezTo>
                <a:lnTo>
                  <a:pt x="886212" y="30048"/>
                </a:lnTo>
                <a:cubicBezTo>
                  <a:pt x="920872" y="10016"/>
                  <a:pt x="959610" y="0"/>
                  <a:pt x="998433" y="0"/>
                </a:cubicBezTo>
                <a:close/>
              </a:path>
            </a:pathLst>
          </a:custGeom>
          <a:gradFill flip="none" rotWithShape="1">
            <a:gsLst>
              <a:gs pos="20000">
                <a:srgbClr val="FFFFFF"/>
              </a:gs>
              <a:gs pos="100000">
                <a:srgbClr val="DAD9D9"/>
              </a:gs>
            </a:gsLst>
            <a:lin ang="2700000" scaled="1"/>
            <a:tileRect/>
          </a:gradFill>
          <a:ln>
            <a:noFill/>
          </a:ln>
          <a:effectLst>
            <a:outerShdw blurRad="381000" dist="177800" dir="2700000" algn="tl" rotWithShape="0">
              <a:prstClr val="black">
                <a:alpha val="5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38576" tIns="19289" rIns="38576" bIns="19289" numCol="1" anchor="ctr" anchorCtr="0" compatLnSpc="1">
            <a:prstTxWarp prst="textNoShape">
              <a:avLst/>
            </a:prstTxWarp>
          </a:bodyPr>
          <a:lstStyle/>
          <a:p>
            <a:pPr algn="ctr" defTabSz="685766"/>
            <a:r>
              <a:rPr lang="en-US" sz="3600" b="1" dirty="0">
                <a:solidFill>
                  <a:srgbClr val="25252B"/>
                </a:solidFill>
                <a:latin typeface="Calibri" panose="020F0502020204030204"/>
              </a:rPr>
              <a:t>01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xmlns="" id="{72D0100F-D840-47D6-948B-DC036E3B4FB4}"/>
              </a:ext>
            </a:extLst>
          </p:cNvPr>
          <p:cNvSpPr>
            <a:spLocks/>
          </p:cNvSpPr>
          <p:nvPr/>
        </p:nvSpPr>
        <p:spPr bwMode="auto">
          <a:xfrm>
            <a:off x="1579033" y="3405925"/>
            <a:ext cx="648755" cy="967946"/>
          </a:xfrm>
          <a:custGeom>
            <a:avLst/>
            <a:gdLst>
              <a:gd name="connsiteX0" fmla="*/ 998433 w 1997375"/>
              <a:gd name="connsiteY0" fmla="*/ 0 h 2235069"/>
              <a:gd name="connsiteX1" fmla="*/ 1111163 w 1997375"/>
              <a:gd name="connsiteY1" fmla="*/ 30048 h 2235069"/>
              <a:gd name="connsiteX2" fmla="*/ 1884560 w 1997375"/>
              <a:gd name="connsiteY2" fmla="*/ 476179 h 2235069"/>
              <a:gd name="connsiteX3" fmla="*/ 1997375 w 1997375"/>
              <a:gd name="connsiteY3" fmla="*/ 671064 h 2235069"/>
              <a:gd name="connsiteX4" fmla="*/ 1997375 w 1997375"/>
              <a:gd name="connsiteY4" fmla="*/ 1564005 h 2235069"/>
              <a:gd name="connsiteX5" fmla="*/ 1884560 w 1997375"/>
              <a:gd name="connsiteY5" fmla="*/ 1758212 h 2235069"/>
              <a:gd name="connsiteX6" fmla="*/ 1111163 w 1997375"/>
              <a:gd name="connsiteY6" fmla="*/ 2205022 h 2235069"/>
              <a:gd name="connsiteX7" fmla="*/ 886212 w 1997375"/>
              <a:gd name="connsiteY7" fmla="*/ 2205022 h 2235069"/>
              <a:gd name="connsiteX8" fmla="*/ 112136 w 1997375"/>
              <a:gd name="connsiteY8" fmla="*/ 1758212 h 2235069"/>
              <a:gd name="connsiteX9" fmla="*/ 0 w 1997375"/>
              <a:gd name="connsiteY9" fmla="*/ 1564005 h 2235069"/>
              <a:gd name="connsiteX10" fmla="*/ 0 w 1997375"/>
              <a:gd name="connsiteY10" fmla="*/ 671064 h 2235069"/>
              <a:gd name="connsiteX11" fmla="*/ 112136 w 1997375"/>
              <a:gd name="connsiteY11" fmla="*/ 476179 h 2235069"/>
              <a:gd name="connsiteX12" fmla="*/ 886212 w 1997375"/>
              <a:gd name="connsiteY12" fmla="*/ 30048 h 2235069"/>
              <a:gd name="connsiteX13" fmla="*/ 998433 w 1997375"/>
              <a:gd name="connsiteY13" fmla="*/ 0 h 2235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97375" h="2235069">
                <a:moveTo>
                  <a:pt x="998433" y="0"/>
                </a:moveTo>
                <a:cubicBezTo>
                  <a:pt x="1037256" y="0"/>
                  <a:pt x="1076163" y="10016"/>
                  <a:pt x="1111163" y="30048"/>
                </a:cubicBezTo>
                <a:lnTo>
                  <a:pt x="1884560" y="476179"/>
                </a:lnTo>
                <a:cubicBezTo>
                  <a:pt x="1954560" y="516921"/>
                  <a:pt x="1997375" y="590937"/>
                  <a:pt x="1997375" y="671064"/>
                </a:cubicBezTo>
                <a:lnTo>
                  <a:pt x="1997375" y="1564005"/>
                </a:lnTo>
                <a:cubicBezTo>
                  <a:pt x="1997375" y="1644132"/>
                  <a:pt x="1954560" y="1718148"/>
                  <a:pt x="1884560" y="1758212"/>
                </a:cubicBezTo>
                <a:lnTo>
                  <a:pt x="1111163" y="2205022"/>
                </a:lnTo>
                <a:cubicBezTo>
                  <a:pt x="1041163" y="2245085"/>
                  <a:pt x="955532" y="2245085"/>
                  <a:pt x="886212" y="2205022"/>
                </a:cubicBezTo>
                <a:lnTo>
                  <a:pt x="112136" y="1758212"/>
                </a:lnTo>
                <a:cubicBezTo>
                  <a:pt x="42816" y="1718148"/>
                  <a:pt x="0" y="1644132"/>
                  <a:pt x="0" y="1564005"/>
                </a:cubicBezTo>
                <a:lnTo>
                  <a:pt x="0" y="671064"/>
                </a:lnTo>
                <a:cubicBezTo>
                  <a:pt x="0" y="590937"/>
                  <a:pt x="42816" y="516921"/>
                  <a:pt x="112136" y="476179"/>
                </a:cubicBezTo>
                <a:lnTo>
                  <a:pt x="886212" y="30048"/>
                </a:lnTo>
                <a:cubicBezTo>
                  <a:pt x="920872" y="10016"/>
                  <a:pt x="959610" y="0"/>
                  <a:pt x="998433" y="0"/>
                </a:cubicBezTo>
                <a:close/>
              </a:path>
            </a:pathLst>
          </a:custGeom>
          <a:gradFill flip="none" rotWithShape="1">
            <a:gsLst>
              <a:gs pos="20000">
                <a:srgbClr val="FFFFFF"/>
              </a:gs>
              <a:gs pos="100000">
                <a:srgbClr val="DAD9D9"/>
              </a:gs>
            </a:gsLst>
            <a:lin ang="2700000" scaled="1"/>
            <a:tileRect/>
          </a:gradFill>
          <a:ln>
            <a:noFill/>
          </a:ln>
          <a:effectLst>
            <a:outerShdw blurRad="381000" dist="177800" dir="2700000" algn="tl" rotWithShape="0">
              <a:prstClr val="black">
                <a:alpha val="5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38576" tIns="19289" rIns="38576" bIns="19289" numCol="1" anchor="ctr" anchorCtr="0" compatLnSpc="1">
            <a:prstTxWarp prst="textNoShape">
              <a:avLst/>
            </a:prstTxWarp>
          </a:bodyPr>
          <a:lstStyle/>
          <a:p>
            <a:pPr algn="ctr" defTabSz="685766"/>
            <a:r>
              <a:rPr lang="en-US" sz="3600" b="1" dirty="0">
                <a:solidFill>
                  <a:srgbClr val="25252B"/>
                </a:solidFill>
                <a:latin typeface="Calibri" panose="020F0502020204030204"/>
              </a:rPr>
              <a:t>02</a:t>
            </a: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xmlns="" id="{A6803D66-E278-4500-9033-B327E9058A40}"/>
              </a:ext>
            </a:extLst>
          </p:cNvPr>
          <p:cNvSpPr>
            <a:spLocks/>
          </p:cNvSpPr>
          <p:nvPr/>
        </p:nvSpPr>
        <p:spPr bwMode="auto">
          <a:xfrm>
            <a:off x="1579033" y="4494121"/>
            <a:ext cx="648755" cy="967946"/>
          </a:xfrm>
          <a:custGeom>
            <a:avLst/>
            <a:gdLst>
              <a:gd name="connsiteX0" fmla="*/ 998433 w 1997375"/>
              <a:gd name="connsiteY0" fmla="*/ 0 h 2235069"/>
              <a:gd name="connsiteX1" fmla="*/ 1111163 w 1997375"/>
              <a:gd name="connsiteY1" fmla="*/ 30048 h 2235069"/>
              <a:gd name="connsiteX2" fmla="*/ 1884560 w 1997375"/>
              <a:gd name="connsiteY2" fmla="*/ 476179 h 2235069"/>
              <a:gd name="connsiteX3" fmla="*/ 1997375 w 1997375"/>
              <a:gd name="connsiteY3" fmla="*/ 671064 h 2235069"/>
              <a:gd name="connsiteX4" fmla="*/ 1997375 w 1997375"/>
              <a:gd name="connsiteY4" fmla="*/ 1564005 h 2235069"/>
              <a:gd name="connsiteX5" fmla="*/ 1884560 w 1997375"/>
              <a:gd name="connsiteY5" fmla="*/ 1758212 h 2235069"/>
              <a:gd name="connsiteX6" fmla="*/ 1111163 w 1997375"/>
              <a:gd name="connsiteY6" fmla="*/ 2205022 h 2235069"/>
              <a:gd name="connsiteX7" fmla="*/ 886212 w 1997375"/>
              <a:gd name="connsiteY7" fmla="*/ 2205022 h 2235069"/>
              <a:gd name="connsiteX8" fmla="*/ 112136 w 1997375"/>
              <a:gd name="connsiteY8" fmla="*/ 1758212 h 2235069"/>
              <a:gd name="connsiteX9" fmla="*/ 0 w 1997375"/>
              <a:gd name="connsiteY9" fmla="*/ 1564005 h 2235069"/>
              <a:gd name="connsiteX10" fmla="*/ 0 w 1997375"/>
              <a:gd name="connsiteY10" fmla="*/ 671064 h 2235069"/>
              <a:gd name="connsiteX11" fmla="*/ 112136 w 1997375"/>
              <a:gd name="connsiteY11" fmla="*/ 476179 h 2235069"/>
              <a:gd name="connsiteX12" fmla="*/ 886212 w 1997375"/>
              <a:gd name="connsiteY12" fmla="*/ 30048 h 2235069"/>
              <a:gd name="connsiteX13" fmla="*/ 998433 w 1997375"/>
              <a:gd name="connsiteY13" fmla="*/ 0 h 2235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97375" h="2235069">
                <a:moveTo>
                  <a:pt x="998433" y="0"/>
                </a:moveTo>
                <a:cubicBezTo>
                  <a:pt x="1037256" y="0"/>
                  <a:pt x="1076163" y="10016"/>
                  <a:pt x="1111163" y="30048"/>
                </a:cubicBezTo>
                <a:lnTo>
                  <a:pt x="1884560" y="476179"/>
                </a:lnTo>
                <a:cubicBezTo>
                  <a:pt x="1954560" y="516921"/>
                  <a:pt x="1997375" y="590937"/>
                  <a:pt x="1997375" y="671064"/>
                </a:cubicBezTo>
                <a:lnTo>
                  <a:pt x="1997375" y="1564005"/>
                </a:lnTo>
                <a:cubicBezTo>
                  <a:pt x="1997375" y="1644132"/>
                  <a:pt x="1954560" y="1718148"/>
                  <a:pt x="1884560" y="1758212"/>
                </a:cubicBezTo>
                <a:lnTo>
                  <a:pt x="1111163" y="2205022"/>
                </a:lnTo>
                <a:cubicBezTo>
                  <a:pt x="1041163" y="2245085"/>
                  <a:pt x="955532" y="2245085"/>
                  <a:pt x="886212" y="2205022"/>
                </a:cubicBezTo>
                <a:lnTo>
                  <a:pt x="112136" y="1758212"/>
                </a:lnTo>
                <a:cubicBezTo>
                  <a:pt x="42816" y="1718148"/>
                  <a:pt x="0" y="1644132"/>
                  <a:pt x="0" y="1564005"/>
                </a:cubicBezTo>
                <a:lnTo>
                  <a:pt x="0" y="671064"/>
                </a:lnTo>
                <a:cubicBezTo>
                  <a:pt x="0" y="590937"/>
                  <a:pt x="42816" y="516921"/>
                  <a:pt x="112136" y="476179"/>
                </a:cubicBezTo>
                <a:lnTo>
                  <a:pt x="886212" y="30048"/>
                </a:lnTo>
                <a:cubicBezTo>
                  <a:pt x="920872" y="10016"/>
                  <a:pt x="959610" y="0"/>
                  <a:pt x="998433" y="0"/>
                </a:cubicBezTo>
                <a:close/>
              </a:path>
            </a:pathLst>
          </a:custGeom>
          <a:gradFill flip="none" rotWithShape="1">
            <a:gsLst>
              <a:gs pos="20000">
                <a:srgbClr val="FFFFFF"/>
              </a:gs>
              <a:gs pos="100000">
                <a:srgbClr val="DAD9D9"/>
              </a:gs>
            </a:gsLst>
            <a:lin ang="2700000" scaled="1"/>
            <a:tileRect/>
          </a:gradFill>
          <a:ln>
            <a:noFill/>
          </a:ln>
          <a:effectLst>
            <a:outerShdw blurRad="381000" dist="177800" dir="2700000" algn="tl" rotWithShape="0">
              <a:prstClr val="black">
                <a:alpha val="5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38576" tIns="19289" rIns="38576" bIns="19289" numCol="1" anchor="ctr" anchorCtr="0" compatLnSpc="1">
            <a:prstTxWarp prst="textNoShape">
              <a:avLst/>
            </a:prstTxWarp>
          </a:bodyPr>
          <a:lstStyle/>
          <a:p>
            <a:pPr algn="ctr" defTabSz="685766"/>
            <a:r>
              <a:rPr lang="en-US" sz="3600" b="1" dirty="0">
                <a:solidFill>
                  <a:srgbClr val="25252B"/>
                </a:solidFill>
                <a:latin typeface="Calibri" panose="020F0502020204030204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208725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3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7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15D609-942B-47B7-A51B-DA1914173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id-ID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COVID-19</a:t>
            </a:r>
          </a:p>
        </p:txBody>
      </p:sp>
      <p:sp>
        <p:nvSpPr>
          <p:cNvPr id="54276" name="Content Placeholder 5">
            <a:extLst>
              <a:ext uri="{FF2B5EF4-FFF2-40B4-BE49-F238E27FC236}">
                <a16:creationId xmlns:a16="http://schemas.microsoft.com/office/drawing/2014/main" xmlns="" id="{C422656E-D9FF-47AA-BD13-970B86EE1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id-ID" altLang="en-US" dirty="0">
                <a:solidFill>
                  <a:schemeClr val="bg1"/>
                </a:solidFill>
              </a:rPr>
              <a:t>Ketakutan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id-ID" altLang="en-US" dirty="0">
                <a:solidFill>
                  <a:schemeClr val="bg1"/>
                </a:solidFill>
              </a:rPr>
              <a:t>Kekhawatiran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id-ID" altLang="en-US" dirty="0">
                <a:solidFill>
                  <a:schemeClr val="bg1"/>
                </a:solidFill>
              </a:rPr>
              <a:t>Kesalahan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id-ID" altLang="en-US" dirty="0">
              <a:solidFill>
                <a:schemeClr val="bg1"/>
              </a:solidFill>
            </a:endParaRPr>
          </a:p>
          <a:p>
            <a:pPr>
              <a:buClr>
                <a:schemeClr val="tx1"/>
              </a:buClr>
              <a:buFont typeface="Georgia" panose="02040502050405020303" pitchFamily="18" charset="0"/>
              <a:buNone/>
            </a:pPr>
            <a:r>
              <a:rPr lang="id-ID" altLang="en-US" dirty="0">
                <a:solidFill>
                  <a:schemeClr val="bg1"/>
                </a:solidFill>
              </a:rPr>
              <a:t>   </a:t>
            </a:r>
            <a:r>
              <a:rPr lang="id-ID" altLang="en-US" b="1" dirty="0">
                <a:solidFill>
                  <a:schemeClr val="bg1"/>
                </a:solidFill>
              </a:rPr>
              <a:t>Menurunkan kemauan bagi seseorang untuk memberikan bantuan kepada pasien henti jantung yang tiba tiba </a:t>
            </a:r>
            <a:r>
              <a:rPr lang="id-ID" altLang="en-US" b="1" dirty="0" smtClean="0">
                <a:solidFill>
                  <a:schemeClr val="bg1"/>
                </a:solidFill>
              </a:rPr>
              <a:t>tidak </a:t>
            </a:r>
            <a:r>
              <a:rPr lang="id-ID" altLang="en-US" b="1" dirty="0">
                <a:solidFill>
                  <a:schemeClr val="bg1"/>
                </a:solidFill>
              </a:rPr>
              <a:t>sadar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2">
            <a:extLst>
              <a:ext uri="{FF2B5EF4-FFF2-40B4-BE49-F238E27FC236}">
                <a16:creationId xmlns:a16="http://schemas.microsoft.com/office/drawing/2014/main" xmlns="" id="{A0D88045-725A-4B90-8677-D8F00359FE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2533650"/>
          </a:xfrm>
        </p:spPr>
        <p:txBody>
          <a:bodyPr/>
          <a:lstStyle/>
          <a:p>
            <a:pPr algn="ctr"/>
            <a:r>
              <a:rPr lang="id-ID" altLang="en-US" sz="2800" b="1" dirty="0">
                <a:solidFill>
                  <a:schemeClr val="bg1"/>
                </a:solidFill>
              </a:rPr>
              <a:t>Berkaitan dengan COVID-19 jalur penularan melalaui droplet yang mengandung virus ataupun aliran </a:t>
            </a:r>
            <a:r>
              <a:rPr lang="pt-BR" altLang="en-US" sz="2800" b="1" dirty="0">
                <a:solidFill>
                  <a:schemeClr val="bg1"/>
                </a:solidFill>
              </a:rPr>
              <a:t>udara (aerosol) menjadi jalur utama</a:t>
            </a:r>
            <a:r>
              <a:rPr lang="id-ID" altLang="en-US" sz="2800" b="1" dirty="0">
                <a:solidFill>
                  <a:schemeClr val="bg1"/>
                </a:solidFill>
              </a:rPr>
              <a:t> yang menyebabkan virus menyebar</a:t>
            </a:r>
            <a:br>
              <a:rPr lang="id-ID" altLang="en-US" sz="2800" b="1" dirty="0">
                <a:solidFill>
                  <a:schemeClr val="bg1"/>
                </a:solidFill>
              </a:rPr>
            </a:br>
            <a:r>
              <a:rPr lang="id-ID" altLang="en-US" sz="2800" b="1" dirty="0">
                <a:solidFill>
                  <a:schemeClr val="bg1"/>
                </a:solidFill>
              </a:rPr>
              <a:t>dan memiliki daya penularan tinggi </a:t>
            </a:r>
          </a:p>
        </p:txBody>
      </p:sp>
      <p:sp>
        <p:nvSpPr>
          <p:cNvPr id="55299" name="Subtitle 3">
            <a:extLst>
              <a:ext uri="{FF2B5EF4-FFF2-40B4-BE49-F238E27FC236}">
                <a16:creationId xmlns:a16="http://schemas.microsoft.com/office/drawing/2014/main" xmlns="" id="{119146EE-A1B3-4AC5-AC7C-6102D04F50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038600"/>
            <a:ext cx="7620000" cy="1219200"/>
          </a:xfrm>
        </p:spPr>
        <p:txBody>
          <a:bodyPr/>
          <a:lstStyle/>
          <a:p>
            <a:r>
              <a:rPr lang="id-ID" altLang="en-US" sz="3200" b="1" dirty="0">
                <a:solidFill>
                  <a:srgbClr val="FFC000"/>
                </a:solidFill>
              </a:rPr>
              <a:t>Sangat penting untuk mengontrol sumber infeksi</a:t>
            </a:r>
          </a:p>
        </p:txBody>
      </p:sp>
      <p:sp>
        <p:nvSpPr>
          <p:cNvPr id="55300" name="Date Placeholder 1">
            <a:extLst>
              <a:ext uri="{FF2B5EF4-FFF2-40B4-BE49-F238E27FC236}">
                <a16:creationId xmlns:a16="http://schemas.microsoft.com/office/drawing/2014/main" xmlns="" id="{74F6487D-83DC-4164-98F8-A601E70E1B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E8A5FED1-4C51-439D-BE05-2F3A6CA9D5A9}" type="datetime1">
              <a:rPr lang="id-ID" altLang="en-US" smtClean="0">
                <a:solidFill>
                  <a:schemeClr val="accent2"/>
                </a:solidFill>
              </a:rPr>
              <a:pPr/>
              <a:t>16/11/2021</a:t>
            </a:fld>
            <a:endParaRPr lang="en-US" altLang="en-US" sz="1800"/>
          </a:p>
        </p:txBody>
      </p:sp>
      <p:sp>
        <p:nvSpPr>
          <p:cNvPr id="55301" name="Down Arrow 5">
            <a:extLst>
              <a:ext uri="{FF2B5EF4-FFF2-40B4-BE49-F238E27FC236}">
                <a16:creationId xmlns:a16="http://schemas.microsoft.com/office/drawing/2014/main" xmlns="" id="{8085384B-C276-4ECE-8564-DB486D229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441700"/>
            <a:ext cx="304800" cy="444500"/>
          </a:xfrm>
          <a:prstGeom prst="downArrow">
            <a:avLst>
              <a:gd name="adj1" fmla="val 50000"/>
              <a:gd name="adj2" fmla="val 4994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endParaRPr lang="id-ID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>
            <a:extLst>
              <a:ext uri="{FF2B5EF4-FFF2-40B4-BE49-F238E27FC236}">
                <a16:creationId xmlns:a16="http://schemas.microsoft.com/office/drawing/2014/main" xmlns="" id="{9FC526F2-B7C7-42DF-A1B9-B0FD301AA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d-ID" altLang="en-US" dirty="0">
                <a:solidFill>
                  <a:srgbClr val="FFC000"/>
                </a:solidFill>
              </a:rPr>
              <a:t>Aerosol Generating Procedure</a:t>
            </a:r>
          </a:p>
        </p:txBody>
      </p:sp>
      <p:sp>
        <p:nvSpPr>
          <p:cNvPr id="56324" name="Content Placeholder 5">
            <a:extLst>
              <a:ext uri="{FF2B5EF4-FFF2-40B4-BE49-F238E27FC236}">
                <a16:creationId xmlns:a16="http://schemas.microsoft.com/office/drawing/2014/main" xmlns="" id="{E717B0BC-EEBD-4242-BD15-80B1DB95C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200400"/>
          </a:xfrm>
        </p:spPr>
        <p:txBody>
          <a:bodyPr>
            <a:normAutofit fontScale="92500" lnSpcReduction="20000"/>
          </a:bodyPr>
          <a:lstStyle/>
          <a:p>
            <a:pPr algn="ctr">
              <a:buFont typeface="Georgia" panose="02040502050405020303" pitchFamily="18" charset="0"/>
              <a:buNone/>
            </a:pPr>
            <a:r>
              <a:rPr lang="id-ID" altLang="en-US" dirty="0">
                <a:solidFill>
                  <a:schemeClr val="bg1"/>
                </a:solidFill>
              </a:rPr>
              <a:t>AGPs merupakan prosedur medis atau perawatan</a:t>
            </a:r>
          </a:p>
          <a:p>
            <a:pPr algn="ctr">
              <a:buFont typeface="Georgia" panose="02040502050405020303" pitchFamily="18" charset="0"/>
              <a:buNone/>
            </a:pPr>
            <a:r>
              <a:rPr lang="id-ID" altLang="en-US" dirty="0">
                <a:solidFill>
                  <a:schemeClr val="bg1"/>
                </a:solidFill>
              </a:rPr>
              <a:t>kesehatan yang menghasilkan partikel udara atau tetesan pernapasan, yang mungkin bersifat patogen</a:t>
            </a:r>
          </a:p>
          <a:p>
            <a:pPr algn="ctr">
              <a:buFont typeface="Georgia" panose="02040502050405020303" pitchFamily="18" charset="0"/>
              <a:buNone/>
            </a:pPr>
            <a:endParaRPr lang="id-ID" altLang="en-US" dirty="0">
              <a:solidFill>
                <a:schemeClr val="bg1"/>
              </a:solidFill>
            </a:endParaRPr>
          </a:p>
          <a:p>
            <a:pPr algn="ctr">
              <a:buFont typeface="Georgia" panose="02040502050405020303" pitchFamily="18" charset="0"/>
              <a:buNone/>
            </a:pPr>
            <a:r>
              <a:rPr lang="id-ID" altLang="en-US" dirty="0">
                <a:solidFill>
                  <a:schemeClr val="bg1"/>
                </a:solidFill>
              </a:rPr>
              <a:t>RJP, Intubasi, Nebulizer, Suctioning, Penggunaan BVM/ Ventilasi</a:t>
            </a:r>
          </a:p>
          <a:p>
            <a:pPr algn="ctr">
              <a:buFont typeface="Georgia" panose="02040502050405020303" pitchFamily="18" charset="0"/>
              <a:buNone/>
            </a:pPr>
            <a:endParaRPr lang="id-ID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23" name="Date Placeholder 3">
            <a:extLst>
              <a:ext uri="{FF2B5EF4-FFF2-40B4-BE49-F238E27FC236}">
                <a16:creationId xmlns:a16="http://schemas.microsoft.com/office/drawing/2014/main" xmlns="" id="{CA7B1EDF-BEC0-4A9E-8A40-3E0B7EFE5F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E3A3CB02-231C-4C64-981D-FEDC955690C8}" type="datetime1">
              <a:rPr lang="id-ID" altLang="en-US" smtClean="0">
                <a:solidFill>
                  <a:schemeClr val="accent2"/>
                </a:solidFill>
              </a:rPr>
              <a:pPr/>
              <a:t>16/11/2021</a:t>
            </a:fld>
            <a:endParaRPr lang="en-US" altLang="en-US" sz="1800"/>
          </a:p>
        </p:txBody>
      </p:sp>
      <p:sp>
        <p:nvSpPr>
          <p:cNvPr id="56325" name="Down Arrow 6">
            <a:extLst>
              <a:ext uri="{FF2B5EF4-FFF2-40B4-BE49-F238E27FC236}">
                <a16:creationId xmlns:a16="http://schemas.microsoft.com/office/drawing/2014/main" xmlns="" id="{EB9AE3F5-9784-4771-8F64-9EC79F937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1752600"/>
            <a:ext cx="228600" cy="381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endParaRPr lang="id-ID" altLang="en-US"/>
          </a:p>
        </p:txBody>
      </p:sp>
      <p:sp>
        <p:nvSpPr>
          <p:cNvPr id="56326" name="Down Arrow 7">
            <a:extLst>
              <a:ext uri="{FF2B5EF4-FFF2-40B4-BE49-F238E27FC236}">
                <a16:creationId xmlns:a16="http://schemas.microsoft.com/office/drawing/2014/main" xmlns="" id="{260BE11B-16CC-42D7-923F-415AAF95E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114800"/>
            <a:ext cx="228600" cy="381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endParaRPr lang="id-ID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4">
            <a:extLst>
              <a:ext uri="{FF2B5EF4-FFF2-40B4-BE49-F238E27FC236}">
                <a16:creationId xmlns:a16="http://schemas.microsoft.com/office/drawing/2014/main" xmlns="" id="{293B595D-0954-4008-BA19-F1F2A8AAA5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381000"/>
            <a:ext cx="8686800" cy="1470025"/>
          </a:xfrm>
        </p:spPr>
        <p:txBody>
          <a:bodyPr/>
          <a:lstStyle/>
          <a:p>
            <a:r>
              <a:rPr lang="id-ID" altLang="en-US" sz="1800" b="1" dirty="0">
                <a:solidFill>
                  <a:srgbClr val="FFC000"/>
                </a:solidFill>
              </a:rPr>
              <a:t>Algoritma BLS Update AHA 2020 Pada Pasien Terduga atau Terkonfirmasi Covid-19</a:t>
            </a:r>
            <a:br>
              <a:rPr lang="id-ID" altLang="en-US" sz="1800" b="1" dirty="0">
                <a:solidFill>
                  <a:srgbClr val="FFC000"/>
                </a:solidFill>
              </a:rPr>
            </a:br>
            <a:r>
              <a:rPr lang="id-ID" altLang="en-US" sz="1800" b="1" dirty="0">
                <a:solidFill>
                  <a:srgbClr val="FFC000"/>
                </a:solidFill>
              </a:rPr>
              <a:t>Perhatikan APD lengkap &amp; sesuai Batasi personil resusitasi Menutup wajah penolong dan pasien</a:t>
            </a:r>
          </a:p>
        </p:txBody>
      </p:sp>
      <p:sp>
        <p:nvSpPr>
          <p:cNvPr id="60419" name="Subtitle 5">
            <a:extLst>
              <a:ext uri="{FF2B5EF4-FFF2-40B4-BE49-F238E27FC236}">
                <a16:creationId xmlns:a16="http://schemas.microsoft.com/office/drawing/2014/main" xmlns="" id="{F7DB8A5A-5291-4F0D-9007-4588DD3E37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 altLang="en-US"/>
          </a:p>
        </p:txBody>
      </p:sp>
      <p:sp>
        <p:nvSpPr>
          <p:cNvPr id="60420" name="Date Placeholder 1">
            <a:extLst>
              <a:ext uri="{FF2B5EF4-FFF2-40B4-BE49-F238E27FC236}">
                <a16:creationId xmlns:a16="http://schemas.microsoft.com/office/drawing/2014/main" xmlns="" id="{474B2F87-1A64-47C8-AFBB-3C044515C3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180CEA99-BFA7-4283-A86F-4A6FD6CC188C}" type="datetime1">
              <a:rPr lang="id-ID" altLang="en-US" smtClean="0">
                <a:solidFill>
                  <a:schemeClr val="accent2"/>
                </a:solidFill>
              </a:rPr>
              <a:pPr/>
              <a:t>16/11/2021</a:t>
            </a:fld>
            <a:endParaRPr lang="en-US" altLang="en-US" sz="1800"/>
          </a:p>
        </p:txBody>
      </p:sp>
      <p:pic>
        <p:nvPicPr>
          <p:cNvPr id="60421" name="Picture 3">
            <a:extLst>
              <a:ext uri="{FF2B5EF4-FFF2-40B4-BE49-F238E27FC236}">
                <a16:creationId xmlns:a16="http://schemas.microsoft.com/office/drawing/2014/main" xmlns="" id="{4B09834A-880C-4953-8912-33E5906D9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04975"/>
            <a:ext cx="895350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>
            <a:extLst>
              <a:ext uri="{FF2B5EF4-FFF2-40B4-BE49-F238E27FC236}">
                <a16:creationId xmlns:a16="http://schemas.microsoft.com/office/drawing/2014/main" xmlns="" id="{E31FBCA8-D11F-4A0B-8AAB-029F39A16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09674"/>
            <a:ext cx="8686800" cy="1752600"/>
          </a:xfrm>
        </p:spPr>
        <p:txBody>
          <a:bodyPr>
            <a:normAutofit/>
          </a:bodyPr>
          <a:lstStyle/>
          <a:p>
            <a:pPr algn="ctr"/>
            <a:r>
              <a:rPr lang="en-US" alt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American Heart Association (AHA)</a:t>
            </a:r>
            <a:r>
              <a:rPr lang="id-ID" alt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d-ID" alt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US" alt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membuat</a:t>
            </a:r>
            <a:r>
              <a:rPr lang="en-US" alt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diagram </a:t>
            </a:r>
            <a:r>
              <a:rPr lang="en-US" alt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penanganan</a:t>
            </a:r>
            <a:r>
              <a:rPr lang="en-US" alt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henti</a:t>
            </a:r>
            <a:r>
              <a:rPr lang="en-US" alt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jantung</a:t>
            </a:r>
            <a:r>
              <a:rPr lang="id-ID" alt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luar</a:t>
            </a:r>
            <a:r>
              <a:rPr lang="en-US" alt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alt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rumah Sakit. Adapun urutannya adalah sebagai berikut:</a:t>
            </a:r>
            <a:endParaRPr lang="id-ID" altLang="en-US" sz="2400" b="1" dirty="0">
              <a:solidFill>
                <a:srgbClr val="FFC000"/>
              </a:solidFill>
            </a:endParaRPr>
          </a:p>
        </p:txBody>
      </p:sp>
      <p:sp>
        <p:nvSpPr>
          <p:cNvPr id="61443" name="Content Placeholder 2">
            <a:extLst>
              <a:ext uri="{FF2B5EF4-FFF2-40B4-BE49-F238E27FC236}">
                <a16:creationId xmlns:a16="http://schemas.microsoft.com/office/drawing/2014/main" xmlns="" id="{5E51C991-9C70-4321-9444-8F7E3C78E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32435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d-ID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Cek respon pasien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d-ID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Pangil bantuan dan minta segera dibawakan </a:t>
            </a:r>
            <a:r>
              <a:rPr lang="id-ID" alt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Automated External Defibrillation (AED).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d-ID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Tutupi mulut anda dan hidung dengan menggunakan masker atau kain.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d-ID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Tutupi juga mulut </a:t>
            </a:r>
            <a:r>
              <a:rPr lang="da-DK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 hidung korban dengan masker atau kain.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d-ID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Lakukan </a:t>
            </a:r>
            <a:r>
              <a:rPr lang="id-ID" alt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hands-only CPR (Tekan kuat dan cepat di tengah dada - center of chest) dengan </a:t>
            </a:r>
            <a:r>
              <a:rPr lang="fi-FI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kecepatan 100 – 120 kali per menit.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Jika AED sudah datang segera gunakan AED.</a:t>
            </a:r>
            <a:endParaRPr lang="id-ID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2">
            <a:extLst>
              <a:ext uri="{FF2B5EF4-FFF2-40B4-BE49-F238E27FC236}">
                <a16:creationId xmlns:a16="http://schemas.microsoft.com/office/drawing/2014/main" xmlns="" id="{40CCCBAF-3EC0-4EC6-A6ED-26B1527E3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5029200" cy="71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xmlns="" id="{2362A2C7-1D38-45C0-8CE9-9BD220184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295400"/>
            <a:ext cx="937895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3600" b="1" dirty="0">
                <a:solidFill>
                  <a:srgbClr val="FFC000"/>
                </a:solidFill>
                <a:latin typeface="Arial Black" panose="020B0A04020102020204" pitchFamily="34" charset="0"/>
                <a:sym typeface="Arial Black" panose="020B0A04020102020204" pitchFamily="34" charset="0"/>
              </a:rPr>
              <a:t>OTAK</a:t>
            </a:r>
            <a:r>
              <a:rPr lang="en-US" altLang="en-US" sz="3600" b="1" dirty="0">
                <a:solidFill>
                  <a:srgbClr val="C00000"/>
                </a:solidFill>
                <a:latin typeface="Arial Black" panose="020B0A04020102020204" pitchFamily="34" charset="0"/>
                <a:sym typeface="Arial Black" panose="020B0A04020102020204" pitchFamily="34" charset="0"/>
              </a:rPr>
              <a:t> </a:t>
            </a:r>
            <a:r>
              <a:rPr lang="en-US" altLang="en-US" sz="3600" dirty="0">
                <a:solidFill>
                  <a:srgbClr val="C00000"/>
                </a:solidFill>
                <a:latin typeface="Arial Black" panose="020B0A04020102020204" pitchFamily="34" charset="0"/>
                <a:sym typeface="Arial Black" panose="020B0A04020102020204" pitchFamily="34" charset="0"/>
              </a:rPr>
              <a:t>           </a:t>
            </a:r>
            <a:r>
              <a:rPr lang="en-US" altLang="en-US" sz="3600" b="1" dirty="0" err="1">
                <a:solidFill>
                  <a:srgbClr val="FFC000"/>
                </a:solidFill>
                <a:latin typeface="Arial Black" panose="020B0A04020102020204" pitchFamily="34" charset="0"/>
                <a:sym typeface="Arial Black" panose="020B0A04020102020204" pitchFamily="34" charset="0"/>
              </a:rPr>
              <a:t>tidak</a:t>
            </a:r>
            <a:r>
              <a:rPr lang="en-US" altLang="en-US" sz="3600" b="1" dirty="0">
                <a:solidFill>
                  <a:srgbClr val="FFC000"/>
                </a:solidFill>
                <a:latin typeface="Arial Black" panose="020B0A04020102020204" pitchFamily="34" charset="0"/>
                <a:sym typeface="Arial Black" panose="020B0A04020102020204" pitchFamily="34" charset="0"/>
              </a:rPr>
              <a:t> </a:t>
            </a:r>
            <a:r>
              <a:rPr lang="en-US" altLang="en-US" sz="3600" b="1" dirty="0" err="1">
                <a:solidFill>
                  <a:srgbClr val="FFC000"/>
                </a:solidFill>
                <a:latin typeface="Arial Black" panose="020B0A04020102020204" pitchFamily="34" charset="0"/>
                <a:sym typeface="Arial Black" panose="020B0A04020102020204" pitchFamily="34" charset="0"/>
              </a:rPr>
              <a:t>dapat</a:t>
            </a:r>
            <a:r>
              <a:rPr lang="en-US" altLang="en-US" sz="3600" b="1" dirty="0">
                <a:solidFill>
                  <a:srgbClr val="FFC000"/>
                </a:solidFill>
                <a:latin typeface="Arial Black" panose="020B0A04020102020204" pitchFamily="34" charset="0"/>
                <a:sym typeface="Arial Black" panose="020B0A04020102020204" pitchFamily="34" charset="0"/>
              </a:rPr>
              <a:t> O2        </a:t>
            </a:r>
            <a:endParaRPr lang="id-ID" altLang="en-US" sz="3600" b="1" dirty="0">
              <a:solidFill>
                <a:srgbClr val="FFC000"/>
              </a:solidFill>
              <a:latin typeface="Arial Black" panose="020B0A04020102020204" pitchFamily="34" charset="0"/>
              <a:sym typeface="Arial Black" panose="020B0A04020102020204" pitchFamily="34" charset="0"/>
            </a:endParaRPr>
          </a:p>
          <a:p>
            <a:endParaRPr lang="id-ID" altLang="en-US" sz="3600" b="1" dirty="0">
              <a:solidFill>
                <a:srgbClr val="C00000"/>
              </a:solidFill>
              <a:latin typeface="Arial Black" panose="020B0A04020102020204" pitchFamily="34" charset="0"/>
              <a:sym typeface="Arial Black" panose="020B0A04020102020204" pitchFamily="34" charset="0"/>
            </a:endParaRPr>
          </a:p>
          <a:p>
            <a:r>
              <a:rPr lang="en-US" altLang="en-US" sz="3600" b="1" dirty="0">
                <a:solidFill>
                  <a:srgbClr val="C00000"/>
                </a:solidFill>
                <a:latin typeface="Arial Black" panose="020B0A04020102020204" pitchFamily="34" charset="0"/>
                <a:sym typeface="Arial Black" panose="020B0A04020102020204" pitchFamily="34" charset="0"/>
              </a:rPr>
              <a:t>						</a:t>
            </a:r>
            <a:r>
              <a:rPr lang="en-US" altLang="en-US" sz="3600" b="1" dirty="0">
                <a:solidFill>
                  <a:srgbClr val="FFC000"/>
                </a:solidFill>
                <a:latin typeface="Arial Black" panose="020B0A04020102020204" pitchFamily="34" charset="0"/>
                <a:sym typeface="Arial Black" panose="020B0A04020102020204" pitchFamily="34" charset="0"/>
              </a:rPr>
              <a:t>   </a:t>
            </a:r>
            <a:r>
              <a:rPr lang="en-US" altLang="en-US" sz="3600" b="1" dirty="0" err="1">
                <a:solidFill>
                  <a:srgbClr val="FFC000"/>
                </a:solidFill>
                <a:latin typeface="Arial Black" panose="020B0A04020102020204" pitchFamily="34" charset="0"/>
                <a:sym typeface="Arial Black" panose="020B0A04020102020204" pitchFamily="34" charset="0"/>
              </a:rPr>
              <a:t>mati</a:t>
            </a:r>
            <a:endParaRPr lang="id-ID" altLang="en-US" dirty="0">
              <a:solidFill>
                <a:srgbClr val="FFC000"/>
              </a:solidFill>
              <a:sym typeface="Georgia" panose="02040502050405020303" pitchFamily="18" charset="0"/>
            </a:endParaRPr>
          </a:p>
        </p:txBody>
      </p:sp>
      <p:sp>
        <p:nvSpPr>
          <p:cNvPr id="17411" name="Line 3">
            <a:extLst>
              <a:ext uri="{FF2B5EF4-FFF2-40B4-BE49-F238E27FC236}">
                <a16:creationId xmlns:a16="http://schemas.microsoft.com/office/drawing/2014/main" xmlns="" id="{8F8297F6-2A93-4609-9044-CC676590DE38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1676400"/>
            <a:ext cx="1524000" cy="0"/>
          </a:xfrm>
          <a:prstGeom prst="line">
            <a:avLst/>
          </a:prstGeom>
          <a:noFill/>
          <a:ln w="127000">
            <a:solidFill>
              <a:srgbClr val="2B03BD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17412" name="Text Box 10">
            <a:extLst>
              <a:ext uri="{FF2B5EF4-FFF2-40B4-BE49-F238E27FC236}">
                <a16:creationId xmlns:a16="http://schemas.microsoft.com/office/drawing/2014/main" xmlns="" id="{D45AAE86-E7EA-4781-A5F1-744F52572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614738"/>
            <a:ext cx="46910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3600" b="1" dirty="0">
                <a:solidFill>
                  <a:schemeClr val="bg1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 </a:t>
            </a:r>
            <a:r>
              <a:rPr lang="en-US" altLang="en-US" sz="6000" b="1" dirty="0">
                <a:solidFill>
                  <a:schemeClr val="bg1"/>
                </a:solidFill>
                <a:latin typeface="Arial Black" panose="020B0A04020102020204" pitchFamily="34" charset="0"/>
                <a:sym typeface="Arial Black" panose="020B0A04020102020204" pitchFamily="34" charset="0"/>
              </a:rPr>
              <a:t>6 - 8 </a:t>
            </a:r>
            <a:r>
              <a:rPr lang="en-US" altLang="en-US" sz="6000" b="1" dirty="0" err="1">
                <a:solidFill>
                  <a:schemeClr val="bg1"/>
                </a:solidFill>
                <a:latin typeface="Arial Black" panose="020B0A04020102020204" pitchFamily="34" charset="0"/>
                <a:sym typeface="Arial Black" panose="020B0A04020102020204" pitchFamily="34" charset="0"/>
              </a:rPr>
              <a:t>menit</a:t>
            </a:r>
            <a:endParaRPr lang="id-ID" altLang="en-US" dirty="0">
              <a:solidFill>
                <a:schemeClr val="bg1"/>
              </a:solidFill>
            </a:endParaRPr>
          </a:p>
        </p:txBody>
      </p:sp>
      <p:grpSp>
        <p:nvGrpSpPr>
          <p:cNvPr id="17413" name="Group 18">
            <a:extLst>
              <a:ext uri="{FF2B5EF4-FFF2-40B4-BE49-F238E27FC236}">
                <a16:creationId xmlns:a16="http://schemas.microsoft.com/office/drawing/2014/main" xmlns="" id="{63DDD61A-FF0F-44B4-8C87-BB2B34845845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3429000"/>
            <a:ext cx="4800600" cy="1524000"/>
            <a:chOff x="0" y="0"/>
            <a:chExt cx="4800600" cy="1524000"/>
          </a:xfrm>
        </p:grpSpPr>
        <p:sp>
          <p:nvSpPr>
            <p:cNvPr id="17417" name="Line 11">
              <a:extLst>
                <a:ext uri="{FF2B5EF4-FFF2-40B4-BE49-F238E27FC236}">
                  <a16:creationId xmlns:a16="http://schemas.microsoft.com/office/drawing/2014/main" xmlns="" id="{A118F9B9-B753-47AA-BE23-2EDF50BD59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0600" y="0"/>
              <a:ext cx="1" cy="1524000"/>
            </a:xfrm>
            <a:prstGeom prst="line">
              <a:avLst/>
            </a:prstGeom>
            <a:noFill/>
            <a:ln w="76200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ID"/>
            </a:p>
          </p:txBody>
        </p:sp>
        <p:sp>
          <p:nvSpPr>
            <p:cNvPr id="17418" name="Line 13">
              <a:extLst>
                <a:ext uri="{FF2B5EF4-FFF2-40B4-BE49-F238E27FC236}">
                  <a16:creationId xmlns:a16="http://schemas.microsoft.com/office/drawing/2014/main" xmlns="" id="{8E6ADCA5-A527-447A-B544-536C290912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" y="1524000"/>
              <a:ext cx="4724400" cy="1"/>
            </a:xfrm>
            <a:prstGeom prst="line">
              <a:avLst/>
            </a:prstGeom>
            <a:noFill/>
            <a:ln w="76200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ID"/>
            </a:p>
          </p:txBody>
        </p:sp>
        <p:sp>
          <p:nvSpPr>
            <p:cNvPr id="17419" name="Line 14">
              <a:extLst>
                <a:ext uri="{FF2B5EF4-FFF2-40B4-BE49-F238E27FC236}">
                  <a16:creationId xmlns:a16="http://schemas.microsoft.com/office/drawing/2014/main" xmlns="" id="{FC74761E-7767-4CA3-B93E-92DE55B238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0" y="0"/>
              <a:ext cx="1" cy="1524000"/>
            </a:xfrm>
            <a:prstGeom prst="line">
              <a:avLst/>
            </a:prstGeom>
            <a:noFill/>
            <a:ln w="76200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ID"/>
            </a:p>
          </p:txBody>
        </p:sp>
        <p:sp>
          <p:nvSpPr>
            <p:cNvPr id="17420" name="Line 18">
              <a:extLst>
                <a:ext uri="{FF2B5EF4-FFF2-40B4-BE49-F238E27FC236}">
                  <a16:creationId xmlns:a16="http://schemas.microsoft.com/office/drawing/2014/main" xmlns="" id="{2CDC765F-6500-45AA-9753-CF43BBD476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200" y="0"/>
              <a:ext cx="4724400" cy="1"/>
            </a:xfrm>
            <a:prstGeom prst="line">
              <a:avLst/>
            </a:prstGeom>
            <a:noFill/>
            <a:ln w="76200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ID"/>
            </a:p>
          </p:txBody>
        </p:sp>
      </p:grpSp>
      <p:sp>
        <p:nvSpPr>
          <p:cNvPr id="17414" name="Line 20">
            <a:extLst>
              <a:ext uri="{FF2B5EF4-FFF2-40B4-BE49-F238E27FC236}">
                <a16:creationId xmlns:a16="http://schemas.microsoft.com/office/drawing/2014/main" xmlns="" id="{69145696-D158-42A5-8EA4-CF83F512296F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1828800"/>
            <a:ext cx="0" cy="762000"/>
          </a:xfrm>
          <a:prstGeom prst="line">
            <a:avLst/>
          </a:prstGeom>
          <a:noFill/>
          <a:ln w="76200">
            <a:solidFill>
              <a:srgbClr val="2B03BD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D"/>
          </a:p>
        </p:txBody>
      </p:sp>
      <p:sp>
        <p:nvSpPr>
          <p:cNvPr id="17415" name="TextBox 3">
            <a:extLst>
              <a:ext uri="{FF2B5EF4-FFF2-40B4-BE49-F238E27FC236}">
                <a16:creationId xmlns:a16="http://schemas.microsoft.com/office/drawing/2014/main" xmlns="" id="{CE4F2D5F-E74F-4676-A577-D62F16115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0"/>
            <a:ext cx="5761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id-ID" altLang="zh-CN" b="1">
                <a:solidFill>
                  <a:schemeClr val="bg1"/>
                </a:solidFill>
                <a:latin typeface="Franklin Gothic Book" panose="020B0503020102020204" pitchFamily="34" charset="0"/>
                <a:sym typeface="Franklin Gothic Book" panose="020B0503020102020204" pitchFamily="34" charset="0"/>
              </a:rPr>
              <a:t>BASIC LIFE SUPPORT</a:t>
            </a:r>
            <a:endParaRPr lang="id-ID" altLang="zh-CN">
              <a:solidFill>
                <a:srgbClr val="000000"/>
              </a:solidFill>
              <a:sym typeface="Georgia" panose="02040502050405020303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xmlns="" id="{7347C523-15A6-4E0F-A5C5-95DC53154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558925"/>
            <a:ext cx="7467600" cy="5140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4800" b="1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Mati </a:t>
            </a:r>
            <a:r>
              <a:rPr lang="en-US" altLang="en-US" sz="4800" b="1" dirty="0" err="1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Klinis</a:t>
            </a:r>
            <a:r>
              <a:rPr lang="en-US" altLang="en-US" sz="4800" b="1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 :</a:t>
            </a:r>
            <a:endParaRPr lang="id-ID" altLang="en-US" sz="4800" b="1" dirty="0">
              <a:solidFill>
                <a:schemeClr val="bg1"/>
              </a:solidFill>
              <a:latin typeface="Adobe Heiti Std R" pitchFamily="34" charset="-128"/>
              <a:ea typeface="Adobe Heiti Std R" pitchFamily="34" charset="-128"/>
              <a:sym typeface="Adobe Heiti Std R" pitchFamily="34" charset="-128"/>
            </a:endParaRPr>
          </a:p>
          <a:p>
            <a:r>
              <a:rPr lang="en-US" altLang="en-US" sz="3200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        </a:t>
            </a:r>
            <a:r>
              <a:rPr lang="en-US" altLang="en-US" sz="4000" b="1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- </a:t>
            </a:r>
            <a:r>
              <a:rPr lang="en-US" altLang="en-US" sz="4000" b="1" dirty="0" err="1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nafas</a:t>
            </a:r>
            <a:r>
              <a:rPr lang="en-US" altLang="en-US" sz="4000" b="1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  (-)</a:t>
            </a:r>
            <a:endParaRPr lang="id-ID" altLang="en-US" sz="4000" b="1" dirty="0">
              <a:solidFill>
                <a:schemeClr val="bg1"/>
              </a:solidFill>
              <a:latin typeface="Adobe Heiti Std R" pitchFamily="34" charset="-128"/>
              <a:ea typeface="Adobe Heiti Std R" pitchFamily="34" charset="-128"/>
              <a:sym typeface="Adobe Heiti Std R" pitchFamily="34" charset="-128"/>
            </a:endParaRPr>
          </a:p>
          <a:p>
            <a:r>
              <a:rPr lang="en-US" altLang="en-US" sz="4000" b="1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      - </a:t>
            </a:r>
            <a:r>
              <a:rPr lang="en-US" altLang="en-US" sz="4000" b="1" dirty="0" err="1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jantung</a:t>
            </a:r>
            <a:r>
              <a:rPr lang="en-US" altLang="en-US" sz="4000" b="1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  (-)</a:t>
            </a:r>
            <a:endParaRPr lang="id-ID" altLang="en-US" sz="4000" b="1" dirty="0">
              <a:solidFill>
                <a:schemeClr val="bg1"/>
              </a:solidFill>
              <a:latin typeface="Adobe Heiti Std R" pitchFamily="34" charset="-128"/>
              <a:ea typeface="Adobe Heiti Std R" pitchFamily="34" charset="-128"/>
              <a:sym typeface="Adobe Heiti Std R" pitchFamily="34" charset="-128"/>
            </a:endParaRPr>
          </a:p>
          <a:p>
            <a:endParaRPr lang="id-ID" altLang="en-US" sz="3200" dirty="0">
              <a:solidFill>
                <a:schemeClr val="bg1"/>
              </a:solidFill>
              <a:latin typeface="Adobe Heiti Std R" pitchFamily="34" charset="-128"/>
              <a:ea typeface="Adobe Heiti Std R" pitchFamily="34" charset="-128"/>
              <a:sym typeface="Adobe Heiti Std R" pitchFamily="34" charset="-128"/>
            </a:endParaRPr>
          </a:p>
          <a:p>
            <a:r>
              <a:rPr lang="en-US" altLang="en-US" sz="4800" b="1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Mati </a:t>
            </a:r>
            <a:r>
              <a:rPr lang="en-US" altLang="en-US" sz="4800" b="1" dirty="0" err="1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biologis</a:t>
            </a:r>
            <a:r>
              <a:rPr lang="en-US" altLang="en-US" sz="4800" b="1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 :</a:t>
            </a:r>
            <a:endParaRPr lang="en-US" altLang="en-US" sz="4400" b="1" dirty="0">
              <a:solidFill>
                <a:schemeClr val="bg1"/>
              </a:solidFill>
              <a:latin typeface="Adobe Heiti Std R" pitchFamily="34" charset="-128"/>
              <a:ea typeface="Adobe Heiti Std R" pitchFamily="34" charset="-128"/>
              <a:sym typeface="Adobe Heiti Std R" pitchFamily="34" charset="-128"/>
            </a:endParaRPr>
          </a:p>
          <a:p>
            <a:r>
              <a:rPr lang="en-US" altLang="en-US" sz="4000" b="1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	</a:t>
            </a:r>
            <a:r>
              <a:rPr lang="en-US" altLang="en-US" sz="4000" b="1" dirty="0" err="1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Kerusakan</a:t>
            </a:r>
            <a:r>
              <a:rPr lang="en-US" altLang="en-US" sz="4000" b="1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sel</a:t>
            </a:r>
            <a:r>
              <a:rPr lang="en-US" altLang="en-US" sz="4000" b="1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otak</a:t>
            </a:r>
            <a:endParaRPr lang="en-US" altLang="en-US" sz="4000" b="1" dirty="0">
              <a:solidFill>
                <a:schemeClr val="bg1"/>
              </a:solidFill>
              <a:latin typeface="Adobe Heiti Std R" pitchFamily="34" charset="-128"/>
              <a:ea typeface="Adobe Heiti Std R" pitchFamily="34" charset="-128"/>
              <a:sym typeface="Adobe Heiti Std R" pitchFamily="34" charset="-128"/>
            </a:endParaRPr>
          </a:p>
          <a:p>
            <a:r>
              <a:rPr lang="en-US" altLang="en-US" sz="4000" b="1" i="1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	</a:t>
            </a:r>
            <a:r>
              <a:rPr lang="en-US" altLang="en-US" sz="4000" b="1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“</a:t>
            </a:r>
            <a:r>
              <a:rPr lang="en-US" altLang="en-US" sz="4000" b="1" dirty="0" err="1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mati</a:t>
            </a:r>
            <a:r>
              <a:rPr lang="en-US" altLang="en-US" sz="4000" b="1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batang</a:t>
            </a:r>
            <a:r>
              <a:rPr lang="id-ID" altLang="en-US" sz="4000" b="1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 		  	  o</a:t>
            </a:r>
            <a:r>
              <a:rPr lang="en-US" altLang="en-US" sz="4000" b="1" dirty="0" err="1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tak</a:t>
            </a:r>
            <a:r>
              <a:rPr lang="id-ID" altLang="en-US" sz="4000" b="1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/</a:t>
            </a:r>
            <a:r>
              <a:rPr lang="en-US" altLang="en-US" sz="4000" b="1" dirty="0" err="1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mati</a:t>
            </a:r>
            <a:r>
              <a:rPr lang="en-US" altLang="en-US" sz="4000" b="1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otak</a:t>
            </a:r>
            <a:r>
              <a:rPr lang="en-US" altLang="en-US" sz="4000" b="1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”</a:t>
            </a:r>
            <a:endParaRPr lang="id-ID" altLang="en-US" sz="4000" b="1" dirty="0">
              <a:solidFill>
                <a:schemeClr val="bg1"/>
              </a:solidFill>
              <a:latin typeface="Adobe Heiti Std R" pitchFamily="34" charset="-128"/>
              <a:ea typeface="Adobe Heiti Std R" pitchFamily="34" charset="-128"/>
              <a:sym typeface="Adobe Heiti Std R" pitchFamily="34" charset="-128"/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xmlns="" id="{466D3AE2-736A-48EB-A8C8-EC8632CBE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0925" y="63087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endParaRPr lang="id-ID" altLang="en-US" sz="2400">
              <a:solidFill>
                <a:srgbClr val="00FF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8436" name="Text Box 5">
            <a:extLst>
              <a:ext uri="{FF2B5EF4-FFF2-40B4-BE49-F238E27FC236}">
                <a16:creationId xmlns:a16="http://schemas.microsoft.com/office/drawing/2014/main" xmlns="" id="{00A267B8-32C8-41DE-8395-88864B72E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2438" y="660400"/>
            <a:ext cx="422423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6000" b="1" dirty="0" err="1">
                <a:solidFill>
                  <a:srgbClr val="FFC000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Kematian</a:t>
            </a:r>
            <a:r>
              <a:rPr lang="en-US" altLang="en-US" sz="6000" b="1" dirty="0">
                <a:solidFill>
                  <a:srgbClr val="FFC000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 :</a:t>
            </a:r>
            <a:endParaRPr lang="id-ID" altLang="en-US" dirty="0">
              <a:solidFill>
                <a:srgbClr val="FFC000"/>
              </a:solidFill>
              <a:sym typeface="Georgia" panose="02040502050405020303" pitchFamily="18" charset="0"/>
            </a:endParaRPr>
          </a:p>
        </p:txBody>
      </p:sp>
      <p:sp>
        <p:nvSpPr>
          <p:cNvPr id="18437" name="TextBox 3">
            <a:extLst>
              <a:ext uri="{FF2B5EF4-FFF2-40B4-BE49-F238E27FC236}">
                <a16:creationId xmlns:a16="http://schemas.microsoft.com/office/drawing/2014/main" xmlns="" id="{3E22D1A9-6094-452B-873B-5BDAC93EB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0"/>
            <a:ext cx="5761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id-ID" altLang="zh-CN" b="1">
                <a:solidFill>
                  <a:schemeClr val="bg1"/>
                </a:solidFill>
                <a:latin typeface="Franklin Gothic Book" panose="020B0503020102020204" pitchFamily="34" charset="0"/>
                <a:sym typeface="Franklin Gothic Book" panose="020B0503020102020204" pitchFamily="34" charset="0"/>
              </a:rPr>
              <a:t>BASIC LIFE SUPPORT</a:t>
            </a:r>
            <a:endParaRPr lang="id-ID" altLang="zh-CN">
              <a:solidFill>
                <a:srgbClr val="000000"/>
              </a:solidFill>
              <a:sym typeface="Georgia" panose="02040502050405020303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xmlns="" id="{075170BC-7D28-4965-A232-C11FED1D6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0" y="2759075"/>
            <a:ext cx="1841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 sz="1000" b="1">
              <a:solidFill>
                <a:srgbClr val="FC0128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  <a:p>
            <a:endParaRPr lang="id-ID" altLang="zh-CN" sz="3200" b="1">
              <a:solidFill>
                <a:srgbClr val="FFFF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9459" name="Text Box 10">
            <a:extLst>
              <a:ext uri="{FF2B5EF4-FFF2-40B4-BE49-F238E27FC236}">
                <a16:creationId xmlns:a16="http://schemas.microsoft.com/office/drawing/2014/main" xmlns="" id="{E716DC71-CEFC-4F35-8D4C-C5A632110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300" y="930275"/>
            <a:ext cx="637386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4800" b="1" dirty="0" err="1">
                <a:solidFill>
                  <a:srgbClr val="FFC000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Keterlambatan</a:t>
            </a:r>
            <a:r>
              <a:rPr lang="en-US" altLang="en-US" sz="4800" b="1" dirty="0">
                <a:solidFill>
                  <a:srgbClr val="FFC000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  BHD</a:t>
            </a:r>
            <a:endParaRPr lang="id-ID" altLang="en-US" dirty="0">
              <a:solidFill>
                <a:srgbClr val="FFC000"/>
              </a:solidFill>
              <a:sym typeface="Georgia" panose="02040502050405020303" pitchFamily="18" charset="0"/>
            </a:endParaRPr>
          </a:p>
        </p:txBody>
      </p:sp>
      <p:pic>
        <p:nvPicPr>
          <p:cNvPr id="19460" name="Object 12">
            <a:extLst>
              <a:ext uri="{FF2B5EF4-FFF2-40B4-BE49-F238E27FC236}">
                <a16:creationId xmlns:a16="http://schemas.microsoft.com/office/drawing/2014/main" xmlns="" id="{D2CEFD14-6314-4283-9707-1976B0E02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00" y="2301875"/>
            <a:ext cx="3063875" cy="314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13">
            <a:extLst>
              <a:ext uri="{FF2B5EF4-FFF2-40B4-BE49-F238E27FC236}">
                <a16:creationId xmlns:a16="http://schemas.microsoft.com/office/drawing/2014/main" xmlns="" id="{92173CB2-B32D-4C5A-A489-F901BF0BE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973263"/>
            <a:ext cx="8001000" cy="3540125"/>
          </a:xfrm>
          <a:prstGeom prst="rect">
            <a:avLst/>
          </a:prstGeom>
          <a:noFill/>
          <a:ln w="127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2800" b="1" dirty="0" err="1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Keterlambatan</a:t>
            </a:r>
            <a:r>
              <a:rPr lang="id-ID" altLang="en-US" sz="2800" b="1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                           kemungkinan                         </a:t>
            </a:r>
            <a:r>
              <a:rPr lang="en-US" altLang="en-US" sz="2800" b="1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   </a:t>
            </a:r>
            <a:r>
              <a:rPr lang="id-ID" altLang="en-US" sz="2800" b="1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                                </a:t>
            </a:r>
            <a:endParaRPr lang="en-US" altLang="en-US" sz="2800" b="1" dirty="0">
              <a:solidFill>
                <a:schemeClr val="bg1"/>
              </a:solidFill>
              <a:latin typeface="Adobe Heiti Std R" pitchFamily="34" charset="-128"/>
              <a:ea typeface="Adobe Heiti Std R" pitchFamily="34" charset="-128"/>
              <a:sym typeface="Adobe Heiti Std R" pitchFamily="34" charset="-128"/>
            </a:endParaRPr>
          </a:p>
          <a:p>
            <a:r>
              <a:rPr lang="en-US" altLang="en-US" sz="2800" b="1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BHD                        		 </a:t>
            </a:r>
            <a:r>
              <a:rPr lang="id-ID" altLang="en-US" sz="2800" b="1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     </a:t>
            </a:r>
            <a:r>
              <a:rPr lang="en-US" altLang="en-US" sz="2800" b="1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    </a:t>
            </a:r>
            <a:r>
              <a:rPr lang="en-US" altLang="en-US" sz="2800" b="1" dirty="0" err="1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berhasil</a:t>
            </a:r>
            <a:r>
              <a:rPr lang="en-US" altLang="en-US" sz="2800" b="1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 </a:t>
            </a:r>
            <a:endParaRPr lang="id-ID" altLang="en-US" sz="2800" b="1" dirty="0">
              <a:solidFill>
                <a:schemeClr val="bg1"/>
              </a:solidFill>
              <a:latin typeface="Adobe Heiti Std R" pitchFamily="34" charset="-128"/>
              <a:ea typeface="Adobe Heiti Std R" pitchFamily="34" charset="-128"/>
              <a:sym typeface="Adobe Heiti Std R" pitchFamily="34" charset="-128"/>
            </a:endParaRPr>
          </a:p>
          <a:p>
            <a:r>
              <a:rPr lang="en-US" altLang="en-US" sz="2800" b="1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         </a:t>
            </a:r>
            <a:endParaRPr lang="id-ID" altLang="en-US" sz="2800" b="1" dirty="0">
              <a:solidFill>
                <a:schemeClr val="bg1"/>
              </a:solidFill>
              <a:latin typeface="Adobe Heiti Std R" pitchFamily="34" charset="-128"/>
              <a:ea typeface="Adobe Heiti Std R" pitchFamily="34" charset="-128"/>
              <a:sym typeface="Adobe Heiti Std R" pitchFamily="34" charset="-128"/>
            </a:endParaRPr>
          </a:p>
          <a:p>
            <a:r>
              <a:rPr lang="en-US" altLang="en-US" sz="2800" b="1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  1 </a:t>
            </a:r>
            <a:r>
              <a:rPr lang="en-US" altLang="en-US" sz="2800" b="1" dirty="0" err="1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menit</a:t>
            </a:r>
            <a:r>
              <a:rPr lang="en-US" altLang="en-US" sz="2800" b="1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                  	</a:t>
            </a:r>
            <a:r>
              <a:rPr lang="id-ID" altLang="en-US" sz="2800" b="1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 		    </a:t>
            </a:r>
            <a:r>
              <a:rPr lang="en-US" altLang="en-US" sz="2800" b="1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98 </a:t>
            </a:r>
            <a:r>
              <a:rPr lang="en-US" altLang="en-US" sz="2800" b="1" dirty="0" err="1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dari</a:t>
            </a:r>
            <a:r>
              <a:rPr lang="en-US" altLang="en-US" sz="2800" b="1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 100</a:t>
            </a:r>
            <a:endParaRPr lang="id-ID" altLang="en-US" sz="2800" b="1" dirty="0">
              <a:solidFill>
                <a:schemeClr val="bg1"/>
              </a:solidFill>
              <a:latin typeface="Adobe Heiti Std R" pitchFamily="34" charset="-128"/>
              <a:ea typeface="Adobe Heiti Std R" pitchFamily="34" charset="-128"/>
              <a:sym typeface="Adobe Heiti Std R" pitchFamily="34" charset="-128"/>
            </a:endParaRPr>
          </a:p>
          <a:p>
            <a:r>
              <a:rPr lang="en-US" altLang="en-US" sz="2800" b="1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  4 </a:t>
            </a:r>
            <a:r>
              <a:rPr lang="en-US" altLang="en-US" sz="2800" b="1" dirty="0" err="1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menit</a:t>
            </a:r>
            <a:r>
              <a:rPr lang="en-US" altLang="en-US" sz="2800" b="1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                 </a:t>
            </a:r>
            <a:r>
              <a:rPr lang="id-ID" altLang="en-US" sz="2800" b="1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 	   		    </a:t>
            </a:r>
            <a:r>
              <a:rPr lang="en-US" altLang="en-US" sz="2800" b="1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50 </a:t>
            </a:r>
            <a:r>
              <a:rPr lang="en-US" altLang="en-US" sz="2800" b="1" dirty="0" err="1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dari</a:t>
            </a:r>
            <a:r>
              <a:rPr lang="en-US" altLang="en-US" sz="2800" b="1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 100</a:t>
            </a:r>
            <a:endParaRPr lang="id-ID" altLang="en-US" sz="2800" b="1" dirty="0">
              <a:solidFill>
                <a:schemeClr val="bg1"/>
              </a:solidFill>
              <a:latin typeface="Adobe Heiti Std R" pitchFamily="34" charset="-128"/>
              <a:ea typeface="Adobe Heiti Std R" pitchFamily="34" charset="-128"/>
              <a:sym typeface="Adobe Heiti Std R" pitchFamily="34" charset="-128"/>
            </a:endParaRPr>
          </a:p>
          <a:p>
            <a:r>
              <a:rPr lang="en-US" altLang="en-US" sz="2800" b="1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10 </a:t>
            </a:r>
            <a:r>
              <a:rPr lang="en-US" altLang="en-US" sz="2800" b="1" dirty="0" err="1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menit</a:t>
            </a:r>
            <a:r>
              <a:rPr lang="en-US" altLang="en-US" sz="2800" b="1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                   	</a:t>
            </a:r>
            <a:r>
              <a:rPr lang="id-ID" altLang="en-US" sz="2800" b="1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 		    </a:t>
            </a:r>
            <a:r>
              <a:rPr lang="en-US" altLang="en-US" sz="2800" b="1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1 </a:t>
            </a:r>
            <a:r>
              <a:rPr lang="en-US" altLang="en-US" sz="2800" b="1" dirty="0" err="1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dari</a:t>
            </a:r>
            <a:r>
              <a:rPr lang="en-US" altLang="en-US" sz="2800" b="1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 100</a:t>
            </a:r>
            <a:endParaRPr lang="id-ID" altLang="en-US" sz="2800" b="1" dirty="0">
              <a:solidFill>
                <a:schemeClr val="bg1"/>
              </a:solidFill>
              <a:latin typeface="Adobe Heiti Std R" pitchFamily="34" charset="-128"/>
              <a:ea typeface="Adobe Heiti Std R" pitchFamily="34" charset="-128"/>
              <a:sym typeface="Adobe Heiti Std R" pitchFamily="34" charset="-128"/>
            </a:endParaRPr>
          </a:p>
          <a:p>
            <a:endParaRPr lang="id-ID" altLang="en-US" sz="2800" b="1" dirty="0">
              <a:solidFill>
                <a:schemeClr val="bg1"/>
              </a:solidFill>
              <a:latin typeface="Adobe Heiti Std R" pitchFamily="34" charset="-128"/>
              <a:ea typeface="Adobe Heiti Std R" pitchFamily="34" charset="-128"/>
              <a:sym typeface="Adobe Heiti Std R" pitchFamily="34" charset="-128"/>
            </a:endParaRPr>
          </a:p>
          <a:p>
            <a:endParaRPr lang="id-ID" altLang="en-US" sz="2800" b="1" dirty="0">
              <a:solidFill>
                <a:schemeClr val="bg1"/>
              </a:solidFill>
              <a:latin typeface="Adobe Heiti Std R" pitchFamily="34" charset="-128"/>
              <a:ea typeface="Adobe Heiti Std R" pitchFamily="34" charset="-128"/>
              <a:sym typeface="Adobe Heiti Std R" pitchFamily="34" charset="-128"/>
            </a:endParaRPr>
          </a:p>
        </p:txBody>
      </p:sp>
      <p:sp>
        <p:nvSpPr>
          <p:cNvPr id="19462" name="TextBox 3">
            <a:extLst>
              <a:ext uri="{FF2B5EF4-FFF2-40B4-BE49-F238E27FC236}">
                <a16:creationId xmlns:a16="http://schemas.microsoft.com/office/drawing/2014/main" xmlns="" id="{8F9D8102-E7FE-4B1F-9ED1-9EF3F846AB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0"/>
            <a:ext cx="5761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id-ID" altLang="zh-CN" b="1">
                <a:solidFill>
                  <a:schemeClr val="bg1"/>
                </a:solidFill>
                <a:latin typeface="Franklin Gothic Book" panose="020B0503020102020204" pitchFamily="34" charset="0"/>
                <a:sym typeface="Franklin Gothic Book" panose="020B0503020102020204" pitchFamily="34" charset="0"/>
              </a:rPr>
              <a:t>BASIC LIFE SUPPORT</a:t>
            </a:r>
            <a:endParaRPr lang="id-ID" altLang="zh-CN">
              <a:solidFill>
                <a:srgbClr val="000000"/>
              </a:solidFill>
              <a:sym typeface="Georgia" panose="02040502050405020303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1">
            <a:extLst>
              <a:ext uri="{FF2B5EF4-FFF2-40B4-BE49-F238E27FC236}">
                <a16:creationId xmlns:a16="http://schemas.microsoft.com/office/drawing/2014/main" xmlns="" id="{966D8CF7-E9D9-41E4-9FA7-EA62C7107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1000"/>
            <a:ext cx="9144000" cy="685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id-ID" altLang="en-US" sz="4400">
                <a:solidFill>
                  <a:srgbClr val="C00000"/>
                </a:solidFill>
                <a:latin typeface="Berlin Sans FB Demi" panose="020E0802020502020306" pitchFamily="34" charset="0"/>
                <a:sym typeface="Berlin Sans FB Demi" panose="020E0802020502020306" pitchFamily="34" charset="0"/>
              </a:rPr>
              <a:t>Chain of Survival</a:t>
            </a:r>
            <a:endParaRPr lang="en-US" altLang="en-US" sz="4400">
              <a:solidFill>
                <a:srgbClr val="C00000"/>
              </a:solidFill>
              <a:latin typeface="Berlin Sans FB Demi" panose="020E0802020502020306" pitchFamily="34" charset="0"/>
              <a:sym typeface="Berlin Sans FB Demi" panose="020E0802020502020306" pitchFamily="34" charset="0"/>
            </a:endParaRPr>
          </a:p>
        </p:txBody>
      </p:sp>
      <p:sp>
        <p:nvSpPr>
          <p:cNvPr id="20484" name="TextBox 3">
            <a:extLst>
              <a:ext uri="{FF2B5EF4-FFF2-40B4-BE49-F238E27FC236}">
                <a16:creationId xmlns:a16="http://schemas.microsoft.com/office/drawing/2014/main" xmlns="" id="{18BDC7A6-FCFA-473A-A632-5E59CF4FF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0"/>
            <a:ext cx="5761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id-ID" altLang="zh-CN" b="1">
                <a:solidFill>
                  <a:schemeClr val="bg1"/>
                </a:solidFill>
                <a:latin typeface="Franklin Gothic Book" panose="020B0503020102020204" pitchFamily="34" charset="0"/>
                <a:sym typeface="Franklin Gothic Book" panose="020B0503020102020204" pitchFamily="34" charset="0"/>
              </a:rPr>
              <a:t>BASIC LIFE SUPPORT</a:t>
            </a:r>
            <a:endParaRPr lang="id-ID" altLang="zh-CN">
              <a:solidFill>
                <a:srgbClr val="000000"/>
              </a:solidFill>
              <a:sym typeface="Georgia" panose="02040502050405020303" pitchFamily="18" charset="0"/>
            </a:endParaRPr>
          </a:p>
        </p:txBody>
      </p:sp>
      <p:pic>
        <p:nvPicPr>
          <p:cNvPr id="20485" name="Picture 9" descr="IHCA-OHCA-Chain-of-Survival.png">
            <a:extLst>
              <a:ext uri="{FF2B5EF4-FFF2-40B4-BE49-F238E27FC236}">
                <a16:creationId xmlns:a16="http://schemas.microsoft.com/office/drawing/2014/main" xmlns="" id="{F75B699D-B9C0-46EB-895E-E5D8ED5A2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06" y="1371654"/>
            <a:ext cx="8076988" cy="502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>
            <a:extLst>
              <a:ext uri="{FF2B5EF4-FFF2-40B4-BE49-F238E27FC236}">
                <a16:creationId xmlns:a16="http://schemas.microsoft.com/office/drawing/2014/main" xmlns="" id="{DA674753-766A-40DF-B625-8315DB4F0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974725"/>
            <a:ext cx="7391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altLang="en-US" sz="4000" b="1" dirty="0" err="1">
                <a:solidFill>
                  <a:srgbClr val="FFC000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Resusitasi</a:t>
            </a:r>
            <a:r>
              <a:rPr lang="en-US" altLang="en-US" sz="4000" b="1" dirty="0">
                <a:solidFill>
                  <a:srgbClr val="FFC000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 </a:t>
            </a:r>
            <a:r>
              <a:rPr lang="en-US" altLang="en-US" sz="4000" b="1" dirty="0" err="1">
                <a:solidFill>
                  <a:srgbClr val="FFC000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Jantung</a:t>
            </a:r>
            <a:r>
              <a:rPr lang="en-US" altLang="en-US" sz="4000" b="1" dirty="0">
                <a:solidFill>
                  <a:srgbClr val="FFC000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 </a:t>
            </a:r>
            <a:r>
              <a:rPr lang="en-US" altLang="en-US" sz="4000" b="1" dirty="0" err="1">
                <a:solidFill>
                  <a:srgbClr val="FFC000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Paru</a:t>
            </a:r>
            <a:endParaRPr lang="id-ID" altLang="en-US" sz="4000" b="1" dirty="0">
              <a:solidFill>
                <a:srgbClr val="FFC000"/>
              </a:solidFill>
              <a:latin typeface="Adobe Heiti Std R" pitchFamily="34" charset="-128"/>
              <a:ea typeface="Adobe Heiti Std R" pitchFamily="34" charset="-128"/>
              <a:sym typeface="Adobe Heiti Std R" pitchFamily="34" charset="-128"/>
            </a:endParaRPr>
          </a:p>
          <a:p>
            <a:pPr algn="ctr"/>
            <a:r>
              <a:rPr lang="en-US" altLang="en-US" sz="4000" b="1" i="1" dirty="0">
                <a:solidFill>
                  <a:srgbClr val="FFC000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 </a:t>
            </a:r>
            <a:r>
              <a:rPr lang="en-US" altLang="en-US" sz="4000" b="1" dirty="0">
                <a:solidFill>
                  <a:srgbClr val="FFC000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(RJP)</a:t>
            </a:r>
            <a:endParaRPr lang="id-ID" altLang="en-US" dirty="0">
              <a:solidFill>
                <a:srgbClr val="FFC000"/>
              </a:solidFill>
              <a:sym typeface="Georgia" panose="02040502050405020303" pitchFamily="18" charset="0"/>
            </a:endParaRPr>
          </a:p>
        </p:txBody>
      </p:sp>
      <p:sp>
        <p:nvSpPr>
          <p:cNvPr id="21507" name="Text Box 4">
            <a:extLst>
              <a:ext uri="{FF2B5EF4-FFF2-40B4-BE49-F238E27FC236}">
                <a16:creationId xmlns:a16="http://schemas.microsoft.com/office/drawing/2014/main" xmlns="" id="{1EE3C561-0432-4D2F-8873-503AB0BF0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322513"/>
            <a:ext cx="74676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id-ID" altLang="en-US" sz="4000" b="1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     </a:t>
            </a:r>
            <a:r>
              <a:rPr lang="en-US" altLang="en-US" sz="4000" b="1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RJP </a:t>
            </a:r>
            <a:r>
              <a:rPr lang="en-US" altLang="en-US" sz="4000" b="1" dirty="0" err="1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adalah</a:t>
            </a:r>
            <a:r>
              <a:rPr lang="en-US" altLang="en-US" sz="4000" b="1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 :</a:t>
            </a:r>
            <a:endParaRPr lang="id-ID" altLang="en-US" sz="4000" b="1" dirty="0">
              <a:solidFill>
                <a:schemeClr val="bg1"/>
              </a:solidFill>
              <a:latin typeface="Adobe Heiti Std R" pitchFamily="34" charset="-128"/>
              <a:ea typeface="Adobe Heiti Std R" pitchFamily="34" charset="-128"/>
              <a:sym typeface="Adobe Heiti Std R" pitchFamily="34" charset="-128"/>
            </a:endParaRPr>
          </a:p>
          <a:p>
            <a:pPr algn="ctr"/>
            <a:r>
              <a:rPr lang="en-US" altLang="en-US" sz="4000" b="1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      </a:t>
            </a:r>
            <a:r>
              <a:rPr lang="en-US" altLang="en-US" sz="4000" b="1" dirty="0" err="1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pernafasan</a:t>
            </a:r>
            <a:r>
              <a:rPr lang="en-US" altLang="en-US" sz="4000" b="1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buatan</a:t>
            </a:r>
            <a:endParaRPr lang="id-ID" altLang="en-US" sz="4000" b="1" dirty="0">
              <a:solidFill>
                <a:schemeClr val="bg1"/>
              </a:solidFill>
              <a:latin typeface="Adobe Heiti Std R" pitchFamily="34" charset="-128"/>
              <a:ea typeface="Adobe Heiti Std R" pitchFamily="34" charset="-128"/>
              <a:sym typeface="Adobe Heiti Std R" pitchFamily="34" charset="-128"/>
            </a:endParaRPr>
          </a:p>
          <a:p>
            <a:pPr algn="ctr"/>
            <a:r>
              <a:rPr lang="id-ID" altLang="en-US" sz="4000" b="1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     </a:t>
            </a:r>
            <a:r>
              <a:rPr lang="en-US" altLang="en-US" sz="4000" b="1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 +</a:t>
            </a:r>
            <a:endParaRPr lang="id-ID" altLang="en-US" sz="4000" b="1" dirty="0">
              <a:solidFill>
                <a:schemeClr val="bg1"/>
              </a:solidFill>
              <a:latin typeface="Adobe Heiti Std R" pitchFamily="34" charset="-128"/>
              <a:ea typeface="Adobe Heiti Std R" pitchFamily="34" charset="-128"/>
              <a:sym typeface="Adobe Heiti Std R" pitchFamily="34" charset="-128"/>
            </a:endParaRPr>
          </a:p>
          <a:p>
            <a:pPr algn="ctr"/>
            <a:r>
              <a:rPr lang="en-US" altLang="en-US" sz="4000" b="1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      </a:t>
            </a:r>
            <a:r>
              <a:rPr lang="en-US" altLang="en-US" sz="4000" b="1" dirty="0" err="1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masase</a:t>
            </a:r>
            <a:r>
              <a:rPr lang="en-US" altLang="en-US" sz="4000" b="1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jantung</a:t>
            </a:r>
            <a:r>
              <a:rPr lang="en-US" altLang="en-US" sz="4000" b="1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luar</a:t>
            </a:r>
            <a:endParaRPr lang="id-ID" altLang="en-US" dirty="0">
              <a:solidFill>
                <a:schemeClr val="bg1"/>
              </a:solidFill>
            </a:endParaRPr>
          </a:p>
        </p:txBody>
      </p:sp>
      <p:sp>
        <p:nvSpPr>
          <p:cNvPr id="21508" name="Text Box 5">
            <a:extLst>
              <a:ext uri="{FF2B5EF4-FFF2-40B4-BE49-F238E27FC236}">
                <a16:creationId xmlns:a16="http://schemas.microsoft.com/office/drawing/2014/main" xmlns="" id="{10EE2C1D-BA47-40FE-9088-FD3A984B2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5029200"/>
            <a:ext cx="671690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3200" b="1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 </a:t>
            </a:r>
            <a:r>
              <a:rPr lang="en-US" altLang="en-US" sz="3200" b="1" dirty="0" err="1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bila</a:t>
            </a:r>
            <a:r>
              <a:rPr lang="en-US" altLang="en-US" sz="3200" b="1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mungkin</a:t>
            </a:r>
            <a:r>
              <a:rPr lang="en-US" altLang="en-US" sz="3200" b="1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cegah</a:t>
            </a:r>
            <a:r>
              <a:rPr lang="en-US" altLang="en-US" sz="3200" b="1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terjadinya</a:t>
            </a:r>
            <a:endParaRPr lang="id-ID" altLang="en-US" sz="3200" b="1" dirty="0">
              <a:solidFill>
                <a:schemeClr val="bg1"/>
              </a:solidFill>
              <a:latin typeface="Adobe Heiti Std R" pitchFamily="34" charset="-128"/>
              <a:ea typeface="Adobe Heiti Std R" pitchFamily="34" charset="-128"/>
              <a:sym typeface="Adobe Heiti Std R" pitchFamily="34" charset="-128"/>
            </a:endParaRPr>
          </a:p>
          <a:p>
            <a:r>
              <a:rPr lang="en-US" altLang="en-US" sz="3200" b="1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    </a:t>
            </a:r>
            <a:r>
              <a:rPr lang="en-US" altLang="en-US" sz="3200" b="1" dirty="0" err="1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Henti</a:t>
            </a:r>
            <a:r>
              <a:rPr lang="en-US" altLang="en-US" sz="3200" b="1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Nafas</a:t>
            </a:r>
            <a:r>
              <a:rPr lang="en-US" altLang="en-US" sz="3200" b="1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 &amp; </a:t>
            </a:r>
            <a:r>
              <a:rPr lang="en-US" altLang="en-US" sz="3200" b="1" dirty="0" err="1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Henti</a:t>
            </a:r>
            <a:r>
              <a:rPr lang="en-US" altLang="en-US" sz="3200" b="1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Jantung</a:t>
            </a:r>
            <a:r>
              <a:rPr lang="en-US" altLang="en-US" sz="3200" b="1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sym typeface="Adobe Heiti Std R" pitchFamily="34" charset="-128"/>
              </a:rPr>
              <a:t> </a:t>
            </a:r>
            <a:endParaRPr lang="id-ID" altLang="en-US" dirty="0">
              <a:solidFill>
                <a:schemeClr val="bg1"/>
              </a:solidFill>
              <a:sym typeface="Georgia" panose="02040502050405020303" pitchFamily="18" charset="0"/>
            </a:endParaRPr>
          </a:p>
        </p:txBody>
      </p:sp>
      <p:sp>
        <p:nvSpPr>
          <p:cNvPr id="21509" name="TextBox 3">
            <a:extLst>
              <a:ext uri="{FF2B5EF4-FFF2-40B4-BE49-F238E27FC236}">
                <a16:creationId xmlns:a16="http://schemas.microsoft.com/office/drawing/2014/main" xmlns="" id="{7C588A0A-91D3-47FE-98D9-F7A5CCB6D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0"/>
            <a:ext cx="5761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id-ID" altLang="zh-CN" b="1">
                <a:solidFill>
                  <a:schemeClr val="bg1"/>
                </a:solidFill>
                <a:latin typeface="Franklin Gothic Book" panose="020B0503020102020204" pitchFamily="34" charset="0"/>
                <a:sym typeface="Franklin Gothic Book" panose="020B0503020102020204" pitchFamily="34" charset="0"/>
              </a:rPr>
              <a:t>BASIC LIFE SUPPORT</a:t>
            </a:r>
            <a:endParaRPr lang="id-ID" altLang="zh-CN">
              <a:solidFill>
                <a:srgbClr val="000000"/>
              </a:solidFill>
              <a:sym typeface="Georgia" panose="02040502050405020303" pitchFamily="18" charset="0"/>
            </a:endParaRPr>
          </a:p>
        </p:txBody>
      </p:sp>
      <p:sp>
        <p:nvSpPr>
          <p:cNvPr id="21510" name="Footer Placeholder 3">
            <a:extLst>
              <a:ext uri="{FF2B5EF4-FFF2-40B4-BE49-F238E27FC236}">
                <a16:creationId xmlns:a16="http://schemas.microsoft.com/office/drawing/2014/main" xmlns="" id="{2962717E-E72C-48BF-93CD-2FAB44939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6407150"/>
            <a:ext cx="342900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id-ID" altLang="zh-CN" sz="1000">
                <a:solidFill>
                  <a:srgbClr val="000000"/>
                </a:solidFill>
                <a:latin typeface="Franklin Gothic Book" panose="020B0503020102020204" pitchFamily="34" charset="0"/>
                <a:sym typeface="Franklin Gothic Book" panose="020B0503020102020204" pitchFamily="34" charset="0"/>
              </a:rPr>
              <a:t>BTCLS - PPNI JATIM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PPT hipgabi jati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FFFFFF"/>
      </a:accent3>
      <a:accent4>
        <a:srgbClr val="000000"/>
      </a:accent4>
      <a:accent5>
        <a:srgbClr val="B3B3C4"/>
      </a:accent5>
      <a:accent6>
        <a:srgbClr val="3C7379"/>
      </a:accent6>
      <a:hlink>
        <a:srgbClr val="67AFBD"/>
      </a:hlink>
      <a:folHlink>
        <a:srgbClr val="C2A8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FFFFFF"/>
    </a:accent3>
    <a:accent4>
      <a:srgbClr val="000000"/>
    </a:accent4>
    <a:accent5>
      <a:srgbClr val="B3B3C4"/>
    </a:accent5>
    <a:accent6>
      <a:srgbClr val="3C7379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Template PPT hipgabi jatim</Template>
  <TotalTime>1964</TotalTime>
  <Pages>0</Pages>
  <Words>982</Words>
  <Characters>0</Characters>
  <Application>Microsoft Office PowerPoint</Application>
  <DocSecurity>0</DocSecurity>
  <PresentationFormat>On-screen Show (4:3)</PresentationFormat>
  <Lines>0</Lines>
  <Paragraphs>286</Paragraphs>
  <Slides>47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23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71" baseType="lpstr">
      <vt:lpstr>Adobe Heiti Std R</vt:lpstr>
      <vt:lpstr>Arial Unicode MS</vt:lpstr>
      <vt:lpstr>MS PGothic</vt:lpstr>
      <vt:lpstr>宋体</vt:lpstr>
      <vt:lpstr>宋体</vt:lpstr>
      <vt:lpstr>Albertus Extra Bold</vt:lpstr>
      <vt:lpstr>Arial</vt:lpstr>
      <vt:lpstr>Arial Black</vt:lpstr>
      <vt:lpstr>Arial Narrow</vt:lpstr>
      <vt:lpstr>Arial Rounded MT Bold</vt:lpstr>
      <vt:lpstr>Berlin Sans FB Demi</vt:lpstr>
      <vt:lpstr>Calibri</vt:lpstr>
      <vt:lpstr>Comic Sans MS</vt:lpstr>
      <vt:lpstr>Franklin Gothic Book</vt:lpstr>
      <vt:lpstr>方正姚体</vt:lpstr>
      <vt:lpstr>Georgia</vt:lpstr>
      <vt:lpstr>Gill Sans</vt:lpstr>
      <vt:lpstr>Lucida Sans Unicode</vt:lpstr>
      <vt:lpstr>Times New Roman</vt:lpstr>
      <vt:lpstr>Trebuchet MS</vt:lpstr>
      <vt:lpstr>Univers ATT</vt:lpstr>
      <vt:lpstr>Wingdings</vt:lpstr>
      <vt:lpstr>Wingdings 2</vt:lpstr>
      <vt:lpstr>Template PPT hipgabi jatim</vt:lpstr>
      <vt:lpstr>PowerPoint Presentation</vt:lpstr>
      <vt:lpstr>BLS........ WHY ?</vt:lpstr>
      <vt:lpstr>PowerPoint Presentation</vt:lpstr>
      <vt:lpstr>attentition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When do you start?</vt:lpstr>
      <vt:lpstr>Guideline 2015</vt:lpstr>
      <vt:lpstr>PowerPoint Presentation</vt:lpstr>
      <vt:lpstr>                                  Nafas normal                                                        Nafas    -                                Nadi Ada                                                                   Nadi Ada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High Quality CPR</vt:lpstr>
      <vt:lpstr>5-6 cm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Teknik RJP</vt:lpstr>
      <vt:lpstr>Kapan kita mengakhiri BLS?</vt:lpstr>
      <vt:lpstr>PowerPoint Presentation</vt:lpstr>
      <vt:lpstr>PowerPoint Presentation</vt:lpstr>
      <vt:lpstr>PowerPoint Presentation</vt:lpstr>
      <vt:lpstr>Prinsip Umum Resusitasi Pada Pasien Covid 19</vt:lpstr>
      <vt:lpstr>COVID-19</vt:lpstr>
      <vt:lpstr>Berkaitan dengan COVID-19 jalur penularan melalaui droplet yang mengandung virus ataupun aliran udara (aerosol) menjadi jalur utama yang menyebabkan virus menyebar dan memiliki daya penularan tinggi </vt:lpstr>
      <vt:lpstr>Aerosol Generating Procedure</vt:lpstr>
      <vt:lpstr>Algoritma BLS Update AHA 2020 Pada Pasien Terduga atau Terkonfirmasi Covid-19 Perhatikan APD lengkap &amp; sesuai Batasi personil resusitasi Menutup wajah penolong dan pasien</vt:lpstr>
      <vt:lpstr>American Heart Association (AHA)  sudah membuat diagram penanganan henti jantung di luar rumah Sakit. Adapun urutannya adalah sebagai berikut:</vt:lpstr>
      <vt:lpstr>PowerPoint Presentation</vt:lpstr>
    </vt:vector>
  </TitlesOfParts>
  <Company>Faisal Purwo.Inc</Company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Faisal</dc:creator>
  <cp:lastModifiedBy>lenovo</cp:lastModifiedBy>
  <cp:revision>206</cp:revision>
  <dcterms:created xsi:type="dcterms:W3CDTF">2010-11-28T09:55:00Z</dcterms:created>
  <dcterms:modified xsi:type="dcterms:W3CDTF">2021-11-17T03:23:41Z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1033-9.1.0.4759</vt:lpwstr>
  </property>
</Properties>
</file>