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9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27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6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2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9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7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2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5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9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5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2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66696-160E-40BD-9343-B60B5A4A060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51F8-4286-4666-BACD-710769BEC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1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Karbon</a:t>
            </a:r>
            <a:r>
              <a:rPr lang="en-US" dirty="0" smtClean="0"/>
              <a:t> (C)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4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fotosintesis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  </a:t>
            </a:r>
            <a:r>
              <a:rPr lang="en-US" dirty="0" err="1"/>
              <a:t>karbohidrat</a:t>
            </a:r>
            <a:endParaRPr lang="en-US" dirty="0"/>
          </a:p>
          <a:p>
            <a:pPr fontAlgn="base"/>
            <a:r>
              <a:rPr lang="en-US" b="1" dirty="0"/>
              <a:t>6 CO</a:t>
            </a:r>
            <a:r>
              <a:rPr lang="en-US" b="1" baseline="-25000" dirty="0"/>
              <a:t>2</a:t>
            </a:r>
            <a:r>
              <a:rPr lang="en-US" b="1" dirty="0"/>
              <a:t>  + 12 H</a:t>
            </a:r>
            <a:r>
              <a:rPr lang="en-US" b="1" baseline="-25000" dirty="0"/>
              <a:t>2</a:t>
            </a:r>
            <a:r>
              <a:rPr lang="en-US" b="1" dirty="0"/>
              <a:t>O         C</a:t>
            </a:r>
            <a:r>
              <a:rPr lang="en-US" b="1" baseline="-25000" dirty="0"/>
              <a:t>6</a:t>
            </a:r>
            <a:r>
              <a:rPr lang="en-US" b="1" dirty="0"/>
              <a:t> H</a:t>
            </a:r>
            <a:r>
              <a:rPr lang="en-US" b="1" baseline="-25000" dirty="0"/>
              <a:t>12</a:t>
            </a:r>
            <a:r>
              <a:rPr lang="en-US" b="1" dirty="0"/>
              <a:t>O</a:t>
            </a:r>
            <a:r>
              <a:rPr lang="en-US" b="1" baseline="-25000" dirty="0"/>
              <a:t>6</a:t>
            </a:r>
            <a:r>
              <a:rPr lang="en-US" b="1" dirty="0"/>
              <a:t>   + 6 H</a:t>
            </a:r>
            <a:r>
              <a:rPr lang="en-US" b="1" baseline="-25000" dirty="0"/>
              <a:t>2</a:t>
            </a:r>
            <a:r>
              <a:rPr lang="en-US" b="1" dirty="0"/>
              <a:t>O + 6 O</a:t>
            </a:r>
            <a:r>
              <a:rPr lang="en-US" b="1" baseline="-25000" dirty="0"/>
              <a:t>2</a:t>
            </a:r>
            <a:endParaRPr lang="en-US" b="1" dirty="0"/>
          </a:p>
          <a:p>
            <a:pPr fontAlgn="base"/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air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produktifitas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perairan</a:t>
            </a:r>
            <a:endParaRPr lang="en-US" dirty="0"/>
          </a:p>
          <a:p>
            <a:pPr fontAlgn="base"/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  CO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r>
              <a:rPr lang="en-US" dirty="0" err="1"/>
              <a:t>Sifat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air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larut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kelarutan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</a:t>
            </a:r>
            <a:endParaRPr lang="en-US" b="0" dirty="0" smtClean="0">
              <a:effectLst/>
            </a:endParaRPr>
          </a:p>
          <a:p>
            <a:r>
              <a:rPr lang="en-US" dirty="0"/>
              <a:t>   CO</a:t>
            </a:r>
            <a:r>
              <a:rPr lang="en-US" baseline="-25000" dirty="0"/>
              <a:t>2</a:t>
            </a:r>
            <a:r>
              <a:rPr lang="en-US" dirty="0"/>
              <a:t>   +    H</a:t>
            </a:r>
            <a:r>
              <a:rPr lang="en-US" baseline="-25000" dirty="0"/>
              <a:t>2</a:t>
            </a:r>
            <a:r>
              <a:rPr lang="en-US" dirty="0"/>
              <a:t>O            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  ( </a:t>
            </a:r>
            <a:r>
              <a:rPr lang="en-US" dirty="0" err="1"/>
              <a:t>Asam</a:t>
            </a:r>
            <a:r>
              <a:rPr lang="en-US" dirty="0"/>
              <a:t>)</a:t>
            </a:r>
            <a:endParaRPr lang="en-US" b="0" dirty="0" smtClean="0">
              <a:effectLst/>
            </a:endParaRPr>
          </a:p>
          <a:p>
            <a:r>
              <a:rPr lang="en-US" dirty="0"/>
              <a:t>  CO</a:t>
            </a:r>
            <a:r>
              <a:rPr lang="en-US" baseline="-25000" dirty="0"/>
              <a:t>2</a:t>
            </a:r>
            <a:r>
              <a:rPr lang="en-US" dirty="0"/>
              <a:t> total </a:t>
            </a:r>
            <a:r>
              <a:rPr lang="en-US" dirty="0" err="1"/>
              <a:t>dalam</a:t>
            </a:r>
            <a:r>
              <a:rPr lang="en-US" dirty="0"/>
              <a:t> Air  =  ∑ CO</a:t>
            </a:r>
            <a:r>
              <a:rPr lang="en-US" baseline="-25000" dirty="0"/>
              <a:t>2</a:t>
            </a:r>
            <a:r>
              <a:rPr lang="en-US" dirty="0"/>
              <a:t> + ∑H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endParaRPr lang="en-US" b="0" dirty="0" smtClean="0">
              <a:effectLst/>
            </a:endParaRPr>
          </a:p>
          <a:p>
            <a:r>
              <a:rPr lang="en-US" dirty="0" err="1"/>
              <a:t>Kelimpahan</a:t>
            </a:r>
            <a:r>
              <a:rPr lang="en-US" dirty="0"/>
              <a:t> plankton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tambak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CO</a:t>
            </a:r>
            <a:r>
              <a:rPr lang="en-US" baseline="-25000" dirty="0"/>
              <a:t>2 </a:t>
            </a:r>
            <a:r>
              <a:rPr lang="en-US" dirty="0" smtClean="0"/>
              <a:t>Total</a:t>
            </a:r>
            <a:endParaRPr lang="en-US" b="0" dirty="0" smtClean="0">
              <a:effectLst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01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1781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/>
              <a:t>Kelarutan</a:t>
            </a:r>
            <a:r>
              <a:rPr lang="en-US" dirty="0" smtClean="0"/>
              <a:t> </a:t>
            </a:r>
            <a:r>
              <a:rPr lang="en-US" dirty="0" err="1" smtClean="0"/>
              <a:t>Karbondioksida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247409"/>
              </p:ext>
            </p:extLst>
          </p:nvPr>
        </p:nvGraphicFramePr>
        <p:xfrm>
          <a:off x="838200" y="3000248"/>
          <a:ext cx="105156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Kelarutan</a:t>
                      </a:r>
                      <a:r>
                        <a:rPr lang="en-US" dirty="0" smtClean="0"/>
                        <a:t> CO2 (mg/l)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0.65</a:t>
                      </a:r>
                      <a:endParaRPr lang="en-US" dirty="0"/>
                    </a:p>
                  </a:txBody>
                  <a:tcPr/>
                </a:tc>
              </a:tr>
              <a:tr h="26022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22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Karbon (C)</vt:lpstr>
      <vt:lpstr>PowerPoint Presentation</vt:lpstr>
      <vt:lpstr>Kelarutan Karbondioksida dalam air murni dengan suhu yang berbeda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Karbon (C)</dc:title>
  <dc:creator>User</dc:creator>
  <cp:lastModifiedBy>User</cp:lastModifiedBy>
  <cp:revision>1</cp:revision>
  <dcterms:created xsi:type="dcterms:W3CDTF">2022-03-07T03:18:58Z</dcterms:created>
  <dcterms:modified xsi:type="dcterms:W3CDTF">2022-03-07T03:23:21Z</dcterms:modified>
</cp:coreProperties>
</file>