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CD66-23C4-4E75-8441-FC071D3E186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A8A4E-6523-411B-9E91-8F7D9E1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6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2178-6767-419D-A4D5-C8AF9AECE8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5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52743"/>
            <a:ext cx="12287891" cy="96253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KEWIRAUSAHAAN DAN WIRAUSAHA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447" y="4255547"/>
            <a:ext cx="9144000" cy="692376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/>
              <a:t> </a:t>
            </a:r>
            <a:r>
              <a:rPr lang="en-US" dirty="0" smtClean="0"/>
              <a:t>Tri Siwi </a:t>
            </a:r>
            <a:r>
              <a:rPr lang="en-US" dirty="0" err="1" smtClean="0"/>
              <a:t>Agustina</a:t>
            </a:r>
            <a:r>
              <a:rPr lang="en-US" dirty="0" smtClean="0"/>
              <a:t>, SE., </a:t>
            </a:r>
            <a:r>
              <a:rPr lang="en-US" dirty="0" err="1" smtClean="0"/>
              <a:t>MSi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25447" y="1885172"/>
            <a:ext cx="9144000" cy="6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Entrepreneurship for a Starting A New Business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9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Karla"/>
                <a:ea typeface="Karla"/>
                <a:cs typeface="Karla"/>
                <a:sym typeface="Karla"/>
              </a:rPr>
              <a:t> The Feminist Refugee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437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para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diskriminatif</a:t>
            </a:r>
            <a:r>
              <a:rPr lang="en-US" dirty="0"/>
              <a:t> 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, baik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Berwirausaha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pembuktian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laki</a:t>
            </a:r>
            <a:r>
              <a:rPr lang="en-US" dirty="0" smtClean="0"/>
              <a:t> – </a:t>
            </a:r>
            <a:r>
              <a:rPr lang="en-US" dirty="0" err="1" smtClean="0"/>
              <a:t>laki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36" y="0"/>
            <a:ext cx="501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Karla"/>
                <a:ea typeface="Karla"/>
                <a:cs typeface="Karla"/>
                <a:sym typeface="Karla"/>
              </a:rPr>
              <a:t>The Housewife Refugee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035211" cy="4351338"/>
          </a:xfrm>
        </p:spPr>
        <p:txBody>
          <a:bodyPr/>
          <a:lstStyle/>
          <a:p>
            <a:pPr algn="just"/>
            <a:r>
              <a:rPr lang="en-US" dirty="0" err="1" smtClean="0"/>
              <a:t>Ditemui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rumahtangga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sibuk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dan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 smtClean="0"/>
              <a:t>tangganya</a:t>
            </a:r>
            <a:r>
              <a:rPr lang="en-US" dirty="0" smtClean="0"/>
              <a:t>,  </a:t>
            </a:r>
            <a:r>
              <a:rPr lang="en-US" dirty="0" err="1" smtClean="0"/>
              <a:t>termotivasi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34" y="0"/>
            <a:ext cx="4654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76128" cy="1325563"/>
          </a:xfrm>
        </p:spPr>
        <p:txBody>
          <a:bodyPr/>
          <a:lstStyle/>
          <a:p>
            <a:r>
              <a:rPr lang="en-US" i="1" dirty="0">
                <a:latin typeface="Karla"/>
                <a:ea typeface="Karla"/>
                <a:cs typeface="Karla"/>
                <a:sym typeface="Karla"/>
              </a:rPr>
              <a:t>The Society Refugee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84" y="256854"/>
            <a:ext cx="5082283" cy="426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13" y="3575406"/>
            <a:ext cx="3271810" cy="3201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838201" y="1825625"/>
            <a:ext cx="5141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tersebut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69" y="406221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Karla"/>
                <a:ea typeface="Karla"/>
                <a:cs typeface="Karla"/>
                <a:sym typeface="Karla"/>
              </a:rPr>
              <a:t>The </a:t>
            </a:r>
            <a:r>
              <a:rPr lang="en-US" b="1" i="1" dirty="0" smtClean="0">
                <a:latin typeface="Karla"/>
                <a:ea typeface="Karla"/>
                <a:cs typeface="Karla"/>
                <a:sym typeface="Karla"/>
              </a:rPr>
              <a:t>Educational </a:t>
            </a:r>
            <a:r>
              <a:rPr lang="en-US" b="1" i="1" dirty="0">
                <a:latin typeface="Karla"/>
                <a:ea typeface="Karla"/>
                <a:cs typeface="Karla"/>
                <a:sym typeface="Karla"/>
              </a:rPr>
              <a:t>Refugee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45" y="-71919"/>
            <a:ext cx="4510355" cy="6929919"/>
          </a:xfrm>
        </p:spPr>
      </p:pic>
      <p:sp>
        <p:nvSpPr>
          <p:cNvPr id="6" name="Rectangle 5"/>
          <p:cNvSpPr/>
          <p:nvPr/>
        </p:nvSpPr>
        <p:spPr>
          <a:xfrm>
            <a:off x="602750" y="160975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orang yang </a:t>
            </a:r>
            <a:r>
              <a:rPr lang="en-US" sz="2800" dirty="0" err="1" smtClean="0"/>
              <a:t>berwirausaha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latar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keilmuannya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7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dobe Garamond Pro Bold" panose="02020702060506020403" pitchFamily="18" charset="0"/>
              </a:rPr>
              <a:t>Tujuan</a:t>
            </a:r>
            <a:r>
              <a:rPr lang="en-US" b="1" dirty="0" smtClean="0">
                <a:latin typeface="Adobe Garamond Pro Bold" panose="02020702060506020403" pitchFamily="18" charset="0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</a:rPr>
              <a:t>Pembelajaran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1936311"/>
            <a:ext cx="9784080" cy="357269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Setelah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mengikuti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pembelajaran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topik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,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diharapkan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peserta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kursus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microcredential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dapat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: </a:t>
            </a: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Mengetahui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menjelaskan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kembali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definisi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kewirausahaan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wirausaha</a:t>
            </a:r>
            <a:endParaRPr lang="en-US" dirty="0" smtClean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Mengetahui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menjelaskan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kembali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ciri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–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ciri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karakteristik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kewirausahaan</a:t>
            </a:r>
            <a:endParaRPr lang="en-US" dirty="0" smtClean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Mengetahui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menjelaskan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kembali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tentang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motivasi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wirausaha</a:t>
            </a:r>
            <a:endParaRPr lang="en-US" dirty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05" y="41097"/>
            <a:ext cx="10515600" cy="1325563"/>
          </a:xfrm>
        </p:spPr>
        <p:txBody>
          <a:bodyPr/>
          <a:lstStyle/>
          <a:p>
            <a:r>
              <a:rPr lang="en-US" dirty="0" smtClean="0"/>
              <a:t>PROLOG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4576" y="1185382"/>
            <a:ext cx="10522275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Saat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ini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wirausaha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menjadi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suatu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kata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sering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didengar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dan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dibicarakan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baik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obrolan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ringan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menjadi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suatu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hal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penting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dibahas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di forum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ilmiah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seperti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perkuliahan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pertemuan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bisnis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Bahkan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banyak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pula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memilih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wirausaha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sebagai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pilihan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karir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setelah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lulus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kuliah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. </a:t>
            </a:r>
          </a:p>
          <a:p>
            <a:pPr algn="just"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Berbagai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alasan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yaitu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1" y="3703931"/>
            <a:ext cx="2557567" cy="194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48" y="3703932"/>
            <a:ext cx="2391152" cy="194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6" y="3665285"/>
            <a:ext cx="2348985" cy="198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0" y="3703931"/>
            <a:ext cx="2260151" cy="1946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00" y="3665285"/>
            <a:ext cx="2503144" cy="19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Definisi</a:t>
            </a: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Kewirausahaan</a:t>
            </a: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638" y="2278123"/>
            <a:ext cx="9372613" cy="13004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900" dirty="0" smtClean="0"/>
              <a:t>“ </a:t>
            </a:r>
            <a:r>
              <a:rPr lang="en-US" sz="3900" dirty="0" err="1" smtClean="0"/>
              <a:t>Kewirausahaan</a:t>
            </a:r>
            <a:r>
              <a:rPr lang="en-US" sz="3900" dirty="0"/>
              <a:t> </a:t>
            </a:r>
            <a:r>
              <a:rPr lang="en-US" sz="3900" i="1" dirty="0"/>
              <a:t>(entrepreneurship</a:t>
            </a:r>
            <a:r>
              <a:rPr lang="en-US" sz="3900" dirty="0"/>
              <a:t>) </a:t>
            </a:r>
            <a:r>
              <a:rPr lang="en-US" sz="3900" dirty="0" err="1"/>
              <a:t>muncul</a:t>
            </a:r>
            <a:r>
              <a:rPr lang="en-US" sz="3900" dirty="0"/>
              <a:t> </a:t>
            </a:r>
            <a:r>
              <a:rPr lang="en-US" sz="3900" dirty="0" err="1"/>
              <a:t>apabila</a:t>
            </a:r>
            <a:r>
              <a:rPr lang="en-US" sz="3900" dirty="0"/>
              <a:t> </a:t>
            </a:r>
            <a:r>
              <a:rPr lang="en-US" sz="3900" dirty="0" err="1" smtClean="0"/>
              <a:t>seorang</a:t>
            </a:r>
            <a:r>
              <a:rPr lang="en-US" sz="3900" dirty="0" smtClean="0"/>
              <a:t> </a:t>
            </a:r>
            <a:r>
              <a:rPr lang="en-US" sz="3900" dirty="0" err="1"/>
              <a:t>individu</a:t>
            </a:r>
            <a:r>
              <a:rPr lang="en-US" sz="3900" dirty="0"/>
              <a:t> </a:t>
            </a:r>
            <a:r>
              <a:rPr lang="en-US" sz="3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berani</a:t>
            </a:r>
            <a:r>
              <a:rPr lang="en-US" sz="3900" dirty="0"/>
              <a:t> </a:t>
            </a:r>
            <a:r>
              <a:rPr lang="en-US" sz="3900" dirty="0" err="1"/>
              <a:t>mengembangkan</a:t>
            </a:r>
            <a:r>
              <a:rPr lang="en-US" sz="3900" dirty="0"/>
              <a:t> </a:t>
            </a:r>
            <a:r>
              <a:rPr lang="en-US" sz="3900" dirty="0" err="1"/>
              <a:t>usaha-usaha</a:t>
            </a:r>
            <a:r>
              <a:rPr lang="en-US" sz="3900" dirty="0"/>
              <a:t> dan ide-ide </a:t>
            </a:r>
            <a:r>
              <a:rPr lang="en-US" sz="3900" dirty="0" err="1" smtClean="0"/>
              <a:t>barunya</a:t>
            </a:r>
            <a:r>
              <a:rPr lang="en-US" sz="3600" dirty="0"/>
              <a:t> </a:t>
            </a:r>
            <a:r>
              <a:rPr lang="en-US" sz="3600" dirty="0" smtClean="0"/>
              <a:t>“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79638" y="3889453"/>
            <a:ext cx="9372613" cy="1300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Berani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(= </a:t>
            </a:r>
            <a:r>
              <a:rPr lang="en-US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wira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: </a:t>
            </a:r>
            <a:r>
              <a:rPr lang="en-US" sz="3600" b="1" dirty="0" err="1" smtClean="0"/>
              <a:t>Pola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Pikir</a:t>
            </a:r>
            <a:r>
              <a:rPr lang="en-US" sz="3600" b="1" dirty="0"/>
              <a:t> </a:t>
            </a:r>
            <a:r>
              <a:rPr lang="en-US" sz="3600" b="1" dirty="0" smtClean="0"/>
              <a:t>;  </a:t>
            </a:r>
            <a:r>
              <a:rPr lang="en-US" sz="3600" b="1" dirty="0" err="1" smtClean="0"/>
              <a:t>Melihat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suatu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sebagai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tantangan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peluang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209" y="345821"/>
            <a:ext cx="9784080" cy="1508760"/>
          </a:xfrm>
        </p:spPr>
        <p:txBody>
          <a:bodyPr/>
          <a:lstStyle/>
          <a:p>
            <a:r>
              <a:rPr lang="en-US" dirty="0" err="1">
                <a:latin typeface="Adobe Garamond Pro Bold" panose="02020702060506020403" pitchFamily="18" charset="0"/>
              </a:rPr>
              <a:t>Ciri</a:t>
            </a:r>
            <a:r>
              <a:rPr lang="en-US" dirty="0">
                <a:latin typeface="Adobe Garamond Pro Bold" panose="02020702060506020403" pitchFamily="18" charset="0"/>
              </a:rPr>
              <a:t> - </a:t>
            </a:r>
            <a:r>
              <a:rPr lang="en-US" dirty="0" err="1">
                <a:latin typeface="Adobe Garamond Pro Bold" panose="02020702060506020403" pitchFamily="18" charset="0"/>
              </a:rPr>
              <a:t>Ciri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</a:rPr>
              <a:t>atau</a:t>
            </a:r>
            <a:r>
              <a:rPr lang="en-US" dirty="0" smtClean="0">
                <a:latin typeface="Adobe Garamond Pro Bold" panose="02020702060506020403" pitchFamily="18" charset="0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</a:rPr>
              <a:t>Karakteristik</a:t>
            </a:r>
            <a:r>
              <a:rPr lang="en-US" dirty="0" smtClean="0">
                <a:latin typeface="Adobe Garamond Pro Bold" panose="02020702060506020403" pitchFamily="18" charset="0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</a:rPr>
              <a:t>Wirausaha</a:t>
            </a:r>
            <a:r>
              <a:rPr lang="en-US" dirty="0" smtClean="0">
                <a:latin typeface="Adobe Garamond Pro Bold" panose="02020702060506020403" pitchFamily="18" charset="0"/>
              </a:rPr>
              <a:t> 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7027503" y="3533821"/>
            <a:ext cx="2825413" cy="1603255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BERORIENTASI</a:t>
            </a:r>
          </a:p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MASA DEPAN</a:t>
            </a:r>
            <a:endParaRPr lang="en-US" sz="2000" dirty="0">
              <a:latin typeface="Adobe Garamond Pro Bold" panose="02020702060506020403" pitchFamily="18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006931" y="2034283"/>
            <a:ext cx="2962408" cy="1602671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BERANI</a:t>
            </a:r>
          </a:p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MENGAMBIL</a:t>
            </a:r>
          </a:p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RESIKO</a:t>
            </a:r>
            <a:endParaRPr lang="en-US" sz="2000" dirty="0">
              <a:latin typeface="Adobe Garamond Pro Bold" panose="02020702060506020403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3424706" y="2198670"/>
            <a:ext cx="2630184" cy="1479478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BERORIENTASI</a:t>
            </a:r>
          </a:p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PADA</a:t>
            </a:r>
          </a:p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HASIL</a:t>
            </a:r>
            <a:endParaRPr lang="en-US" dirty="0"/>
          </a:p>
        </p:txBody>
      </p:sp>
      <p:sp>
        <p:nvSpPr>
          <p:cNvPr id="8" name="Teardrop 7"/>
          <p:cNvSpPr/>
          <p:nvPr/>
        </p:nvSpPr>
        <p:spPr>
          <a:xfrm>
            <a:off x="770543" y="2198670"/>
            <a:ext cx="2630184" cy="1520672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dobe Garamond Pro Bold" panose="02020702060506020403" pitchFamily="18" charset="0"/>
              </a:rPr>
              <a:t>PERCAYA DIRI</a:t>
            </a:r>
            <a:endParaRPr lang="en-US" sz="1600" dirty="0">
              <a:latin typeface="Adobe Garamond Pro Bold" panose="02020702060506020403" pitchFamily="18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4397320" y="3636954"/>
            <a:ext cx="2630184" cy="1479478"/>
          </a:xfrm>
          <a:prstGeom prst="teardrop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KREATIF</a:t>
            </a:r>
          </a:p>
          <a:p>
            <a:pPr algn="ctr"/>
            <a:r>
              <a:rPr lang="en-US" sz="2000" dirty="0" smtClean="0">
                <a:latin typeface="Adobe Garamond Pro Bold" panose="02020702060506020403" pitchFamily="18" charset="0"/>
              </a:rPr>
              <a:t>INOVATIF</a:t>
            </a:r>
            <a:endParaRPr lang="en-US" sz="1600" dirty="0">
              <a:latin typeface="Adobe Garamond Pro Bold" panose="02020702060506020403" pitchFamily="18" charset="0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1326210" y="3657599"/>
            <a:ext cx="3047132" cy="1479478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dobe Garamond Pro Bold" panose="02020702060506020403" pitchFamily="18" charset="0"/>
              </a:rPr>
              <a:t>JIWA</a:t>
            </a:r>
          </a:p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KEPEMIMPINAN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22698"/>
            <a:ext cx="121920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MOTIVASI BERWIRAUSAHA</a:t>
            </a:r>
            <a:endParaRPr lang="en-US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6458"/>
            <a:ext cx="10515600" cy="1095506"/>
          </a:xfrm>
        </p:spPr>
        <p:txBody>
          <a:bodyPr/>
          <a:lstStyle/>
          <a:p>
            <a:r>
              <a:rPr lang="en-US" i="1" dirty="0">
                <a:latin typeface="Karla"/>
                <a:ea typeface="Karla"/>
                <a:cs typeface="Karla"/>
                <a:sym typeface="Karla"/>
              </a:rPr>
              <a:t>The Foreign Refugee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4829" y="2171224"/>
            <a:ext cx="5321171" cy="420624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Motivasi</a:t>
            </a:r>
            <a:r>
              <a:rPr lang="en-US" sz="2800" dirty="0" smtClean="0"/>
              <a:t> </a:t>
            </a:r>
            <a:r>
              <a:rPr lang="en-US" sz="2800" dirty="0" err="1" smtClean="0"/>
              <a:t>berwirausaha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 </a:t>
            </a:r>
            <a:r>
              <a:rPr lang="en-US" sz="2800" dirty="0" err="1" smtClean="0"/>
              <a:t>peluang</a:t>
            </a:r>
            <a:r>
              <a:rPr lang="en-US" sz="2800" dirty="0" smtClean="0"/>
              <a:t>- </a:t>
            </a:r>
            <a:r>
              <a:rPr lang="en-US" sz="2800" dirty="0" err="1"/>
              <a:t>ekonomi</a:t>
            </a:r>
            <a:r>
              <a:rPr lang="en-US" sz="2800" dirty="0"/>
              <a:t> di </a:t>
            </a:r>
            <a:r>
              <a:rPr lang="en-US" sz="2800" dirty="0" err="1"/>
              <a:t>negara</a:t>
            </a:r>
            <a:r>
              <a:rPr lang="en-US" sz="2800" dirty="0"/>
              <a:t> lain </a:t>
            </a:r>
            <a:r>
              <a:rPr lang="en-US" sz="2800" dirty="0" smtClean="0"/>
              <a:t>lebih </a:t>
            </a:r>
            <a:r>
              <a:rPr lang="en-US" sz="2800" dirty="0" err="1" smtClean="0"/>
              <a:t>menjanjikan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di </a:t>
            </a:r>
            <a:r>
              <a:rPr lang="en-US" sz="2800" dirty="0" err="1" smtClean="0"/>
              <a:t>negaranya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69" y="0"/>
            <a:ext cx="5102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70" y="365125"/>
            <a:ext cx="10515600" cy="1325563"/>
          </a:xfrm>
        </p:spPr>
        <p:txBody>
          <a:bodyPr/>
          <a:lstStyle/>
          <a:p>
            <a:r>
              <a:rPr lang="en-US" i="1" dirty="0">
                <a:latin typeface="Karla"/>
                <a:ea typeface="Karla"/>
                <a:cs typeface="Karla"/>
                <a:sym typeface="Karla"/>
              </a:rPr>
              <a:t>The Corporate Refugee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39309" cy="4351338"/>
          </a:xfrm>
        </p:spPr>
        <p:txBody>
          <a:bodyPr/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 smtClean="0"/>
              <a:t>perusahaannya</a:t>
            </a:r>
            <a:r>
              <a:rPr lang="en-US" dirty="0" smtClean="0"/>
              <a:t>, </a:t>
            </a:r>
            <a:r>
              <a:rPr lang="en-US" dirty="0" err="1" smtClean="0"/>
              <a:t>termotivasi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0" y="0"/>
            <a:ext cx="4948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Karla"/>
                <a:ea typeface="Karla"/>
                <a:cs typeface="Karla"/>
                <a:sym typeface="Karla"/>
              </a:rPr>
              <a:t>The Parental </a:t>
            </a:r>
            <a:r>
              <a:rPr lang="en-US" i="1" dirty="0" smtClean="0">
                <a:latin typeface="Karla"/>
                <a:ea typeface="Karla"/>
                <a:cs typeface="Karla"/>
                <a:sym typeface="Karla"/>
              </a:rPr>
              <a:t>Refugee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1908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sejak</a:t>
            </a:r>
            <a:r>
              <a:rPr lang="en-US" dirty="0" smtClean="0"/>
              <a:t> masa </a:t>
            </a:r>
            <a:r>
              <a:rPr lang="en-US" dirty="0" err="1" smtClean="0"/>
              <a:t>anak</a:t>
            </a:r>
            <a:r>
              <a:rPr lang="en-US" dirty="0" smtClean="0"/>
              <a:t> – </a:t>
            </a:r>
            <a:r>
              <a:rPr lang="en-US" dirty="0" err="1" smtClean="0"/>
              <a:t>anak</a:t>
            </a:r>
            <a:r>
              <a:rPr lang="en-US" dirty="0" smtClean="0"/>
              <a:t> hingga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/>
              <a:t>pendidikan</a:t>
            </a:r>
            <a:r>
              <a:rPr lang="en-US" dirty="0"/>
              <a:t> dan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keluarganya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termotivasi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smtClean="0"/>
              <a:t>, baik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7119" y="2558265"/>
            <a:ext cx="4226102" cy="405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84" y="365126"/>
            <a:ext cx="2709756" cy="2850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99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337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Fan Heiti Std B</vt:lpstr>
      <vt:lpstr>Adobe Heiti Std R</vt:lpstr>
      <vt:lpstr>Adobe Garamond Pro Bold</vt:lpstr>
      <vt:lpstr>Arial</vt:lpstr>
      <vt:lpstr>Calibri</vt:lpstr>
      <vt:lpstr>Calibri Light</vt:lpstr>
      <vt:lpstr>Karla</vt:lpstr>
      <vt:lpstr>Wingdings</vt:lpstr>
      <vt:lpstr>Office Theme</vt:lpstr>
      <vt:lpstr>KEWIRAUSAHAAN DAN WIRAUSAHA</vt:lpstr>
      <vt:lpstr>Tujuan Pembelajaran</vt:lpstr>
      <vt:lpstr>PROLOG</vt:lpstr>
      <vt:lpstr>Definisi Kewirausahaan </vt:lpstr>
      <vt:lpstr>Ciri - Ciri atau Karakteristik Wirausaha </vt:lpstr>
      <vt:lpstr>MOTIVASI BERWIRAUSAHA</vt:lpstr>
      <vt:lpstr>The Foreign Refugee</vt:lpstr>
      <vt:lpstr>The Corporate Refugee</vt:lpstr>
      <vt:lpstr>The Parental Refugee</vt:lpstr>
      <vt:lpstr> The Feminist Refugee </vt:lpstr>
      <vt:lpstr>The Housewife Refugee</vt:lpstr>
      <vt:lpstr>The Society Refugee</vt:lpstr>
      <vt:lpstr>The Educational Refugee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 DAN WIRAUSAHA</dc:title>
  <dc:creator>ASUS</dc:creator>
  <cp:lastModifiedBy>ASUS</cp:lastModifiedBy>
  <cp:revision>35</cp:revision>
  <dcterms:created xsi:type="dcterms:W3CDTF">2024-05-14T02:28:52Z</dcterms:created>
  <dcterms:modified xsi:type="dcterms:W3CDTF">2024-06-18T13:12:45Z</dcterms:modified>
</cp:coreProperties>
</file>