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13"/>
  </p:notesMasterIdLst>
  <p:sldIdLst>
    <p:sldId id="282" r:id="rId2"/>
    <p:sldId id="269" r:id="rId3"/>
    <p:sldId id="285" r:id="rId4"/>
    <p:sldId id="272" r:id="rId5"/>
    <p:sldId id="274" r:id="rId6"/>
    <p:sldId id="275" r:id="rId7"/>
    <p:sldId id="276" r:id="rId8"/>
    <p:sldId id="277" r:id="rId9"/>
    <p:sldId id="284" r:id="rId10"/>
    <p:sldId id="278" r:id="rId11"/>
    <p:sldId id="279" r:id="rId12"/>
  </p:sldIdLst>
  <p:sldSz cx="12192000" cy="6858000"/>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75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s>
</file>

<file path=ppt/diagrams/_rels/drawing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5B51CE-410D-48D6-83BF-B4DD8E071527}"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ID"/>
        </a:p>
      </dgm:t>
    </dgm:pt>
    <dgm:pt modelId="{4F0FEC34-3D90-4E18-A2B7-039854E7C17F}">
      <dgm:prSet phldrT="[Text]"/>
      <dgm:spPr/>
      <dgm:t>
        <a:bodyPr/>
        <a:lstStyle/>
        <a:p>
          <a:r>
            <a:rPr lang="en-US" dirty="0" err="1"/>
            <a:t>Tahap</a:t>
          </a:r>
          <a:r>
            <a:rPr lang="en-US" dirty="0"/>
            <a:t> I</a:t>
          </a:r>
          <a:endParaRPr lang="en-ID" dirty="0"/>
        </a:p>
      </dgm:t>
    </dgm:pt>
    <dgm:pt modelId="{4A364206-303B-4A07-BC2C-2B72139CA147}" type="parTrans" cxnId="{1BFD2831-4F19-4A0A-B9CC-96C6E8A119BD}">
      <dgm:prSet/>
      <dgm:spPr/>
      <dgm:t>
        <a:bodyPr/>
        <a:lstStyle/>
        <a:p>
          <a:endParaRPr lang="en-ID"/>
        </a:p>
      </dgm:t>
    </dgm:pt>
    <dgm:pt modelId="{1F18AF98-1102-4505-B0D5-4B603241367F}" type="sibTrans" cxnId="{1BFD2831-4F19-4A0A-B9CC-96C6E8A119BD}">
      <dgm:prSet/>
      <dgm:spPr/>
      <dgm:t>
        <a:bodyPr/>
        <a:lstStyle/>
        <a:p>
          <a:endParaRPr lang="en-ID"/>
        </a:p>
      </dgm:t>
    </dgm:pt>
    <dgm:pt modelId="{774F13B6-BA7C-4E54-8202-C6BD55CC3695}">
      <dgm:prSet phldrT="[Text]"/>
      <dgm:spPr/>
      <dgm:t>
        <a:bodyPr/>
        <a:lstStyle/>
        <a:p>
          <a:r>
            <a:rPr lang="en-US" dirty="0" err="1"/>
            <a:t>Pendekatan</a:t>
          </a:r>
          <a:r>
            <a:rPr lang="en-US" dirty="0"/>
            <a:t> </a:t>
          </a:r>
          <a:r>
            <a:rPr lang="en-US" dirty="0" err="1"/>
            <a:t>Pra-Klasik</a:t>
          </a:r>
          <a:endParaRPr lang="en-ID" dirty="0"/>
        </a:p>
      </dgm:t>
    </dgm:pt>
    <dgm:pt modelId="{A07DC1C4-7BB7-45E3-AE3B-6E259302DD71}" type="parTrans" cxnId="{1BF99999-EBDA-419B-BB07-9C361B97A9BD}">
      <dgm:prSet/>
      <dgm:spPr/>
      <dgm:t>
        <a:bodyPr/>
        <a:lstStyle/>
        <a:p>
          <a:endParaRPr lang="en-ID"/>
        </a:p>
      </dgm:t>
    </dgm:pt>
    <dgm:pt modelId="{E7159DBA-8AB6-4697-AFCB-AA11CFC6F306}" type="sibTrans" cxnId="{1BF99999-EBDA-419B-BB07-9C361B97A9BD}">
      <dgm:prSet/>
      <dgm:spPr/>
      <dgm:t>
        <a:bodyPr/>
        <a:lstStyle/>
        <a:p>
          <a:endParaRPr lang="en-ID"/>
        </a:p>
      </dgm:t>
    </dgm:pt>
    <dgm:pt modelId="{22695B8C-EDB6-43E1-976A-A8E3B933D016}">
      <dgm:prSet phldrT="[Text]"/>
      <dgm:spPr/>
      <dgm:t>
        <a:bodyPr/>
        <a:lstStyle/>
        <a:p>
          <a:r>
            <a:rPr lang="en-US" dirty="0" err="1"/>
            <a:t>Pendekatan</a:t>
          </a:r>
          <a:r>
            <a:rPr lang="en-US" dirty="0"/>
            <a:t> </a:t>
          </a:r>
          <a:r>
            <a:rPr lang="en-US" dirty="0" err="1"/>
            <a:t>Klasik</a:t>
          </a:r>
          <a:endParaRPr lang="en-ID" dirty="0"/>
        </a:p>
      </dgm:t>
    </dgm:pt>
    <dgm:pt modelId="{33BB66A8-55CF-42DA-B5D6-D5CD352B186D}" type="parTrans" cxnId="{722B4930-DDA9-496F-B041-152088A2F312}">
      <dgm:prSet/>
      <dgm:spPr/>
      <dgm:t>
        <a:bodyPr/>
        <a:lstStyle/>
        <a:p>
          <a:endParaRPr lang="en-ID"/>
        </a:p>
      </dgm:t>
    </dgm:pt>
    <dgm:pt modelId="{A62C3BC9-38BA-4ED1-9583-82E58B86F4C2}" type="sibTrans" cxnId="{722B4930-DDA9-496F-B041-152088A2F312}">
      <dgm:prSet/>
      <dgm:spPr/>
      <dgm:t>
        <a:bodyPr/>
        <a:lstStyle/>
        <a:p>
          <a:endParaRPr lang="en-ID"/>
        </a:p>
      </dgm:t>
    </dgm:pt>
    <dgm:pt modelId="{F6D825B6-3C9E-4050-BD66-36261B4A9E9E}">
      <dgm:prSet phldrT="[Text]"/>
      <dgm:spPr/>
      <dgm:t>
        <a:bodyPr/>
        <a:lstStyle/>
        <a:p>
          <a:r>
            <a:rPr lang="en-US" dirty="0" err="1"/>
            <a:t>Tahap</a:t>
          </a:r>
          <a:r>
            <a:rPr lang="en-US" dirty="0"/>
            <a:t> II</a:t>
          </a:r>
          <a:endParaRPr lang="en-ID" dirty="0"/>
        </a:p>
      </dgm:t>
    </dgm:pt>
    <dgm:pt modelId="{2A3648FF-0DC0-45FE-84B9-F112BA5CB4DB}" type="parTrans" cxnId="{9DFFC217-6D75-4ED6-ACFB-43E94ED20666}">
      <dgm:prSet/>
      <dgm:spPr/>
      <dgm:t>
        <a:bodyPr/>
        <a:lstStyle/>
        <a:p>
          <a:endParaRPr lang="en-ID"/>
        </a:p>
      </dgm:t>
    </dgm:pt>
    <dgm:pt modelId="{D9C0DD81-2677-4775-ACDF-272A958095F9}" type="sibTrans" cxnId="{9DFFC217-6D75-4ED6-ACFB-43E94ED20666}">
      <dgm:prSet/>
      <dgm:spPr/>
      <dgm:t>
        <a:bodyPr/>
        <a:lstStyle/>
        <a:p>
          <a:endParaRPr lang="en-ID"/>
        </a:p>
      </dgm:t>
    </dgm:pt>
    <dgm:pt modelId="{F32CFD20-EF43-4023-B25A-0EAEC08050A7}">
      <dgm:prSet phldrT="[Text]"/>
      <dgm:spPr/>
      <dgm:t>
        <a:bodyPr/>
        <a:lstStyle/>
        <a:p>
          <a:r>
            <a:rPr lang="en-US" dirty="0" err="1"/>
            <a:t>Pendekatan</a:t>
          </a:r>
          <a:r>
            <a:rPr lang="en-US" dirty="0"/>
            <a:t> </a:t>
          </a:r>
          <a:r>
            <a:rPr lang="en-US" dirty="0" err="1"/>
            <a:t>Administratif</a:t>
          </a:r>
          <a:r>
            <a:rPr lang="en-US" dirty="0"/>
            <a:t> dan </a:t>
          </a:r>
          <a:r>
            <a:rPr lang="en-US" dirty="0" err="1"/>
            <a:t>Perilaku</a:t>
          </a:r>
          <a:endParaRPr lang="en-ID" dirty="0"/>
        </a:p>
      </dgm:t>
    </dgm:pt>
    <dgm:pt modelId="{75C0A575-B7CC-44A0-8F03-5A8710C82821}" type="parTrans" cxnId="{17857779-5F43-4F15-B29B-DBC14C47DFA0}">
      <dgm:prSet/>
      <dgm:spPr/>
      <dgm:t>
        <a:bodyPr/>
        <a:lstStyle/>
        <a:p>
          <a:endParaRPr lang="en-ID"/>
        </a:p>
      </dgm:t>
    </dgm:pt>
    <dgm:pt modelId="{AD73BC5A-DCB0-4C52-B7C3-31DD9058A414}" type="sibTrans" cxnId="{17857779-5F43-4F15-B29B-DBC14C47DFA0}">
      <dgm:prSet/>
      <dgm:spPr/>
      <dgm:t>
        <a:bodyPr/>
        <a:lstStyle/>
        <a:p>
          <a:endParaRPr lang="en-ID"/>
        </a:p>
      </dgm:t>
    </dgm:pt>
    <dgm:pt modelId="{3E6D041F-9D48-4E33-AB5F-62D985AA48C4}">
      <dgm:prSet phldrT="[Text]"/>
      <dgm:spPr/>
      <dgm:t>
        <a:bodyPr/>
        <a:lstStyle/>
        <a:p>
          <a:r>
            <a:rPr lang="en-US" dirty="0" err="1"/>
            <a:t>Tahap</a:t>
          </a:r>
          <a:r>
            <a:rPr lang="en-US" dirty="0"/>
            <a:t> III</a:t>
          </a:r>
          <a:endParaRPr lang="en-ID" dirty="0"/>
        </a:p>
      </dgm:t>
    </dgm:pt>
    <dgm:pt modelId="{7FD4CC7F-59B9-4D87-88EF-D735B0486468}" type="parTrans" cxnId="{3D957405-555C-45B3-A1CB-9CDF919FAC2B}">
      <dgm:prSet/>
      <dgm:spPr/>
      <dgm:t>
        <a:bodyPr/>
        <a:lstStyle/>
        <a:p>
          <a:endParaRPr lang="en-ID"/>
        </a:p>
      </dgm:t>
    </dgm:pt>
    <dgm:pt modelId="{14A5E0D7-9A6C-4771-A142-FA35F9A41A02}" type="sibTrans" cxnId="{3D957405-555C-45B3-A1CB-9CDF919FAC2B}">
      <dgm:prSet/>
      <dgm:spPr/>
      <dgm:t>
        <a:bodyPr/>
        <a:lstStyle/>
        <a:p>
          <a:endParaRPr lang="en-ID"/>
        </a:p>
      </dgm:t>
    </dgm:pt>
    <dgm:pt modelId="{6EB3E8F9-1A02-403F-A7D5-DA51C8B5E7F4}">
      <dgm:prSet phldrT="[Text]"/>
      <dgm:spPr/>
      <dgm:t>
        <a:bodyPr/>
        <a:lstStyle/>
        <a:p>
          <a:r>
            <a:rPr lang="en-US" dirty="0" err="1"/>
            <a:t>Pendekatan</a:t>
          </a:r>
          <a:r>
            <a:rPr lang="en-US" dirty="0"/>
            <a:t> </a:t>
          </a:r>
          <a:r>
            <a:rPr lang="en-US" dirty="0" err="1"/>
            <a:t>Perilaku</a:t>
          </a:r>
          <a:r>
            <a:rPr lang="en-US" dirty="0"/>
            <a:t> dan </a:t>
          </a:r>
          <a:r>
            <a:rPr lang="en-US" dirty="0" err="1"/>
            <a:t>Hubungan</a:t>
          </a:r>
          <a:r>
            <a:rPr lang="en-US" dirty="0"/>
            <a:t> </a:t>
          </a:r>
          <a:r>
            <a:rPr lang="en-US" dirty="0" err="1"/>
            <a:t>Manusia</a:t>
          </a:r>
          <a:endParaRPr lang="en-ID" dirty="0"/>
        </a:p>
      </dgm:t>
    </dgm:pt>
    <dgm:pt modelId="{E9FF2B37-85D4-42C6-B0D8-E2512C9D35EE}" type="parTrans" cxnId="{147C3DE7-5969-4462-8F2A-DBA9F23658C6}">
      <dgm:prSet/>
      <dgm:spPr/>
      <dgm:t>
        <a:bodyPr/>
        <a:lstStyle/>
        <a:p>
          <a:endParaRPr lang="en-ID"/>
        </a:p>
      </dgm:t>
    </dgm:pt>
    <dgm:pt modelId="{C09070E5-2446-46F2-878B-59DAC6F7B0C4}" type="sibTrans" cxnId="{147C3DE7-5969-4462-8F2A-DBA9F23658C6}">
      <dgm:prSet/>
      <dgm:spPr/>
      <dgm:t>
        <a:bodyPr/>
        <a:lstStyle/>
        <a:p>
          <a:endParaRPr lang="en-ID"/>
        </a:p>
      </dgm:t>
    </dgm:pt>
    <dgm:pt modelId="{4CD2B863-FC6D-42DF-97F6-6758FB1C32D0}">
      <dgm:prSet phldrT="[Text]"/>
      <dgm:spPr/>
      <dgm:t>
        <a:bodyPr/>
        <a:lstStyle/>
        <a:p>
          <a:r>
            <a:rPr lang="en-US" dirty="0" err="1"/>
            <a:t>Pendekatan</a:t>
          </a:r>
          <a:r>
            <a:rPr lang="en-US" dirty="0"/>
            <a:t> </a:t>
          </a:r>
          <a:r>
            <a:rPr lang="en-US" dirty="0" err="1"/>
            <a:t>Kuantitatif</a:t>
          </a:r>
          <a:endParaRPr lang="en-ID" dirty="0"/>
        </a:p>
      </dgm:t>
    </dgm:pt>
    <dgm:pt modelId="{C22F0BB9-B5B8-47D3-BE68-14011FA3ADC6}" type="parTrans" cxnId="{F969811C-7A4F-4844-8A64-F386F1756C46}">
      <dgm:prSet/>
      <dgm:spPr/>
      <dgm:t>
        <a:bodyPr/>
        <a:lstStyle/>
        <a:p>
          <a:endParaRPr lang="en-ID"/>
        </a:p>
      </dgm:t>
    </dgm:pt>
    <dgm:pt modelId="{5BEE2E51-B253-49CE-858F-87CF6D333BAA}" type="sibTrans" cxnId="{F969811C-7A4F-4844-8A64-F386F1756C46}">
      <dgm:prSet/>
      <dgm:spPr/>
      <dgm:t>
        <a:bodyPr/>
        <a:lstStyle/>
        <a:p>
          <a:endParaRPr lang="en-ID"/>
        </a:p>
      </dgm:t>
    </dgm:pt>
    <dgm:pt modelId="{C53899CB-17B5-436D-AE0C-82355E29C6E1}">
      <dgm:prSet phldrT="[Text]"/>
      <dgm:spPr/>
      <dgm:t>
        <a:bodyPr/>
        <a:lstStyle/>
        <a:p>
          <a:r>
            <a:rPr lang="en-US" dirty="0" err="1"/>
            <a:t>Pendekatan</a:t>
          </a:r>
          <a:r>
            <a:rPr lang="en-US" dirty="0"/>
            <a:t> </a:t>
          </a:r>
          <a:r>
            <a:rPr lang="en-US" dirty="0" err="1"/>
            <a:t>Kontemporer</a:t>
          </a:r>
          <a:endParaRPr lang="en-ID" dirty="0"/>
        </a:p>
      </dgm:t>
    </dgm:pt>
    <dgm:pt modelId="{B0324A73-6256-470C-920B-3B5D3B1A8D5D}" type="parTrans" cxnId="{4CAD12E5-58F1-4330-B0C2-87A32CF042D2}">
      <dgm:prSet/>
      <dgm:spPr/>
      <dgm:t>
        <a:bodyPr/>
        <a:lstStyle/>
        <a:p>
          <a:endParaRPr lang="en-ID"/>
        </a:p>
      </dgm:t>
    </dgm:pt>
    <dgm:pt modelId="{B4C1B845-7088-479C-9AE9-A46E0B19DF87}" type="sibTrans" cxnId="{4CAD12E5-58F1-4330-B0C2-87A32CF042D2}">
      <dgm:prSet/>
      <dgm:spPr/>
      <dgm:t>
        <a:bodyPr/>
        <a:lstStyle/>
        <a:p>
          <a:endParaRPr lang="en-ID"/>
        </a:p>
      </dgm:t>
    </dgm:pt>
    <dgm:pt modelId="{12F865EB-588B-4EF9-AC4D-BC1212C11114}" type="pres">
      <dgm:prSet presAssocID="{C45B51CE-410D-48D6-83BF-B4DD8E071527}" presName="Name0" presStyleCnt="0">
        <dgm:presLayoutVars>
          <dgm:dir/>
          <dgm:animLvl val="lvl"/>
          <dgm:resizeHandles val="exact"/>
        </dgm:presLayoutVars>
      </dgm:prSet>
      <dgm:spPr/>
    </dgm:pt>
    <dgm:pt modelId="{984DD68D-4AA3-458B-8F13-BDF29AD00EE5}" type="pres">
      <dgm:prSet presAssocID="{4F0FEC34-3D90-4E18-A2B7-039854E7C17F}" presName="composite" presStyleCnt="0"/>
      <dgm:spPr/>
    </dgm:pt>
    <dgm:pt modelId="{9EF64F69-D761-40D8-AA3E-5CA80A21E35A}" type="pres">
      <dgm:prSet presAssocID="{4F0FEC34-3D90-4E18-A2B7-039854E7C17F}" presName="parTx" presStyleLbl="alignNode1" presStyleIdx="0" presStyleCnt="3">
        <dgm:presLayoutVars>
          <dgm:chMax val="0"/>
          <dgm:chPref val="0"/>
          <dgm:bulletEnabled val="1"/>
        </dgm:presLayoutVars>
      </dgm:prSet>
      <dgm:spPr/>
    </dgm:pt>
    <dgm:pt modelId="{59439C2C-648C-44C6-9B06-5323F9A13CA6}" type="pres">
      <dgm:prSet presAssocID="{4F0FEC34-3D90-4E18-A2B7-039854E7C17F}" presName="desTx" presStyleLbl="alignAccFollowNode1" presStyleIdx="0" presStyleCnt="3">
        <dgm:presLayoutVars>
          <dgm:bulletEnabled val="1"/>
        </dgm:presLayoutVars>
      </dgm:prSet>
      <dgm:spPr/>
    </dgm:pt>
    <dgm:pt modelId="{93ACBECE-7C65-4A43-8D92-9F2AD94F4ADE}" type="pres">
      <dgm:prSet presAssocID="{1F18AF98-1102-4505-B0D5-4B603241367F}" presName="space" presStyleCnt="0"/>
      <dgm:spPr/>
    </dgm:pt>
    <dgm:pt modelId="{3CFC3730-5B89-4B8B-9745-6B1BB2A94700}" type="pres">
      <dgm:prSet presAssocID="{F6D825B6-3C9E-4050-BD66-36261B4A9E9E}" presName="composite" presStyleCnt="0"/>
      <dgm:spPr/>
    </dgm:pt>
    <dgm:pt modelId="{733677F6-B8CA-4620-9864-4A56F796B483}" type="pres">
      <dgm:prSet presAssocID="{F6D825B6-3C9E-4050-BD66-36261B4A9E9E}" presName="parTx" presStyleLbl="alignNode1" presStyleIdx="1" presStyleCnt="3">
        <dgm:presLayoutVars>
          <dgm:chMax val="0"/>
          <dgm:chPref val="0"/>
          <dgm:bulletEnabled val="1"/>
        </dgm:presLayoutVars>
      </dgm:prSet>
      <dgm:spPr/>
    </dgm:pt>
    <dgm:pt modelId="{680507FB-CE67-447E-9B8E-DA8CFC78C35E}" type="pres">
      <dgm:prSet presAssocID="{F6D825B6-3C9E-4050-BD66-36261B4A9E9E}" presName="desTx" presStyleLbl="alignAccFollowNode1" presStyleIdx="1" presStyleCnt="3">
        <dgm:presLayoutVars>
          <dgm:bulletEnabled val="1"/>
        </dgm:presLayoutVars>
      </dgm:prSet>
      <dgm:spPr/>
    </dgm:pt>
    <dgm:pt modelId="{2A5C1721-DB96-45D8-83DC-92BD4C344EB5}" type="pres">
      <dgm:prSet presAssocID="{D9C0DD81-2677-4775-ACDF-272A958095F9}" presName="space" presStyleCnt="0"/>
      <dgm:spPr/>
    </dgm:pt>
    <dgm:pt modelId="{6ED8D72D-F07E-4013-9861-72E9742EDDBA}" type="pres">
      <dgm:prSet presAssocID="{3E6D041F-9D48-4E33-AB5F-62D985AA48C4}" presName="composite" presStyleCnt="0"/>
      <dgm:spPr/>
    </dgm:pt>
    <dgm:pt modelId="{B7A6858A-E412-44C7-B7BF-1DB66D8018A0}" type="pres">
      <dgm:prSet presAssocID="{3E6D041F-9D48-4E33-AB5F-62D985AA48C4}" presName="parTx" presStyleLbl="alignNode1" presStyleIdx="2" presStyleCnt="3">
        <dgm:presLayoutVars>
          <dgm:chMax val="0"/>
          <dgm:chPref val="0"/>
          <dgm:bulletEnabled val="1"/>
        </dgm:presLayoutVars>
      </dgm:prSet>
      <dgm:spPr/>
    </dgm:pt>
    <dgm:pt modelId="{3B0C194A-32DA-443C-BB43-A02F30A1E30B}" type="pres">
      <dgm:prSet presAssocID="{3E6D041F-9D48-4E33-AB5F-62D985AA48C4}" presName="desTx" presStyleLbl="alignAccFollowNode1" presStyleIdx="2" presStyleCnt="3">
        <dgm:presLayoutVars>
          <dgm:bulletEnabled val="1"/>
        </dgm:presLayoutVars>
      </dgm:prSet>
      <dgm:spPr/>
    </dgm:pt>
  </dgm:ptLst>
  <dgm:cxnLst>
    <dgm:cxn modelId="{3D957405-555C-45B3-A1CB-9CDF919FAC2B}" srcId="{C45B51CE-410D-48D6-83BF-B4DD8E071527}" destId="{3E6D041F-9D48-4E33-AB5F-62D985AA48C4}" srcOrd="2" destOrd="0" parTransId="{7FD4CC7F-59B9-4D87-88EF-D735B0486468}" sibTransId="{14A5E0D7-9A6C-4771-A142-FA35F9A41A02}"/>
    <dgm:cxn modelId="{BA403F09-A7DC-4673-BB81-44FE87A38B36}" type="presOf" srcId="{4CD2B863-FC6D-42DF-97F6-6758FB1C32D0}" destId="{3B0C194A-32DA-443C-BB43-A02F30A1E30B}" srcOrd="0" destOrd="1" presId="urn:microsoft.com/office/officeart/2005/8/layout/hList1"/>
    <dgm:cxn modelId="{336ACB11-286C-4627-A0BD-8D73AB03BE98}" type="presOf" srcId="{F6D825B6-3C9E-4050-BD66-36261B4A9E9E}" destId="{733677F6-B8CA-4620-9864-4A56F796B483}" srcOrd="0" destOrd="0" presId="urn:microsoft.com/office/officeart/2005/8/layout/hList1"/>
    <dgm:cxn modelId="{9DFFC217-6D75-4ED6-ACFB-43E94ED20666}" srcId="{C45B51CE-410D-48D6-83BF-B4DD8E071527}" destId="{F6D825B6-3C9E-4050-BD66-36261B4A9E9E}" srcOrd="1" destOrd="0" parTransId="{2A3648FF-0DC0-45FE-84B9-F112BA5CB4DB}" sibTransId="{D9C0DD81-2677-4775-ACDF-272A958095F9}"/>
    <dgm:cxn modelId="{F969811C-7A4F-4844-8A64-F386F1756C46}" srcId="{3E6D041F-9D48-4E33-AB5F-62D985AA48C4}" destId="{4CD2B863-FC6D-42DF-97F6-6758FB1C32D0}" srcOrd="1" destOrd="0" parTransId="{C22F0BB9-B5B8-47D3-BE68-14011FA3ADC6}" sibTransId="{5BEE2E51-B253-49CE-858F-87CF6D333BAA}"/>
    <dgm:cxn modelId="{722B4930-DDA9-496F-B041-152088A2F312}" srcId="{4F0FEC34-3D90-4E18-A2B7-039854E7C17F}" destId="{22695B8C-EDB6-43E1-976A-A8E3B933D016}" srcOrd="1" destOrd="0" parTransId="{33BB66A8-55CF-42DA-B5D6-D5CD352B186D}" sibTransId="{A62C3BC9-38BA-4ED1-9583-82E58B86F4C2}"/>
    <dgm:cxn modelId="{1BFD2831-4F19-4A0A-B9CC-96C6E8A119BD}" srcId="{C45B51CE-410D-48D6-83BF-B4DD8E071527}" destId="{4F0FEC34-3D90-4E18-A2B7-039854E7C17F}" srcOrd="0" destOrd="0" parTransId="{4A364206-303B-4A07-BC2C-2B72139CA147}" sibTransId="{1F18AF98-1102-4505-B0D5-4B603241367F}"/>
    <dgm:cxn modelId="{2B55143C-CE29-4247-ABF9-8EA539E18E6D}" type="presOf" srcId="{774F13B6-BA7C-4E54-8202-C6BD55CC3695}" destId="{59439C2C-648C-44C6-9B06-5323F9A13CA6}" srcOrd="0" destOrd="0" presId="urn:microsoft.com/office/officeart/2005/8/layout/hList1"/>
    <dgm:cxn modelId="{633A1365-3563-4CE5-9361-300C1A36F53B}" type="presOf" srcId="{4F0FEC34-3D90-4E18-A2B7-039854E7C17F}" destId="{9EF64F69-D761-40D8-AA3E-5CA80A21E35A}" srcOrd="0" destOrd="0" presId="urn:microsoft.com/office/officeart/2005/8/layout/hList1"/>
    <dgm:cxn modelId="{CE6FCD73-46D3-477D-B089-9C22ED5DFEA2}" type="presOf" srcId="{3E6D041F-9D48-4E33-AB5F-62D985AA48C4}" destId="{B7A6858A-E412-44C7-B7BF-1DB66D8018A0}" srcOrd="0" destOrd="0" presId="urn:microsoft.com/office/officeart/2005/8/layout/hList1"/>
    <dgm:cxn modelId="{17857779-5F43-4F15-B29B-DBC14C47DFA0}" srcId="{F6D825B6-3C9E-4050-BD66-36261B4A9E9E}" destId="{F32CFD20-EF43-4023-B25A-0EAEC08050A7}" srcOrd="0" destOrd="0" parTransId="{75C0A575-B7CC-44A0-8F03-5A8710C82821}" sibTransId="{AD73BC5A-DCB0-4C52-B7C3-31DD9058A414}"/>
    <dgm:cxn modelId="{5FB1ED5A-D588-4BDC-803B-4DB947C48461}" type="presOf" srcId="{C45B51CE-410D-48D6-83BF-B4DD8E071527}" destId="{12F865EB-588B-4EF9-AC4D-BC1212C11114}" srcOrd="0" destOrd="0" presId="urn:microsoft.com/office/officeart/2005/8/layout/hList1"/>
    <dgm:cxn modelId="{68877A81-F586-4792-B35B-04F3FF337CCD}" type="presOf" srcId="{C53899CB-17B5-436D-AE0C-82355E29C6E1}" destId="{3B0C194A-32DA-443C-BB43-A02F30A1E30B}" srcOrd="0" destOrd="2" presId="urn:microsoft.com/office/officeart/2005/8/layout/hList1"/>
    <dgm:cxn modelId="{DD717983-5D2F-4A8C-867F-DBCDE7503E53}" type="presOf" srcId="{6EB3E8F9-1A02-403F-A7D5-DA51C8B5E7F4}" destId="{3B0C194A-32DA-443C-BB43-A02F30A1E30B}" srcOrd="0" destOrd="0" presId="urn:microsoft.com/office/officeart/2005/8/layout/hList1"/>
    <dgm:cxn modelId="{1BF99999-EBDA-419B-BB07-9C361B97A9BD}" srcId="{4F0FEC34-3D90-4E18-A2B7-039854E7C17F}" destId="{774F13B6-BA7C-4E54-8202-C6BD55CC3695}" srcOrd="0" destOrd="0" parTransId="{A07DC1C4-7BB7-45E3-AE3B-6E259302DD71}" sibTransId="{E7159DBA-8AB6-4697-AFCB-AA11CFC6F306}"/>
    <dgm:cxn modelId="{82B3AFAC-CBA3-4E9E-B73B-A5BA8D63AB5E}" type="presOf" srcId="{22695B8C-EDB6-43E1-976A-A8E3B933D016}" destId="{59439C2C-648C-44C6-9B06-5323F9A13CA6}" srcOrd="0" destOrd="1" presId="urn:microsoft.com/office/officeart/2005/8/layout/hList1"/>
    <dgm:cxn modelId="{4CAD12E5-58F1-4330-B0C2-87A32CF042D2}" srcId="{3E6D041F-9D48-4E33-AB5F-62D985AA48C4}" destId="{C53899CB-17B5-436D-AE0C-82355E29C6E1}" srcOrd="2" destOrd="0" parTransId="{B0324A73-6256-470C-920B-3B5D3B1A8D5D}" sibTransId="{B4C1B845-7088-479C-9AE9-A46E0B19DF87}"/>
    <dgm:cxn modelId="{147C3DE7-5969-4462-8F2A-DBA9F23658C6}" srcId="{3E6D041F-9D48-4E33-AB5F-62D985AA48C4}" destId="{6EB3E8F9-1A02-403F-A7D5-DA51C8B5E7F4}" srcOrd="0" destOrd="0" parTransId="{E9FF2B37-85D4-42C6-B0D8-E2512C9D35EE}" sibTransId="{C09070E5-2446-46F2-878B-59DAC6F7B0C4}"/>
    <dgm:cxn modelId="{6CAE11F9-8674-4294-B920-5A55144AD528}" type="presOf" srcId="{F32CFD20-EF43-4023-B25A-0EAEC08050A7}" destId="{680507FB-CE67-447E-9B8E-DA8CFC78C35E}" srcOrd="0" destOrd="0" presId="urn:microsoft.com/office/officeart/2005/8/layout/hList1"/>
    <dgm:cxn modelId="{A7C155A6-9705-4316-98BF-D3D1DBD49B89}" type="presParOf" srcId="{12F865EB-588B-4EF9-AC4D-BC1212C11114}" destId="{984DD68D-4AA3-458B-8F13-BDF29AD00EE5}" srcOrd="0" destOrd="0" presId="urn:microsoft.com/office/officeart/2005/8/layout/hList1"/>
    <dgm:cxn modelId="{F6659394-CC2C-4C0D-89DD-350B61D403F8}" type="presParOf" srcId="{984DD68D-4AA3-458B-8F13-BDF29AD00EE5}" destId="{9EF64F69-D761-40D8-AA3E-5CA80A21E35A}" srcOrd="0" destOrd="0" presId="urn:microsoft.com/office/officeart/2005/8/layout/hList1"/>
    <dgm:cxn modelId="{00C5FDEA-A67D-4F00-B436-29FD7093F9EF}" type="presParOf" srcId="{984DD68D-4AA3-458B-8F13-BDF29AD00EE5}" destId="{59439C2C-648C-44C6-9B06-5323F9A13CA6}" srcOrd="1" destOrd="0" presId="urn:microsoft.com/office/officeart/2005/8/layout/hList1"/>
    <dgm:cxn modelId="{D460F817-B1B4-4C1C-87AD-6B35BAE4DE49}" type="presParOf" srcId="{12F865EB-588B-4EF9-AC4D-BC1212C11114}" destId="{93ACBECE-7C65-4A43-8D92-9F2AD94F4ADE}" srcOrd="1" destOrd="0" presId="urn:microsoft.com/office/officeart/2005/8/layout/hList1"/>
    <dgm:cxn modelId="{07A70227-366B-42DA-B419-5DA850B7CFB9}" type="presParOf" srcId="{12F865EB-588B-4EF9-AC4D-BC1212C11114}" destId="{3CFC3730-5B89-4B8B-9745-6B1BB2A94700}" srcOrd="2" destOrd="0" presId="urn:microsoft.com/office/officeart/2005/8/layout/hList1"/>
    <dgm:cxn modelId="{06F03F63-62CE-4F4B-BAC0-CA3589736AE2}" type="presParOf" srcId="{3CFC3730-5B89-4B8B-9745-6B1BB2A94700}" destId="{733677F6-B8CA-4620-9864-4A56F796B483}" srcOrd="0" destOrd="0" presId="urn:microsoft.com/office/officeart/2005/8/layout/hList1"/>
    <dgm:cxn modelId="{328CD104-0BDE-4235-9A85-6C880A79FC4D}" type="presParOf" srcId="{3CFC3730-5B89-4B8B-9745-6B1BB2A94700}" destId="{680507FB-CE67-447E-9B8E-DA8CFC78C35E}" srcOrd="1" destOrd="0" presId="urn:microsoft.com/office/officeart/2005/8/layout/hList1"/>
    <dgm:cxn modelId="{28876743-3E13-4D4D-8F0C-79D031E246A0}" type="presParOf" srcId="{12F865EB-588B-4EF9-AC4D-BC1212C11114}" destId="{2A5C1721-DB96-45D8-83DC-92BD4C344EB5}" srcOrd="3" destOrd="0" presId="urn:microsoft.com/office/officeart/2005/8/layout/hList1"/>
    <dgm:cxn modelId="{AE062481-881D-45CC-99F0-3B6F4C6A57F2}" type="presParOf" srcId="{12F865EB-588B-4EF9-AC4D-BC1212C11114}" destId="{6ED8D72D-F07E-4013-9861-72E9742EDDBA}" srcOrd="4" destOrd="0" presId="urn:microsoft.com/office/officeart/2005/8/layout/hList1"/>
    <dgm:cxn modelId="{293AA4AE-A07E-4FB6-A0C3-C18EE5B1E2C3}" type="presParOf" srcId="{6ED8D72D-F07E-4013-9861-72E9742EDDBA}" destId="{B7A6858A-E412-44C7-B7BF-1DB66D8018A0}" srcOrd="0" destOrd="0" presId="urn:microsoft.com/office/officeart/2005/8/layout/hList1"/>
    <dgm:cxn modelId="{899F7FC0-3070-41AB-9A0B-7B59F045AC76}" type="presParOf" srcId="{6ED8D72D-F07E-4013-9861-72E9742EDDBA}" destId="{3B0C194A-32DA-443C-BB43-A02F30A1E30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558B56-FD8B-442A-9701-3CE16874994D}" type="doc">
      <dgm:prSet loTypeId="urn:microsoft.com/office/officeart/2005/8/layout/pList2" loCatId="list" qsTypeId="urn:microsoft.com/office/officeart/2005/8/quickstyle/simple1" qsCatId="simple" csTypeId="urn:microsoft.com/office/officeart/2005/8/colors/colorful1" csCatId="colorful" phldr="1"/>
      <dgm:spPr/>
    </dgm:pt>
    <dgm:pt modelId="{538A02D1-1BC4-44AF-99F0-89F38ED7FCE0}">
      <dgm:prSet phldrT="[Text]"/>
      <dgm:spPr/>
      <dgm:t>
        <a:bodyPr/>
        <a:lstStyle/>
        <a:p>
          <a:r>
            <a:rPr lang="id-ID" b="1" dirty="0"/>
            <a:t>Robert Owen</a:t>
          </a:r>
          <a:endParaRPr lang="en-ID" dirty="0"/>
        </a:p>
      </dgm:t>
    </dgm:pt>
    <dgm:pt modelId="{74780F4D-5FC9-4EFB-83F3-F89BABCD96F5}" type="parTrans" cxnId="{9215B4AE-BD6D-4F02-8150-6219260E7C43}">
      <dgm:prSet/>
      <dgm:spPr/>
      <dgm:t>
        <a:bodyPr/>
        <a:lstStyle/>
        <a:p>
          <a:endParaRPr lang="en-ID"/>
        </a:p>
      </dgm:t>
    </dgm:pt>
    <dgm:pt modelId="{6A9926AF-C8D7-4FDF-A42A-B8EAE1CA3A75}" type="sibTrans" cxnId="{9215B4AE-BD6D-4F02-8150-6219260E7C43}">
      <dgm:prSet/>
      <dgm:spPr/>
      <dgm:t>
        <a:bodyPr/>
        <a:lstStyle/>
        <a:p>
          <a:endParaRPr lang="en-ID"/>
        </a:p>
      </dgm:t>
    </dgm:pt>
    <dgm:pt modelId="{DA7C4EAF-6885-4A8D-AE91-6B771367E12F}">
      <dgm:prSet phldrT="[Text]"/>
      <dgm:spPr/>
      <dgm:t>
        <a:bodyPr/>
        <a:lstStyle/>
        <a:p>
          <a:r>
            <a:rPr lang="id-ID" b="1" dirty="0"/>
            <a:t>Charles Babbage</a:t>
          </a:r>
          <a:endParaRPr lang="en-ID" dirty="0"/>
        </a:p>
      </dgm:t>
    </dgm:pt>
    <dgm:pt modelId="{229B6C2D-B6DF-4C71-98A2-A2F079DD4AE2}" type="parTrans" cxnId="{01D42522-0DD4-4C62-A11F-6A6D8BBFD587}">
      <dgm:prSet/>
      <dgm:spPr/>
      <dgm:t>
        <a:bodyPr/>
        <a:lstStyle/>
        <a:p>
          <a:endParaRPr lang="en-ID"/>
        </a:p>
      </dgm:t>
    </dgm:pt>
    <dgm:pt modelId="{C1ACFD94-DEA4-42FD-88C7-C281A0748332}" type="sibTrans" cxnId="{01D42522-0DD4-4C62-A11F-6A6D8BBFD587}">
      <dgm:prSet/>
      <dgm:spPr/>
      <dgm:t>
        <a:bodyPr/>
        <a:lstStyle/>
        <a:p>
          <a:endParaRPr lang="en-ID"/>
        </a:p>
      </dgm:t>
    </dgm:pt>
    <dgm:pt modelId="{02718DC5-E63E-4C1C-BA22-2D25196331B9}">
      <dgm:prSet phldrT="[Text]"/>
      <dgm:spPr/>
      <dgm:t>
        <a:bodyPr/>
        <a:lstStyle/>
        <a:p>
          <a:r>
            <a:rPr lang="id-ID" b="1" dirty="0"/>
            <a:t>Henry R. Towne</a:t>
          </a:r>
          <a:endParaRPr lang="en-ID" dirty="0"/>
        </a:p>
      </dgm:t>
    </dgm:pt>
    <dgm:pt modelId="{37F5440B-C6C8-45B0-9688-0C2F887BD979}" type="parTrans" cxnId="{AE46908B-9224-481E-9D90-B834C20278E4}">
      <dgm:prSet/>
      <dgm:spPr/>
      <dgm:t>
        <a:bodyPr/>
        <a:lstStyle/>
        <a:p>
          <a:endParaRPr lang="en-ID"/>
        </a:p>
      </dgm:t>
    </dgm:pt>
    <dgm:pt modelId="{B5737753-910C-431D-9F73-A25C1EC8AB90}" type="sibTrans" cxnId="{AE46908B-9224-481E-9D90-B834C20278E4}">
      <dgm:prSet/>
      <dgm:spPr/>
      <dgm:t>
        <a:bodyPr/>
        <a:lstStyle/>
        <a:p>
          <a:endParaRPr lang="en-ID"/>
        </a:p>
      </dgm:t>
    </dgm:pt>
    <dgm:pt modelId="{A76B9F70-98B5-4FB9-85AA-3D0B47D170B5}" type="pres">
      <dgm:prSet presAssocID="{3B558B56-FD8B-442A-9701-3CE16874994D}" presName="Name0" presStyleCnt="0">
        <dgm:presLayoutVars>
          <dgm:dir/>
          <dgm:resizeHandles val="exact"/>
        </dgm:presLayoutVars>
      </dgm:prSet>
      <dgm:spPr/>
    </dgm:pt>
    <dgm:pt modelId="{EBB499F2-7525-420E-A50B-67CF40EC545A}" type="pres">
      <dgm:prSet presAssocID="{3B558B56-FD8B-442A-9701-3CE16874994D}" presName="bkgdShp" presStyleLbl="alignAccFollowNode1" presStyleIdx="0" presStyleCnt="1"/>
      <dgm:spPr/>
    </dgm:pt>
    <dgm:pt modelId="{CBED7221-2D45-4DDA-9984-53F4686BC1B3}" type="pres">
      <dgm:prSet presAssocID="{3B558B56-FD8B-442A-9701-3CE16874994D}" presName="linComp" presStyleCnt="0"/>
      <dgm:spPr/>
    </dgm:pt>
    <dgm:pt modelId="{144832C9-668A-49A2-949F-EBF7AEB5BEC9}" type="pres">
      <dgm:prSet presAssocID="{538A02D1-1BC4-44AF-99F0-89F38ED7FCE0}" presName="compNode" presStyleCnt="0"/>
      <dgm:spPr/>
    </dgm:pt>
    <dgm:pt modelId="{38712501-85DC-4589-AD85-73F4D9D47B1D}" type="pres">
      <dgm:prSet presAssocID="{538A02D1-1BC4-44AF-99F0-89F38ED7FCE0}" presName="node" presStyleLbl="node1" presStyleIdx="0" presStyleCnt="3" custScaleY="47578" custLinFactNeighborX="0" custLinFactNeighborY="-32762">
        <dgm:presLayoutVars>
          <dgm:bulletEnabled val="1"/>
        </dgm:presLayoutVars>
      </dgm:prSet>
      <dgm:spPr/>
    </dgm:pt>
    <dgm:pt modelId="{93BDE7AC-CF3B-4EC4-B46A-F3BD1733EF4E}" type="pres">
      <dgm:prSet presAssocID="{538A02D1-1BC4-44AF-99F0-89F38ED7FCE0}" presName="invisiNode" presStyleLbl="node1" presStyleIdx="0" presStyleCnt="3"/>
      <dgm:spPr/>
    </dgm:pt>
    <dgm:pt modelId="{1B72ECF7-48D7-4E8B-A18A-30174EFCE711}" type="pres">
      <dgm:prSet presAssocID="{538A02D1-1BC4-44AF-99F0-89F38ED7FCE0}" presName="imagNod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34000" b="-34000"/>
          </a:stretch>
        </a:blipFill>
      </dgm:spPr>
    </dgm:pt>
    <dgm:pt modelId="{269B8F7B-CD8F-4590-9AE5-26EAF69846B3}" type="pres">
      <dgm:prSet presAssocID="{6A9926AF-C8D7-4FDF-A42A-B8EAE1CA3A75}" presName="sibTrans" presStyleLbl="sibTrans2D1" presStyleIdx="0" presStyleCnt="0"/>
      <dgm:spPr/>
    </dgm:pt>
    <dgm:pt modelId="{5EFD4B9F-64E2-4E85-94D1-FA1620929602}" type="pres">
      <dgm:prSet presAssocID="{DA7C4EAF-6885-4A8D-AE91-6B771367E12F}" presName="compNode" presStyleCnt="0"/>
      <dgm:spPr/>
    </dgm:pt>
    <dgm:pt modelId="{F4AE59C2-36DD-4AD2-A736-F779DFA3C9DB}" type="pres">
      <dgm:prSet presAssocID="{DA7C4EAF-6885-4A8D-AE91-6B771367E12F}" presName="node" presStyleLbl="node1" presStyleIdx="1" presStyleCnt="3" custScaleY="47578" custLinFactNeighborX="0" custLinFactNeighborY="-32762">
        <dgm:presLayoutVars>
          <dgm:bulletEnabled val="1"/>
        </dgm:presLayoutVars>
      </dgm:prSet>
      <dgm:spPr/>
    </dgm:pt>
    <dgm:pt modelId="{EBFE8C32-50F6-4F2A-BE15-2D9CB381A02E}" type="pres">
      <dgm:prSet presAssocID="{DA7C4EAF-6885-4A8D-AE91-6B771367E12F}" presName="invisiNode" presStyleLbl="node1" presStyleIdx="1" presStyleCnt="3"/>
      <dgm:spPr/>
    </dgm:pt>
    <dgm:pt modelId="{A47AC610-5C64-4850-A918-EFEC7D064572}" type="pres">
      <dgm:prSet presAssocID="{DA7C4EAF-6885-4A8D-AE91-6B771367E12F}" presName="imagNode"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20000" b="-20000"/>
          </a:stretch>
        </a:blipFill>
      </dgm:spPr>
    </dgm:pt>
    <dgm:pt modelId="{935C4BCF-9FA1-4212-92EF-8665579CDD5E}" type="pres">
      <dgm:prSet presAssocID="{C1ACFD94-DEA4-42FD-88C7-C281A0748332}" presName="sibTrans" presStyleLbl="sibTrans2D1" presStyleIdx="0" presStyleCnt="0"/>
      <dgm:spPr/>
    </dgm:pt>
    <dgm:pt modelId="{338DC670-526F-4D74-99B6-80A31819FEC2}" type="pres">
      <dgm:prSet presAssocID="{02718DC5-E63E-4C1C-BA22-2D25196331B9}" presName="compNode" presStyleCnt="0"/>
      <dgm:spPr/>
    </dgm:pt>
    <dgm:pt modelId="{258E8398-7D1B-4CE5-9673-4BECA6A303B6}" type="pres">
      <dgm:prSet presAssocID="{02718DC5-E63E-4C1C-BA22-2D25196331B9}" presName="node" presStyleLbl="node1" presStyleIdx="2" presStyleCnt="3" custScaleY="47578" custLinFactNeighborX="0" custLinFactNeighborY="-32762">
        <dgm:presLayoutVars>
          <dgm:bulletEnabled val="1"/>
        </dgm:presLayoutVars>
      </dgm:prSet>
      <dgm:spPr/>
    </dgm:pt>
    <dgm:pt modelId="{8C4CECD1-505B-4E47-9F71-DC9D97AEA73B}" type="pres">
      <dgm:prSet presAssocID="{02718DC5-E63E-4C1C-BA22-2D25196331B9}" presName="invisiNode" presStyleLbl="node1" presStyleIdx="2" presStyleCnt="3"/>
      <dgm:spPr/>
    </dgm:pt>
    <dgm:pt modelId="{3795FDFF-C3E1-41C6-A76A-E7F10BD436AE}" type="pres">
      <dgm:prSet presAssocID="{02718DC5-E63E-4C1C-BA22-2D25196331B9}" presName="imagNode"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18000" b="-18000"/>
          </a:stretch>
        </a:blipFill>
      </dgm:spPr>
    </dgm:pt>
  </dgm:ptLst>
  <dgm:cxnLst>
    <dgm:cxn modelId="{01D42522-0DD4-4C62-A11F-6A6D8BBFD587}" srcId="{3B558B56-FD8B-442A-9701-3CE16874994D}" destId="{DA7C4EAF-6885-4A8D-AE91-6B771367E12F}" srcOrd="1" destOrd="0" parTransId="{229B6C2D-B6DF-4C71-98A2-A2F079DD4AE2}" sibTransId="{C1ACFD94-DEA4-42FD-88C7-C281A0748332}"/>
    <dgm:cxn modelId="{A405B660-BDF2-4F13-B754-7ABDF5105145}" type="presOf" srcId="{C1ACFD94-DEA4-42FD-88C7-C281A0748332}" destId="{935C4BCF-9FA1-4212-92EF-8665579CDD5E}" srcOrd="0" destOrd="0" presId="urn:microsoft.com/office/officeart/2005/8/layout/pList2"/>
    <dgm:cxn modelId="{8E34756D-DB70-4D43-8E6E-0881D42AA55B}" type="presOf" srcId="{02718DC5-E63E-4C1C-BA22-2D25196331B9}" destId="{258E8398-7D1B-4CE5-9673-4BECA6A303B6}" srcOrd="0" destOrd="0" presId="urn:microsoft.com/office/officeart/2005/8/layout/pList2"/>
    <dgm:cxn modelId="{AE46908B-9224-481E-9D90-B834C20278E4}" srcId="{3B558B56-FD8B-442A-9701-3CE16874994D}" destId="{02718DC5-E63E-4C1C-BA22-2D25196331B9}" srcOrd="2" destOrd="0" parTransId="{37F5440B-C6C8-45B0-9688-0C2F887BD979}" sibTransId="{B5737753-910C-431D-9F73-A25C1EC8AB90}"/>
    <dgm:cxn modelId="{64BFE1AD-EB16-4767-BE3D-B9052275E583}" type="presOf" srcId="{3B558B56-FD8B-442A-9701-3CE16874994D}" destId="{A76B9F70-98B5-4FB9-85AA-3D0B47D170B5}" srcOrd="0" destOrd="0" presId="urn:microsoft.com/office/officeart/2005/8/layout/pList2"/>
    <dgm:cxn modelId="{9215B4AE-BD6D-4F02-8150-6219260E7C43}" srcId="{3B558B56-FD8B-442A-9701-3CE16874994D}" destId="{538A02D1-1BC4-44AF-99F0-89F38ED7FCE0}" srcOrd="0" destOrd="0" parTransId="{74780F4D-5FC9-4EFB-83F3-F89BABCD96F5}" sibTransId="{6A9926AF-C8D7-4FDF-A42A-B8EAE1CA3A75}"/>
    <dgm:cxn modelId="{1B6C4FBD-BFA2-4C82-A539-52BB2EED98AD}" type="presOf" srcId="{DA7C4EAF-6885-4A8D-AE91-6B771367E12F}" destId="{F4AE59C2-36DD-4AD2-A736-F779DFA3C9DB}" srcOrd="0" destOrd="0" presId="urn:microsoft.com/office/officeart/2005/8/layout/pList2"/>
    <dgm:cxn modelId="{04C75ABF-2E03-4181-BD1B-98F807BF18C2}" type="presOf" srcId="{538A02D1-1BC4-44AF-99F0-89F38ED7FCE0}" destId="{38712501-85DC-4589-AD85-73F4D9D47B1D}" srcOrd="0" destOrd="0" presId="urn:microsoft.com/office/officeart/2005/8/layout/pList2"/>
    <dgm:cxn modelId="{C6B0ACF5-DEE4-4097-984F-CE6AB28CA0C4}" type="presOf" srcId="{6A9926AF-C8D7-4FDF-A42A-B8EAE1CA3A75}" destId="{269B8F7B-CD8F-4590-9AE5-26EAF69846B3}" srcOrd="0" destOrd="0" presId="urn:microsoft.com/office/officeart/2005/8/layout/pList2"/>
    <dgm:cxn modelId="{164A4072-B29E-4C22-8673-1245E7ADB273}" type="presParOf" srcId="{A76B9F70-98B5-4FB9-85AA-3D0B47D170B5}" destId="{EBB499F2-7525-420E-A50B-67CF40EC545A}" srcOrd="0" destOrd="0" presId="urn:microsoft.com/office/officeart/2005/8/layout/pList2"/>
    <dgm:cxn modelId="{2768BC6F-F613-4DCD-ABDC-EE8DB7F94126}" type="presParOf" srcId="{A76B9F70-98B5-4FB9-85AA-3D0B47D170B5}" destId="{CBED7221-2D45-4DDA-9984-53F4686BC1B3}" srcOrd="1" destOrd="0" presId="urn:microsoft.com/office/officeart/2005/8/layout/pList2"/>
    <dgm:cxn modelId="{DA605F0D-B50B-4175-A2E7-962E881FE002}" type="presParOf" srcId="{CBED7221-2D45-4DDA-9984-53F4686BC1B3}" destId="{144832C9-668A-49A2-949F-EBF7AEB5BEC9}" srcOrd="0" destOrd="0" presId="urn:microsoft.com/office/officeart/2005/8/layout/pList2"/>
    <dgm:cxn modelId="{26435967-8E52-40EF-BAF9-B98811D0F2FA}" type="presParOf" srcId="{144832C9-668A-49A2-949F-EBF7AEB5BEC9}" destId="{38712501-85DC-4589-AD85-73F4D9D47B1D}" srcOrd="0" destOrd="0" presId="urn:microsoft.com/office/officeart/2005/8/layout/pList2"/>
    <dgm:cxn modelId="{F04A91EE-1715-468D-A3CE-ADF131AC8D48}" type="presParOf" srcId="{144832C9-668A-49A2-949F-EBF7AEB5BEC9}" destId="{93BDE7AC-CF3B-4EC4-B46A-F3BD1733EF4E}" srcOrd="1" destOrd="0" presId="urn:microsoft.com/office/officeart/2005/8/layout/pList2"/>
    <dgm:cxn modelId="{0508CE4E-0014-4FAC-8E57-F21AA3DDE882}" type="presParOf" srcId="{144832C9-668A-49A2-949F-EBF7AEB5BEC9}" destId="{1B72ECF7-48D7-4E8B-A18A-30174EFCE711}" srcOrd="2" destOrd="0" presId="urn:microsoft.com/office/officeart/2005/8/layout/pList2"/>
    <dgm:cxn modelId="{1D9A45EB-0396-4063-A3EA-A314C31D2EC5}" type="presParOf" srcId="{CBED7221-2D45-4DDA-9984-53F4686BC1B3}" destId="{269B8F7B-CD8F-4590-9AE5-26EAF69846B3}" srcOrd="1" destOrd="0" presId="urn:microsoft.com/office/officeart/2005/8/layout/pList2"/>
    <dgm:cxn modelId="{7A4337E2-01CB-4752-BDC3-8B3A995709EB}" type="presParOf" srcId="{CBED7221-2D45-4DDA-9984-53F4686BC1B3}" destId="{5EFD4B9F-64E2-4E85-94D1-FA1620929602}" srcOrd="2" destOrd="0" presId="urn:microsoft.com/office/officeart/2005/8/layout/pList2"/>
    <dgm:cxn modelId="{55B39D3B-5CCC-4CDF-9B1D-1997ECEB2BBD}" type="presParOf" srcId="{5EFD4B9F-64E2-4E85-94D1-FA1620929602}" destId="{F4AE59C2-36DD-4AD2-A736-F779DFA3C9DB}" srcOrd="0" destOrd="0" presId="urn:microsoft.com/office/officeart/2005/8/layout/pList2"/>
    <dgm:cxn modelId="{252FCBE1-6156-4C9E-A04F-88FDA60108C4}" type="presParOf" srcId="{5EFD4B9F-64E2-4E85-94D1-FA1620929602}" destId="{EBFE8C32-50F6-4F2A-BE15-2D9CB381A02E}" srcOrd="1" destOrd="0" presId="urn:microsoft.com/office/officeart/2005/8/layout/pList2"/>
    <dgm:cxn modelId="{04597BEF-B2C7-4CF0-8EC8-05C6F99B0024}" type="presParOf" srcId="{5EFD4B9F-64E2-4E85-94D1-FA1620929602}" destId="{A47AC610-5C64-4850-A918-EFEC7D064572}" srcOrd="2" destOrd="0" presId="urn:microsoft.com/office/officeart/2005/8/layout/pList2"/>
    <dgm:cxn modelId="{B31608E3-C265-470C-BF15-214AC6B4F495}" type="presParOf" srcId="{CBED7221-2D45-4DDA-9984-53F4686BC1B3}" destId="{935C4BCF-9FA1-4212-92EF-8665579CDD5E}" srcOrd="3" destOrd="0" presId="urn:microsoft.com/office/officeart/2005/8/layout/pList2"/>
    <dgm:cxn modelId="{C82F7F40-108B-4ADE-BCFB-1064DA234EFB}" type="presParOf" srcId="{CBED7221-2D45-4DDA-9984-53F4686BC1B3}" destId="{338DC670-526F-4D74-99B6-80A31819FEC2}" srcOrd="4" destOrd="0" presId="urn:microsoft.com/office/officeart/2005/8/layout/pList2"/>
    <dgm:cxn modelId="{83652DFB-8FCF-4CCB-95B5-4F3767991FFC}" type="presParOf" srcId="{338DC670-526F-4D74-99B6-80A31819FEC2}" destId="{258E8398-7D1B-4CE5-9673-4BECA6A303B6}" srcOrd="0" destOrd="0" presId="urn:microsoft.com/office/officeart/2005/8/layout/pList2"/>
    <dgm:cxn modelId="{7333952E-EE96-4316-9682-A7EF11DFD677}" type="presParOf" srcId="{338DC670-526F-4D74-99B6-80A31819FEC2}" destId="{8C4CECD1-505B-4E47-9F71-DC9D97AEA73B}" srcOrd="1" destOrd="0" presId="urn:microsoft.com/office/officeart/2005/8/layout/pList2"/>
    <dgm:cxn modelId="{7BD26EB8-458F-4C7D-8892-22287FD7AF31}" type="presParOf" srcId="{338DC670-526F-4D74-99B6-80A31819FEC2}" destId="{3795FDFF-C3E1-41C6-A76A-E7F10BD436AE}"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F64F69-D761-40D8-AA3E-5CA80A21E35A}">
      <dsp:nvSpPr>
        <dsp:cNvPr id="0" name=""/>
        <dsp:cNvSpPr/>
      </dsp:nvSpPr>
      <dsp:spPr>
        <a:xfrm>
          <a:off x="3192" y="6620"/>
          <a:ext cx="3112657" cy="835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kern="1200" dirty="0" err="1"/>
            <a:t>Tahap</a:t>
          </a:r>
          <a:r>
            <a:rPr lang="en-US" sz="2900" kern="1200" dirty="0"/>
            <a:t> I</a:t>
          </a:r>
          <a:endParaRPr lang="en-ID" sz="2900" kern="1200" dirty="0"/>
        </a:p>
      </dsp:txBody>
      <dsp:txXfrm>
        <a:off x="3192" y="6620"/>
        <a:ext cx="3112657" cy="835200"/>
      </dsp:txXfrm>
    </dsp:sp>
    <dsp:sp modelId="{59439C2C-648C-44C6-9B06-5323F9A13CA6}">
      <dsp:nvSpPr>
        <dsp:cNvPr id="0" name=""/>
        <dsp:cNvSpPr/>
      </dsp:nvSpPr>
      <dsp:spPr>
        <a:xfrm>
          <a:off x="3192" y="841820"/>
          <a:ext cx="3112657" cy="3823527"/>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err="1"/>
            <a:t>Pendekatan</a:t>
          </a:r>
          <a:r>
            <a:rPr lang="en-US" sz="2900" kern="1200" dirty="0"/>
            <a:t> </a:t>
          </a:r>
          <a:r>
            <a:rPr lang="en-US" sz="2900" kern="1200" dirty="0" err="1"/>
            <a:t>Pra-Klasik</a:t>
          </a:r>
          <a:endParaRPr lang="en-ID" sz="2900" kern="1200" dirty="0"/>
        </a:p>
        <a:p>
          <a:pPr marL="285750" lvl="1" indent="-285750" algn="l" defTabSz="1289050">
            <a:lnSpc>
              <a:spcPct val="90000"/>
            </a:lnSpc>
            <a:spcBef>
              <a:spcPct val="0"/>
            </a:spcBef>
            <a:spcAft>
              <a:spcPct val="15000"/>
            </a:spcAft>
            <a:buChar char="•"/>
          </a:pPr>
          <a:r>
            <a:rPr lang="en-US" sz="2900" kern="1200" dirty="0" err="1"/>
            <a:t>Pendekatan</a:t>
          </a:r>
          <a:r>
            <a:rPr lang="en-US" sz="2900" kern="1200" dirty="0"/>
            <a:t> </a:t>
          </a:r>
          <a:r>
            <a:rPr lang="en-US" sz="2900" kern="1200" dirty="0" err="1"/>
            <a:t>Klasik</a:t>
          </a:r>
          <a:endParaRPr lang="en-ID" sz="2900" kern="1200" dirty="0"/>
        </a:p>
      </dsp:txBody>
      <dsp:txXfrm>
        <a:off x="3192" y="841820"/>
        <a:ext cx="3112657" cy="3823527"/>
      </dsp:txXfrm>
    </dsp:sp>
    <dsp:sp modelId="{733677F6-B8CA-4620-9864-4A56F796B483}">
      <dsp:nvSpPr>
        <dsp:cNvPr id="0" name=""/>
        <dsp:cNvSpPr/>
      </dsp:nvSpPr>
      <dsp:spPr>
        <a:xfrm>
          <a:off x="3551622" y="6620"/>
          <a:ext cx="3112657" cy="835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kern="1200" dirty="0" err="1"/>
            <a:t>Tahap</a:t>
          </a:r>
          <a:r>
            <a:rPr lang="en-US" sz="2900" kern="1200" dirty="0"/>
            <a:t> II</a:t>
          </a:r>
          <a:endParaRPr lang="en-ID" sz="2900" kern="1200" dirty="0"/>
        </a:p>
      </dsp:txBody>
      <dsp:txXfrm>
        <a:off x="3551622" y="6620"/>
        <a:ext cx="3112657" cy="835200"/>
      </dsp:txXfrm>
    </dsp:sp>
    <dsp:sp modelId="{680507FB-CE67-447E-9B8E-DA8CFC78C35E}">
      <dsp:nvSpPr>
        <dsp:cNvPr id="0" name=""/>
        <dsp:cNvSpPr/>
      </dsp:nvSpPr>
      <dsp:spPr>
        <a:xfrm>
          <a:off x="3551622" y="841820"/>
          <a:ext cx="3112657" cy="3823527"/>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err="1"/>
            <a:t>Pendekatan</a:t>
          </a:r>
          <a:r>
            <a:rPr lang="en-US" sz="2900" kern="1200" dirty="0"/>
            <a:t> </a:t>
          </a:r>
          <a:r>
            <a:rPr lang="en-US" sz="2900" kern="1200" dirty="0" err="1"/>
            <a:t>Administratif</a:t>
          </a:r>
          <a:r>
            <a:rPr lang="en-US" sz="2900" kern="1200" dirty="0"/>
            <a:t> dan </a:t>
          </a:r>
          <a:r>
            <a:rPr lang="en-US" sz="2900" kern="1200" dirty="0" err="1"/>
            <a:t>Perilaku</a:t>
          </a:r>
          <a:endParaRPr lang="en-ID" sz="2900" kern="1200" dirty="0"/>
        </a:p>
      </dsp:txBody>
      <dsp:txXfrm>
        <a:off x="3551622" y="841820"/>
        <a:ext cx="3112657" cy="3823527"/>
      </dsp:txXfrm>
    </dsp:sp>
    <dsp:sp modelId="{B7A6858A-E412-44C7-B7BF-1DB66D8018A0}">
      <dsp:nvSpPr>
        <dsp:cNvPr id="0" name=""/>
        <dsp:cNvSpPr/>
      </dsp:nvSpPr>
      <dsp:spPr>
        <a:xfrm>
          <a:off x="7100051" y="6620"/>
          <a:ext cx="3112657" cy="835200"/>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kern="1200" dirty="0" err="1"/>
            <a:t>Tahap</a:t>
          </a:r>
          <a:r>
            <a:rPr lang="en-US" sz="2900" kern="1200" dirty="0"/>
            <a:t> III</a:t>
          </a:r>
          <a:endParaRPr lang="en-ID" sz="2900" kern="1200" dirty="0"/>
        </a:p>
      </dsp:txBody>
      <dsp:txXfrm>
        <a:off x="7100051" y="6620"/>
        <a:ext cx="3112657" cy="835200"/>
      </dsp:txXfrm>
    </dsp:sp>
    <dsp:sp modelId="{3B0C194A-32DA-443C-BB43-A02F30A1E30B}">
      <dsp:nvSpPr>
        <dsp:cNvPr id="0" name=""/>
        <dsp:cNvSpPr/>
      </dsp:nvSpPr>
      <dsp:spPr>
        <a:xfrm>
          <a:off x="7100051" y="841820"/>
          <a:ext cx="3112657" cy="3823527"/>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err="1"/>
            <a:t>Pendekatan</a:t>
          </a:r>
          <a:r>
            <a:rPr lang="en-US" sz="2900" kern="1200" dirty="0"/>
            <a:t> </a:t>
          </a:r>
          <a:r>
            <a:rPr lang="en-US" sz="2900" kern="1200" dirty="0" err="1"/>
            <a:t>Perilaku</a:t>
          </a:r>
          <a:r>
            <a:rPr lang="en-US" sz="2900" kern="1200" dirty="0"/>
            <a:t> dan </a:t>
          </a:r>
          <a:r>
            <a:rPr lang="en-US" sz="2900" kern="1200" dirty="0" err="1"/>
            <a:t>Hubungan</a:t>
          </a:r>
          <a:r>
            <a:rPr lang="en-US" sz="2900" kern="1200" dirty="0"/>
            <a:t> </a:t>
          </a:r>
          <a:r>
            <a:rPr lang="en-US" sz="2900" kern="1200" dirty="0" err="1"/>
            <a:t>Manusia</a:t>
          </a:r>
          <a:endParaRPr lang="en-ID" sz="2900" kern="1200" dirty="0"/>
        </a:p>
        <a:p>
          <a:pPr marL="285750" lvl="1" indent="-285750" algn="l" defTabSz="1289050">
            <a:lnSpc>
              <a:spcPct val="90000"/>
            </a:lnSpc>
            <a:spcBef>
              <a:spcPct val="0"/>
            </a:spcBef>
            <a:spcAft>
              <a:spcPct val="15000"/>
            </a:spcAft>
            <a:buChar char="•"/>
          </a:pPr>
          <a:r>
            <a:rPr lang="en-US" sz="2900" kern="1200" dirty="0" err="1"/>
            <a:t>Pendekatan</a:t>
          </a:r>
          <a:r>
            <a:rPr lang="en-US" sz="2900" kern="1200" dirty="0"/>
            <a:t> </a:t>
          </a:r>
          <a:r>
            <a:rPr lang="en-US" sz="2900" kern="1200" dirty="0" err="1"/>
            <a:t>Kuantitatif</a:t>
          </a:r>
          <a:endParaRPr lang="en-ID" sz="2900" kern="1200" dirty="0"/>
        </a:p>
        <a:p>
          <a:pPr marL="285750" lvl="1" indent="-285750" algn="l" defTabSz="1289050">
            <a:lnSpc>
              <a:spcPct val="90000"/>
            </a:lnSpc>
            <a:spcBef>
              <a:spcPct val="0"/>
            </a:spcBef>
            <a:spcAft>
              <a:spcPct val="15000"/>
            </a:spcAft>
            <a:buChar char="•"/>
          </a:pPr>
          <a:r>
            <a:rPr lang="en-US" sz="2900" kern="1200" dirty="0" err="1"/>
            <a:t>Pendekatan</a:t>
          </a:r>
          <a:r>
            <a:rPr lang="en-US" sz="2900" kern="1200" dirty="0"/>
            <a:t> </a:t>
          </a:r>
          <a:r>
            <a:rPr lang="en-US" sz="2900" kern="1200" dirty="0" err="1"/>
            <a:t>Kontemporer</a:t>
          </a:r>
          <a:endParaRPr lang="en-ID" sz="2900" kern="1200" dirty="0"/>
        </a:p>
      </dsp:txBody>
      <dsp:txXfrm>
        <a:off x="7100051" y="841820"/>
        <a:ext cx="3112657" cy="38235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499F2-7525-420E-A50B-67CF40EC545A}">
      <dsp:nvSpPr>
        <dsp:cNvPr id="0" name=""/>
        <dsp:cNvSpPr/>
      </dsp:nvSpPr>
      <dsp:spPr>
        <a:xfrm>
          <a:off x="0" y="159987"/>
          <a:ext cx="6538562" cy="1997614"/>
        </a:xfrm>
        <a:prstGeom prst="roundRect">
          <a:avLst>
            <a:gd name="adj" fmla="val 10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72ECF7-48D7-4E8B-A18A-30174EFCE711}">
      <dsp:nvSpPr>
        <dsp:cNvPr id="0" name=""/>
        <dsp:cNvSpPr/>
      </dsp:nvSpPr>
      <dsp:spPr>
        <a:xfrm>
          <a:off x="196156" y="746310"/>
          <a:ext cx="1920702" cy="1464917"/>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34000" b="-3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712501-85DC-4589-AD85-73F4D9D47B1D}">
      <dsp:nvSpPr>
        <dsp:cNvPr id="0" name=""/>
        <dsp:cNvSpPr/>
      </dsp:nvSpPr>
      <dsp:spPr>
        <a:xfrm rot="10800000">
          <a:off x="196156" y="2317632"/>
          <a:ext cx="1920702" cy="1161630"/>
        </a:xfrm>
        <a:prstGeom prst="round2SameRect">
          <a:avLst>
            <a:gd name="adj1" fmla="val 10500"/>
            <a:gd name="adj2" fmla="val 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t" anchorCtr="0">
          <a:noAutofit/>
        </a:bodyPr>
        <a:lstStyle/>
        <a:p>
          <a:pPr marL="0" lvl="0" indent="0" algn="ctr" defTabSz="1155700">
            <a:lnSpc>
              <a:spcPct val="90000"/>
            </a:lnSpc>
            <a:spcBef>
              <a:spcPct val="0"/>
            </a:spcBef>
            <a:spcAft>
              <a:spcPct val="35000"/>
            </a:spcAft>
            <a:buNone/>
          </a:pPr>
          <a:r>
            <a:rPr lang="id-ID" sz="2600" b="1" kern="1200" dirty="0"/>
            <a:t>Robert Owen</a:t>
          </a:r>
          <a:endParaRPr lang="en-ID" sz="2600" kern="1200" dirty="0"/>
        </a:p>
      </dsp:txBody>
      <dsp:txXfrm rot="10800000">
        <a:off x="231880" y="2317632"/>
        <a:ext cx="1849254" cy="1125906"/>
      </dsp:txXfrm>
    </dsp:sp>
    <dsp:sp modelId="{A47AC610-5C64-4850-A918-EFEC7D064572}">
      <dsp:nvSpPr>
        <dsp:cNvPr id="0" name=""/>
        <dsp:cNvSpPr/>
      </dsp:nvSpPr>
      <dsp:spPr>
        <a:xfrm>
          <a:off x="2308930" y="746310"/>
          <a:ext cx="1920702" cy="1464917"/>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20000" b="-2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AE59C2-36DD-4AD2-A736-F779DFA3C9DB}">
      <dsp:nvSpPr>
        <dsp:cNvPr id="0" name=""/>
        <dsp:cNvSpPr/>
      </dsp:nvSpPr>
      <dsp:spPr>
        <a:xfrm rot="10800000">
          <a:off x="2308930" y="2317632"/>
          <a:ext cx="1920702" cy="1161630"/>
        </a:xfrm>
        <a:prstGeom prst="round2SameRect">
          <a:avLst>
            <a:gd name="adj1" fmla="val 10500"/>
            <a:gd name="adj2" fmla="val 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t" anchorCtr="0">
          <a:noAutofit/>
        </a:bodyPr>
        <a:lstStyle/>
        <a:p>
          <a:pPr marL="0" lvl="0" indent="0" algn="ctr" defTabSz="1155700">
            <a:lnSpc>
              <a:spcPct val="90000"/>
            </a:lnSpc>
            <a:spcBef>
              <a:spcPct val="0"/>
            </a:spcBef>
            <a:spcAft>
              <a:spcPct val="35000"/>
            </a:spcAft>
            <a:buNone/>
          </a:pPr>
          <a:r>
            <a:rPr lang="id-ID" sz="2600" b="1" kern="1200" dirty="0"/>
            <a:t>Charles Babbage</a:t>
          </a:r>
          <a:endParaRPr lang="en-ID" sz="2600" kern="1200" dirty="0"/>
        </a:p>
      </dsp:txBody>
      <dsp:txXfrm rot="10800000">
        <a:off x="2344654" y="2317632"/>
        <a:ext cx="1849254" cy="1125906"/>
      </dsp:txXfrm>
    </dsp:sp>
    <dsp:sp modelId="{3795FDFF-C3E1-41C6-A76A-E7F10BD436AE}">
      <dsp:nvSpPr>
        <dsp:cNvPr id="0" name=""/>
        <dsp:cNvSpPr/>
      </dsp:nvSpPr>
      <dsp:spPr>
        <a:xfrm>
          <a:off x="4421703" y="746310"/>
          <a:ext cx="1920702" cy="1464917"/>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8000" b="-1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8E8398-7D1B-4CE5-9673-4BECA6A303B6}">
      <dsp:nvSpPr>
        <dsp:cNvPr id="0" name=""/>
        <dsp:cNvSpPr/>
      </dsp:nvSpPr>
      <dsp:spPr>
        <a:xfrm rot="10800000">
          <a:off x="4421703" y="2317632"/>
          <a:ext cx="1920702" cy="1161630"/>
        </a:xfrm>
        <a:prstGeom prst="round2SameRect">
          <a:avLst>
            <a:gd name="adj1" fmla="val 10500"/>
            <a:gd name="adj2" fmla="val 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t" anchorCtr="0">
          <a:noAutofit/>
        </a:bodyPr>
        <a:lstStyle/>
        <a:p>
          <a:pPr marL="0" lvl="0" indent="0" algn="ctr" defTabSz="1155700">
            <a:lnSpc>
              <a:spcPct val="90000"/>
            </a:lnSpc>
            <a:spcBef>
              <a:spcPct val="0"/>
            </a:spcBef>
            <a:spcAft>
              <a:spcPct val="35000"/>
            </a:spcAft>
            <a:buNone/>
          </a:pPr>
          <a:r>
            <a:rPr lang="id-ID" sz="2600" b="1" kern="1200" dirty="0"/>
            <a:t>Henry R. Towne</a:t>
          </a:r>
          <a:endParaRPr lang="en-ID" sz="2600" kern="1200" dirty="0"/>
        </a:p>
      </dsp:txBody>
      <dsp:txXfrm rot="10800000">
        <a:off x="4457427" y="2317632"/>
        <a:ext cx="1849254" cy="112590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704EDD86-C03F-437B-A0F2-4409B3183378}" type="datetimeFigureOut">
              <a:rPr lang="en-ID" smtClean="0"/>
              <a:t>29/11/2020</a:t>
            </a:fld>
            <a:endParaRPr lang="en-ID"/>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D0F22BE9-4C6B-40F9-AD72-45132DFAE1F0}" type="slidenum">
              <a:rPr lang="en-ID" smtClean="0"/>
              <a:t>‹#›</a:t>
            </a:fld>
            <a:endParaRPr lang="en-ID"/>
          </a:p>
        </p:txBody>
      </p:sp>
    </p:spTree>
    <p:extLst>
      <p:ext uri="{BB962C8B-B14F-4D97-AF65-F5344CB8AC3E}">
        <p14:creationId xmlns:p14="http://schemas.microsoft.com/office/powerpoint/2010/main" val="3740491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r>
              <a:rPr lang="en-US"/>
              <a:t>10/13/2020</a:t>
            </a:r>
            <a:endParaRPr lang="en-US" dirty="0"/>
          </a:p>
        </p:txBody>
      </p:sp>
      <p:sp>
        <p:nvSpPr>
          <p:cNvPr id="5" name="Footer Placeholder 4"/>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r>
              <a:rPr lang="en-US"/>
              <a:t>10/13/2020</a:t>
            </a:r>
            <a:endParaRPr lang="en-US" dirty="0"/>
          </a:p>
        </p:txBody>
      </p:sp>
      <p:sp>
        <p:nvSpPr>
          <p:cNvPr id="5" name="Footer Placeholder 4"/>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r>
              <a:rPr lang="en-US"/>
              <a:t>10/13/2020</a:t>
            </a:r>
            <a:endParaRPr lang="en-US" dirty="0"/>
          </a:p>
        </p:txBody>
      </p:sp>
      <p:sp>
        <p:nvSpPr>
          <p:cNvPr id="5" name="Footer Placeholder 4"/>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r>
              <a:rPr lang="en-US"/>
              <a:t>10/13/2020</a:t>
            </a:r>
            <a:endParaRPr lang="en-US" dirty="0"/>
          </a:p>
        </p:txBody>
      </p:sp>
      <p:sp>
        <p:nvSpPr>
          <p:cNvPr id="5" name="Footer Placeholder 4"/>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10/13/2020</a:t>
            </a:r>
            <a:endParaRPr lang="en-US" dirty="0"/>
          </a:p>
        </p:txBody>
      </p:sp>
      <p:sp>
        <p:nvSpPr>
          <p:cNvPr id="5" name="Footer Placeholder 4"/>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r>
              <a:rPr lang="en-US"/>
              <a:t>10/13/2020</a:t>
            </a:r>
            <a:endParaRPr lang="en-US" dirty="0"/>
          </a:p>
        </p:txBody>
      </p:sp>
      <p:sp>
        <p:nvSpPr>
          <p:cNvPr id="6" name="Footer Placeholder 5"/>
          <p:cNvSpPr>
            <a:spLocks noGrp="1"/>
          </p:cNvSpPr>
          <p:nvPr>
            <p:ph type="ftr" sz="quarter" idx="11"/>
          </p:nvPr>
        </p:nvSpPr>
        <p:spPr/>
        <p:txBody>
          <a:bodyPr/>
          <a:lstStyle/>
          <a:p>
            <a:r>
              <a:rPr lang="en-US"/>
              <a:t>Enjoy Studi Manajemen Organisasi - Hibah MOOC UNAIR 2020</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r>
              <a:rPr lang="en-US"/>
              <a:t>10/13/2020</a:t>
            </a:r>
            <a:endParaRPr lang="en-US" dirty="0"/>
          </a:p>
        </p:txBody>
      </p:sp>
      <p:sp>
        <p:nvSpPr>
          <p:cNvPr id="8" name="Footer Placeholder 7"/>
          <p:cNvSpPr>
            <a:spLocks noGrp="1"/>
          </p:cNvSpPr>
          <p:nvPr>
            <p:ph type="ftr" sz="quarter" idx="11"/>
          </p:nvPr>
        </p:nvSpPr>
        <p:spPr/>
        <p:txBody>
          <a:bodyPr/>
          <a:lstStyle/>
          <a:p>
            <a:r>
              <a:rPr lang="en-US"/>
              <a:t>Enjoy Studi Manajemen Organisasi - Hibah MOOC UNAIR 2020</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r>
              <a:rPr lang="en-US"/>
              <a:t>10/13/2020</a:t>
            </a:r>
            <a:endParaRPr lang="en-US" dirty="0"/>
          </a:p>
        </p:txBody>
      </p:sp>
      <p:sp>
        <p:nvSpPr>
          <p:cNvPr id="4" name="Footer Placeholder 3"/>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10/13/2020</a:t>
            </a:r>
            <a:endParaRPr lang="en-US" dirty="0"/>
          </a:p>
        </p:txBody>
      </p:sp>
      <p:sp>
        <p:nvSpPr>
          <p:cNvPr id="3" name="Footer Placeholder 2"/>
          <p:cNvSpPr>
            <a:spLocks noGrp="1"/>
          </p:cNvSpPr>
          <p:nvPr>
            <p:ph type="ftr" sz="quarter" idx="11"/>
          </p:nvPr>
        </p:nvSpPr>
        <p:spPr/>
        <p:txBody>
          <a:bodyPr/>
          <a:lstStyle/>
          <a:p>
            <a:r>
              <a:rPr lang="en-US"/>
              <a:t>Enjoy Studi Manajemen Organisasi - Hibah MOOC UNAIR 2020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10/13/2020</a:t>
            </a:r>
            <a:endParaRPr lang="en-US" dirty="0"/>
          </a:p>
        </p:txBody>
      </p:sp>
      <p:sp>
        <p:nvSpPr>
          <p:cNvPr id="6" name="Footer Placeholder 5"/>
          <p:cNvSpPr>
            <a:spLocks noGrp="1"/>
          </p:cNvSpPr>
          <p:nvPr>
            <p:ph type="ftr" sz="quarter" idx="11"/>
          </p:nvPr>
        </p:nvSpPr>
        <p:spPr/>
        <p:txBody>
          <a:bodyPr/>
          <a:lstStyle/>
          <a:p>
            <a:r>
              <a:rPr lang="en-US"/>
              <a:t>Enjoy Studi Manajemen Organisasi - Hibah MOOC UNAIR 2020</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10/13/2020</a:t>
            </a:r>
            <a:endParaRPr lang="en-US" dirty="0"/>
          </a:p>
        </p:txBody>
      </p:sp>
      <p:sp>
        <p:nvSpPr>
          <p:cNvPr id="6" name="Footer Placeholder 5"/>
          <p:cNvSpPr>
            <a:spLocks noGrp="1"/>
          </p:cNvSpPr>
          <p:nvPr>
            <p:ph type="ftr" sz="quarter" idx="11"/>
          </p:nvPr>
        </p:nvSpPr>
        <p:spPr/>
        <p:txBody>
          <a:bodyPr/>
          <a:lstStyle/>
          <a:p>
            <a:r>
              <a:rPr lang="en-US"/>
              <a:t>Enjoy Studi Manajemen Organisasi - Hibah MOOC UNAIR 2020</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10/13/2020</a:t>
            </a:r>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Enjoy Studi Manajemen Organisasi - Hibah MOOC UNAIR 2020</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err="1"/>
              <a:t>Dinamika</a:t>
            </a:r>
            <a:r>
              <a:rPr lang="en-US" dirty="0"/>
              <a:t> </a:t>
            </a:r>
            <a:r>
              <a:rPr lang="en-US" dirty="0" err="1"/>
              <a:t>Perkembangan</a:t>
            </a:r>
            <a:r>
              <a:rPr lang="en-US" dirty="0"/>
              <a:t> </a:t>
            </a:r>
            <a:r>
              <a:rPr lang="en-US" dirty="0" err="1"/>
              <a:t>Ilmu</a:t>
            </a:r>
            <a:r>
              <a:rPr lang="en-US" dirty="0"/>
              <a:t> </a:t>
            </a:r>
            <a:r>
              <a:rPr lang="en-US" dirty="0" err="1"/>
              <a:t>Manajemen</a:t>
            </a:r>
            <a:endParaRPr lang="en-US" dirty="0"/>
          </a:p>
        </p:txBody>
      </p:sp>
      <p:sp>
        <p:nvSpPr>
          <p:cNvPr id="8" name="Subtitle 7"/>
          <p:cNvSpPr>
            <a:spLocks noGrp="1"/>
          </p:cNvSpPr>
          <p:nvPr>
            <p:ph type="subTitle" idx="1"/>
          </p:nvPr>
        </p:nvSpPr>
        <p:spPr/>
        <p:txBody>
          <a:bodyPr/>
          <a:lstStyle/>
          <a:p>
            <a:r>
              <a:rPr lang="en-US" dirty="0"/>
              <a:t>R. </a:t>
            </a:r>
            <a:r>
              <a:rPr lang="en-US" dirty="0" err="1"/>
              <a:t>Arif</a:t>
            </a:r>
            <a:r>
              <a:rPr lang="en-US" dirty="0"/>
              <a:t> </a:t>
            </a:r>
            <a:r>
              <a:rPr lang="en-US" dirty="0" err="1"/>
              <a:t>Wibowo</a:t>
            </a:r>
            <a:endParaRPr lang="en-US" dirty="0"/>
          </a:p>
          <a:p>
            <a:r>
              <a:rPr lang="en-US" dirty="0"/>
              <a:t>Enjoy </a:t>
            </a:r>
            <a:r>
              <a:rPr lang="en-US" dirty="0" err="1"/>
              <a:t>studi</a:t>
            </a:r>
            <a:r>
              <a:rPr lang="en-US" dirty="0"/>
              <a:t> </a:t>
            </a:r>
            <a:r>
              <a:rPr lang="en-US" dirty="0" err="1"/>
              <a:t>Manajemen</a:t>
            </a:r>
            <a:r>
              <a:rPr lang="en-US" dirty="0"/>
              <a:t> </a:t>
            </a:r>
            <a:r>
              <a:rPr lang="en-US" dirty="0" err="1"/>
              <a:t>Organisasi</a:t>
            </a:r>
            <a:endParaRPr lang="en-US" dirty="0"/>
          </a:p>
          <a:p>
            <a:r>
              <a:rPr lang="en-US" dirty="0"/>
              <a:t>2020</a:t>
            </a:r>
          </a:p>
        </p:txBody>
      </p:sp>
      <p:sp>
        <p:nvSpPr>
          <p:cNvPr id="4" name="Date Placeholder 3"/>
          <p:cNvSpPr>
            <a:spLocks noGrp="1"/>
          </p:cNvSpPr>
          <p:nvPr>
            <p:ph type="dt" sz="half" idx="10"/>
          </p:nvPr>
        </p:nvSpPr>
        <p:spPr/>
        <p:txBody>
          <a:bodyPr/>
          <a:lstStyle/>
          <a:p>
            <a:r>
              <a:rPr lang="en-US"/>
              <a:t>10/13/2020</a:t>
            </a:r>
            <a:endParaRPr lang="en-US" dirty="0"/>
          </a:p>
        </p:txBody>
      </p:sp>
      <p:sp>
        <p:nvSpPr>
          <p:cNvPr id="5" name="Footer Placeholder 4"/>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005032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902" y="394138"/>
            <a:ext cx="11146221" cy="5410712"/>
          </a:xfrm>
          <a:prstGeom prst="rect">
            <a:avLst/>
          </a:prstGeom>
        </p:spPr>
        <p:txBody>
          <a:bodyPr wrap="square">
            <a:spAutoFit/>
          </a:bodyPr>
          <a:lstStyle/>
          <a:p>
            <a:pPr marL="342900" lvl="0" indent="-342900" defTabSz="914400">
              <a:spcBef>
                <a:spcPct val="20000"/>
              </a:spcBef>
            </a:pPr>
            <a:r>
              <a:rPr lang="id-ID" sz="3200" dirty="0"/>
              <a:t>Sedangkan</a:t>
            </a:r>
            <a:r>
              <a:rPr lang="en-US" sz="3200" dirty="0"/>
              <a:t> yang </a:t>
            </a:r>
            <a:r>
              <a:rPr lang="en-US" sz="3200" dirty="0" err="1"/>
              <a:t>terakhir</a:t>
            </a:r>
            <a:r>
              <a:rPr lang="en-US" sz="3200" dirty="0"/>
              <a:t>,</a:t>
            </a:r>
            <a:r>
              <a:rPr lang="id-ID" sz="3200" dirty="0"/>
              <a:t> Pendekatan Kontemporer merupakan pendekatan inovatif dalam teori manajemen sekarang ini. </a:t>
            </a:r>
          </a:p>
          <a:p>
            <a:pPr marL="342900" lvl="0" indent="-342900" defTabSz="914400">
              <a:spcBef>
                <a:spcPct val="20000"/>
              </a:spcBef>
            </a:pPr>
            <a:r>
              <a:rPr lang="id-ID" sz="3200" dirty="0"/>
              <a:t>Ada 2 teori utama dalam pendekatan ini, yaitu</a:t>
            </a:r>
          </a:p>
          <a:p>
            <a:pPr marL="342900" lvl="0" indent="-342900" defTabSz="914400">
              <a:spcBef>
                <a:spcPct val="20000"/>
              </a:spcBef>
            </a:pPr>
            <a:r>
              <a:rPr lang="en-US" sz="3200" dirty="0"/>
              <a:t>(1) </a:t>
            </a:r>
            <a:r>
              <a:rPr lang="id-ID" sz="3200" b="1" dirty="0"/>
              <a:t>Teori Sistem </a:t>
            </a:r>
            <a:r>
              <a:rPr lang="id-ID" sz="3200" dirty="0"/>
              <a:t>dan </a:t>
            </a:r>
            <a:r>
              <a:rPr lang="en-US" sz="3200" dirty="0"/>
              <a:t>(2) </a:t>
            </a:r>
            <a:r>
              <a:rPr lang="id-ID" sz="3200" b="1" dirty="0"/>
              <a:t>Teori Kontingensi </a:t>
            </a:r>
          </a:p>
          <a:p>
            <a:pPr marL="342900" lvl="0" indent="-342900" defTabSz="914400">
              <a:spcBef>
                <a:spcPct val="20000"/>
              </a:spcBef>
            </a:pPr>
            <a:r>
              <a:rPr lang="id-ID" sz="3200" dirty="0"/>
              <a:t>Teori sistem didasarkan pada asumsi bahwa organisasi merupakan suatu sistem yang terdiri dari berbagai divisi yang terkait satu sama lain yang memiliki satu tujuan yang sama</a:t>
            </a:r>
          </a:p>
          <a:p>
            <a:pPr marL="342900" lvl="0" indent="-342900" defTabSz="914400">
              <a:spcBef>
                <a:spcPct val="20000"/>
              </a:spcBef>
            </a:pPr>
            <a:r>
              <a:rPr lang="id-ID" sz="3200" dirty="0"/>
              <a:t>Teori ini menekankan pada kebutuhan organisasi untuk berinteraksi dengan elemen internal dan eksternal organisasi guna memastikan keberhasilan organisasi.</a:t>
            </a:r>
          </a:p>
        </p:txBody>
      </p:sp>
      <p:sp>
        <p:nvSpPr>
          <p:cNvPr id="3" name="Date Placeholder 2">
            <a:extLst>
              <a:ext uri="{FF2B5EF4-FFF2-40B4-BE49-F238E27FC236}">
                <a16:creationId xmlns:a16="http://schemas.microsoft.com/office/drawing/2014/main" id="{B14A4F4D-E15A-41AA-9BC4-F66450E2187A}"/>
              </a:ext>
            </a:extLst>
          </p:cNvPr>
          <p:cNvSpPr>
            <a:spLocks noGrp="1"/>
          </p:cNvSpPr>
          <p:nvPr>
            <p:ph type="dt" sz="half" idx="10"/>
          </p:nvPr>
        </p:nvSpPr>
        <p:spPr/>
        <p:txBody>
          <a:bodyPr/>
          <a:lstStyle/>
          <a:p>
            <a:r>
              <a:rPr lang="en-US"/>
              <a:t>10/13/2020</a:t>
            </a:r>
            <a:endParaRPr lang="en-US" dirty="0"/>
          </a:p>
        </p:txBody>
      </p:sp>
      <p:sp>
        <p:nvSpPr>
          <p:cNvPr id="4" name="Footer Placeholder 3">
            <a:extLst>
              <a:ext uri="{FF2B5EF4-FFF2-40B4-BE49-F238E27FC236}">
                <a16:creationId xmlns:a16="http://schemas.microsoft.com/office/drawing/2014/main" id="{30821FC5-DEE2-4F3E-AD27-EC96FA7CE531}"/>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a:extLst>
              <a:ext uri="{FF2B5EF4-FFF2-40B4-BE49-F238E27FC236}">
                <a16:creationId xmlns:a16="http://schemas.microsoft.com/office/drawing/2014/main" id="{214420DB-D8DC-4D3F-BBE7-5B63BCE9F037}"/>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8902" y="1001455"/>
            <a:ext cx="9424928" cy="2554545"/>
          </a:xfrm>
          <a:prstGeom prst="rect">
            <a:avLst/>
          </a:prstGeom>
        </p:spPr>
        <p:txBody>
          <a:bodyPr wrap="square">
            <a:spAutoFit/>
          </a:bodyPr>
          <a:lstStyle/>
          <a:p>
            <a:r>
              <a:rPr lang="id-ID" sz="3200" dirty="0"/>
              <a:t>Pendekatan sistem memiliki 4 komponen utama , yaitu</a:t>
            </a:r>
          </a:p>
          <a:p>
            <a:pPr marL="514350" indent="-514350">
              <a:buAutoNum type="arabicParenBoth"/>
            </a:pPr>
            <a:r>
              <a:rPr lang="id-ID" sz="3200" dirty="0"/>
              <a:t>Input</a:t>
            </a:r>
          </a:p>
          <a:p>
            <a:pPr marL="514350" indent="-514350">
              <a:buAutoNum type="arabicParenBoth"/>
            </a:pPr>
            <a:r>
              <a:rPr lang="id-ID" sz="3200" dirty="0"/>
              <a:t>Proses transformasi</a:t>
            </a:r>
          </a:p>
          <a:p>
            <a:pPr marL="514350" indent="-514350">
              <a:buAutoNum type="arabicParenBoth"/>
            </a:pPr>
            <a:r>
              <a:rPr lang="id-ID" sz="3200" dirty="0"/>
              <a:t>Output, dan </a:t>
            </a:r>
          </a:p>
          <a:p>
            <a:pPr marL="514350" indent="-514350">
              <a:buAutoNum type="arabicParenBoth"/>
            </a:pPr>
            <a:r>
              <a:rPr lang="id-ID" sz="3200" dirty="0"/>
              <a:t>Umpan balik (</a:t>
            </a:r>
            <a:r>
              <a:rPr lang="id-ID" sz="3200" i="1" dirty="0"/>
              <a:t>feedback</a:t>
            </a:r>
            <a:r>
              <a:rPr lang="id-ID" sz="3200" dirty="0"/>
              <a:t>) </a:t>
            </a:r>
            <a:endParaRPr lang="en-US" sz="3200" dirty="0"/>
          </a:p>
        </p:txBody>
      </p:sp>
      <p:sp>
        <p:nvSpPr>
          <p:cNvPr id="3" name="Date Placeholder 2">
            <a:extLst>
              <a:ext uri="{FF2B5EF4-FFF2-40B4-BE49-F238E27FC236}">
                <a16:creationId xmlns:a16="http://schemas.microsoft.com/office/drawing/2014/main" id="{B755976B-0DBC-4468-ABED-61FB0F0AC30C}"/>
              </a:ext>
            </a:extLst>
          </p:cNvPr>
          <p:cNvSpPr>
            <a:spLocks noGrp="1"/>
          </p:cNvSpPr>
          <p:nvPr>
            <p:ph type="dt" sz="half" idx="10"/>
          </p:nvPr>
        </p:nvSpPr>
        <p:spPr/>
        <p:txBody>
          <a:bodyPr/>
          <a:lstStyle/>
          <a:p>
            <a:r>
              <a:rPr lang="en-US"/>
              <a:t>10/13/2020</a:t>
            </a:r>
            <a:endParaRPr lang="en-US" dirty="0"/>
          </a:p>
        </p:txBody>
      </p:sp>
      <p:sp>
        <p:nvSpPr>
          <p:cNvPr id="4" name="Footer Placeholder 3">
            <a:extLst>
              <a:ext uri="{FF2B5EF4-FFF2-40B4-BE49-F238E27FC236}">
                <a16:creationId xmlns:a16="http://schemas.microsoft.com/office/drawing/2014/main" id="{1E2E32EB-7506-4A96-A267-3D91FAB9E2F8}"/>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a:extLst>
              <a:ext uri="{FF2B5EF4-FFF2-40B4-BE49-F238E27FC236}">
                <a16:creationId xmlns:a16="http://schemas.microsoft.com/office/drawing/2014/main" id="{823B1895-04BC-48F4-8B09-F3B7F5BC79BB}"/>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D842A39-931E-401E-AFCF-0BD1A08176C2}"/>
              </a:ext>
            </a:extLst>
          </p:cNvPr>
          <p:cNvSpPr>
            <a:spLocks noGrp="1"/>
          </p:cNvSpPr>
          <p:nvPr>
            <p:ph type="dt" sz="half" idx="10"/>
          </p:nvPr>
        </p:nvSpPr>
        <p:spPr/>
        <p:txBody>
          <a:bodyPr/>
          <a:lstStyle/>
          <a:p>
            <a:r>
              <a:rPr lang="en-US"/>
              <a:t>10/13/2020</a:t>
            </a:r>
            <a:endParaRPr lang="en-US" dirty="0"/>
          </a:p>
        </p:txBody>
      </p:sp>
      <p:sp>
        <p:nvSpPr>
          <p:cNvPr id="5" name="Footer Placeholder 4">
            <a:extLst>
              <a:ext uri="{FF2B5EF4-FFF2-40B4-BE49-F238E27FC236}">
                <a16:creationId xmlns:a16="http://schemas.microsoft.com/office/drawing/2014/main" id="{5D7B0454-223F-4E5C-8FFC-CBA801042D17}"/>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6" name="Slide Number Placeholder 5">
            <a:extLst>
              <a:ext uri="{FF2B5EF4-FFF2-40B4-BE49-F238E27FC236}">
                <a16:creationId xmlns:a16="http://schemas.microsoft.com/office/drawing/2014/main" id="{7DC75FE6-697B-4C42-9756-4EA09941734D}"/>
              </a:ext>
            </a:extLst>
          </p:cNvPr>
          <p:cNvSpPr>
            <a:spLocks noGrp="1"/>
          </p:cNvSpPr>
          <p:nvPr>
            <p:ph type="sldNum" sz="quarter" idx="12"/>
          </p:nvPr>
        </p:nvSpPr>
        <p:spPr/>
        <p:txBody>
          <a:bodyPr/>
          <a:lstStyle/>
          <a:p>
            <a:fld id="{D57F1E4F-1CFF-5643-939E-217C01CDF565}" type="slidenum">
              <a:rPr lang="en-US" smtClean="0"/>
              <a:pPr/>
              <a:t>2</a:t>
            </a:fld>
            <a:endParaRPr lang="en-US" dirty="0"/>
          </a:p>
        </p:txBody>
      </p:sp>
      <p:graphicFrame>
        <p:nvGraphicFramePr>
          <p:cNvPr id="2" name="Diagram 1">
            <a:extLst>
              <a:ext uri="{FF2B5EF4-FFF2-40B4-BE49-F238E27FC236}">
                <a16:creationId xmlns:a16="http://schemas.microsoft.com/office/drawing/2014/main" id="{624B5AE9-03E9-4D59-83A7-FBB7D49455B6}"/>
              </a:ext>
            </a:extLst>
          </p:cNvPr>
          <p:cNvGraphicFramePr/>
          <p:nvPr>
            <p:extLst>
              <p:ext uri="{D42A27DB-BD31-4B8C-83A1-F6EECF244321}">
                <p14:modId xmlns:p14="http://schemas.microsoft.com/office/powerpoint/2010/main" val="2573357625"/>
              </p:ext>
            </p:extLst>
          </p:nvPr>
        </p:nvGraphicFramePr>
        <p:xfrm>
          <a:off x="988049" y="1093015"/>
          <a:ext cx="10215902" cy="46719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903D8546-8337-4F48-8AB2-6B50F45D711A}"/>
              </a:ext>
            </a:extLst>
          </p:cNvPr>
          <p:cNvSpPr txBox="1"/>
          <p:nvPr/>
        </p:nvSpPr>
        <p:spPr>
          <a:xfrm>
            <a:off x="1723863" y="136522"/>
            <a:ext cx="8744273" cy="461665"/>
          </a:xfrm>
          <a:prstGeom prst="rect">
            <a:avLst/>
          </a:prstGeom>
          <a:noFill/>
        </p:spPr>
        <p:txBody>
          <a:bodyPr wrap="square">
            <a:spAutoFit/>
          </a:bodyPr>
          <a:lstStyle/>
          <a:p>
            <a:pPr marL="0" indent="0" algn="ctr">
              <a:buNone/>
            </a:pPr>
            <a:r>
              <a:rPr lang="id-ID" sz="2400" dirty="0"/>
              <a:t>Perkem</a:t>
            </a:r>
            <a:r>
              <a:rPr lang="en-US" sz="2400" dirty="0"/>
              <a:t>b</a:t>
            </a:r>
            <a:r>
              <a:rPr lang="id-ID" sz="2400" dirty="0"/>
              <a:t>angan Teori </a:t>
            </a:r>
            <a:r>
              <a:rPr lang="en-US" sz="2400" dirty="0"/>
              <a:t>M</a:t>
            </a:r>
            <a:r>
              <a:rPr lang="id-ID" sz="2400" dirty="0"/>
              <a:t>anajemen ditinjau dari </a:t>
            </a:r>
            <a:r>
              <a:rPr lang="en-US" sz="2400" dirty="0" err="1"/>
              <a:t>metode</a:t>
            </a:r>
            <a:r>
              <a:rPr lang="en-US" sz="2400" dirty="0"/>
              <a:t> </a:t>
            </a:r>
            <a:r>
              <a:rPr lang="id-ID" sz="2400" dirty="0"/>
              <a:t>pendekat</a:t>
            </a:r>
            <a:r>
              <a:rPr lang="en-US" sz="2400" dirty="0"/>
              <a:t>an</a:t>
            </a:r>
            <a:endParaRPr lang="id-ID"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10/13/2020</a:t>
            </a:r>
            <a:endParaRPr lang="en-US" dirty="0"/>
          </a:p>
        </p:txBody>
      </p:sp>
      <p:sp>
        <p:nvSpPr>
          <p:cNvPr id="3" name="Footer Placeholder 2"/>
          <p:cNvSpPr>
            <a:spLocks noGrp="1"/>
          </p:cNvSpPr>
          <p:nvPr>
            <p:ph type="ftr" sz="quarter" idx="11"/>
          </p:nvPr>
        </p:nvSpPr>
        <p:spPr/>
        <p:txBody>
          <a:bodyPr/>
          <a:lstStyle/>
          <a:p>
            <a:r>
              <a:rPr lang="en-US"/>
              <a:t>Enjoy Studi Manajemen Organisasi - Hibah MOOC UNAIR 2020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
        <p:nvSpPr>
          <p:cNvPr id="5" name="Rectangle 4"/>
          <p:cNvSpPr/>
          <p:nvPr/>
        </p:nvSpPr>
        <p:spPr>
          <a:xfrm>
            <a:off x="1088020" y="676738"/>
            <a:ext cx="8443438" cy="954107"/>
          </a:xfrm>
          <a:prstGeom prst="rect">
            <a:avLst/>
          </a:prstGeom>
        </p:spPr>
        <p:txBody>
          <a:bodyPr wrap="square">
            <a:spAutoFit/>
          </a:bodyPr>
          <a:lstStyle/>
          <a:p>
            <a:pPr algn="just">
              <a:buNone/>
            </a:pPr>
            <a:r>
              <a:rPr lang="id-ID" sz="2800" dirty="0"/>
              <a:t>Tahap Pra-Klasik memberikan konsep dasar manajemen. </a:t>
            </a:r>
            <a:r>
              <a:rPr lang="en-US" sz="2800" dirty="0"/>
              <a:t>P</a:t>
            </a:r>
            <a:r>
              <a:rPr lang="id-ID" sz="2800" dirty="0"/>
              <a:t>endekatan ini </a:t>
            </a:r>
            <a:r>
              <a:rPr lang="en-US" sz="2800" dirty="0" err="1"/>
              <a:t>masih</a:t>
            </a:r>
            <a:r>
              <a:rPr lang="en-US" sz="2800" dirty="0"/>
              <a:t> </a:t>
            </a:r>
            <a:r>
              <a:rPr lang="id-ID" sz="2800" b="1" dirty="0"/>
              <a:t>dangkal</a:t>
            </a:r>
            <a:r>
              <a:rPr lang="id-ID" sz="2800" dirty="0"/>
              <a:t> dan </a:t>
            </a:r>
            <a:r>
              <a:rPr lang="en-US" sz="2800" dirty="0" err="1"/>
              <a:t>belum</a:t>
            </a:r>
            <a:r>
              <a:rPr lang="id-ID" sz="2800" dirty="0"/>
              <a:t> </a:t>
            </a:r>
            <a:r>
              <a:rPr lang="id-ID" sz="2800" b="1" dirty="0"/>
              <a:t>komprehensif</a:t>
            </a:r>
            <a:r>
              <a:rPr lang="id-ID" sz="2800" dirty="0"/>
              <a:t>	</a:t>
            </a:r>
            <a:endParaRPr lang="id-ID" sz="2800" b="1" dirty="0"/>
          </a:p>
        </p:txBody>
      </p:sp>
      <p:graphicFrame>
        <p:nvGraphicFramePr>
          <p:cNvPr id="6" name="Diagram 5">
            <a:extLst>
              <a:ext uri="{FF2B5EF4-FFF2-40B4-BE49-F238E27FC236}">
                <a16:creationId xmlns:a16="http://schemas.microsoft.com/office/drawing/2014/main" id="{8CC2B6CD-1EA0-4387-8909-E1F1009EC04F}"/>
              </a:ext>
            </a:extLst>
          </p:cNvPr>
          <p:cNvGraphicFramePr/>
          <p:nvPr>
            <p:extLst>
              <p:ext uri="{D42A27DB-BD31-4B8C-83A1-F6EECF244321}">
                <p14:modId xmlns:p14="http://schemas.microsoft.com/office/powerpoint/2010/main" val="3503751345"/>
              </p:ext>
            </p:extLst>
          </p:nvPr>
        </p:nvGraphicFramePr>
        <p:xfrm>
          <a:off x="2499965" y="2410603"/>
          <a:ext cx="6538563" cy="4439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9187ABC3-7403-4ED7-B785-C0DAD49074DB}"/>
              </a:ext>
            </a:extLst>
          </p:cNvPr>
          <p:cNvSpPr txBox="1"/>
          <p:nvPr/>
        </p:nvSpPr>
        <p:spPr>
          <a:xfrm>
            <a:off x="1081010" y="1759114"/>
            <a:ext cx="6098582" cy="523220"/>
          </a:xfrm>
          <a:prstGeom prst="rect">
            <a:avLst/>
          </a:prstGeom>
          <a:noFill/>
        </p:spPr>
        <p:txBody>
          <a:bodyPr wrap="square">
            <a:spAutoFit/>
          </a:bodyPr>
          <a:lstStyle/>
          <a:p>
            <a:r>
              <a:rPr lang="id-ID" sz="2800" dirty="0"/>
              <a:t>Pelopor dalam pendekatan ini</a:t>
            </a:r>
            <a:endParaRPr lang="en-ID" sz="2800" dirty="0"/>
          </a:p>
        </p:txBody>
      </p:sp>
    </p:spTree>
    <p:extLst>
      <p:ext uri="{BB962C8B-B14F-4D97-AF65-F5344CB8AC3E}">
        <p14:creationId xmlns:p14="http://schemas.microsoft.com/office/powerpoint/2010/main" val="1205907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77917" y="543910"/>
            <a:ext cx="10972800" cy="5809593"/>
          </a:xfrm>
        </p:spPr>
        <p:txBody>
          <a:bodyPr>
            <a:normAutofit/>
          </a:bodyPr>
          <a:lstStyle/>
          <a:p>
            <a:pPr>
              <a:buNone/>
            </a:pPr>
            <a:r>
              <a:rPr lang="id-ID" dirty="0"/>
              <a:t>Sedangkan Titik pandang Pendekatan Klasik menekankan pada pengelolaan pekerjaan dan percepatan organisasi yang le</a:t>
            </a:r>
            <a:r>
              <a:rPr lang="en-US" dirty="0"/>
              <a:t>b</a:t>
            </a:r>
            <a:r>
              <a:rPr lang="id-ID" dirty="0"/>
              <a:t>ih efisien. Pendekatan ini fokus pada 2 teori utama, yakni (1) </a:t>
            </a:r>
            <a:r>
              <a:rPr lang="id-ID" b="1" dirty="0"/>
              <a:t>Teori Manajemen Ilmiah</a:t>
            </a:r>
            <a:r>
              <a:rPr lang="id-ID" dirty="0"/>
              <a:t>, dan (2) </a:t>
            </a:r>
            <a:r>
              <a:rPr lang="id-ID" b="1" dirty="0"/>
              <a:t>Teori Organisasi Klasik</a:t>
            </a:r>
            <a:r>
              <a:rPr lang="id-ID" dirty="0"/>
              <a:t>. </a:t>
            </a:r>
          </a:p>
          <a:p>
            <a:pPr>
              <a:buNone/>
            </a:pPr>
            <a:r>
              <a:rPr lang="id-ID" b="1" dirty="0"/>
              <a:t>Teori manajemen ilmiah </a:t>
            </a:r>
            <a:r>
              <a:rPr lang="id-ID" dirty="0"/>
              <a:t>adalah pendekatan yang menganjurkan pentingnya melakukan studi ilmiah tentang metode kerja dengan tujuan meningkatkan efisiensi karyawan</a:t>
            </a:r>
          </a:p>
          <a:p>
            <a:pPr>
              <a:buNone/>
            </a:pPr>
            <a:r>
              <a:rPr lang="id-ID" dirty="0"/>
              <a:t>Pengusung pemula teori manajemen ilmiah ini adalah: </a:t>
            </a:r>
          </a:p>
          <a:p>
            <a:pPr>
              <a:buNone/>
            </a:pPr>
            <a:r>
              <a:rPr lang="id-ID" dirty="0"/>
              <a:t>	</a:t>
            </a:r>
            <a:r>
              <a:rPr lang="id-ID" b="1" dirty="0"/>
              <a:t>Frederick Winslow Taylor</a:t>
            </a:r>
            <a:r>
              <a:rPr lang="id-ID" dirty="0"/>
              <a:t>, </a:t>
            </a:r>
            <a:r>
              <a:rPr lang="id-ID" b="1" dirty="0"/>
              <a:t>Frank Gil</a:t>
            </a:r>
            <a:r>
              <a:rPr lang="en-US" b="1" dirty="0"/>
              <a:t>b</a:t>
            </a:r>
            <a:r>
              <a:rPr lang="id-ID" b="1" dirty="0"/>
              <a:t>reth</a:t>
            </a:r>
            <a:r>
              <a:rPr lang="id-ID" dirty="0"/>
              <a:t> </a:t>
            </a:r>
            <a:r>
              <a:rPr lang="en-US" dirty="0"/>
              <a:t>b</a:t>
            </a:r>
            <a:r>
              <a:rPr lang="id-ID" dirty="0"/>
              <a:t>ersama </a:t>
            </a:r>
            <a:r>
              <a:rPr lang="id-ID" b="1" dirty="0"/>
              <a:t>Lillian Gil</a:t>
            </a:r>
            <a:r>
              <a:rPr lang="en-US" b="1" dirty="0"/>
              <a:t>b</a:t>
            </a:r>
            <a:r>
              <a:rPr lang="id-ID" b="1" dirty="0"/>
              <a:t>reth</a:t>
            </a:r>
            <a:r>
              <a:rPr lang="id-ID" dirty="0"/>
              <a:t>, dan </a:t>
            </a:r>
            <a:r>
              <a:rPr lang="id-ID" b="1" dirty="0"/>
              <a:t>Henry L Gantt</a:t>
            </a:r>
          </a:p>
          <a:p>
            <a:pPr>
              <a:buNone/>
            </a:pPr>
            <a:endParaRPr lang="id-ID" dirty="0"/>
          </a:p>
        </p:txBody>
      </p:sp>
      <p:sp>
        <p:nvSpPr>
          <p:cNvPr id="2" name="Date Placeholder 1">
            <a:extLst>
              <a:ext uri="{FF2B5EF4-FFF2-40B4-BE49-F238E27FC236}">
                <a16:creationId xmlns:a16="http://schemas.microsoft.com/office/drawing/2014/main" id="{044FC703-2A39-47EC-ACEF-64E6EC0E4E0D}"/>
              </a:ext>
            </a:extLst>
          </p:cNvPr>
          <p:cNvSpPr>
            <a:spLocks noGrp="1"/>
          </p:cNvSpPr>
          <p:nvPr>
            <p:ph type="dt" sz="half" idx="10"/>
          </p:nvPr>
        </p:nvSpPr>
        <p:spPr/>
        <p:txBody>
          <a:bodyPr/>
          <a:lstStyle/>
          <a:p>
            <a:r>
              <a:rPr lang="en-US"/>
              <a:t>10/13/2020</a:t>
            </a:r>
            <a:endParaRPr lang="en-US" dirty="0"/>
          </a:p>
        </p:txBody>
      </p:sp>
      <p:sp>
        <p:nvSpPr>
          <p:cNvPr id="4" name="Footer Placeholder 3">
            <a:extLst>
              <a:ext uri="{FF2B5EF4-FFF2-40B4-BE49-F238E27FC236}">
                <a16:creationId xmlns:a16="http://schemas.microsoft.com/office/drawing/2014/main" id="{DE6AE8EF-D31A-4ED2-B236-1AC43DAEA25A}"/>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a:extLst>
              <a:ext uri="{FF2B5EF4-FFF2-40B4-BE49-F238E27FC236}">
                <a16:creationId xmlns:a16="http://schemas.microsoft.com/office/drawing/2014/main" id="{D4808D8B-F338-4BE5-B030-71E3E9AEC53E}"/>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666342" y="497709"/>
            <a:ext cx="10972800" cy="4988689"/>
          </a:xfrm>
          <a:prstGeom prst="rect">
            <a:avLst/>
          </a:prstGeom>
        </p:spPr>
        <p:txBody>
          <a:bodyPr vert="horz" lIns="91440" tIns="45720" rIns="91440" bIns="45720" rtlCol="0">
            <a:normAutofit/>
          </a:bodyPr>
          <a:lstStyle/>
          <a:p>
            <a:pPr marL="342900" lvl="0" indent="-342900" defTabSz="914400">
              <a:spcBef>
                <a:spcPct val="20000"/>
              </a:spcBef>
            </a:pPr>
            <a:r>
              <a:rPr lang="id-ID" sz="3600" dirty="0"/>
              <a:t>Sedangkan Teori Organisasi Klasik menekankan penetapan pedoman dan metode untuk mengelola organisasi yang kompleks seperti perusahaan manufaktur</a:t>
            </a:r>
          </a:p>
          <a:p>
            <a:pPr marL="342900" lvl="0" indent="-342900" defTabSz="914400">
              <a:spcBef>
                <a:spcPct val="20000"/>
              </a:spcBef>
            </a:pPr>
            <a:r>
              <a:rPr lang="id-ID" sz="3600" dirty="0"/>
              <a:t>Cabang lain dari pendekatan klasik adalah manajemen birokrasi, yang dianggap sebagai kebutuhan organisasi untuk beroperasi secara rasional daripada bergantung pada keinginan sewenang-wenang pemilik dan manajer.</a:t>
            </a:r>
          </a:p>
          <a:p>
            <a:pPr marL="342900" lvl="0" indent="-342900" defTabSz="914400">
              <a:spcBef>
                <a:spcPct val="20000"/>
              </a:spcBef>
            </a:pPr>
            <a:r>
              <a:rPr lang="id-ID" sz="3600" dirty="0"/>
              <a:t>Pendiri teori ini adalah </a:t>
            </a:r>
            <a:r>
              <a:rPr lang="id-ID" sz="3600" b="1" dirty="0"/>
              <a:t>Henry Fayol </a:t>
            </a:r>
            <a:r>
              <a:rPr lang="id-ID" sz="3600" dirty="0"/>
              <a:t>dan </a:t>
            </a:r>
            <a:r>
              <a:rPr lang="id-ID" sz="3600" b="1" dirty="0"/>
              <a:t>Max Web</a:t>
            </a:r>
            <a:r>
              <a:rPr lang="id-ID" sz="3600" dirty="0"/>
              <a:t>er</a:t>
            </a:r>
          </a:p>
        </p:txBody>
      </p:sp>
      <p:sp>
        <p:nvSpPr>
          <p:cNvPr id="3" name="Date Placeholder 2">
            <a:extLst>
              <a:ext uri="{FF2B5EF4-FFF2-40B4-BE49-F238E27FC236}">
                <a16:creationId xmlns:a16="http://schemas.microsoft.com/office/drawing/2014/main" id="{A88367BF-7FDA-4F55-AD5E-D6CEF279FDFF}"/>
              </a:ext>
            </a:extLst>
          </p:cNvPr>
          <p:cNvSpPr>
            <a:spLocks noGrp="1"/>
          </p:cNvSpPr>
          <p:nvPr>
            <p:ph type="dt" sz="half" idx="10"/>
          </p:nvPr>
        </p:nvSpPr>
        <p:spPr/>
        <p:txBody>
          <a:bodyPr/>
          <a:lstStyle/>
          <a:p>
            <a:r>
              <a:rPr lang="en-US"/>
              <a:t>10/13/2020</a:t>
            </a:r>
            <a:endParaRPr lang="en-US" dirty="0"/>
          </a:p>
        </p:txBody>
      </p:sp>
      <p:sp>
        <p:nvSpPr>
          <p:cNvPr id="4" name="Footer Placeholder 3">
            <a:extLst>
              <a:ext uri="{FF2B5EF4-FFF2-40B4-BE49-F238E27FC236}">
                <a16:creationId xmlns:a16="http://schemas.microsoft.com/office/drawing/2014/main" id="{139D9F6C-7631-4728-8CB0-4D7CCB409B6B}"/>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a:extLst>
              <a:ext uri="{FF2B5EF4-FFF2-40B4-BE49-F238E27FC236}">
                <a16:creationId xmlns:a16="http://schemas.microsoft.com/office/drawing/2014/main" id="{3203E1CE-CABE-43CD-8F88-9585490C366F}"/>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902" y="394138"/>
            <a:ext cx="11146221" cy="5706177"/>
          </a:xfrm>
          <a:prstGeom prst="rect">
            <a:avLst/>
          </a:prstGeom>
        </p:spPr>
        <p:txBody>
          <a:bodyPr wrap="square">
            <a:spAutoFit/>
          </a:bodyPr>
          <a:lstStyle/>
          <a:p>
            <a:pPr marL="342900" lvl="0" indent="-342900" defTabSz="914400">
              <a:spcBef>
                <a:spcPct val="20000"/>
              </a:spcBef>
            </a:pPr>
            <a:r>
              <a:rPr lang="id-ID" sz="3200" b="1" dirty="0"/>
              <a:t>Tahap kedua</a:t>
            </a:r>
            <a:r>
              <a:rPr lang="id-ID" sz="3200" dirty="0"/>
              <a:t>: Pendekatan Administratif dan Perilaku</a:t>
            </a:r>
          </a:p>
          <a:p>
            <a:pPr marL="342900" lvl="0" indent="-342900" defTabSz="914400">
              <a:spcBef>
                <a:spcPct val="20000"/>
              </a:spcBef>
            </a:pPr>
            <a:r>
              <a:rPr lang="id-ID" sz="3200" dirty="0"/>
              <a:t>Pendekatan administrasi dan perilaku menekankan pada aspek manusia dalam proses produksi. sedangkan pendekatan manajemen administrasi difokuskan pada prinsip-prinsip yang digunakan para manajer untuk mengkoordinasikan kegiatan internal organisasi. kontributor utama termasuk </a:t>
            </a:r>
            <a:r>
              <a:rPr lang="id-ID" sz="3200" b="1" dirty="0"/>
              <a:t>Henry Fayol </a:t>
            </a:r>
            <a:r>
              <a:rPr lang="id-ID" sz="3200" dirty="0"/>
              <a:t>dan </a:t>
            </a:r>
            <a:r>
              <a:rPr lang="id-ID" sz="3200" b="1" dirty="0"/>
              <a:t>Chester Barnard</a:t>
            </a:r>
            <a:r>
              <a:rPr lang="id-ID" sz="3200" dirty="0"/>
              <a:t>, keduanya eksekutif dari perusahaan besar</a:t>
            </a:r>
          </a:p>
          <a:p>
            <a:pPr marL="342900" lvl="0" indent="-342900" defTabSz="914400">
              <a:spcBef>
                <a:spcPct val="20000"/>
              </a:spcBef>
            </a:pPr>
            <a:r>
              <a:rPr lang="id-ID" sz="3200" dirty="0"/>
              <a:t>Menurut Henry Fayol, </a:t>
            </a:r>
            <a:r>
              <a:rPr lang="id-ID" sz="3200" b="1" dirty="0"/>
              <a:t>B</a:t>
            </a:r>
            <a:r>
              <a:rPr lang="id-ID" sz="3200" dirty="0"/>
              <a:t>apak Manajemen Modern, setiap organisasi harus dikelola menurut 5 fungsi manajemen, yakni </a:t>
            </a:r>
            <a:r>
              <a:rPr lang="id-ID" sz="3200" i="1" dirty="0"/>
              <a:t>Planning, Organizing, Commanding, Coordinating, </a:t>
            </a:r>
            <a:r>
              <a:rPr lang="id-ID" sz="3200" dirty="0"/>
              <a:t>dan </a:t>
            </a:r>
            <a:r>
              <a:rPr lang="id-ID" sz="3200" i="1" dirty="0"/>
              <a:t>Controlling</a:t>
            </a:r>
            <a:r>
              <a:rPr lang="id-ID" sz="3200" dirty="0"/>
              <a:t> </a:t>
            </a:r>
          </a:p>
        </p:txBody>
      </p:sp>
      <p:sp>
        <p:nvSpPr>
          <p:cNvPr id="3" name="Date Placeholder 2">
            <a:extLst>
              <a:ext uri="{FF2B5EF4-FFF2-40B4-BE49-F238E27FC236}">
                <a16:creationId xmlns:a16="http://schemas.microsoft.com/office/drawing/2014/main" id="{492BAEE1-E926-4B79-A0AC-7734E6D43A1B}"/>
              </a:ext>
            </a:extLst>
          </p:cNvPr>
          <p:cNvSpPr>
            <a:spLocks noGrp="1"/>
          </p:cNvSpPr>
          <p:nvPr>
            <p:ph type="dt" sz="half" idx="10"/>
          </p:nvPr>
        </p:nvSpPr>
        <p:spPr/>
        <p:txBody>
          <a:bodyPr/>
          <a:lstStyle/>
          <a:p>
            <a:r>
              <a:rPr lang="en-US"/>
              <a:t>10/13/2020</a:t>
            </a:r>
            <a:endParaRPr lang="en-US" dirty="0"/>
          </a:p>
        </p:txBody>
      </p:sp>
      <p:sp>
        <p:nvSpPr>
          <p:cNvPr id="4" name="Footer Placeholder 3">
            <a:extLst>
              <a:ext uri="{FF2B5EF4-FFF2-40B4-BE49-F238E27FC236}">
                <a16:creationId xmlns:a16="http://schemas.microsoft.com/office/drawing/2014/main" id="{864E2CEC-5598-46F7-8AE4-5346A1151431}"/>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a:extLst>
              <a:ext uri="{FF2B5EF4-FFF2-40B4-BE49-F238E27FC236}">
                <a16:creationId xmlns:a16="http://schemas.microsoft.com/office/drawing/2014/main" id="{2E6209E0-EEDA-4AAE-B03C-11E21913FE60}"/>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902" y="220513"/>
            <a:ext cx="11146221" cy="6198620"/>
          </a:xfrm>
          <a:prstGeom prst="rect">
            <a:avLst/>
          </a:prstGeom>
        </p:spPr>
        <p:txBody>
          <a:bodyPr wrap="square">
            <a:spAutoFit/>
          </a:bodyPr>
          <a:lstStyle/>
          <a:p>
            <a:pPr marL="342900" lvl="0" indent="-342900" defTabSz="914400">
              <a:spcBef>
                <a:spcPct val="20000"/>
              </a:spcBef>
            </a:pPr>
            <a:r>
              <a:rPr lang="id-ID" sz="3200" dirty="0"/>
              <a:t>Pendekatan Administratif dan Perilaku dapat dibagi dalam 2 teori, yakni: (1) gerakan hubungan manusia (human relation movement) dan (2) teori ilmu perilaku (behaviour science theory)</a:t>
            </a:r>
          </a:p>
          <a:p>
            <a:pPr marL="342900" lvl="0" indent="-342900" defTabSz="914400">
              <a:spcBef>
                <a:spcPct val="20000"/>
              </a:spcBef>
            </a:pPr>
            <a:r>
              <a:rPr lang="id-ID" sz="3200" dirty="0"/>
              <a:t>Abraham Maslow adalah salah satu peneliti dalam pendekatan perilaku organisasi. Menurut Maslow, ketika suatu kebutuhan terpenuhi maka kebutuhan tersebut tidak dapat lagi memotivasi individu. Ia juga menyatakan bahwa manusia memiliki lima tingkat kebutuhan yang harus dipenuhi. </a:t>
            </a:r>
          </a:p>
          <a:p>
            <a:pPr marL="342900" lvl="0" indent="-342900" defTabSz="914400">
              <a:spcBef>
                <a:spcPct val="20000"/>
              </a:spcBef>
            </a:pPr>
            <a:r>
              <a:rPr lang="id-ID" sz="3200" dirty="0"/>
              <a:t>Lima kebutuhan tersebut adalah (1) </a:t>
            </a:r>
            <a:r>
              <a:rPr lang="id-ID" sz="3200" b="1" dirty="0"/>
              <a:t>kebutuhan psikologis</a:t>
            </a:r>
            <a:r>
              <a:rPr lang="id-ID" sz="3200" dirty="0"/>
              <a:t>, (2) </a:t>
            </a:r>
            <a:r>
              <a:rPr lang="id-ID" sz="3200" b="1" dirty="0"/>
              <a:t>kebutuhan keamanan </a:t>
            </a:r>
            <a:r>
              <a:rPr lang="id-ID" sz="3200" dirty="0"/>
              <a:t>(3) </a:t>
            </a:r>
            <a:r>
              <a:rPr lang="id-ID" sz="3200" b="1" dirty="0"/>
              <a:t>kebutuhan sosial</a:t>
            </a:r>
            <a:r>
              <a:rPr lang="id-ID" sz="3200" dirty="0"/>
              <a:t>, (4) </a:t>
            </a:r>
            <a:r>
              <a:rPr lang="id-ID" sz="3200" b="1" dirty="0"/>
              <a:t>kebutuhan harga diri</a:t>
            </a:r>
            <a:r>
              <a:rPr lang="id-ID" sz="3200" dirty="0"/>
              <a:t>, dan (5) </a:t>
            </a:r>
            <a:r>
              <a:rPr lang="id-ID" sz="3200" b="1" dirty="0"/>
              <a:t>kebutuhan aktualisasi diri </a:t>
            </a:r>
          </a:p>
        </p:txBody>
      </p:sp>
      <p:sp>
        <p:nvSpPr>
          <p:cNvPr id="3" name="Date Placeholder 2">
            <a:extLst>
              <a:ext uri="{FF2B5EF4-FFF2-40B4-BE49-F238E27FC236}">
                <a16:creationId xmlns:a16="http://schemas.microsoft.com/office/drawing/2014/main" id="{93B3591F-E6F9-425D-9294-940A5D7BCFBC}"/>
              </a:ext>
            </a:extLst>
          </p:cNvPr>
          <p:cNvSpPr>
            <a:spLocks noGrp="1"/>
          </p:cNvSpPr>
          <p:nvPr>
            <p:ph type="dt" sz="half" idx="10"/>
          </p:nvPr>
        </p:nvSpPr>
        <p:spPr/>
        <p:txBody>
          <a:bodyPr/>
          <a:lstStyle/>
          <a:p>
            <a:r>
              <a:rPr lang="en-US"/>
              <a:t>10/13/2020</a:t>
            </a:r>
            <a:endParaRPr lang="en-US" dirty="0"/>
          </a:p>
        </p:txBody>
      </p:sp>
      <p:sp>
        <p:nvSpPr>
          <p:cNvPr id="4" name="Footer Placeholder 3">
            <a:extLst>
              <a:ext uri="{FF2B5EF4-FFF2-40B4-BE49-F238E27FC236}">
                <a16:creationId xmlns:a16="http://schemas.microsoft.com/office/drawing/2014/main" id="{5824DEB7-57F6-4B1D-A1D9-3A94452D1469}"/>
              </a:ext>
            </a:extLst>
          </p:cNvPr>
          <p:cNvSpPr>
            <a:spLocks noGrp="1"/>
          </p:cNvSpPr>
          <p:nvPr>
            <p:ph type="ftr" sz="quarter" idx="11"/>
          </p:nvPr>
        </p:nvSpPr>
        <p:spPr/>
        <p:txBody>
          <a:bodyPr/>
          <a:lstStyle/>
          <a:p>
            <a:r>
              <a:rPr lang="en-US"/>
              <a:t>Enjoy Studi Manajemen Organisasi - Hibah MOOC UNAIR 2020</a:t>
            </a:r>
            <a:endParaRPr lang="en-US" dirty="0"/>
          </a:p>
        </p:txBody>
      </p:sp>
      <p:sp>
        <p:nvSpPr>
          <p:cNvPr id="5" name="Slide Number Placeholder 4">
            <a:extLst>
              <a:ext uri="{FF2B5EF4-FFF2-40B4-BE49-F238E27FC236}">
                <a16:creationId xmlns:a16="http://schemas.microsoft.com/office/drawing/2014/main" id="{71FC32A0-CCF0-48DA-B0BC-4C3C8175ADA2}"/>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902" y="394138"/>
            <a:ext cx="11146221" cy="6075509"/>
          </a:xfrm>
          <a:prstGeom prst="rect">
            <a:avLst/>
          </a:prstGeom>
        </p:spPr>
        <p:txBody>
          <a:bodyPr wrap="square">
            <a:spAutoFit/>
          </a:bodyPr>
          <a:lstStyle/>
          <a:p>
            <a:pPr marL="342900" lvl="0" indent="-342900" defTabSz="914400">
              <a:spcBef>
                <a:spcPct val="20000"/>
              </a:spcBef>
            </a:pPr>
            <a:r>
              <a:rPr lang="en-US" sz="3600" dirty="0" err="1"/>
              <a:t>Selanjutnya</a:t>
            </a:r>
            <a:r>
              <a:rPr lang="en-US" sz="3600" dirty="0"/>
              <a:t> </a:t>
            </a:r>
            <a:r>
              <a:rPr lang="en-US" sz="3600" dirty="0" err="1"/>
              <a:t>adalah</a:t>
            </a:r>
            <a:r>
              <a:rPr lang="en-US" sz="3600" dirty="0"/>
              <a:t> </a:t>
            </a:r>
            <a:r>
              <a:rPr lang="id-ID" sz="3600" dirty="0"/>
              <a:t>Pendekatan Kuantitatif</a:t>
            </a:r>
          </a:p>
          <a:p>
            <a:pPr marL="342900" lvl="0" indent="-342900" defTabSz="914400">
              <a:spcBef>
                <a:spcPct val="20000"/>
              </a:spcBef>
            </a:pPr>
            <a:r>
              <a:rPr lang="id-ID" sz="3600" dirty="0"/>
              <a:t>Pendekatan kuantitatif menekankan penggunaan metode matematika, statistika, dan peranti informasi lain untuk membantu membuat keputusan guna meningkatkan efisiensi organisasi. </a:t>
            </a:r>
          </a:p>
          <a:p>
            <a:pPr marL="342900" lvl="0" indent="-342900" defTabSz="914400">
              <a:spcBef>
                <a:spcPct val="20000"/>
              </a:spcBef>
            </a:pPr>
            <a:r>
              <a:rPr lang="id-ID" sz="3600" dirty="0"/>
              <a:t>Pendekatan ini melahirkan 3 teori, yakni:</a:t>
            </a:r>
          </a:p>
          <a:p>
            <a:pPr marL="514350" lvl="0" indent="-514350" defTabSz="914400">
              <a:spcBef>
                <a:spcPct val="20000"/>
              </a:spcBef>
              <a:buAutoNum type="arabicParenBoth"/>
            </a:pPr>
            <a:r>
              <a:rPr lang="id-ID" sz="3600" dirty="0"/>
              <a:t>Management Science Theory</a:t>
            </a:r>
            <a:r>
              <a:rPr lang="en-US" sz="3600" dirty="0"/>
              <a:t> </a:t>
            </a:r>
          </a:p>
          <a:p>
            <a:pPr lvl="0" defTabSz="509588">
              <a:spcBef>
                <a:spcPct val="20000"/>
              </a:spcBef>
            </a:pPr>
            <a:r>
              <a:rPr lang="en-US" sz="3600" dirty="0"/>
              <a:t>	</a:t>
            </a:r>
            <a:r>
              <a:rPr lang="en-US" sz="3600" dirty="0" err="1"/>
              <a:t>Teori</a:t>
            </a:r>
            <a:r>
              <a:rPr lang="en-US" sz="3600" dirty="0"/>
              <a:t> </a:t>
            </a:r>
            <a:r>
              <a:rPr lang="en-US" sz="3600" dirty="0" err="1"/>
              <a:t>ini</a:t>
            </a:r>
            <a:r>
              <a:rPr lang="en-US" sz="3600" dirty="0"/>
              <a:t> </a:t>
            </a:r>
            <a:r>
              <a:rPr lang="en-US" sz="3600" dirty="0" err="1"/>
              <a:t>melibatkan</a:t>
            </a:r>
            <a:r>
              <a:rPr lang="en-US" sz="3600" dirty="0"/>
              <a:t> </a:t>
            </a:r>
            <a:r>
              <a:rPr lang="en-US" sz="3600" dirty="0" err="1"/>
              <a:t>penggunaan</a:t>
            </a:r>
            <a:r>
              <a:rPr lang="en-US" sz="3600" dirty="0"/>
              <a:t> model </a:t>
            </a:r>
            <a:r>
              <a:rPr lang="en-US" sz="3600" dirty="0" err="1"/>
              <a:t>matematika</a:t>
            </a:r>
            <a:r>
              <a:rPr lang="en-US" sz="3600" dirty="0"/>
              <a:t> </a:t>
            </a:r>
            <a:r>
              <a:rPr lang="en-US" sz="3600" dirty="0" err="1"/>
              <a:t>terkomputerisasi</a:t>
            </a:r>
            <a:r>
              <a:rPr lang="en-US" sz="3600" dirty="0"/>
              <a:t> </a:t>
            </a:r>
            <a:r>
              <a:rPr lang="en-US" sz="3600" dirty="0" err="1"/>
              <a:t>dan</a:t>
            </a:r>
            <a:r>
              <a:rPr lang="en-US" sz="3600" dirty="0"/>
              <a:t> </a:t>
            </a:r>
            <a:r>
              <a:rPr lang="en-US" sz="3600" dirty="0" err="1"/>
              <a:t>metode</a:t>
            </a:r>
            <a:r>
              <a:rPr lang="en-US" sz="3600" dirty="0"/>
              <a:t> </a:t>
            </a:r>
            <a:r>
              <a:rPr lang="en-US" sz="3600" dirty="0" err="1"/>
              <a:t>statistika</a:t>
            </a:r>
            <a:r>
              <a:rPr lang="en-US" sz="3600" dirty="0"/>
              <a:t> </a:t>
            </a:r>
            <a:r>
              <a:rPr lang="en-US" sz="3600" dirty="0" err="1"/>
              <a:t>untuk</a:t>
            </a:r>
            <a:r>
              <a:rPr lang="en-US" sz="3600" dirty="0"/>
              <a:t> </a:t>
            </a:r>
            <a:r>
              <a:rPr lang="en-US" sz="3600" dirty="0" err="1"/>
              <a:t>meningkatkan</a:t>
            </a:r>
            <a:r>
              <a:rPr lang="en-US" sz="3600" dirty="0"/>
              <a:t> </a:t>
            </a:r>
            <a:r>
              <a:rPr lang="en-US" sz="3600" dirty="0" err="1"/>
              <a:t>efektivitas</a:t>
            </a:r>
            <a:r>
              <a:rPr lang="en-US" sz="3600" dirty="0"/>
              <a:t> proses </a:t>
            </a:r>
            <a:r>
              <a:rPr lang="en-US" sz="3600" dirty="0" err="1"/>
              <a:t>pembuatan</a:t>
            </a:r>
            <a:r>
              <a:rPr lang="en-US" sz="3600" dirty="0"/>
              <a:t> </a:t>
            </a:r>
            <a:r>
              <a:rPr lang="en-US" sz="3600" dirty="0" err="1"/>
              <a:t>keputusan</a:t>
            </a:r>
            <a:r>
              <a:rPr lang="en-US" sz="3600" dirty="0"/>
              <a:t>.</a:t>
            </a:r>
            <a:endParaRPr lang="id-ID" sz="3600" dirty="0"/>
          </a:p>
        </p:txBody>
      </p:sp>
      <p:sp>
        <p:nvSpPr>
          <p:cNvPr id="3" name="Date Placeholder 2">
            <a:extLst>
              <a:ext uri="{FF2B5EF4-FFF2-40B4-BE49-F238E27FC236}">
                <a16:creationId xmlns:a16="http://schemas.microsoft.com/office/drawing/2014/main" id="{9436ED43-12EF-4E51-A717-BD6CFDC38A66}"/>
              </a:ext>
            </a:extLst>
          </p:cNvPr>
          <p:cNvSpPr>
            <a:spLocks noGrp="1"/>
          </p:cNvSpPr>
          <p:nvPr>
            <p:ph type="dt" sz="half" idx="10"/>
          </p:nvPr>
        </p:nvSpPr>
        <p:spPr/>
        <p:txBody>
          <a:bodyPr/>
          <a:lstStyle/>
          <a:p>
            <a:pPr defTabSz="485775"/>
            <a:r>
              <a:rPr lang="en-US" dirty="0"/>
              <a:t>10/13/20</a:t>
            </a:r>
          </a:p>
        </p:txBody>
      </p:sp>
      <p:sp>
        <p:nvSpPr>
          <p:cNvPr id="4" name="Footer Placeholder 3">
            <a:extLst>
              <a:ext uri="{FF2B5EF4-FFF2-40B4-BE49-F238E27FC236}">
                <a16:creationId xmlns:a16="http://schemas.microsoft.com/office/drawing/2014/main" id="{736DA550-F665-4B41-845A-A0547D3651E8}"/>
              </a:ext>
            </a:extLst>
          </p:cNvPr>
          <p:cNvSpPr>
            <a:spLocks noGrp="1"/>
          </p:cNvSpPr>
          <p:nvPr>
            <p:ph type="ftr" sz="quarter" idx="11"/>
          </p:nvPr>
        </p:nvSpPr>
        <p:spPr/>
        <p:txBody>
          <a:bodyPr/>
          <a:lstStyle/>
          <a:p>
            <a:r>
              <a:rPr lang="en-US" dirty="0"/>
              <a:t>Enjoy </a:t>
            </a:r>
            <a:r>
              <a:rPr lang="en-US" dirty="0" err="1"/>
              <a:t>Studi</a:t>
            </a:r>
            <a:r>
              <a:rPr lang="en-US" dirty="0"/>
              <a:t> </a:t>
            </a:r>
            <a:r>
              <a:rPr lang="en-US" dirty="0" err="1"/>
              <a:t>Manajemen</a:t>
            </a:r>
            <a:r>
              <a:rPr lang="en-US" dirty="0"/>
              <a:t> </a:t>
            </a:r>
            <a:r>
              <a:rPr lang="en-US" dirty="0" err="1"/>
              <a:t>Organisasi</a:t>
            </a:r>
            <a:r>
              <a:rPr lang="en-US" dirty="0"/>
              <a:t> - </a:t>
            </a:r>
            <a:r>
              <a:rPr lang="en-US" dirty="0" err="1"/>
              <a:t>Hibah</a:t>
            </a:r>
            <a:r>
              <a:rPr lang="en-US" dirty="0"/>
              <a:t> MOOC UNAIR 2020</a:t>
            </a:r>
          </a:p>
        </p:txBody>
      </p:sp>
      <p:sp>
        <p:nvSpPr>
          <p:cNvPr id="5" name="Slide Number Placeholder 4">
            <a:extLst>
              <a:ext uri="{FF2B5EF4-FFF2-40B4-BE49-F238E27FC236}">
                <a16:creationId xmlns:a16="http://schemas.microsoft.com/office/drawing/2014/main" id="{DF216711-5836-4041-8A71-7431C42DF536}"/>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10/13/2020</a:t>
            </a:r>
            <a:endParaRPr lang="en-US" dirty="0"/>
          </a:p>
        </p:txBody>
      </p:sp>
      <p:sp>
        <p:nvSpPr>
          <p:cNvPr id="3" name="Footer Placeholder 2"/>
          <p:cNvSpPr>
            <a:spLocks noGrp="1"/>
          </p:cNvSpPr>
          <p:nvPr>
            <p:ph type="ftr" sz="quarter" idx="11"/>
          </p:nvPr>
        </p:nvSpPr>
        <p:spPr/>
        <p:txBody>
          <a:bodyPr/>
          <a:lstStyle/>
          <a:p>
            <a:r>
              <a:rPr lang="en-US"/>
              <a:t>Enjoy Studi Manajemen Organisasi - Hibah MOOC UNAIR 2020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
        <p:nvSpPr>
          <p:cNvPr id="5" name="Rectangle 4"/>
          <p:cNvSpPr/>
          <p:nvPr/>
        </p:nvSpPr>
        <p:spPr>
          <a:xfrm>
            <a:off x="358815" y="277792"/>
            <a:ext cx="11343189" cy="5964710"/>
          </a:xfrm>
          <a:prstGeom prst="rect">
            <a:avLst/>
          </a:prstGeom>
        </p:spPr>
        <p:txBody>
          <a:bodyPr wrap="square">
            <a:spAutoFit/>
          </a:bodyPr>
          <a:lstStyle/>
          <a:p>
            <a:pPr marL="342900" lvl="0" indent="-342900" defTabSz="914400">
              <a:spcBef>
                <a:spcPct val="20000"/>
              </a:spcBef>
            </a:pPr>
            <a:r>
              <a:rPr lang="id-ID" sz="3600" dirty="0"/>
              <a:t>(2) Operations Management Theory </a:t>
            </a:r>
            <a:endParaRPr lang="en-US" sz="3600" dirty="0"/>
          </a:p>
          <a:p>
            <a:pPr marL="342900" lvl="0" indent="-342900" defTabSz="914400">
              <a:spcBef>
                <a:spcPct val="20000"/>
              </a:spcBef>
            </a:pPr>
            <a:r>
              <a:rPr lang="en-US" sz="3600" dirty="0"/>
              <a:t>	</a:t>
            </a:r>
            <a:r>
              <a:rPr lang="en-US" sz="3600" dirty="0" err="1"/>
              <a:t>Manajer</a:t>
            </a:r>
            <a:r>
              <a:rPr lang="en-US" sz="3600" dirty="0"/>
              <a:t> </a:t>
            </a:r>
            <a:r>
              <a:rPr lang="en-US" sz="3600" dirty="0" err="1"/>
              <a:t>dapat</a:t>
            </a:r>
            <a:r>
              <a:rPr lang="en-US" sz="3600" dirty="0"/>
              <a:t> </a:t>
            </a:r>
            <a:r>
              <a:rPr lang="en-US" sz="3600" dirty="0" err="1"/>
              <a:t>menggunakan</a:t>
            </a:r>
            <a:r>
              <a:rPr lang="en-US" sz="3600" dirty="0"/>
              <a:t> </a:t>
            </a:r>
            <a:r>
              <a:rPr lang="en-US" sz="3600" dirty="0" err="1"/>
              <a:t>teori</a:t>
            </a:r>
            <a:r>
              <a:rPr lang="en-US" sz="3600" dirty="0"/>
              <a:t> </a:t>
            </a:r>
            <a:r>
              <a:rPr lang="en-US" sz="3600" dirty="0" err="1"/>
              <a:t>ini</a:t>
            </a:r>
            <a:r>
              <a:rPr lang="en-US" sz="3600" dirty="0"/>
              <a:t> </a:t>
            </a:r>
            <a:r>
              <a:rPr lang="en-US" sz="3600" dirty="0" err="1"/>
              <a:t>untuk</a:t>
            </a:r>
            <a:r>
              <a:rPr lang="en-US" sz="3600" dirty="0"/>
              <a:t> </a:t>
            </a:r>
            <a:r>
              <a:rPr lang="en-US" sz="3600" dirty="0" err="1"/>
              <a:t>mengelola</a:t>
            </a:r>
            <a:r>
              <a:rPr lang="en-US" sz="3600" dirty="0"/>
              <a:t> </a:t>
            </a:r>
            <a:r>
              <a:rPr lang="en-US" sz="3600" dirty="0" err="1"/>
              <a:t>aktivitas</a:t>
            </a:r>
            <a:r>
              <a:rPr lang="en-US" sz="3600" dirty="0"/>
              <a:t> </a:t>
            </a:r>
            <a:r>
              <a:rPr lang="en-US" sz="3600" dirty="0" err="1"/>
              <a:t>produksi</a:t>
            </a:r>
            <a:r>
              <a:rPr lang="en-US" sz="3600" dirty="0"/>
              <a:t> </a:t>
            </a:r>
            <a:r>
              <a:rPr lang="en-US" sz="3600" dirty="0" err="1"/>
              <a:t>serta</a:t>
            </a:r>
            <a:r>
              <a:rPr lang="en-US" sz="3600" dirty="0"/>
              <a:t> </a:t>
            </a:r>
            <a:r>
              <a:rPr lang="en-US" sz="3600" dirty="0" err="1"/>
              <a:t>pengiriman</a:t>
            </a:r>
            <a:r>
              <a:rPr lang="en-US" sz="3600" dirty="0"/>
              <a:t> </a:t>
            </a:r>
            <a:r>
              <a:rPr lang="en-US" sz="3600" dirty="0" err="1"/>
              <a:t>produk</a:t>
            </a:r>
            <a:r>
              <a:rPr lang="en-US" sz="3600" dirty="0"/>
              <a:t> </a:t>
            </a:r>
            <a:r>
              <a:rPr lang="en-US" sz="3600" dirty="0" err="1"/>
              <a:t>maupun</a:t>
            </a:r>
            <a:r>
              <a:rPr lang="en-US" sz="3600" dirty="0"/>
              <a:t> </a:t>
            </a:r>
            <a:r>
              <a:rPr lang="en-US" sz="3600" dirty="0" err="1"/>
              <a:t>jasa</a:t>
            </a:r>
            <a:r>
              <a:rPr lang="en-US" sz="3600" dirty="0"/>
              <a:t>. </a:t>
            </a:r>
            <a:r>
              <a:rPr lang="en-US" sz="3600" dirty="0" err="1"/>
              <a:t>Manajer</a:t>
            </a:r>
            <a:r>
              <a:rPr lang="en-US" sz="3600" dirty="0"/>
              <a:t> </a:t>
            </a:r>
            <a:r>
              <a:rPr lang="en-US" sz="3600" dirty="0" err="1"/>
              <a:t>dapat</a:t>
            </a:r>
            <a:r>
              <a:rPr lang="en-US" sz="3600" dirty="0"/>
              <a:t> </a:t>
            </a:r>
            <a:r>
              <a:rPr lang="en-US" sz="3600" dirty="0" err="1"/>
              <a:t>mengatur</a:t>
            </a:r>
            <a:r>
              <a:rPr lang="en-US" sz="3600" dirty="0"/>
              <a:t> </a:t>
            </a:r>
            <a:r>
              <a:rPr lang="en-US" sz="3600" dirty="0" err="1"/>
              <a:t>jadwal</a:t>
            </a:r>
            <a:r>
              <a:rPr lang="en-US" sz="3600" dirty="0"/>
              <a:t> </a:t>
            </a:r>
            <a:r>
              <a:rPr lang="en-US" sz="3600" dirty="0" err="1"/>
              <a:t>dan</a:t>
            </a:r>
            <a:r>
              <a:rPr lang="en-US" sz="3600" dirty="0"/>
              <a:t> </a:t>
            </a:r>
            <a:r>
              <a:rPr lang="en-US" sz="3600" dirty="0" err="1"/>
              <a:t>merencanakan</a:t>
            </a:r>
            <a:r>
              <a:rPr lang="en-US" sz="3600" dirty="0"/>
              <a:t> </a:t>
            </a:r>
            <a:r>
              <a:rPr lang="en-US" sz="3600" dirty="0" err="1"/>
              <a:t>semua</a:t>
            </a:r>
            <a:r>
              <a:rPr lang="en-US" sz="3600" dirty="0"/>
              <a:t> </a:t>
            </a:r>
            <a:r>
              <a:rPr lang="en-US" sz="3600" dirty="0" err="1"/>
              <a:t>aspek</a:t>
            </a:r>
            <a:r>
              <a:rPr lang="en-US" sz="3600" dirty="0"/>
              <a:t> yang </a:t>
            </a:r>
            <a:r>
              <a:rPr lang="en-US" sz="3600" dirty="0" err="1"/>
              <a:t>berkaitan</a:t>
            </a:r>
            <a:r>
              <a:rPr lang="en-US" sz="3600" dirty="0"/>
              <a:t> </a:t>
            </a:r>
            <a:r>
              <a:rPr lang="en-US" sz="3600" dirty="0" err="1"/>
              <a:t>dengan</a:t>
            </a:r>
            <a:r>
              <a:rPr lang="en-US" sz="3600" dirty="0"/>
              <a:t> </a:t>
            </a:r>
            <a:r>
              <a:rPr lang="en-US" sz="3600" dirty="0" err="1"/>
              <a:t>kegiatan</a:t>
            </a:r>
            <a:r>
              <a:rPr lang="en-US" sz="3600" dirty="0"/>
              <a:t> </a:t>
            </a:r>
            <a:r>
              <a:rPr lang="en-US" sz="3600" dirty="0" err="1"/>
              <a:t>produksi</a:t>
            </a:r>
            <a:r>
              <a:rPr lang="en-US" sz="3600" dirty="0"/>
              <a:t> </a:t>
            </a:r>
            <a:r>
              <a:rPr lang="en-US" sz="3600" dirty="0" err="1"/>
              <a:t>dengan</a:t>
            </a:r>
            <a:r>
              <a:rPr lang="en-US" sz="3600" dirty="0"/>
              <a:t> </a:t>
            </a:r>
            <a:r>
              <a:rPr lang="en-US" sz="3600" dirty="0" err="1"/>
              <a:t>menggunakan</a:t>
            </a:r>
            <a:r>
              <a:rPr lang="en-US" sz="3600" dirty="0"/>
              <a:t> </a:t>
            </a:r>
            <a:r>
              <a:rPr lang="en-US" sz="3600" dirty="0" err="1"/>
              <a:t>metode</a:t>
            </a:r>
            <a:r>
              <a:rPr lang="en-US" sz="3600" dirty="0"/>
              <a:t> </a:t>
            </a:r>
            <a:r>
              <a:rPr lang="en-US" sz="3600" dirty="0" err="1"/>
              <a:t>seperti</a:t>
            </a:r>
            <a:r>
              <a:rPr lang="en-US" sz="3600" dirty="0"/>
              <a:t> </a:t>
            </a:r>
            <a:r>
              <a:rPr lang="en-US" sz="3600" dirty="0" err="1"/>
              <a:t>prediksi</a:t>
            </a:r>
            <a:r>
              <a:rPr lang="en-US" sz="3600" dirty="0"/>
              <a:t> </a:t>
            </a:r>
            <a:r>
              <a:rPr lang="en-US" sz="3600" dirty="0" err="1"/>
              <a:t>atau</a:t>
            </a:r>
            <a:r>
              <a:rPr lang="en-US" sz="3600" dirty="0"/>
              <a:t> </a:t>
            </a:r>
            <a:r>
              <a:rPr lang="en-US" sz="3600" dirty="0" err="1"/>
              <a:t>estimasi</a:t>
            </a:r>
            <a:r>
              <a:rPr lang="en-US" sz="3600" dirty="0"/>
              <a:t> </a:t>
            </a:r>
            <a:r>
              <a:rPr lang="en-US" sz="3600" dirty="0" err="1"/>
              <a:t>dan</a:t>
            </a:r>
            <a:r>
              <a:rPr lang="en-US" sz="3600" dirty="0"/>
              <a:t> </a:t>
            </a:r>
            <a:r>
              <a:rPr lang="en-US" sz="3600" dirty="0" err="1"/>
              <a:t>analisis</a:t>
            </a:r>
            <a:r>
              <a:rPr lang="en-US" sz="3600" dirty="0"/>
              <a:t> </a:t>
            </a:r>
            <a:r>
              <a:rPr lang="en-US" sz="3600" dirty="0" err="1"/>
              <a:t>persediaan</a:t>
            </a:r>
            <a:endParaRPr lang="id-ID" sz="3600" dirty="0"/>
          </a:p>
          <a:p>
            <a:pPr marL="342900" lvl="0" indent="-342900" defTabSz="914400">
              <a:spcBef>
                <a:spcPct val="20000"/>
              </a:spcBef>
            </a:pPr>
            <a:r>
              <a:rPr lang="id-ID" sz="3600" dirty="0"/>
              <a:t>(3) Management Information Systems Theory</a:t>
            </a:r>
            <a:r>
              <a:rPr lang="en-US" sz="3600" dirty="0"/>
              <a:t> </a:t>
            </a:r>
          </a:p>
          <a:p>
            <a:pPr marL="342900" lvl="0" indent="-342900" defTabSz="914400">
              <a:spcBef>
                <a:spcPct val="20000"/>
              </a:spcBef>
            </a:pPr>
            <a:r>
              <a:rPr lang="en-US" sz="3600" dirty="0"/>
              <a:t>	</a:t>
            </a:r>
            <a:r>
              <a:rPr lang="en-US" sz="3600" dirty="0" err="1"/>
              <a:t>Teori</a:t>
            </a:r>
            <a:r>
              <a:rPr lang="en-US" sz="3600" dirty="0"/>
              <a:t> </a:t>
            </a:r>
            <a:r>
              <a:rPr lang="en-US" sz="3600" dirty="0" err="1"/>
              <a:t>ini</a:t>
            </a:r>
            <a:r>
              <a:rPr lang="en-US" sz="3600" dirty="0"/>
              <a:t> </a:t>
            </a:r>
            <a:r>
              <a:rPr lang="en-US" sz="3600" dirty="0" err="1"/>
              <a:t>fokus</a:t>
            </a:r>
            <a:r>
              <a:rPr lang="en-US" sz="3600" dirty="0"/>
              <a:t> </a:t>
            </a:r>
            <a:r>
              <a:rPr lang="en-US" sz="3600" dirty="0" err="1"/>
              <a:t>pada</a:t>
            </a:r>
            <a:r>
              <a:rPr lang="en-US" sz="3600" dirty="0"/>
              <a:t> proses </a:t>
            </a:r>
            <a:r>
              <a:rPr lang="en-US" sz="3600" dirty="0" err="1"/>
              <a:t>merancang</a:t>
            </a:r>
            <a:r>
              <a:rPr lang="en-US" sz="3600" dirty="0"/>
              <a:t> </a:t>
            </a:r>
            <a:r>
              <a:rPr lang="en-US" sz="3600" dirty="0" err="1"/>
              <a:t>dan</a:t>
            </a:r>
            <a:r>
              <a:rPr lang="en-US" sz="3600" dirty="0"/>
              <a:t> </a:t>
            </a:r>
            <a:r>
              <a:rPr lang="en-US" sz="3600" dirty="0" err="1"/>
              <a:t>mengelola</a:t>
            </a:r>
            <a:r>
              <a:rPr lang="en-US" sz="3600" dirty="0"/>
              <a:t> </a:t>
            </a:r>
            <a:r>
              <a:rPr lang="en-US" sz="3600" dirty="0" err="1"/>
              <a:t>informasi</a:t>
            </a:r>
            <a:r>
              <a:rPr lang="en-US" sz="3600" dirty="0"/>
              <a:t> </a:t>
            </a:r>
            <a:r>
              <a:rPr lang="en-US" sz="3600" dirty="0" err="1"/>
              <a:t>dengan</a:t>
            </a:r>
            <a:r>
              <a:rPr lang="en-US" sz="3600" dirty="0"/>
              <a:t> </a:t>
            </a:r>
            <a:r>
              <a:rPr lang="en-US" sz="3600" dirty="0" err="1"/>
              <a:t>menggunakan</a:t>
            </a:r>
            <a:r>
              <a:rPr lang="en-US" sz="3600" dirty="0"/>
              <a:t> </a:t>
            </a:r>
            <a:r>
              <a:rPr lang="en-US" sz="3600" dirty="0" err="1"/>
              <a:t>komputer</a:t>
            </a:r>
            <a:endParaRPr lang="id-ID" sz="3600" dirty="0"/>
          </a:p>
        </p:txBody>
      </p:sp>
    </p:spTree>
    <p:extLst>
      <p:ext uri="{BB962C8B-B14F-4D97-AF65-F5344CB8AC3E}">
        <p14:creationId xmlns:p14="http://schemas.microsoft.com/office/powerpoint/2010/main" val="3209336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21079</TotalTime>
  <Words>745</Words>
  <Application>Microsoft Office PowerPoint</Application>
  <PresentationFormat>Widescreen</PresentationFormat>
  <Paragraphs>84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Dinamika Perkembangan Ilmu Manajemen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Enjoy Studi Manajemen Organisasi</dc:title>
  <dc:creator>user</dc:creator>
  <cp:lastModifiedBy>Asrama</cp:lastModifiedBy>
  <cp:revision>158</cp:revision>
  <cp:lastPrinted>2020-10-13T16:43:14Z</cp:lastPrinted>
  <dcterms:created xsi:type="dcterms:W3CDTF">2020-09-14T22:21:18Z</dcterms:created>
  <dcterms:modified xsi:type="dcterms:W3CDTF">2020-11-29T13:55:18Z</dcterms:modified>
</cp:coreProperties>
</file>