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15"/>
  </p:notesMasterIdLst>
  <p:sldIdLst>
    <p:sldId id="256" r:id="rId2"/>
    <p:sldId id="257" r:id="rId3"/>
    <p:sldId id="260" r:id="rId4"/>
    <p:sldId id="281" r:id="rId5"/>
    <p:sldId id="262" r:id="rId6"/>
    <p:sldId id="258" r:id="rId7"/>
    <p:sldId id="263" r:id="rId8"/>
    <p:sldId id="349" r:id="rId9"/>
    <p:sldId id="350" r:id="rId10"/>
    <p:sldId id="351" r:id="rId11"/>
    <p:sldId id="352" r:id="rId12"/>
    <p:sldId id="261" r:id="rId13"/>
    <p:sldId id="354" r:id="rId14"/>
  </p:sldIdLst>
  <p:sldSz cx="9144000" cy="5143500" type="screen16x9"/>
  <p:notesSz cx="6858000" cy="9144000"/>
  <p:embeddedFontLst>
    <p:embeddedFont>
      <p:font typeface="Bahnschrift Condensed" panose="020B0502040204020203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ammersmith One" panose="020B0604020202020204" charset="0"/>
      <p:regular r:id="rId22"/>
    </p:embeddedFont>
    <p:embeddedFont>
      <p:font typeface="Roboto Condensed Light" panose="02000000000000000000" pitchFamily="2" charset="0"/>
      <p:regular r:id="rId23"/>
      <p:italic r:id="rId24"/>
    </p:embeddedFont>
    <p:embeddedFont>
      <p:font typeface="Ubuntu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134A0D-BE52-4676-AAA9-3E257CB33594}">
  <a:tblStyle styleId="{AB134A0D-BE52-4676-AAA9-3E257CB335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4606DC-BF67-46E6-94B1-6CF1C740ED36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BF0E293-4B5B-456F-9015-FEF7BC9E8FDC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73970C8-8961-4B77-A7C7-3D2E76A87FC0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15124B-F65E-4D63-8B27-C20E9FBF02A6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D38A6B-4231-4D96-ADD9-79A349FF848A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c3325048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c3325048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c6a01074ef_0_18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c6a01074ef_0_18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c6a01074ef_0_17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c6a01074ef_0_17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c6a01074ef_0_21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c6a01074ef_0_21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 flipH="1">
            <a:off x="75" y="1620000"/>
            <a:ext cx="9143837" cy="2281200"/>
          </a:xfrm>
          <a:custGeom>
            <a:avLst/>
            <a:gdLst/>
            <a:ahLst/>
            <a:cxnLst/>
            <a:rect l="l" t="t" r="r" b="b"/>
            <a:pathLst>
              <a:path w="305584" h="121664" extrusionOk="0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5400000">
            <a:off x="-1596150" y="-854219"/>
            <a:ext cx="3561783" cy="302965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7699300" y="2874875"/>
            <a:ext cx="1176089" cy="153598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1101975" y="2260925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2"/>
          </p:nvPr>
        </p:nvSpPr>
        <p:spPr>
          <a:xfrm>
            <a:off x="5071000" y="2260925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3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4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/>
          <p:nvPr/>
        </p:nvSpPr>
        <p:spPr>
          <a:xfrm rot="-1390808" flipH="1">
            <a:off x="4052075" y="2819900"/>
            <a:ext cx="1938821" cy="3305584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2" name="Google Shape;112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7"/>
          <p:cNvSpPr/>
          <p:nvPr/>
        </p:nvSpPr>
        <p:spPr>
          <a:xfrm flipH="1">
            <a:off x="-817503" y="2575150"/>
            <a:ext cx="2540578" cy="37814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7233675" y="-730075"/>
            <a:ext cx="3030078" cy="348668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 rot="2540379">
            <a:off x="-721411" y="3502530"/>
            <a:ext cx="2268525" cy="1945325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3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6" name="Google Shape;216;p13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7" name="Google Shape;217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8" name="Google Shape;218;p13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8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2" name="Google Shape;222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3" name="Google Shape;223;p13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7" name="Google Shape;227;p13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0" name="Google Shape;23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2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367" name="Google Shape;367;p18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8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4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32_2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9"/>
          <p:cNvSpPr/>
          <p:nvPr/>
        </p:nvSpPr>
        <p:spPr>
          <a:xfrm rot="672094">
            <a:off x="-3534661" y="4141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9"/>
          <p:cNvSpPr/>
          <p:nvPr/>
        </p:nvSpPr>
        <p:spPr>
          <a:xfrm>
            <a:off x="8264550" y="465501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6" name="Google Shape;976;p39"/>
          <p:cNvSpPr txBox="1">
            <a:spLocks noGrp="1"/>
          </p:cNvSpPr>
          <p:nvPr>
            <p:ph type="subTitle" idx="1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59" r:id="rId6"/>
    <p:sldLayoutId id="2147483664" r:id="rId7"/>
    <p:sldLayoutId id="2147483665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4"/>
          <p:cNvSpPr txBox="1">
            <a:spLocks noGrp="1"/>
          </p:cNvSpPr>
          <p:nvPr>
            <p:ph type="ctrTitle"/>
          </p:nvPr>
        </p:nvSpPr>
        <p:spPr>
          <a:xfrm>
            <a:off x="984520" y="1265532"/>
            <a:ext cx="7580982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PEMELIHARAAN LARVA IKAN CUPANG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EE5-844C-4AC7-A95D-AC1F575F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690976"/>
            <a:ext cx="7717500" cy="541500"/>
          </a:xfrm>
        </p:spPr>
        <p:txBody>
          <a:bodyPr/>
          <a:lstStyle/>
          <a:p>
            <a:r>
              <a:rPr lang="en-US" dirty="0" err="1"/>
              <a:t>Telur</a:t>
            </a:r>
            <a:r>
              <a:rPr lang="en-US" dirty="0"/>
              <a:t> </a:t>
            </a:r>
            <a:r>
              <a:rPr lang="en-US" dirty="0" err="1"/>
              <a:t>Menetas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BB141-9E55-434E-A85F-34F023D4F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50" y="1499325"/>
            <a:ext cx="7717500" cy="344280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telur-telur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burayak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ikan) 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burayak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nutrisi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tersisa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terbawa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(egg yolk).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berpuasa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burayak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634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4B53-BFB7-48B7-9D86-5272EED0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631095"/>
            <a:ext cx="7717500" cy="541500"/>
          </a:xfrm>
        </p:spPr>
        <p:txBody>
          <a:bodyPr/>
          <a:lstStyle/>
          <a:p>
            <a:r>
              <a:rPr lang="en-US" dirty="0" err="1"/>
              <a:t>Pemberian</a:t>
            </a:r>
            <a:r>
              <a:rPr lang="en-US" dirty="0"/>
              <a:t> Kutu Air 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52967-68E9-4A35-8417-2AFC2EFA8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527" y="1707740"/>
            <a:ext cx="6543335" cy="2908051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Setelah 3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terhitung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menetas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burayak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kutu air (</a:t>
            </a:r>
            <a:r>
              <a:rPr lang="en-ID" sz="1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Daphnia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burayak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mengotori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burayak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7116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59"/>
          <p:cNvSpPr txBox="1">
            <a:spLocks noGrp="1"/>
          </p:cNvSpPr>
          <p:nvPr>
            <p:ph type="title"/>
          </p:nvPr>
        </p:nvSpPr>
        <p:spPr>
          <a:xfrm>
            <a:off x="-2287858" y="698871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 …</a:t>
            </a:r>
            <a:endParaRPr dirty="0"/>
          </a:p>
        </p:txBody>
      </p:sp>
      <p:sp>
        <p:nvSpPr>
          <p:cNvPr id="1370" name="Google Shape;1370;p59"/>
          <p:cNvSpPr txBox="1">
            <a:spLocks noGrp="1"/>
          </p:cNvSpPr>
          <p:nvPr>
            <p:ph type="subTitle" idx="1"/>
          </p:nvPr>
        </p:nvSpPr>
        <p:spPr>
          <a:xfrm>
            <a:off x="713250" y="17007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 dirty="0"/>
              <a:t>Larva ikan </a:t>
            </a:r>
            <a:r>
              <a:rPr lang="en-US" sz="1800" dirty="0" err="1"/>
              <a:t>cupang</a:t>
            </a:r>
            <a:r>
              <a:rPr lang="en-US" sz="1800" dirty="0"/>
              <a:t> yang </a:t>
            </a:r>
            <a:r>
              <a:rPr lang="en-US" sz="1800" dirty="0" err="1"/>
              <a:t>berumur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3 </a:t>
            </a:r>
            <a:r>
              <a:rPr lang="en-US" sz="1800" dirty="0" err="1"/>
              <a:t>hari</a:t>
            </a:r>
            <a:r>
              <a:rPr lang="en-US" sz="1800" dirty="0"/>
              <a:t> </a:t>
            </a:r>
            <a:r>
              <a:rPr lang="en-US" sz="1800" dirty="0" err="1"/>
              <a:t>selanjutnya</a:t>
            </a:r>
            <a:r>
              <a:rPr lang="en-US" sz="1800" dirty="0"/>
              <a:t> </a:t>
            </a:r>
            <a:r>
              <a:rPr lang="en-US" sz="1800" dirty="0" err="1"/>
              <a:t>dipindahkan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wadah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 </a:t>
            </a:r>
            <a:r>
              <a:rPr lang="en-US" sz="1800" dirty="0" err="1"/>
              <a:t>darm</a:t>
            </a:r>
            <a:r>
              <a:rPr lang="en-US" sz="1800" dirty="0"/>
              <a:t> </a:t>
            </a:r>
            <a:r>
              <a:rPr lang="en-US" sz="1800" dirty="0" err="1"/>
              <a:t>wadah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proses </a:t>
            </a:r>
            <a:r>
              <a:rPr lang="en-US" sz="1800" dirty="0" err="1"/>
              <a:t>pemijahan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proses </a:t>
            </a:r>
            <a:r>
              <a:rPr lang="en-US" sz="1800" dirty="0" err="1"/>
              <a:t>pembesaran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lanjut</a:t>
            </a:r>
            <a:r>
              <a:rPr lang="en-US" sz="1800" dirty="0"/>
              <a:t>. Ikan </a:t>
            </a:r>
            <a:r>
              <a:rPr lang="en-US" sz="1800" dirty="0" err="1"/>
              <a:t>cupang</a:t>
            </a:r>
            <a:r>
              <a:rPr lang="en-US" sz="1800" dirty="0"/>
              <a:t> </a:t>
            </a:r>
            <a:r>
              <a:rPr lang="en-US" sz="1800" dirty="0" err="1"/>
              <a:t>cocok</a:t>
            </a:r>
            <a:r>
              <a:rPr lang="en-US" sz="1800" dirty="0"/>
              <a:t> </a:t>
            </a:r>
            <a:r>
              <a:rPr lang="en-US" sz="1800" dirty="0" err="1"/>
              <a:t>berkembang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air yang </a:t>
            </a:r>
            <a:r>
              <a:rPr lang="en-US" sz="1800" dirty="0" err="1"/>
              <a:t>memiliki</a:t>
            </a:r>
            <a:r>
              <a:rPr lang="en-US" sz="1800" dirty="0"/>
              <a:t> pH </a:t>
            </a:r>
            <a:r>
              <a:rPr lang="en-US" sz="1800" dirty="0" err="1"/>
              <a:t>sebsar</a:t>
            </a:r>
            <a:r>
              <a:rPr lang="en-US" sz="1800" dirty="0"/>
              <a:t> 6,2 – 7. Di </a:t>
            </a:r>
            <a:r>
              <a:rPr lang="en-US" sz="1800" dirty="0" err="1"/>
              <a:t>dalam</a:t>
            </a:r>
            <a:r>
              <a:rPr lang="en-US" sz="1800" dirty="0"/>
              <a:t> air yang </a:t>
            </a:r>
            <a:r>
              <a:rPr lang="en-US" sz="1800"/>
              <a:t>digunakan </a:t>
            </a:r>
            <a:r>
              <a:rPr lang="en-US" sz="1800" dirty="0" err="1"/>
              <a:t>untuk</a:t>
            </a:r>
            <a:r>
              <a:rPr lang="en-US" sz="1800" dirty="0"/>
              <a:t> proses </a:t>
            </a:r>
            <a:r>
              <a:rPr lang="en-US" sz="1800" dirty="0" err="1"/>
              <a:t>memijah</a:t>
            </a:r>
            <a:r>
              <a:rPr lang="en-US" sz="1800" dirty="0"/>
              <a:t> </a:t>
            </a:r>
            <a:r>
              <a:rPr lang="en-US" sz="1800" dirty="0" err="1"/>
              <a:t>ditambahka</a:t>
            </a:r>
            <a:r>
              <a:rPr lang="en-US" sz="1800" dirty="0"/>
              <a:t> garam dan </a:t>
            </a:r>
            <a:r>
              <a:rPr lang="en-US" sz="1800" dirty="0" err="1"/>
              <a:t>daun</a:t>
            </a:r>
            <a:r>
              <a:rPr lang="en-US" sz="1800" dirty="0"/>
              <a:t> </a:t>
            </a:r>
            <a:r>
              <a:rPr lang="en-US" sz="1800" dirty="0" err="1"/>
              <a:t>ketapang</a:t>
            </a:r>
            <a:r>
              <a:rPr lang="en-US" sz="1800" dirty="0"/>
              <a:t>.</a:t>
            </a:r>
            <a:endParaRPr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08B8-AA81-4146-963A-20CCE762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571750"/>
            <a:ext cx="7717500" cy="1231694"/>
          </a:xfrm>
        </p:spPr>
        <p:txBody>
          <a:bodyPr/>
          <a:lstStyle/>
          <a:p>
            <a:r>
              <a:rPr lang="en-US" sz="2400" dirty="0"/>
              <a:t>Do you have any questions?</a:t>
            </a:r>
            <a:br>
              <a:rPr lang="en-US" dirty="0"/>
            </a:b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3B40-6642-41C6-B7CE-6F7C003B0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315" y="1123450"/>
            <a:ext cx="3791017" cy="1448300"/>
          </a:xfrm>
        </p:spPr>
        <p:txBody>
          <a:bodyPr/>
          <a:lstStyle/>
          <a:p>
            <a:pPr marL="114300" indent="0">
              <a:buNone/>
            </a:pPr>
            <a:r>
              <a:rPr lang="en-US" sz="8000" u="sng" dirty="0">
                <a:latin typeface="Bahnschrift Condensed" panose="020B0502040204020203" pitchFamily="34" charset="0"/>
              </a:rPr>
              <a:t>Thanks</a:t>
            </a:r>
            <a:r>
              <a:rPr lang="en-US" sz="8000" dirty="0">
                <a:latin typeface="Bahnschrift Condensed" panose="020B0502040204020203" pitchFamily="34" charset="0"/>
              </a:rPr>
              <a:t> !</a:t>
            </a:r>
            <a:endParaRPr lang="en-ID" sz="8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7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5"/>
          <p:cNvSpPr txBox="1">
            <a:spLocks noGrp="1"/>
          </p:cNvSpPr>
          <p:nvPr>
            <p:ph type="body" idx="1"/>
          </p:nvPr>
        </p:nvSpPr>
        <p:spPr>
          <a:xfrm>
            <a:off x="563959" y="1064525"/>
            <a:ext cx="7717500" cy="1864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Ikan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cupang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(Betta splendens)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salah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ikan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yang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di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pasaran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dkk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2005). 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karakter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cenderung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agresif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mempertahankan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wilayahnya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D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dirty="0"/>
          </a:p>
        </p:txBody>
      </p:sp>
      <p:sp>
        <p:nvSpPr>
          <p:cNvPr id="1327" name="Google Shape;1327;p5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IKAN HIAS </a:t>
            </a:r>
            <a:endParaRPr dirty="0"/>
          </a:p>
        </p:txBody>
      </p:sp>
      <p:pic>
        <p:nvPicPr>
          <p:cNvPr id="1028" name="Picture 4" descr="Cara Membedakan Ikan Cupang Jantan dan Betina">
            <a:extLst>
              <a:ext uri="{FF2B5EF4-FFF2-40B4-BE49-F238E27FC236}">
                <a16:creationId xmlns:a16="http://schemas.microsoft.com/office/drawing/2014/main" id="{20E60045-D56A-4B4B-B179-C26FF8AD6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50" t="7405" r="1696" b="10535"/>
          <a:stretch/>
        </p:blipFill>
        <p:spPr bwMode="auto">
          <a:xfrm>
            <a:off x="2067455" y="2929467"/>
            <a:ext cx="4710507" cy="21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8"/>
          <p:cNvSpPr txBox="1">
            <a:spLocks noGrp="1"/>
          </p:cNvSpPr>
          <p:nvPr>
            <p:ph type="title"/>
          </p:nvPr>
        </p:nvSpPr>
        <p:spPr>
          <a:xfrm>
            <a:off x="819838" y="9458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INDUKAN IKAN CUPANG</a:t>
            </a:r>
          </a:p>
        </p:txBody>
      </p:sp>
      <p:sp>
        <p:nvSpPr>
          <p:cNvPr id="1363" name="Google Shape;1363;p58"/>
          <p:cNvSpPr txBox="1">
            <a:spLocks noGrp="1"/>
          </p:cNvSpPr>
          <p:nvPr>
            <p:ph type="body" idx="1"/>
          </p:nvPr>
        </p:nvSpPr>
        <p:spPr>
          <a:xfrm>
            <a:off x="713250" y="1831452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budidaya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cupang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dipersiapkan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berkualitas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keturunan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unggul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kondisinya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terbebas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1364" name="Google Shape;1364;p58"/>
          <p:cNvSpPr/>
          <p:nvPr/>
        </p:nvSpPr>
        <p:spPr>
          <a:xfrm>
            <a:off x="812919" y="2519656"/>
            <a:ext cx="6919" cy="10401"/>
          </a:xfrm>
          <a:custGeom>
            <a:avLst/>
            <a:gdLst/>
            <a:ahLst/>
            <a:cxnLst/>
            <a:rect l="l" t="t" r="r" b="b"/>
            <a:pathLst>
              <a:path w="161" h="242" extrusionOk="0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79"/>
          <p:cNvSpPr txBox="1">
            <a:spLocks noGrp="1"/>
          </p:cNvSpPr>
          <p:nvPr>
            <p:ph type="title"/>
          </p:nvPr>
        </p:nvSpPr>
        <p:spPr>
          <a:xfrm>
            <a:off x="634228" y="905438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CIRI – CIRI IKAN CUPANG JANTAN DAN BETINA </a:t>
            </a:r>
            <a:endParaRPr dirty="0"/>
          </a:p>
        </p:txBody>
      </p:sp>
      <p:sp>
        <p:nvSpPr>
          <p:cNvPr id="1796" name="Google Shape;1796;p79"/>
          <p:cNvSpPr/>
          <p:nvPr/>
        </p:nvSpPr>
        <p:spPr>
          <a:xfrm>
            <a:off x="953464" y="1510650"/>
            <a:ext cx="3012600" cy="24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797" name="Google Shape;1797;p79"/>
          <p:cNvSpPr/>
          <p:nvPr/>
        </p:nvSpPr>
        <p:spPr>
          <a:xfrm>
            <a:off x="5041900" y="1510650"/>
            <a:ext cx="3012600" cy="24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798" name="Google Shape;1798;p79"/>
          <p:cNvSpPr txBox="1">
            <a:spLocks noGrp="1"/>
          </p:cNvSpPr>
          <p:nvPr>
            <p:ph type="body" idx="1"/>
          </p:nvPr>
        </p:nvSpPr>
        <p:spPr>
          <a:xfrm>
            <a:off x="788328" y="2197212"/>
            <a:ext cx="3119536" cy="1877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30200">
              <a:lnSpc>
                <a:spcPct val="150000"/>
              </a:lnSpc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erakannya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lincah</a:t>
            </a:r>
            <a:endParaRPr lang="en-ID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0200">
              <a:lnSpc>
                <a:spcPct val="150000"/>
              </a:lnSpc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siripnya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mengembang</a:t>
            </a:r>
            <a:endParaRPr lang="en-ID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0200">
              <a:lnSpc>
                <a:spcPct val="150000"/>
              </a:lnSpc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arnanya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cerah</a:t>
            </a:r>
            <a:endParaRPr lang="en-ID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0200">
              <a:lnSpc>
                <a:spcPct val="150000"/>
              </a:lnSpc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entuk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tubuhnya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ramping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ikan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betina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799" name="Google Shape;1799;p79"/>
          <p:cNvSpPr txBox="1">
            <a:spLocks noGrp="1"/>
          </p:cNvSpPr>
          <p:nvPr>
            <p:ph type="body" idx="2"/>
          </p:nvPr>
        </p:nvSpPr>
        <p:spPr>
          <a:xfrm>
            <a:off x="4934964" y="2160563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erakan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tubuhnya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lamban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irip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ekornya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pendek</a:t>
            </a:r>
            <a:endParaRPr lang="en-ID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arnanya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kusam</a:t>
            </a:r>
            <a:endParaRPr lang="en-ID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entuk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tubuhnya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seramping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cupang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jantan</a:t>
            </a:r>
            <a:r>
              <a:rPr lang="en-ID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00" name="Google Shape;1800;p79"/>
          <p:cNvSpPr txBox="1">
            <a:spLocks noGrp="1"/>
          </p:cNvSpPr>
          <p:nvPr>
            <p:ph type="subTitle" idx="3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JANTAN</a:t>
            </a:r>
            <a:endParaRPr dirty="0"/>
          </a:p>
        </p:txBody>
      </p:sp>
      <p:sp>
        <p:nvSpPr>
          <p:cNvPr id="1801" name="Google Shape;1801;p79"/>
          <p:cNvSpPr txBox="1">
            <a:spLocks noGrp="1"/>
          </p:cNvSpPr>
          <p:nvPr>
            <p:ph type="subTitle" idx="4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BETINA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60"/>
          <p:cNvSpPr txBox="1">
            <a:spLocks noGrp="1"/>
          </p:cNvSpPr>
          <p:nvPr>
            <p:ph type="title"/>
          </p:nvPr>
        </p:nvSpPr>
        <p:spPr>
          <a:xfrm>
            <a:off x="934968" y="512925"/>
            <a:ext cx="757455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PROSES PEMIJAHAN</a:t>
            </a:r>
            <a:endParaRPr dirty="0"/>
          </a:p>
        </p:txBody>
      </p:sp>
      <p:sp>
        <p:nvSpPr>
          <p:cNvPr id="1376" name="Google Shape;1376;p60"/>
          <p:cNvSpPr txBox="1">
            <a:spLocks noGrp="1"/>
          </p:cNvSpPr>
          <p:nvPr>
            <p:ph type="subTitle" idx="1"/>
          </p:nvPr>
        </p:nvSpPr>
        <p:spPr>
          <a:xfrm>
            <a:off x="1890376" y="2179015"/>
            <a:ext cx="6619142" cy="267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Lesmana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dan  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Dermawan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(2001)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mengatakan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umumnya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petani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memijahkan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ikan 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cupang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pada 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umur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4,5 -6 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bulan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Diameter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telur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ikan 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cupang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yang 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dibuahi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berkisar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0,90-1,0 mm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berwarna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putih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kekuning-kuningan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menempel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pada 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sarang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busa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5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Langkah-Langkah Pemijahan </a:t>
            </a:r>
            <a:endParaRPr dirty="0"/>
          </a:p>
        </p:txBody>
      </p:sp>
      <p:sp>
        <p:nvSpPr>
          <p:cNvPr id="1335" name="Google Shape;1335;p56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396500" y="1791029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Mengisi Air</a:t>
            </a:r>
            <a:endParaRPr dirty="0"/>
          </a:p>
        </p:txBody>
      </p:sp>
      <p:sp>
        <p:nvSpPr>
          <p:cNvPr id="1336" name="Google Shape;1336;p56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746978"/>
            <a:ext cx="19236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Memasukkan Induk JBetina</a:t>
            </a:r>
            <a:endParaRPr dirty="0"/>
          </a:p>
        </p:txBody>
      </p:sp>
      <p:sp>
        <p:nvSpPr>
          <p:cNvPr id="1337" name="Google Shape;1337;p56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Memasukkan Induk Jantan</a:t>
            </a:r>
            <a:endParaRPr dirty="0"/>
          </a:p>
        </p:txBody>
      </p:sp>
      <p:sp>
        <p:nvSpPr>
          <p:cNvPr id="1338" name="Google Shape;1338;p56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Telur Menetas</a:t>
            </a:r>
            <a:endParaRPr dirty="0"/>
          </a:p>
        </p:txBody>
      </p:sp>
      <p:sp>
        <p:nvSpPr>
          <p:cNvPr id="1341" name="Google Shape;1341;p56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818825" y="1811283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42" name="Google Shape;1342;p56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3301375" y="1791931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343" name="Google Shape;1343;p56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92175" y="2992276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44" name="Google Shape;1344;p56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46" name="Google Shape;1346;p56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713100" y="1725378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Pemberian Kutu Air </a:t>
            </a:r>
            <a:endParaRPr dirty="0"/>
          </a:p>
        </p:txBody>
      </p:sp>
      <p:sp>
        <p:nvSpPr>
          <p:cNvPr id="1349" name="Google Shape;1349;p56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6116700" y="1791931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61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Mengisi Air Wadah Pemijahan</a:t>
            </a:r>
            <a:endParaRPr dirty="0"/>
          </a:p>
        </p:txBody>
      </p:sp>
      <p:sp>
        <p:nvSpPr>
          <p:cNvPr id="1383" name="Google Shape;1383;p61"/>
          <p:cNvSpPr txBox="1">
            <a:spLocks noGrp="1"/>
          </p:cNvSpPr>
          <p:nvPr>
            <p:ph type="subTitle" idx="1"/>
          </p:nvPr>
        </p:nvSpPr>
        <p:spPr>
          <a:xfrm>
            <a:off x="925792" y="1312712"/>
            <a:ext cx="7292415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Masukkan air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setinggi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10-15 cm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pemijahan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sebaiknya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filterisasi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endapkan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semalaman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berlindung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burayak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Pastikan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penempatan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berpotensi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oksigen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terlarut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E254-2E00-40AB-9633-F08A7FB4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6" y="989555"/>
            <a:ext cx="7717500" cy="541500"/>
          </a:xfrm>
        </p:spPr>
        <p:txBody>
          <a:bodyPr/>
          <a:lstStyle/>
          <a:p>
            <a:b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Memasukkan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Ikan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Jantan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Wadah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Pemeliharaan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48484-BCB0-4414-890C-14FB47254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862" y="1664213"/>
            <a:ext cx="7717500" cy="344280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Masukkan 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kawin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Biarkan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gelembung-gelembung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berguna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menyimpan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dibuahi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memancing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gelembung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betina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dipisah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betina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plastik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bening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botol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plastik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dipotong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benamkan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7190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76A0-8143-401A-BC06-061876DA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39" y="332004"/>
            <a:ext cx="7717500" cy="541500"/>
          </a:xfrm>
        </p:spPr>
        <p:txBody>
          <a:bodyPr/>
          <a:lstStyle/>
          <a:p>
            <a:r>
              <a:rPr lang="en-US" dirty="0" err="1"/>
              <a:t>Memasukkan</a:t>
            </a:r>
            <a:r>
              <a:rPr lang="en-US" dirty="0"/>
              <a:t> Ikan </a:t>
            </a:r>
            <a:r>
              <a:rPr lang="en-US" dirty="0" err="1"/>
              <a:t>Betina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968B7-2DC8-4FF1-9A61-59A2FADF9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50" y="873504"/>
            <a:ext cx="7717500" cy="401740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Setelah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gelembung-gelembung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terlihat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pemijahan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betina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pemijahan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berlangsung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pukul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7-10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4-6 sore.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terhindar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bising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lain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sensitif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kawin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Setelah proses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pembuahan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selesai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betina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diangkat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membesarkan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burayak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memunguti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dibuahi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mulutnya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meletakkannya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gelembung-gelembung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betina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dipisahkan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telur-telur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dibuahi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betina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545969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610</Words>
  <Application>Microsoft Office PowerPoint</Application>
  <PresentationFormat>On-screen Show (16:9)</PresentationFormat>
  <Paragraphs>57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Manjari</vt:lpstr>
      <vt:lpstr>Symbol</vt:lpstr>
      <vt:lpstr>Ubuntu</vt:lpstr>
      <vt:lpstr>Calibri</vt:lpstr>
      <vt:lpstr>Hammersmith One</vt:lpstr>
      <vt:lpstr>Bahnschrift Condensed</vt:lpstr>
      <vt:lpstr>Roboto Condensed Light</vt:lpstr>
      <vt:lpstr>Times New Roman</vt:lpstr>
      <vt:lpstr>Arial</vt:lpstr>
      <vt:lpstr>Elegant Education Pack for Students by Slidesgo</vt:lpstr>
      <vt:lpstr>PEMELIHARAAN LARVA IKAN CUPANG</vt:lpstr>
      <vt:lpstr>IKAN HIAS </vt:lpstr>
      <vt:lpstr>INDUKAN IKAN CUPANG</vt:lpstr>
      <vt:lpstr>CIRI – CIRI IKAN CUPANG JANTAN DAN BETINA </vt:lpstr>
      <vt:lpstr>PROSES PEMIJAHAN</vt:lpstr>
      <vt:lpstr>Langkah-Langkah Pemijahan </vt:lpstr>
      <vt:lpstr>Mengisi Air Wadah Pemijahan</vt:lpstr>
      <vt:lpstr> Memasukkan Ikan Jantan Dalam Wadah Pemeliharaan</vt:lpstr>
      <vt:lpstr>Memasukkan Ikan Betina Dalam Wadah </vt:lpstr>
      <vt:lpstr>Telur Menetas</vt:lpstr>
      <vt:lpstr>Pemberian Kutu Air </vt:lpstr>
      <vt:lpstr>Next …</vt:lpstr>
      <vt:lpstr>Do you have 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PEMELIHARAAN LARVA IKAN CUPANG</dc:title>
  <cp:lastModifiedBy>sopy ira</cp:lastModifiedBy>
  <cp:revision>5</cp:revision>
  <dcterms:modified xsi:type="dcterms:W3CDTF">2021-11-09T12:37:31Z</dcterms:modified>
</cp:coreProperties>
</file>