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Define Problem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280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Hospital Health care worker are at risk of work related disease and injury.</a:t>
            </a:r>
          </a:p>
          <a:p>
            <a:r>
              <a:rPr lang="en-US" dirty="0" smtClean="0"/>
              <a:t>The main cause  of occupational injury was unsafe behavior.</a:t>
            </a:r>
          </a:p>
          <a:p>
            <a:r>
              <a:rPr lang="en-US" dirty="0" smtClean="0"/>
              <a:t>The hazard in hospital are complex, they can be biological, </a:t>
            </a:r>
            <a:r>
              <a:rPr lang="en-US" dirty="0" err="1" smtClean="0"/>
              <a:t>pshycological</a:t>
            </a:r>
            <a:r>
              <a:rPr lang="en-US" dirty="0" smtClean="0"/>
              <a:t>, ergonomic or chemical hazard.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36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Injury in hospital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Sprains and strains</a:t>
            </a:r>
          </a:p>
          <a:p>
            <a:r>
              <a:rPr lang="en-US" dirty="0" smtClean="0"/>
              <a:t>bruises</a:t>
            </a:r>
          </a:p>
          <a:p>
            <a:r>
              <a:rPr lang="en-US" dirty="0" smtClean="0"/>
              <a:t>Needle sticks injury</a:t>
            </a:r>
          </a:p>
          <a:p>
            <a:r>
              <a:rPr lang="en-US" dirty="0" smtClean="0"/>
              <a:t>Slip and falls</a:t>
            </a:r>
          </a:p>
          <a:p>
            <a:r>
              <a:rPr lang="en-US" dirty="0" smtClean="0"/>
              <a:t>Patients handling and movement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707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related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Hepatitis B, C</a:t>
            </a:r>
          </a:p>
          <a:p>
            <a:r>
              <a:rPr lang="en-US" dirty="0" smtClean="0"/>
              <a:t>TBC</a:t>
            </a:r>
          </a:p>
          <a:p>
            <a:r>
              <a:rPr lang="en-US" dirty="0" smtClean="0"/>
              <a:t>Another infections from patients to Health care workers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709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of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Case registrations</a:t>
            </a:r>
          </a:p>
          <a:p>
            <a:r>
              <a:rPr lang="en-US" dirty="0" smtClean="0"/>
              <a:t>Medical record</a:t>
            </a:r>
          </a:p>
          <a:p>
            <a:r>
              <a:rPr lang="en-US" dirty="0" err="1" smtClean="0"/>
              <a:t>Burau</a:t>
            </a:r>
            <a:r>
              <a:rPr lang="en-US" dirty="0" smtClean="0"/>
              <a:t> of </a:t>
            </a:r>
            <a:r>
              <a:rPr lang="en-US" dirty="0" err="1" smtClean="0"/>
              <a:t>labour</a:t>
            </a:r>
            <a:r>
              <a:rPr lang="en-US" dirty="0" smtClean="0"/>
              <a:t> statistic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53329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125</TotalTime>
  <Words>92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Define Problem</vt:lpstr>
      <vt:lpstr>Example</vt:lpstr>
      <vt:lpstr>Injury in hospital </vt:lpstr>
      <vt:lpstr>Work related Disease</vt:lpstr>
      <vt:lpstr>Source of data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Define Problem</dc:title>
  <dc:creator>firman sr</dc:creator>
  <cp:lastModifiedBy>firman sr</cp:lastModifiedBy>
  <cp:revision>6</cp:revision>
  <dcterms:created xsi:type="dcterms:W3CDTF">2017-05-19T03:31:38Z</dcterms:created>
  <dcterms:modified xsi:type="dcterms:W3CDTF">2017-05-19T05:37:22Z</dcterms:modified>
</cp:coreProperties>
</file>