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1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0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89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750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193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421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99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84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0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5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43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10FB9-D2E6-4978-B9A5-3805A5B037ED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AC106-0C40-4CF6-8545-E7C0273B1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2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Ammonia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478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Nitrogen di </a:t>
            </a:r>
            <a:r>
              <a:rPr lang="en-US" dirty="0" err="1" smtClean="0"/>
              <a:t>perairan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nitrogen organic </a:t>
            </a:r>
            <a:r>
              <a:rPr lang="en-US" dirty="0" err="1" smtClean="0"/>
              <a:t>dan</a:t>
            </a:r>
            <a:r>
              <a:rPr lang="en-US" dirty="0" smtClean="0"/>
              <a:t> nitrogen </a:t>
            </a:r>
            <a:r>
              <a:rPr lang="en-US" dirty="0" err="1" smtClean="0"/>
              <a:t>anorganik</a:t>
            </a:r>
            <a:endParaRPr lang="en-US" dirty="0" smtClean="0"/>
          </a:p>
          <a:p>
            <a:pPr algn="ctr"/>
            <a:r>
              <a:rPr lang="en-US" b="1" dirty="0" smtClean="0"/>
              <a:t>Nitrogen </a:t>
            </a:r>
            <a:r>
              <a:rPr lang="en-US" b="1" dirty="0" err="1" smtClean="0"/>
              <a:t>Organik</a:t>
            </a:r>
            <a:r>
              <a:rPr lang="en-US" b="1" dirty="0" smtClean="0"/>
              <a:t> </a:t>
            </a:r>
            <a:r>
              <a:rPr lang="en-US" dirty="0" smtClean="0"/>
              <a:t>: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perombakan</a:t>
            </a:r>
            <a:r>
              <a:rPr lang="en-US" dirty="0" smtClean="0"/>
              <a:t> protein, </a:t>
            </a:r>
            <a:r>
              <a:rPr lang="en-US" dirty="0" err="1" smtClean="0"/>
              <a:t>asam</a:t>
            </a:r>
            <a:r>
              <a:rPr lang="en-US" dirty="0" smtClean="0"/>
              <a:t> amino, urea</a:t>
            </a:r>
          </a:p>
          <a:p>
            <a:pPr algn="ctr"/>
            <a:r>
              <a:rPr lang="en-US" b="1" dirty="0" smtClean="0"/>
              <a:t>Nitrogen </a:t>
            </a:r>
            <a:r>
              <a:rPr lang="en-US" b="1" dirty="0" err="1" smtClean="0"/>
              <a:t>Anorganik</a:t>
            </a:r>
            <a:r>
              <a:rPr lang="en-US" b="1" dirty="0" smtClean="0"/>
              <a:t> </a:t>
            </a:r>
            <a:r>
              <a:rPr lang="en-US" dirty="0" smtClean="0"/>
              <a:t>: ammonia (NH3), ammonium (NH4), </a:t>
            </a:r>
            <a:r>
              <a:rPr lang="en-US" dirty="0" err="1" smtClean="0"/>
              <a:t>Nitrit</a:t>
            </a:r>
            <a:r>
              <a:rPr lang="en-US" dirty="0" smtClean="0"/>
              <a:t> (NO2), </a:t>
            </a:r>
            <a:r>
              <a:rPr lang="en-US" dirty="0" err="1" smtClean="0"/>
              <a:t>Nitrat</a:t>
            </a:r>
            <a:r>
              <a:rPr lang="en-US" dirty="0" smtClean="0"/>
              <a:t> (NO3), </a:t>
            </a:r>
            <a:r>
              <a:rPr lang="en-US" dirty="0" err="1" smtClean="0"/>
              <a:t>dan</a:t>
            </a:r>
            <a:r>
              <a:rPr lang="en-US" dirty="0" smtClean="0"/>
              <a:t> gas (N2)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139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934968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000" dirty="0" err="1" smtClean="0"/>
              <a:t>Penentuan</a:t>
            </a:r>
            <a:r>
              <a:rPr lang="en-US" sz="4000" dirty="0" smtClean="0"/>
              <a:t> Kadar </a:t>
            </a:r>
            <a:r>
              <a:rPr lang="en-US" sz="4000" dirty="0" err="1" smtClean="0"/>
              <a:t>Nitrit</a:t>
            </a:r>
            <a:r>
              <a:rPr lang="en-US" sz="4000" dirty="0" smtClean="0"/>
              <a:t> (NO2) </a:t>
            </a:r>
            <a:r>
              <a:rPr lang="en-US" sz="4000" dirty="0" err="1" smtClean="0"/>
              <a:t>Menggunakan</a:t>
            </a:r>
            <a:r>
              <a:rPr lang="en-US" sz="4000" dirty="0" smtClean="0"/>
              <a:t> Test-Kit</a:t>
            </a:r>
            <a:endParaRPr lang="en-US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937760" y="1825625"/>
            <a:ext cx="6416040" cy="435133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600" dirty="0" smtClean="0"/>
              <a:t>CARA KERJA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Menggambil</a:t>
            </a:r>
            <a:r>
              <a:rPr lang="en-US" dirty="0" smtClean="0"/>
              <a:t> 5 ml air </a:t>
            </a:r>
            <a:r>
              <a:rPr lang="en-US" dirty="0" err="1" smtClean="0"/>
              <a:t>sampel</a:t>
            </a:r>
            <a:r>
              <a:rPr lang="en-US" dirty="0" smtClean="0"/>
              <a:t>,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berukuran</a:t>
            </a:r>
            <a:r>
              <a:rPr lang="en-US" dirty="0" smtClean="0"/>
              <a:t> 100 ml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Memasukkan</a:t>
            </a:r>
            <a:r>
              <a:rPr lang="en-US" dirty="0" smtClean="0"/>
              <a:t> 1 </a:t>
            </a:r>
            <a:r>
              <a:rPr lang="en-US" dirty="0" err="1" smtClean="0"/>
              <a:t>sendok</a:t>
            </a:r>
            <a:r>
              <a:rPr lang="en-US" dirty="0" smtClean="0"/>
              <a:t> </a:t>
            </a:r>
            <a:r>
              <a:rPr lang="en-US" dirty="0" err="1" smtClean="0"/>
              <a:t>bubuk</a:t>
            </a:r>
            <a:r>
              <a:rPr lang="en-US" dirty="0" smtClean="0"/>
              <a:t> NO</a:t>
            </a:r>
            <a:r>
              <a:rPr lang="en-US" sz="1600" dirty="0" smtClean="0"/>
              <a:t>2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Homogenkan</a:t>
            </a:r>
            <a:r>
              <a:rPr lang="en-US" dirty="0" smtClean="0"/>
              <a:t> air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bubuk</a:t>
            </a:r>
            <a:r>
              <a:rPr lang="en-US" dirty="0" smtClean="0"/>
              <a:t> NO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perlahan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tercampur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sempurna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Tunggu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5 </a:t>
            </a:r>
            <a:r>
              <a:rPr lang="en-US" dirty="0" err="1" smtClean="0"/>
              <a:t>menit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instruksi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merk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5 </a:t>
            </a:r>
            <a:r>
              <a:rPr lang="en-US" dirty="0" err="1" smtClean="0"/>
              <a:t>menit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cocokkan</a:t>
            </a:r>
            <a:r>
              <a:rPr lang="en-US" dirty="0" smtClean="0"/>
              <a:t>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indicator </a:t>
            </a:r>
            <a:r>
              <a:rPr lang="en-US" dirty="0" err="1" smtClean="0"/>
              <a:t>warna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paling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indicator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98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12597"/>
            <a:ext cx="10515600" cy="1325563"/>
          </a:xfrm>
        </p:spPr>
        <p:txBody>
          <a:bodyPr/>
          <a:lstStyle/>
          <a:p>
            <a:r>
              <a:rPr lang="en-US" u="sng" dirty="0" err="1" smtClean="0"/>
              <a:t>Pengukuran</a:t>
            </a:r>
            <a:r>
              <a:rPr lang="en-US" u="sng" dirty="0" smtClean="0"/>
              <a:t> Kadar Ammonia (NH3) </a:t>
            </a:r>
            <a:r>
              <a:rPr lang="en-US" u="sng" dirty="0" err="1" smtClean="0"/>
              <a:t>dalam</a:t>
            </a:r>
            <a:r>
              <a:rPr lang="en-US" u="sng" dirty="0" smtClean="0"/>
              <a:t> Air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Prinsip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NH3 yang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pembongkaran</a:t>
            </a:r>
            <a:r>
              <a:rPr lang="en-US" dirty="0" smtClean="0"/>
              <a:t> protein </a:t>
            </a:r>
            <a:r>
              <a:rPr lang="en-US" dirty="0" err="1" smtClean="0"/>
              <a:t>terhenti</a:t>
            </a:r>
            <a:r>
              <a:rPr lang="en-US" dirty="0" smtClean="0"/>
              <a:t> di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nitrat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.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pengukuran</a:t>
            </a:r>
            <a:r>
              <a:rPr lang="en-US" dirty="0" smtClean="0"/>
              <a:t> NH3 </a:t>
            </a:r>
            <a:r>
              <a:rPr lang="en-US" dirty="0" err="1" smtClean="0"/>
              <a:t>adalah</a:t>
            </a:r>
            <a:r>
              <a:rPr lang="en-US" dirty="0" smtClean="0"/>
              <a:t> air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dioksidasi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oksidan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Nitrogen yang </a:t>
            </a:r>
            <a:r>
              <a:rPr lang="en-US" dirty="0" err="1" smtClean="0"/>
              <a:t>terkandung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protein (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organik</a:t>
            </a:r>
            <a:r>
              <a:rPr lang="en-US" dirty="0" smtClean="0"/>
              <a:t>) </a:t>
            </a:r>
            <a:r>
              <a:rPr lang="en-US" dirty="0" err="1" smtClean="0"/>
              <a:t>dihancurkan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NH3, </a:t>
            </a:r>
            <a:r>
              <a:rPr lang="en-US" dirty="0" err="1" smtClean="0"/>
              <a:t>Amonia</a:t>
            </a:r>
            <a:r>
              <a:rPr lang="en-US" dirty="0" smtClean="0"/>
              <a:t> </a:t>
            </a:r>
            <a:r>
              <a:rPr lang="en-US" dirty="0" err="1" smtClean="0"/>
              <a:t>inilah</a:t>
            </a:r>
            <a:r>
              <a:rPr lang="en-US" dirty="0" smtClean="0"/>
              <a:t> yang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kadarnya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88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4037"/>
            <a:ext cx="10515600" cy="1325563"/>
          </a:xfrm>
        </p:spPr>
        <p:txBody>
          <a:bodyPr/>
          <a:lstStyle/>
          <a:p>
            <a:r>
              <a:rPr lang="en-US" u="sng" dirty="0" err="1" smtClean="0"/>
              <a:t>Pengukuran</a:t>
            </a:r>
            <a:r>
              <a:rPr lang="en-US" u="sng" dirty="0" smtClean="0"/>
              <a:t> Kadar Ammonia (NH3) </a:t>
            </a:r>
            <a:r>
              <a:rPr lang="en-US" u="sng" dirty="0" err="1" smtClean="0"/>
              <a:t>dalam</a:t>
            </a:r>
            <a:r>
              <a:rPr lang="en-US" u="sng" dirty="0" smtClean="0"/>
              <a:t> Air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Cara </a:t>
            </a:r>
            <a:r>
              <a:rPr lang="en-US" dirty="0" err="1" smtClean="0"/>
              <a:t>Kerja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Menggambil</a:t>
            </a:r>
            <a:r>
              <a:rPr lang="en-US" dirty="0" smtClean="0"/>
              <a:t> 5 ml air </a:t>
            </a:r>
            <a:r>
              <a:rPr lang="en-US" dirty="0" err="1" smtClean="0"/>
              <a:t>sampel</a:t>
            </a:r>
            <a:r>
              <a:rPr lang="en-US" dirty="0" smtClean="0"/>
              <a:t>,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berukuran</a:t>
            </a:r>
            <a:r>
              <a:rPr lang="en-US" dirty="0" smtClean="0"/>
              <a:t> 100 ml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reagen</a:t>
            </a:r>
            <a:r>
              <a:rPr lang="en-US" dirty="0" smtClean="0"/>
              <a:t> 1 </a:t>
            </a:r>
            <a:r>
              <a:rPr lang="en-US" dirty="0" err="1" smtClean="0"/>
              <a:t>sebanyak</a:t>
            </a:r>
            <a:r>
              <a:rPr lang="en-US" dirty="0" smtClean="0"/>
              <a:t> 6 </a:t>
            </a:r>
            <a:r>
              <a:rPr lang="en-US" dirty="0" err="1" smtClean="0"/>
              <a:t>tetes</a:t>
            </a:r>
            <a:r>
              <a:rPr lang="en-US" dirty="0" smtClean="0"/>
              <a:t>,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homogenkan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reagen</a:t>
            </a:r>
            <a:r>
              <a:rPr lang="en-US" dirty="0" smtClean="0"/>
              <a:t> 2 </a:t>
            </a:r>
            <a:r>
              <a:rPr lang="en-US" dirty="0" err="1" smtClean="0"/>
              <a:t>sebanyak</a:t>
            </a:r>
            <a:r>
              <a:rPr lang="en-US" dirty="0" smtClean="0"/>
              <a:t> 6 </a:t>
            </a:r>
            <a:r>
              <a:rPr lang="en-US" dirty="0" err="1" smtClean="0"/>
              <a:t>tetes</a:t>
            </a:r>
            <a:r>
              <a:rPr lang="en-US" dirty="0" smtClean="0"/>
              <a:t>,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homogenkan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reagen</a:t>
            </a:r>
            <a:r>
              <a:rPr lang="en-US" dirty="0" smtClean="0"/>
              <a:t> 3 </a:t>
            </a:r>
            <a:r>
              <a:rPr lang="en-US" dirty="0" err="1" smtClean="0"/>
              <a:t>sebanyak</a:t>
            </a:r>
            <a:r>
              <a:rPr lang="en-US" dirty="0" smtClean="0"/>
              <a:t> 6 </a:t>
            </a:r>
            <a:r>
              <a:rPr lang="en-US" dirty="0" err="1" smtClean="0"/>
              <a:t>tetes</a:t>
            </a:r>
            <a:r>
              <a:rPr lang="en-US" dirty="0" smtClean="0"/>
              <a:t>,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homogenkan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tunggu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5 </a:t>
            </a:r>
            <a:r>
              <a:rPr lang="en-US" dirty="0" err="1" smtClean="0"/>
              <a:t>menit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cocokkan</a:t>
            </a:r>
            <a:r>
              <a:rPr lang="en-US" dirty="0" smtClean="0"/>
              <a:t> </a:t>
            </a:r>
            <a:r>
              <a:rPr lang="en-US" dirty="0" err="1" smtClean="0"/>
              <a:t>botol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indicator </a:t>
            </a:r>
            <a:r>
              <a:rPr lang="en-US" dirty="0" err="1" smtClean="0"/>
              <a:t>warna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paling </a:t>
            </a:r>
            <a:r>
              <a:rPr lang="en-US" dirty="0" err="1" smtClean="0"/>
              <a:t>cocok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indicator </a:t>
            </a:r>
            <a:r>
              <a:rPr lang="en-US" dirty="0" err="1" smtClean="0"/>
              <a:t>tersebut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874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276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Ammonia</vt:lpstr>
      <vt:lpstr>PowerPoint Presentation</vt:lpstr>
      <vt:lpstr>PowerPoint Presentation</vt:lpstr>
      <vt:lpstr>Pengukuran Kadar Ammonia (NH3) dalam Air</vt:lpstr>
      <vt:lpstr>Pengukuran Kadar Ammonia (NH3) dalam Air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NITROGEN</dc:title>
  <dc:creator>User</dc:creator>
  <cp:lastModifiedBy>User</cp:lastModifiedBy>
  <cp:revision>3</cp:revision>
  <dcterms:created xsi:type="dcterms:W3CDTF">2022-03-07T02:16:42Z</dcterms:created>
  <dcterms:modified xsi:type="dcterms:W3CDTF">2022-03-07T02:26:25Z</dcterms:modified>
</cp:coreProperties>
</file>