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1"/>
  </p:notesMasterIdLst>
  <p:sldIdLst>
    <p:sldId id="344" r:id="rId2"/>
    <p:sldId id="339" r:id="rId3"/>
    <p:sldId id="256" r:id="rId4"/>
    <p:sldId id="483" r:id="rId5"/>
    <p:sldId id="373" r:id="rId6"/>
    <p:sldId id="347" r:id="rId7"/>
    <p:sldId id="469" r:id="rId8"/>
    <p:sldId id="484" r:id="rId9"/>
    <p:sldId id="485" r:id="rId10"/>
    <p:sldId id="486" r:id="rId11"/>
    <p:sldId id="487" r:id="rId12"/>
    <p:sldId id="488" r:id="rId13"/>
    <p:sldId id="489" r:id="rId14"/>
    <p:sldId id="470" r:id="rId15"/>
    <p:sldId id="471" r:id="rId16"/>
    <p:sldId id="479" r:id="rId17"/>
    <p:sldId id="503" r:id="rId18"/>
    <p:sldId id="473" r:id="rId19"/>
    <p:sldId id="474" r:id="rId20"/>
    <p:sldId id="482" r:id="rId21"/>
    <p:sldId id="480" r:id="rId22"/>
    <p:sldId id="495" r:id="rId23"/>
    <p:sldId id="496" r:id="rId24"/>
    <p:sldId id="497" r:id="rId25"/>
    <p:sldId id="498" r:id="rId26"/>
    <p:sldId id="501" r:id="rId27"/>
    <p:sldId id="481" r:id="rId28"/>
    <p:sldId id="499" r:id="rId29"/>
    <p:sldId id="500" r:id="rId30"/>
    <p:sldId id="475" r:id="rId31"/>
    <p:sldId id="476" r:id="rId32"/>
    <p:sldId id="490" r:id="rId33"/>
    <p:sldId id="502" r:id="rId34"/>
    <p:sldId id="491" r:id="rId35"/>
    <p:sldId id="492" r:id="rId36"/>
    <p:sldId id="477" r:id="rId37"/>
    <p:sldId id="331" r:id="rId38"/>
    <p:sldId id="504" r:id="rId39"/>
    <p:sldId id="478" r:id="rId4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FF9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75" d="100"/>
          <a:sy n="75" d="100"/>
        </p:scale>
        <p:origin x="902" y="230"/>
      </p:cViewPr>
      <p:guideLst/>
    </p:cSldViewPr>
  </p:slideViewPr>
  <p:notesTextViewPr>
    <p:cViewPr>
      <p:scale>
        <a:sx n="1" d="1"/>
        <a:sy n="1" d="1"/>
      </p:scale>
      <p:origin x="0" y="0"/>
    </p:cViewPr>
  </p:notesTextViewPr>
  <p:sorterViewPr>
    <p:cViewPr>
      <p:scale>
        <a:sx n="40" d="100"/>
        <a:sy n="4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EEB5F02-6972-4BAB-94B9-57C26785889A}"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id-ID"/>
        </a:p>
      </dgm:t>
    </dgm:pt>
    <dgm:pt modelId="{4A46314D-E872-49D2-B930-2A0EAB2497BE}">
      <dgm:prSet phldrT="[Text]" custT="1"/>
      <dgm:spPr>
        <a:solidFill>
          <a:srgbClr val="FFC000"/>
        </a:solidFill>
      </dgm:spPr>
      <dgm:t>
        <a:bodyPr/>
        <a:lstStyle/>
        <a:p>
          <a:r>
            <a:rPr lang="id-ID" sz="2000" dirty="0">
              <a:solidFill>
                <a:srgbClr val="002060"/>
              </a:solidFill>
            </a:rPr>
            <a:t>Penetapan Kebijakan K3</a:t>
          </a:r>
        </a:p>
      </dgm:t>
    </dgm:pt>
    <dgm:pt modelId="{125571F5-53E1-46A0-B215-2EE135DECC77}" type="parTrans" cxnId="{64A3C1A9-CE3D-4F03-A23F-6FD845A17194}">
      <dgm:prSet/>
      <dgm:spPr/>
      <dgm:t>
        <a:bodyPr/>
        <a:lstStyle/>
        <a:p>
          <a:endParaRPr lang="id-ID" sz="2400"/>
        </a:p>
      </dgm:t>
    </dgm:pt>
    <dgm:pt modelId="{C8BB1D94-530F-424E-A67B-CC13AA86C9DB}" type="sibTrans" cxnId="{64A3C1A9-CE3D-4F03-A23F-6FD845A17194}">
      <dgm:prSet/>
      <dgm:spPr/>
      <dgm:t>
        <a:bodyPr/>
        <a:lstStyle/>
        <a:p>
          <a:endParaRPr lang="id-ID" sz="2400"/>
        </a:p>
      </dgm:t>
    </dgm:pt>
    <dgm:pt modelId="{6D99A249-1708-42ED-BABA-83B07B8CC70C}">
      <dgm:prSet phldrT="[Text]" custT="1"/>
      <dgm:spPr>
        <a:solidFill>
          <a:srgbClr val="FFFF00"/>
        </a:solidFill>
      </dgm:spPr>
      <dgm:t>
        <a:bodyPr/>
        <a:lstStyle/>
        <a:p>
          <a:r>
            <a:rPr lang="id-ID" sz="2000" dirty="0">
              <a:solidFill>
                <a:srgbClr val="002060"/>
              </a:solidFill>
            </a:rPr>
            <a:t>Perencanaan K3</a:t>
          </a:r>
        </a:p>
      </dgm:t>
    </dgm:pt>
    <dgm:pt modelId="{DDDD6136-D372-4034-B0D5-E1E1DB7C0A9F}" type="parTrans" cxnId="{2AA875E1-00D4-4F44-A76F-1E1A8FCA3444}">
      <dgm:prSet/>
      <dgm:spPr/>
      <dgm:t>
        <a:bodyPr/>
        <a:lstStyle/>
        <a:p>
          <a:endParaRPr lang="id-ID" sz="2400"/>
        </a:p>
      </dgm:t>
    </dgm:pt>
    <dgm:pt modelId="{C531ADC6-0B2A-4C24-A76B-06C7971614D3}" type="sibTrans" cxnId="{2AA875E1-00D4-4F44-A76F-1E1A8FCA3444}">
      <dgm:prSet/>
      <dgm:spPr/>
      <dgm:t>
        <a:bodyPr/>
        <a:lstStyle/>
        <a:p>
          <a:endParaRPr lang="id-ID" sz="2400"/>
        </a:p>
      </dgm:t>
    </dgm:pt>
    <dgm:pt modelId="{909E9B64-1388-482C-BA11-25496FFFF70B}">
      <dgm:prSet phldrT="[Text]" custT="1"/>
      <dgm:spPr>
        <a:solidFill>
          <a:srgbClr val="00B0F0"/>
        </a:solidFill>
      </dgm:spPr>
      <dgm:t>
        <a:bodyPr/>
        <a:lstStyle/>
        <a:p>
          <a:r>
            <a:rPr lang="id-ID" sz="2000" dirty="0">
              <a:solidFill>
                <a:srgbClr val="002060"/>
              </a:solidFill>
            </a:rPr>
            <a:t>Pelaksanaan Rencana K3</a:t>
          </a:r>
        </a:p>
      </dgm:t>
    </dgm:pt>
    <dgm:pt modelId="{6E679F4F-59EB-40C3-A8B7-ECAC1E54C524}" type="parTrans" cxnId="{456E7D4E-F795-4DA5-8B28-F4715459CBDE}">
      <dgm:prSet/>
      <dgm:spPr/>
      <dgm:t>
        <a:bodyPr/>
        <a:lstStyle/>
        <a:p>
          <a:endParaRPr lang="id-ID" sz="2400"/>
        </a:p>
      </dgm:t>
    </dgm:pt>
    <dgm:pt modelId="{5F571207-25BB-46A0-A5B2-ABA7D070074C}" type="sibTrans" cxnId="{456E7D4E-F795-4DA5-8B28-F4715459CBDE}">
      <dgm:prSet/>
      <dgm:spPr/>
      <dgm:t>
        <a:bodyPr/>
        <a:lstStyle/>
        <a:p>
          <a:endParaRPr lang="id-ID" sz="2400"/>
        </a:p>
      </dgm:t>
    </dgm:pt>
    <dgm:pt modelId="{FC76FFCA-FA30-4CF7-BD55-32B89449EFC2}">
      <dgm:prSet phldrT="[Text]" custT="1"/>
      <dgm:spPr>
        <a:solidFill>
          <a:srgbClr val="FF0000"/>
        </a:solidFill>
      </dgm:spPr>
      <dgm:t>
        <a:bodyPr/>
        <a:lstStyle/>
        <a:p>
          <a:r>
            <a:rPr lang="id-ID" sz="2000" dirty="0"/>
            <a:t>Pemantauan dan Evaluasi Kinerja K3</a:t>
          </a:r>
        </a:p>
      </dgm:t>
    </dgm:pt>
    <dgm:pt modelId="{23F8CE49-36AC-47AF-9892-1402766514F1}" type="parTrans" cxnId="{BF7B21D2-8F25-4562-B24D-FE6E30FD2105}">
      <dgm:prSet/>
      <dgm:spPr/>
      <dgm:t>
        <a:bodyPr/>
        <a:lstStyle/>
        <a:p>
          <a:endParaRPr lang="id-ID" sz="2400"/>
        </a:p>
      </dgm:t>
    </dgm:pt>
    <dgm:pt modelId="{755552E4-5130-430C-9163-9F0F9D4CE847}" type="sibTrans" cxnId="{BF7B21D2-8F25-4562-B24D-FE6E30FD2105}">
      <dgm:prSet/>
      <dgm:spPr/>
      <dgm:t>
        <a:bodyPr/>
        <a:lstStyle/>
        <a:p>
          <a:endParaRPr lang="id-ID" sz="2400"/>
        </a:p>
      </dgm:t>
    </dgm:pt>
    <dgm:pt modelId="{E3B6827B-4F3C-40E5-8A0E-98CCE3DC8F25}">
      <dgm:prSet phldrT="[Text]" custT="1"/>
      <dgm:spPr>
        <a:solidFill>
          <a:srgbClr val="FF0000"/>
        </a:solidFill>
      </dgm:spPr>
      <dgm:t>
        <a:bodyPr/>
        <a:lstStyle/>
        <a:p>
          <a:r>
            <a:rPr lang="id-ID" sz="2000" dirty="0"/>
            <a:t> Peninjauan dan Peningkatan Kinerja SMK3</a:t>
          </a:r>
        </a:p>
      </dgm:t>
    </dgm:pt>
    <dgm:pt modelId="{7EDAE547-B86A-4A38-AA14-5B958422FD73}" type="parTrans" cxnId="{3DAB6374-41FF-401F-862F-6F1AFD74F1C4}">
      <dgm:prSet/>
      <dgm:spPr/>
      <dgm:t>
        <a:bodyPr/>
        <a:lstStyle/>
        <a:p>
          <a:endParaRPr lang="id-ID" sz="2400"/>
        </a:p>
      </dgm:t>
    </dgm:pt>
    <dgm:pt modelId="{A960EDEE-2460-475E-B67F-8209EA5DEAF5}" type="sibTrans" cxnId="{3DAB6374-41FF-401F-862F-6F1AFD74F1C4}">
      <dgm:prSet/>
      <dgm:spPr/>
      <dgm:t>
        <a:bodyPr/>
        <a:lstStyle/>
        <a:p>
          <a:endParaRPr lang="id-ID" sz="2400"/>
        </a:p>
      </dgm:t>
    </dgm:pt>
    <dgm:pt modelId="{4E3DCB2F-273F-4114-896F-768C428DC39D}" type="pres">
      <dgm:prSet presAssocID="{AEEB5F02-6972-4BAB-94B9-57C26785889A}" presName="linear" presStyleCnt="0">
        <dgm:presLayoutVars>
          <dgm:dir/>
          <dgm:animLvl val="lvl"/>
          <dgm:resizeHandles val="exact"/>
        </dgm:presLayoutVars>
      </dgm:prSet>
      <dgm:spPr/>
    </dgm:pt>
    <dgm:pt modelId="{4FA07F3A-A66F-4E60-988C-F21BE2402FB1}" type="pres">
      <dgm:prSet presAssocID="{4A46314D-E872-49D2-B930-2A0EAB2497BE}" presName="parentLin" presStyleCnt="0"/>
      <dgm:spPr/>
    </dgm:pt>
    <dgm:pt modelId="{42A6E701-ED0C-4E47-A6FC-99E5BCCA7CB3}" type="pres">
      <dgm:prSet presAssocID="{4A46314D-E872-49D2-B930-2A0EAB2497BE}" presName="parentLeftMargin" presStyleLbl="node1" presStyleIdx="0" presStyleCnt="5"/>
      <dgm:spPr/>
    </dgm:pt>
    <dgm:pt modelId="{B2AFB302-5CCC-48E1-B4A9-5073A19C8471}" type="pres">
      <dgm:prSet presAssocID="{4A46314D-E872-49D2-B930-2A0EAB2497BE}" presName="parentText" presStyleLbl="node1" presStyleIdx="0" presStyleCnt="5">
        <dgm:presLayoutVars>
          <dgm:chMax val="0"/>
          <dgm:bulletEnabled val="1"/>
        </dgm:presLayoutVars>
      </dgm:prSet>
      <dgm:spPr/>
    </dgm:pt>
    <dgm:pt modelId="{6E72EF15-6EF2-41ED-BDB1-8D8EB291193A}" type="pres">
      <dgm:prSet presAssocID="{4A46314D-E872-49D2-B930-2A0EAB2497BE}" presName="negativeSpace" presStyleCnt="0"/>
      <dgm:spPr/>
    </dgm:pt>
    <dgm:pt modelId="{97CBC989-FBEB-443C-AA0D-1AECC4FBF42F}" type="pres">
      <dgm:prSet presAssocID="{4A46314D-E872-49D2-B930-2A0EAB2497BE}" presName="childText" presStyleLbl="conFgAcc1" presStyleIdx="0" presStyleCnt="5">
        <dgm:presLayoutVars>
          <dgm:bulletEnabled val="1"/>
        </dgm:presLayoutVars>
      </dgm:prSet>
      <dgm:spPr/>
    </dgm:pt>
    <dgm:pt modelId="{0B9B3A69-D3F1-487B-8595-F772E5C773E6}" type="pres">
      <dgm:prSet presAssocID="{C8BB1D94-530F-424E-A67B-CC13AA86C9DB}" presName="spaceBetweenRectangles" presStyleCnt="0"/>
      <dgm:spPr/>
    </dgm:pt>
    <dgm:pt modelId="{6B9D7D21-7B36-4B1A-AB24-38A91A3DBFD3}" type="pres">
      <dgm:prSet presAssocID="{6D99A249-1708-42ED-BABA-83B07B8CC70C}" presName="parentLin" presStyleCnt="0"/>
      <dgm:spPr/>
    </dgm:pt>
    <dgm:pt modelId="{E08B44EE-2C73-40AF-BCCA-21FC010EA2E4}" type="pres">
      <dgm:prSet presAssocID="{6D99A249-1708-42ED-BABA-83B07B8CC70C}" presName="parentLeftMargin" presStyleLbl="node1" presStyleIdx="0" presStyleCnt="5"/>
      <dgm:spPr/>
    </dgm:pt>
    <dgm:pt modelId="{54737404-C0E8-46E6-B64C-7336053322E3}" type="pres">
      <dgm:prSet presAssocID="{6D99A249-1708-42ED-BABA-83B07B8CC70C}" presName="parentText" presStyleLbl="node1" presStyleIdx="1" presStyleCnt="5">
        <dgm:presLayoutVars>
          <dgm:chMax val="0"/>
          <dgm:bulletEnabled val="1"/>
        </dgm:presLayoutVars>
      </dgm:prSet>
      <dgm:spPr/>
    </dgm:pt>
    <dgm:pt modelId="{D756B050-5467-4D09-9314-38A6AD832419}" type="pres">
      <dgm:prSet presAssocID="{6D99A249-1708-42ED-BABA-83B07B8CC70C}" presName="negativeSpace" presStyleCnt="0"/>
      <dgm:spPr/>
    </dgm:pt>
    <dgm:pt modelId="{361E5A42-18E8-45BC-B4FE-2A68D6445F40}" type="pres">
      <dgm:prSet presAssocID="{6D99A249-1708-42ED-BABA-83B07B8CC70C}" presName="childText" presStyleLbl="conFgAcc1" presStyleIdx="1" presStyleCnt="5">
        <dgm:presLayoutVars>
          <dgm:bulletEnabled val="1"/>
        </dgm:presLayoutVars>
      </dgm:prSet>
      <dgm:spPr/>
    </dgm:pt>
    <dgm:pt modelId="{8EE0AFE9-5B21-430D-9770-90C8194B05F9}" type="pres">
      <dgm:prSet presAssocID="{C531ADC6-0B2A-4C24-A76B-06C7971614D3}" presName="spaceBetweenRectangles" presStyleCnt="0"/>
      <dgm:spPr/>
    </dgm:pt>
    <dgm:pt modelId="{88365EE8-0216-48E4-8DCE-3A1E8CB3EDC0}" type="pres">
      <dgm:prSet presAssocID="{909E9B64-1388-482C-BA11-25496FFFF70B}" presName="parentLin" presStyleCnt="0"/>
      <dgm:spPr/>
    </dgm:pt>
    <dgm:pt modelId="{643B661F-AF5F-4CCE-BC69-992FEE409619}" type="pres">
      <dgm:prSet presAssocID="{909E9B64-1388-482C-BA11-25496FFFF70B}" presName="parentLeftMargin" presStyleLbl="node1" presStyleIdx="1" presStyleCnt="5"/>
      <dgm:spPr/>
    </dgm:pt>
    <dgm:pt modelId="{F57FF7F2-9003-42A9-B754-BA3836AC4B20}" type="pres">
      <dgm:prSet presAssocID="{909E9B64-1388-482C-BA11-25496FFFF70B}" presName="parentText" presStyleLbl="node1" presStyleIdx="2" presStyleCnt="5">
        <dgm:presLayoutVars>
          <dgm:chMax val="0"/>
          <dgm:bulletEnabled val="1"/>
        </dgm:presLayoutVars>
      </dgm:prSet>
      <dgm:spPr/>
    </dgm:pt>
    <dgm:pt modelId="{91A3D0DB-0EFC-4A38-8E25-44A53A0AA985}" type="pres">
      <dgm:prSet presAssocID="{909E9B64-1388-482C-BA11-25496FFFF70B}" presName="negativeSpace" presStyleCnt="0"/>
      <dgm:spPr/>
    </dgm:pt>
    <dgm:pt modelId="{B97B564F-00B4-4E83-A896-F26A3062BCFF}" type="pres">
      <dgm:prSet presAssocID="{909E9B64-1388-482C-BA11-25496FFFF70B}" presName="childText" presStyleLbl="conFgAcc1" presStyleIdx="2" presStyleCnt="5">
        <dgm:presLayoutVars>
          <dgm:bulletEnabled val="1"/>
        </dgm:presLayoutVars>
      </dgm:prSet>
      <dgm:spPr/>
    </dgm:pt>
    <dgm:pt modelId="{A6D7B055-0E16-4756-BD96-6BD118494C93}" type="pres">
      <dgm:prSet presAssocID="{5F571207-25BB-46A0-A5B2-ABA7D070074C}" presName="spaceBetweenRectangles" presStyleCnt="0"/>
      <dgm:spPr/>
    </dgm:pt>
    <dgm:pt modelId="{057A5728-B00A-4DD6-BCD6-ABE276A6A647}" type="pres">
      <dgm:prSet presAssocID="{FC76FFCA-FA30-4CF7-BD55-32B89449EFC2}" presName="parentLin" presStyleCnt="0"/>
      <dgm:spPr/>
    </dgm:pt>
    <dgm:pt modelId="{EE38B1AA-B438-4173-B35E-19CD5777B585}" type="pres">
      <dgm:prSet presAssocID="{FC76FFCA-FA30-4CF7-BD55-32B89449EFC2}" presName="parentLeftMargin" presStyleLbl="node1" presStyleIdx="2" presStyleCnt="5"/>
      <dgm:spPr/>
    </dgm:pt>
    <dgm:pt modelId="{94B63F7C-94B0-432A-8B3E-B21F8D80F2DA}" type="pres">
      <dgm:prSet presAssocID="{FC76FFCA-FA30-4CF7-BD55-32B89449EFC2}" presName="parentText" presStyleLbl="node1" presStyleIdx="3" presStyleCnt="5">
        <dgm:presLayoutVars>
          <dgm:chMax val="0"/>
          <dgm:bulletEnabled val="1"/>
        </dgm:presLayoutVars>
      </dgm:prSet>
      <dgm:spPr/>
    </dgm:pt>
    <dgm:pt modelId="{377C2910-F716-4635-8376-E92A759F2C00}" type="pres">
      <dgm:prSet presAssocID="{FC76FFCA-FA30-4CF7-BD55-32B89449EFC2}" presName="negativeSpace" presStyleCnt="0"/>
      <dgm:spPr/>
    </dgm:pt>
    <dgm:pt modelId="{BE9AE106-07F1-4561-A3A1-43790E5A946F}" type="pres">
      <dgm:prSet presAssocID="{FC76FFCA-FA30-4CF7-BD55-32B89449EFC2}" presName="childText" presStyleLbl="conFgAcc1" presStyleIdx="3" presStyleCnt="5">
        <dgm:presLayoutVars>
          <dgm:bulletEnabled val="1"/>
        </dgm:presLayoutVars>
      </dgm:prSet>
      <dgm:spPr/>
    </dgm:pt>
    <dgm:pt modelId="{F5C10D0E-0DF6-4702-BDBB-7308AC7CFEC8}" type="pres">
      <dgm:prSet presAssocID="{755552E4-5130-430C-9163-9F0F9D4CE847}" presName="spaceBetweenRectangles" presStyleCnt="0"/>
      <dgm:spPr/>
    </dgm:pt>
    <dgm:pt modelId="{5AE3A7B0-D5DA-4489-91DD-433459F38A7E}" type="pres">
      <dgm:prSet presAssocID="{E3B6827B-4F3C-40E5-8A0E-98CCE3DC8F25}" presName="parentLin" presStyleCnt="0"/>
      <dgm:spPr/>
    </dgm:pt>
    <dgm:pt modelId="{45D9530A-BAA8-41EE-AE16-844332DDE4E5}" type="pres">
      <dgm:prSet presAssocID="{E3B6827B-4F3C-40E5-8A0E-98CCE3DC8F25}" presName="parentLeftMargin" presStyleLbl="node1" presStyleIdx="3" presStyleCnt="5"/>
      <dgm:spPr/>
    </dgm:pt>
    <dgm:pt modelId="{27EEDC87-4B49-43E0-A773-728EA7134BFF}" type="pres">
      <dgm:prSet presAssocID="{E3B6827B-4F3C-40E5-8A0E-98CCE3DC8F25}" presName="parentText" presStyleLbl="node1" presStyleIdx="4" presStyleCnt="5">
        <dgm:presLayoutVars>
          <dgm:chMax val="0"/>
          <dgm:bulletEnabled val="1"/>
        </dgm:presLayoutVars>
      </dgm:prSet>
      <dgm:spPr/>
    </dgm:pt>
    <dgm:pt modelId="{CA106594-0E79-487C-8314-D6623E974ED2}" type="pres">
      <dgm:prSet presAssocID="{E3B6827B-4F3C-40E5-8A0E-98CCE3DC8F25}" presName="negativeSpace" presStyleCnt="0"/>
      <dgm:spPr/>
    </dgm:pt>
    <dgm:pt modelId="{8313021D-FF80-440C-82CB-C6D62A190C83}" type="pres">
      <dgm:prSet presAssocID="{E3B6827B-4F3C-40E5-8A0E-98CCE3DC8F25}" presName="childText" presStyleLbl="conFgAcc1" presStyleIdx="4" presStyleCnt="5" custLinFactNeighborY="10718">
        <dgm:presLayoutVars>
          <dgm:bulletEnabled val="1"/>
        </dgm:presLayoutVars>
      </dgm:prSet>
      <dgm:spPr/>
    </dgm:pt>
  </dgm:ptLst>
  <dgm:cxnLst>
    <dgm:cxn modelId="{1D945740-D6B6-49C3-BF0B-546C0FDAE15B}" type="presOf" srcId="{FC76FFCA-FA30-4CF7-BD55-32B89449EFC2}" destId="{EE38B1AA-B438-4173-B35E-19CD5777B585}" srcOrd="0" destOrd="0" presId="urn:microsoft.com/office/officeart/2005/8/layout/list1"/>
    <dgm:cxn modelId="{469D5642-8467-4523-8894-02D0D5C419BC}" type="presOf" srcId="{909E9B64-1388-482C-BA11-25496FFFF70B}" destId="{643B661F-AF5F-4CCE-BC69-992FEE409619}" srcOrd="0" destOrd="0" presId="urn:microsoft.com/office/officeart/2005/8/layout/list1"/>
    <dgm:cxn modelId="{88CCCC46-CE46-450F-8451-DC7E130091A1}" type="presOf" srcId="{4A46314D-E872-49D2-B930-2A0EAB2497BE}" destId="{42A6E701-ED0C-4E47-A6FC-99E5BCCA7CB3}" srcOrd="0" destOrd="0" presId="urn:microsoft.com/office/officeart/2005/8/layout/list1"/>
    <dgm:cxn modelId="{6C17C74C-6ED0-4517-9727-41F604572108}" type="presOf" srcId="{AEEB5F02-6972-4BAB-94B9-57C26785889A}" destId="{4E3DCB2F-273F-4114-896F-768C428DC39D}" srcOrd="0" destOrd="0" presId="urn:microsoft.com/office/officeart/2005/8/layout/list1"/>
    <dgm:cxn modelId="{456E7D4E-F795-4DA5-8B28-F4715459CBDE}" srcId="{AEEB5F02-6972-4BAB-94B9-57C26785889A}" destId="{909E9B64-1388-482C-BA11-25496FFFF70B}" srcOrd="2" destOrd="0" parTransId="{6E679F4F-59EB-40C3-A8B7-ECAC1E54C524}" sibTransId="{5F571207-25BB-46A0-A5B2-ABA7D070074C}"/>
    <dgm:cxn modelId="{10134A70-9A44-4E7B-8B2B-B3272CB6D00B}" type="presOf" srcId="{909E9B64-1388-482C-BA11-25496FFFF70B}" destId="{F57FF7F2-9003-42A9-B754-BA3836AC4B20}" srcOrd="1" destOrd="0" presId="urn:microsoft.com/office/officeart/2005/8/layout/list1"/>
    <dgm:cxn modelId="{3DAB6374-41FF-401F-862F-6F1AFD74F1C4}" srcId="{AEEB5F02-6972-4BAB-94B9-57C26785889A}" destId="{E3B6827B-4F3C-40E5-8A0E-98CCE3DC8F25}" srcOrd="4" destOrd="0" parTransId="{7EDAE547-B86A-4A38-AA14-5B958422FD73}" sibTransId="{A960EDEE-2460-475E-B67F-8209EA5DEAF5}"/>
    <dgm:cxn modelId="{5BE9487E-1A5D-44E6-B3BA-34C244EEE367}" type="presOf" srcId="{FC76FFCA-FA30-4CF7-BD55-32B89449EFC2}" destId="{94B63F7C-94B0-432A-8B3E-B21F8D80F2DA}" srcOrd="1" destOrd="0" presId="urn:microsoft.com/office/officeart/2005/8/layout/list1"/>
    <dgm:cxn modelId="{3C50DD80-81FB-4B36-913D-67C7020B8144}" type="presOf" srcId="{E3B6827B-4F3C-40E5-8A0E-98CCE3DC8F25}" destId="{27EEDC87-4B49-43E0-A773-728EA7134BFF}" srcOrd="1" destOrd="0" presId="urn:microsoft.com/office/officeart/2005/8/layout/list1"/>
    <dgm:cxn modelId="{7E19C790-62A4-49EF-B2D5-E852F1A9626F}" type="presOf" srcId="{E3B6827B-4F3C-40E5-8A0E-98CCE3DC8F25}" destId="{45D9530A-BAA8-41EE-AE16-844332DDE4E5}" srcOrd="0" destOrd="0" presId="urn:microsoft.com/office/officeart/2005/8/layout/list1"/>
    <dgm:cxn modelId="{64A3C1A9-CE3D-4F03-A23F-6FD845A17194}" srcId="{AEEB5F02-6972-4BAB-94B9-57C26785889A}" destId="{4A46314D-E872-49D2-B930-2A0EAB2497BE}" srcOrd="0" destOrd="0" parTransId="{125571F5-53E1-46A0-B215-2EE135DECC77}" sibTransId="{C8BB1D94-530F-424E-A67B-CC13AA86C9DB}"/>
    <dgm:cxn modelId="{4B0564BC-783C-4534-A760-BA681E8A33CA}" type="presOf" srcId="{6D99A249-1708-42ED-BABA-83B07B8CC70C}" destId="{54737404-C0E8-46E6-B64C-7336053322E3}" srcOrd="1" destOrd="0" presId="urn:microsoft.com/office/officeart/2005/8/layout/list1"/>
    <dgm:cxn modelId="{C81C4EBC-D717-4EE8-85AD-83FF0ABA816A}" type="presOf" srcId="{4A46314D-E872-49D2-B930-2A0EAB2497BE}" destId="{B2AFB302-5CCC-48E1-B4A9-5073A19C8471}" srcOrd="1" destOrd="0" presId="urn:microsoft.com/office/officeart/2005/8/layout/list1"/>
    <dgm:cxn modelId="{E08950C7-B10D-4E43-B6A7-C41CF6B28530}" type="presOf" srcId="{6D99A249-1708-42ED-BABA-83B07B8CC70C}" destId="{E08B44EE-2C73-40AF-BCCA-21FC010EA2E4}" srcOrd="0" destOrd="0" presId="urn:microsoft.com/office/officeart/2005/8/layout/list1"/>
    <dgm:cxn modelId="{BF7B21D2-8F25-4562-B24D-FE6E30FD2105}" srcId="{AEEB5F02-6972-4BAB-94B9-57C26785889A}" destId="{FC76FFCA-FA30-4CF7-BD55-32B89449EFC2}" srcOrd="3" destOrd="0" parTransId="{23F8CE49-36AC-47AF-9892-1402766514F1}" sibTransId="{755552E4-5130-430C-9163-9F0F9D4CE847}"/>
    <dgm:cxn modelId="{2AA875E1-00D4-4F44-A76F-1E1A8FCA3444}" srcId="{AEEB5F02-6972-4BAB-94B9-57C26785889A}" destId="{6D99A249-1708-42ED-BABA-83B07B8CC70C}" srcOrd="1" destOrd="0" parTransId="{DDDD6136-D372-4034-B0D5-E1E1DB7C0A9F}" sibTransId="{C531ADC6-0B2A-4C24-A76B-06C7971614D3}"/>
    <dgm:cxn modelId="{8F7A70CE-552C-4AF9-B930-D5BCCCC0B511}" type="presParOf" srcId="{4E3DCB2F-273F-4114-896F-768C428DC39D}" destId="{4FA07F3A-A66F-4E60-988C-F21BE2402FB1}" srcOrd="0" destOrd="0" presId="urn:microsoft.com/office/officeart/2005/8/layout/list1"/>
    <dgm:cxn modelId="{6741F680-1AFD-458C-8F66-9F4F392A6C10}" type="presParOf" srcId="{4FA07F3A-A66F-4E60-988C-F21BE2402FB1}" destId="{42A6E701-ED0C-4E47-A6FC-99E5BCCA7CB3}" srcOrd="0" destOrd="0" presId="urn:microsoft.com/office/officeart/2005/8/layout/list1"/>
    <dgm:cxn modelId="{971B5849-CEA4-4D6F-87FF-CC16914B24D7}" type="presParOf" srcId="{4FA07F3A-A66F-4E60-988C-F21BE2402FB1}" destId="{B2AFB302-5CCC-48E1-B4A9-5073A19C8471}" srcOrd="1" destOrd="0" presId="urn:microsoft.com/office/officeart/2005/8/layout/list1"/>
    <dgm:cxn modelId="{9E4C686D-59B4-49D0-9994-063124AA1054}" type="presParOf" srcId="{4E3DCB2F-273F-4114-896F-768C428DC39D}" destId="{6E72EF15-6EF2-41ED-BDB1-8D8EB291193A}" srcOrd="1" destOrd="0" presId="urn:microsoft.com/office/officeart/2005/8/layout/list1"/>
    <dgm:cxn modelId="{06D72956-82CC-4098-802F-72B689770148}" type="presParOf" srcId="{4E3DCB2F-273F-4114-896F-768C428DC39D}" destId="{97CBC989-FBEB-443C-AA0D-1AECC4FBF42F}" srcOrd="2" destOrd="0" presId="urn:microsoft.com/office/officeart/2005/8/layout/list1"/>
    <dgm:cxn modelId="{F8E5E92F-19E6-4480-AD94-BC665A71A02A}" type="presParOf" srcId="{4E3DCB2F-273F-4114-896F-768C428DC39D}" destId="{0B9B3A69-D3F1-487B-8595-F772E5C773E6}" srcOrd="3" destOrd="0" presId="urn:microsoft.com/office/officeart/2005/8/layout/list1"/>
    <dgm:cxn modelId="{421C493E-42F7-4FEB-9B8C-B4D3BB47BF2D}" type="presParOf" srcId="{4E3DCB2F-273F-4114-896F-768C428DC39D}" destId="{6B9D7D21-7B36-4B1A-AB24-38A91A3DBFD3}" srcOrd="4" destOrd="0" presId="urn:microsoft.com/office/officeart/2005/8/layout/list1"/>
    <dgm:cxn modelId="{2CCC536B-E0A0-4005-87FC-A83E14D8D2E3}" type="presParOf" srcId="{6B9D7D21-7B36-4B1A-AB24-38A91A3DBFD3}" destId="{E08B44EE-2C73-40AF-BCCA-21FC010EA2E4}" srcOrd="0" destOrd="0" presId="urn:microsoft.com/office/officeart/2005/8/layout/list1"/>
    <dgm:cxn modelId="{21231B4F-142F-4371-BA0E-0235BBD2C62A}" type="presParOf" srcId="{6B9D7D21-7B36-4B1A-AB24-38A91A3DBFD3}" destId="{54737404-C0E8-46E6-B64C-7336053322E3}" srcOrd="1" destOrd="0" presId="urn:microsoft.com/office/officeart/2005/8/layout/list1"/>
    <dgm:cxn modelId="{28CE1D1D-D73C-43A3-8E84-EF4DC411F83B}" type="presParOf" srcId="{4E3DCB2F-273F-4114-896F-768C428DC39D}" destId="{D756B050-5467-4D09-9314-38A6AD832419}" srcOrd="5" destOrd="0" presId="urn:microsoft.com/office/officeart/2005/8/layout/list1"/>
    <dgm:cxn modelId="{B6AE6B3C-94C4-4164-8033-9875F1CACC91}" type="presParOf" srcId="{4E3DCB2F-273F-4114-896F-768C428DC39D}" destId="{361E5A42-18E8-45BC-B4FE-2A68D6445F40}" srcOrd="6" destOrd="0" presId="urn:microsoft.com/office/officeart/2005/8/layout/list1"/>
    <dgm:cxn modelId="{EF32ADBF-2AD0-4F00-842C-D6CC77543FBA}" type="presParOf" srcId="{4E3DCB2F-273F-4114-896F-768C428DC39D}" destId="{8EE0AFE9-5B21-430D-9770-90C8194B05F9}" srcOrd="7" destOrd="0" presId="urn:microsoft.com/office/officeart/2005/8/layout/list1"/>
    <dgm:cxn modelId="{FB23C5AF-A087-4021-A7D5-2EC895847CE5}" type="presParOf" srcId="{4E3DCB2F-273F-4114-896F-768C428DC39D}" destId="{88365EE8-0216-48E4-8DCE-3A1E8CB3EDC0}" srcOrd="8" destOrd="0" presId="urn:microsoft.com/office/officeart/2005/8/layout/list1"/>
    <dgm:cxn modelId="{ED7DB87D-7459-4925-85FF-A55C079986AD}" type="presParOf" srcId="{88365EE8-0216-48E4-8DCE-3A1E8CB3EDC0}" destId="{643B661F-AF5F-4CCE-BC69-992FEE409619}" srcOrd="0" destOrd="0" presId="urn:microsoft.com/office/officeart/2005/8/layout/list1"/>
    <dgm:cxn modelId="{27A2EF4C-59A9-412A-887C-3A1B7C4884FE}" type="presParOf" srcId="{88365EE8-0216-48E4-8DCE-3A1E8CB3EDC0}" destId="{F57FF7F2-9003-42A9-B754-BA3836AC4B20}" srcOrd="1" destOrd="0" presId="urn:microsoft.com/office/officeart/2005/8/layout/list1"/>
    <dgm:cxn modelId="{93413C75-F1A4-489A-B337-9755116330B9}" type="presParOf" srcId="{4E3DCB2F-273F-4114-896F-768C428DC39D}" destId="{91A3D0DB-0EFC-4A38-8E25-44A53A0AA985}" srcOrd="9" destOrd="0" presId="urn:microsoft.com/office/officeart/2005/8/layout/list1"/>
    <dgm:cxn modelId="{D3A5C74E-26C1-467B-A959-BF59A5963BB0}" type="presParOf" srcId="{4E3DCB2F-273F-4114-896F-768C428DC39D}" destId="{B97B564F-00B4-4E83-A896-F26A3062BCFF}" srcOrd="10" destOrd="0" presId="urn:microsoft.com/office/officeart/2005/8/layout/list1"/>
    <dgm:cxn modelId="{C143EB23-2B7B-4BD8-9048-56A1C5BF4F50}" type="presParOf" srcId="{4E3DCB2F-273F-4114-896F-768C428DC39D}" destId="{A6D7B055-0E16-4756-BD96-6BD118494C93}" srcOrd="11" destOrd="0" presId="urn:microsoft.com/office/officeart/2005/8/layout/list1"/>
    <dgm:cxn modelId="{58261987-3EDF-40E9-A12B-2FC2665C8C5B}" type="presParOf" srcId="{4E3DCB2F-273F-4114-896F-768C428DC39D}" destId="{057A5728-B00A-4DD6-BCD6-ABE276A6A647}" srcOrd="12" destOrd="0" presId="urn:microsoft.com/office/officeart/2005/8/layout/list1"/>
    <dgm:cxn modelId="{DE7FB80C-B777-43A0-A2A0-9868543A4083}" type="presParOf" srcId="{057A5728-B00A-4DD6-BCD6-ABE276A6A647}" destId="{EE38B1AA-B438-4173-B35E-19CD5777B585}" srcOrd="0" destOrd="0" presId="urn:microsoft.com/office/officeart/2005/8/layout/list1"/>
    <dgm:cxn modelId="{3959E90F-1D10-4292-B442-DE540A0BF66A}" type="presParOf" srcId="{057A5728-B00A-4DD6-BCD6-ABE276A6A647}" destId="{94B63F7C-94B0-432A-8B3E-B21F8D80F2DA}" srcOrd="1" destOrd="0" presId="urn:microsoft.com/office/officeart/2005/8/layout/list1"/>
    <dgm:cxn modelId="{6653C583-9470-45C9-84A3-AC147387F6C0}" type="presParOf" srcId="{4E3DCB2F-273F-4114-896F-768C428DC39D}" destId="{377C2910-F716-4635-8376-E92A759F2C00}" srcOrd="13" destOrd="0" presId="urn:microsoft.com/office/officeart/2005/8/layout/list1"/>
    <dgm:cxn modelId="{77DD71C7-209E-40F4-932A-D33DA7ED83C0}" type="presParOf" srcId="{4E3DCB2F-273F-4114-896F-768C428DC39D}" destId="{BE9AE106-07F1-4561-A3A1-43790E5A946F}" srcOrd="14" destOrd="0" presId="urn:microsoft.com/office/officeart/2005/8/layout/list1"/>
    <dgm:cxn modelId="{095E69AB-B778-47B5-B7FD-D4E683D6AEB1}" type="presParOf" srcId="{4E3DCB2F-273F-4114-896F-768C428DC39D}" destId="{F5C10D0E-0DF6-4702-BDBB-7308AC7CFEC8}" srcOrd="15" destOrd="0" presId="urn:microsoft.com/office/officeart/2005/8/layout/list1"/>
    <dgm:cxn modelId="{AD097AC2-9609-4DA4-BAB2-6E744CF010C7}" type="presParOf" srcId="{4E3DCB2F-273F-4114-896F-768C428DC39D}" destId="{5AE3A7B0-D5DA-4489-91DD-433459F38A7E}" srcOrd="16" destOrd="0" presId="urn:microsoft.com/office/officeart/2005/8/layout/list1"/>
    <dgm:cxn modelId="{CD21E7F4-9E7F-4EC8-A6BE-4E08E00CD257}" type="presParOf" srcId="{5AE3A7B0-D5DA-4489-91DD-433459F38A7E}" destId="{45D9530A-BAA8-41EE-AE16-844332DDE4E5}" srcOrd="0" destOrd="0" presId="urn:microsoft.com/office/officeart/2005/8/layout/list1"/>
    <dgm:cxn modelId="{DB371199-18EA-4036-9FF9-9A92CD799907}" type="presParOf" srcId="{5AE3A7B0-D5DA-4489-91DD-433459F38A7E}" destId="{27EEDC87-4B49-43E0-A773-728EA7134BFF}" srcOrd="1" destOrd="0" presId="urn:microsoft.com/office/officeart/2005/8/layout/list1"/>
    <dgm:cxn modelId="{14398C45-A14F-44A1-AC06-DFC81EF496CC}" type="presParOf" srcId="{4E3DCB2F-273F-4114-896F-768C428DC39D}" destId="{CA106594-0E79-487C-8314-D6623E974ED2}" srcOrd="17" destOrd="0" presId="urn:microsoft.com/office/officeart/2005/8/layout/list1"/>
    <dgm:cxn modelId="{5D50D617-6717-4DC3-B126-C9C64FA2D058}" type="presParOf" srcId="{4E3DCB2F-273F-4114-896F-768C428DC39D}" destId="{8313021D-FF80-440C-82CB-C6D62A190C83}"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582EA87-DADA-4B25-AA32-5BB932A11E54}" type="doc">
      <dgm:prSet loTypeId="urn:microsoft.com/office/officeart/2008/layout/PictureAccentList" loCatId="list" qsTypeId="urn:microsoft.com/office/officeart/2005/8/quickstyle/simple1" qsCatId="simple" csTypeId="urn:microsoft.com/office/officeart/2005/8/colors/accent1_2" csCatId="accent1" phldr="1"/>
      <dgm:spPr/>
      <dgm:t>
        <a:bodyPr/>
        <a:lstStyle/>
        <a:p>
          <a:endParaRPr lang="id-ID"/>
        </a:p>
      </dgm:t>
    </dgm:pt>
    <dgm:pt modelId="{CAFC5B9E-1E0D-4363-AB01-350839A9DB6F}">
      <dgm:prSet phldrT="[Text]"/>
      <dgm:spPr>
        <a:solidFill>
          <a:srgbClr val="FFC000"/>
        </a:solidFill>
      </dgm:spPr>
      <dgm:t>
        <a:bodyPr/>
        <a:lstStyle/>
        <a:p>
          <a:pPr algn="ctr"/>
          <a:r>
            <a:rPr lang="en-US" cap="all" baseline="0" dirty="0" err="1">
              <a:solidFill>
                <a:srgbClr val="002060"/>
              </a:solidFill>
            </a:rPr>
            <a:t>Pelaksanaan</a:t>
          </a:r>
          <a:r>
            <a:rPr lang="en-US" cap="all" baseline="0" dirty="0">
              <a:solidFill>
                <a:srgbClr val="002060"/>
              </a:solidFill>
            </a:rPr>
            <a:t> </a:t>
          </a:r>
          <a:r>
            <a:rPr lang="en-US" cap="all" baseline="0" dirty="0" err="1">
              <a:solidFill>
                <a:srgbClr val="002060"/>
              </a:solidFill>
            </a:rPr>
            <a:t>Rencana</a:t>
          </a:r>
          <a:r>
            <a:rPr lang="en-US" cap="all" baseline="0" dirty="0">
              <a:solidFill>
                <a:srgbClr val="002060"/>
              </a:solidFill>
            </a:rPr>
            <a:t> K3</a:t>
          </a:r>
        </a:p>
        <a:p>
          <a:pPr algn="just"/>
          <a:r>
            <a:rPr lang="en-US" dirty="0" err="1"/>
            <a:t>Pelaksanaan</a:t>
          </a:r>
          <a:r>
            <a:rPr lang="en-US" dirty="0"/>
            <a:t> </a:t>
          </a:r>
          <a:r>
            <a:rPr lang="en-US" dirty="0" err="1"/>
            <a:t>rencana</a:t>
          </a:r>
          <a:r>
            <a:rPr lang="en-US" dirty="0"/>
            <a:t> K3 </a:t>
          </a:r>
          <a:r>
            <a:rPr lang="en-US" dirty="0" err="1"/>
            <a:t>harus</a:t>
          </a:r>
          <a:r>
            <a:rPr lang="en-US" dirty="0"/>
            <a:t> </a:t>
          </a:r>
          <a:r>
            <a:rPr lang="en-US" dirty="0" err="1"/>
            <a:t>dilaksanakan</a:t>
          </a:r>
          <a:r>
            <a:rPr lang="en-US" dirty="0"/>
            <a:t> oleh </a:t>
          </a:r>
          <a:r>
            <a:rPr lang="en-US" dirty="0" err="1"/>
            <a:t>pengusaha</a:t>
          </a:r>
          <a:r>
            <a:rPr lang="en-US" dirty="0"/>
            <a:t> dan/</a:t>
          </a:r>
          <a:r>
            <a:rPr lang="en-US" dirty="0" err="1"/>
            <a:t>atau</a:t>
          </a:r>
          <a:r>
            <a:rPr lang="en-US" dirty="0"/>
            <a:t> </a:t>
          </a:r>
          <a:r>
            <a:rPr lang="en-US" dirty="0" err="1"/>
            <a:t>pengurus</a:t>
          </a:r>
          <a:r>
            <a:rPr lang="en-US" dirty="0"/>
            <a:t> </a:t>
          </a:r>
          <a:r>
            <a:rPr lang="en-US" dirty="0" err="1"/>
            <a:t>perusahaan</a:t>
          </a:r>
          <a:r>
            <a:rPr lang="en-US" dirty="0"/>
            <a:t> </a:t>
          </a:r>
          <a:r>
            <a:rPr lang="en-US" dirty="0" err="1"/>
            <a:t>atau</a:t>
          </a:r>
          <a:r>
            <a:rPr lang="en-US" dirty="0"/>
            <a:t> </a:t>
          </a:r>
          <a:r>
            <a:rPr lang="en-US" dirty="0" err="1"/>
            <a:t>tempat</a:t>
          </a:r>
          <a:r>
            <a:rPr lang="en-US" dirty="0"/>
            <a:t> </a:t>
          </a:r>
          <a:r>
            <a:rPr lang="en-US" dirty="0" err="1"/>
            <a:t>kerja</a:t>
          </a:r>
          <a:r>
            <a:rPr lang="en-US" dirty="0"/>
            <a:t> </a:t>
          </a:r>
          <a:r>
            <a:rPr lang="en-US" dirty="0" err="1"/>
            <a:t>dengan</a:t>
          </a:r>
          <a:endParaRPr lang="id-ID" dirty="0"/>
        </a:p>
      </dgm:t>
    </dgm:pt>
    <dgm:pt modelId="{CAF004BD-5AF9-4E54-A8BA-D1ECC334A3D9}" type="parTrans" cxnId="{0FB8BB64-5674-4C76-93C1-A0AC93E63C23}">
      <dgm:prSet/>
      <dgm:spPr/>
      <dgm:t>
        <a:bodyPr/>
        <a:lstStyle/>
        <a:p>
          <a:endParaRPr lang="id-ID"/>
        </a:p>
      </dgm:t>
    </dgm:pt>
    <dgm:pt modelId="{C6304912-AE74-4372-B23D-37E92154B9DB}" type="sibTrans" cxnId="{0FB8BB64-5674-4C76-93C1-A0AC93E63C23}">
      <dgm:prSet/>
      <dgm:spPr/>
      <dgm:t>
        <a:bodyPr/>
        <a:lstStyle/>
        <a:p>
          <a:endParaRPr lang="id-ID"/>
        </a:p>
      </dgm:t>
    </dgm:pt>
    <dgm:pt modelId="{FD29A413-FB5E-4746-9256-93C15D226F18}">
      <dgm:prSet phldrT="[Text]"/>
      <dgm:spPr>
        <a:solidFill>
          <a:srgbClr val="C00000"/>
        </a:solidFill>
      </dgm:spPr>
      <dgm:t>
        <a:bodyPr/>
        <a:lstStyle/>
        <a:p>
          <a:r>
            <a:rPr lang="en-US" dirty="0" err="1"/>
            <a:t>Menyediakan</a:t>
          </a:r>
          <a:r>
            <a:rPr lang="en-US" dirty="0"/>
            <a:t> </a:t>
          </a:r>
          <a:r>
            <a:rPr lang="en-US" dirty="0" err="1"/>
            <a:t>sumber</a:t>
          </a:r>
          <a:r>
            <a:rPr lang="en-US" dirty="0"/>
            <a:t> </a:t>
          </a:r>
          <a:r>
            <a:rPr lang="en-US" dirty="0" err="1"/>
            <a:t>daya</a:t>
          </a:r>
          <a:r>
            <a:rPr lang="en-US" dirty="0"/>
            <a:t> </a:t>
          </a:r>
          <a:r>
            <a:rPr lang="en-US" dirty="0" err="1"/>
            <a:t>manusia</a:t>
          </a:r>
          <a:r>
            <a:rPr lang="en-US" dirty="0"/>
            <a:t> yang </a:t>
          </a:r>
          <a:r>
            <a:rPr lang="en-US" dirty="0" err="1"/>
            <a:t>mempunyai</a:t>
          </a:r>
          <a:r>
            <a:rPr lang="en-US" dirty="0"/>
            <a:t> </a:t>
          </a:r>
          <a:r>
            <a:rPr lang="en-US" dirty="0" err="1"/>
            <a:t>kualifikasi</a:t>
          </a:r>
          <a:endParaRPr lang="id-ID" dirty="0"/>
        </a:p>
      </dgm:t>
    </dgm:pt>
    <dgm:pt modelId="{96436C0B-7054-4FC5-AFAE-B4D80FF95A88}" type="parTrans" cxnId="{E7C30DAB-06EA-4C97-A658-48298DF47656}">
      <dgm:prSet/>
      <dgm:spPr/>
      <dgm:t>
        <a:bodyPr/>
        <a:lstStyle/>
        <a:p>
          <a:endParaRPr lang="id-ID"/>
        </a:p>
      </dgm:t>
    </dgm:pt>
    <dgm:pt modelId="{14F73491-824B-4524-85E0-989B04EDEA02}" type="sibTrans" cxnId="{E7C30DAB-06EA-4C97-A658-48298DF47656}">
      <dgm:prSet/>
      <dgm:spPr/>
      <dgm:t>
        <a:bodyPr/>
        <a:lstStyle/>
        <a:p>
          <a:endParaRPr lang="id-ID"/>
        </a:p>
      </dgm:t>
    </dgm:pt>
    <dgm:pt modelId="{95B577D1-1CCF-497E-B638-64A4220AD61A}">
      <dgm:prSet phldrT="[Text]"/>
      <dgm:spPr>
        <a:solidFill>
          <a:srgbClr val="00B0F0"/>
        </a:solidFill>
      </dgm:spPr>
      <dgm:t>
        <a:bodyPr/>
        <a:lstStyle/>
        <a:p>
          <a:r>
            <a:rPr lang="en-US" dirty="0" err="1"/>
            <a:t>Menyediakan</a:t>
          </a:r>
          <a:r>
            <a:rPr lang="en-US" dirty="0"/>
            <a:t> </a:t>
          </a:r>
          <a:r>
            <a:rPr lang="en-US" dirty="0" err="1"/>
            <a:t>prasarana</a:t>
          </a:r>
          <a:r>
            <a:rPr lang="en-US" dirty="0"/>
            <a:t> dan </a:t>
          </a:r>
          <a:r>
            <a:rPr lang="en-US" dirty="0" err="1"/>
            <a:t>sarana</a:t>
          </a:r>
          <a:r>
            <a:rPr lang="en-US" dirty="0"/>
            <a:t> yang </a:t>
          </a:r>
          <a:r>
            <a:rPr lang="en-US" dirty="0" err="1"/>
            <a:t>memadai</a:t>
          </a:r>
          <a:endParaRPr lang="id-ID" dirty="0"/>
        </a:p>
      </dgm:t>
    </dgm:pt>
    <dgm:pt modelId="{C5BA0431-6DB6-4BCB-892F-A632612AD010}" type="parTrans" cxnId="{56D9B55D-E690-4CBA-AC84-B72D6FA0E37F}">
      <dgm:prSet/>
      <dgm:spPr/>
      <dgm:t>
        <a:bodyPr/>
        <a:lstStyle/>
        <a:p>
          <a:endParaRPr lang="id-ID"/>
        </a:p>
      </dgm:t>
    </dgm:pt>
    <dgm:pt modelId="{5ECA4A7B-25B6-464B-9353-80B85429CD8D}" type="sibTrans" cxnId="{56D9B55D-E690-4CBA-AC84-B72D6FA0E37F}">
      <dgm:prSet/>
      <dgm:spPr/>
      <dgm:t>
        <a:bodyPr/>
        <a:lstStyle/>
        <a:p>
          <a:endParaRPr lang="id-ID"/>
        </a:p>
      </dgm:t>
    </dgm:pt>
    <dgm:pt modelId="{F134D172-1BF8-4A02-868F-4202405F6AAC}" type="pres">
      <dgm:prSet presAssocID="{0582EA87-DADA-4B25-AA32-5BB932A11E54}" presName="layout" presStyleCnt="0">
        <dgm:presLayoutVars>
          <dgm:chMax/>
          <dgm:chPref/>
          <dgm:dir/>
          <dgm:animOne val="branch"/>
          <dgm:animLvl val="lvl"/>
          <dgm:resizeHandles/>
        </dgm:presLayoutVars>
      </dgm:prSet>
      <dgm:spPr/>
    </dgm:pt>
    <dgm:pt modelId="{1740FD7C-C63A-457A-9C69-73D75CCF8253}" type="pres">
      <dgm:prSet presAssocID="{CAFC5B9E-1E0D-4363-AB01-350839A9DB6F}" presName="root" presStyleCnt="0">
        <dgm:presLayoutVars>
          <dgm:chMax/>
          <dgm:chPref val="4"/>
        </dgm:presLayoutVars>
      </dgm:prSet>
      <dgm:spPr/>
    </dgm:pt>
    <dgm:pt modelId="{CFFED95F-A53B-4614-B305-A1CEF4DB6553}" type="pres">
      <dgm:prSet presAssocID="{CAFC5B9E-1E0D-4363-AB01-350839A9DB6F}" presName="rootComposite" presStyleCnt="0">
        <dgm:presLayoutVars/>
      </dgm:prSet>
      <dgm:spPr/>
    </dgm:pt>
    <dgm:pt modelId="{1D841C82-4A37-49BD-861E-E4A057F8BC7D}" type="pres">
      <dgm:prSet presAssocID="{CAFC5B9E-1E0D-4363-AB01-350839A9DB6F}" presName="rootText" presStyleLbl="node0" presStyleIdx="0" presStyleCnt="1">
        <dgm:presLayoutVars>
          <dgm:chMax/>
          <dgm:chPref val="4"/>
        </dgm:presLayoutVars>
      </dgm:prSet>
      <dgm:spPr/>
    </dgm:pt>
    <dgm:pt modelId="{12CB3619-0FBE-46F3-91D7-27B96F6F868F}" type="pres">
      <dgm:prSet presAssocID="{CAFC5B9E-1E0D-4363-AB01-350839A9DB6F}" presName="childShape" presStyleCnt="0">
        <dgm:presLayoutVars>
          <dgm:chMax val="0"/>
          <dgm:chPref val="0"/>
        </dgm:presLayoutVars>
      </dgm:prSet>
      <dgm:spPr/>
    </dgm:pt>
    <dgm:pt modelId="{AB179A44-B6E9-44A8-9A20-FE608EB08C2E}" type="pres">
      <dgm:prSet presAssocID="{FD29A413-FB5E-4746-9256-93C15D226F18}" presName="childComposite" presStyleCnt="0">
        <dgm:presLayoutVars>
          <dgm:chMax val="0"/>
          <dgm:chPref val="0"/>
        </dgm:presLayoutVars>
      </dgm:prSet>
      <dgm:spPr/>
    </dgm:pt>
    <dgm:pt modelId="{EFA7BF74-D207-4336-A9CC-64AD87DC18A6}" type="pres">
      <dgm:prSet presAssocID="{FD29A413-FB5E-4746-9256-93C15D226F18}" presName="Image" presStyleLbl="node1" presStyleIdx="0" presStyleCnt="2"/>
      <dgm:spPr/>
    </dgm:pt>
    <dgm:pt modelId="{1E55F920-EECA-4835-B112-CB6F89B0AADE}" type="pres">
      <dgm:prSet presAssocID="{FD29A413-FB5E-4746-9256-93C15D226F18}" presName="childText" presStyleLbl="lnNode1" presStyleIdx="0" presStyleCnt="2">
        <dgm:presLayoutVars>
          <dgm:chMax val="0"/>
          <dgm:chPref val="0"/>
          <dgm:bulletEnabled val="1"/>
        </dgm:presLayoutVars>
      </dgm:prSet>
      <dgm:spPr/>
    </dgm:pt>
    <dgm:pt modelId="{BC440991-B831-403C-A549-B72C7F67A400}" type="pres">
      <dgm:prSet presAssocID="{95B577D1-1CCF-497E-B638-64A4220AD61A}" presName="childComposite" presStyleCnt="0">
        <dgm:presLayoutVars>
          <dgm:chMax val="0"/>
          <dgm:chPref val="0"/>
        </dgm:presLayoutVars>
      </dgm:prSet>
      <dgm:spPr/>
    </dgm:pt>
    <dgm:pt modelId="{0F25E221-45D0-482E-9D6B-23B2E1EF283A}" type="pres">
      <dgm:prSet presAssocID="{95B577D1-1CCF-497E-B638-64A4220AD61A}" presName="Image" presStyleLbl="node1" presStyleIdx="1" presStyleCnt="2"/>
      <dgm:spPr/>
    </dgm:pt>
    <dgm:pt modelId="{402C6FCF-1089-4E04-8D62-32FCA21C830C}" type="pres">
      <dgm:prSet presAssocID="{95B577D1-1CCF-497E-B638-64A4220AD61A}" presName="childText" presStyleLbl="lnNode1" presStyleIdx="1" presStyleCnt="2">
        <dgm:presLayoutVars>
          <dgm:chMax val="0"/>
          <dgm:chPref val="0"/>
          <dgm:bulletEnabled val="1"/>
        </dgm:presLayoutVars>
      </dgm:prSet>
      <dgm:spPr/>
    </dgm:pt>
  </dgm:ptLst>
  <dgm:cxnLst>
    <dgm:cxn modelId="{E0137901-0F04-4BED-BD84-628F4975BC7E}" type="presOf" srcId="{FD29A413-FB5E-4746-9256-93C15D226F18}" destId="{1E55F920-EECA-4835-B112-CB6F89B0AADE}" srcOrd="0" destOrd="0" presId="urn:microsoft.com/office/officeart/2008/layout/PictureAccentList"/>
    <dgm:cxn modelId="{FC996F2C-40BF-4544-A955-4168CE307DC5}" type="presOf" srcId="{0582EA87-DADA-4B25-AA32-5BB932A11E54}" destId="{F134D172-1BF8-4A02-868F-4202405F6AAC}" srcOrd="0" destOrd="0" presId="urn:microsoft.com/office/officeart/2008/layout/PictureAccentList"/>
    <dgm:cxn modelId="{B4CCF73B-9346-45EE-B044-8DF6BD9078AE}" type="presOf" srcId="{CAFC5B9E-1E0D-4363-AB01-350839A9DB6F}" destId="{1D841C82-4A37-49BD-861E-E4A057F8BC7D}" srcOrd="0" destOrd="0" presId="urn:microsoft.com/office/officeart/2008/layout/PictureAccentList"/>
    <dgm:cxn modelId="{56D9B55D-E690-4CBA-AC84-B72D6FA0E37F}" srcId="{CAFC5B9E-1E0D-4363-AB01-350839A9DB6F}" destId="{95B577D1-1CCF-497E-B638-64A4220AD61A}" srcOrd="1" destOrd="0" parTransId="{C5BA0431-6DB6-4BCB-892F-A632612AD010}" sibTransId="{5ECA4A7B-25B6-464B-9353-80B85429CD8D}"/>
    <dgm:cxn modelId="{0FB8BB64-5674-4C76-93C1-A0AC93E63C23}" srcId="{0582EA87-DADA-4B25-AA32-5BB932A11E54}" destId="{CAFC5B9E-1E0D-4363-AB01-350839A9DB6F}" srcOrd="0" destOrd="0" parTransId="{CAF004BD-5AF9-4E54-A8BA-D1ECC334A3D9}" sibTransId="{C6304912-AE74-4372-B23D-37E92154B9DB}"/>
    <dgm:cxn modelId="{E7C30DAB-06EA-4C97-A658-48298DF47656}" srcId="{CAFC5B9E-1E0D-4363-AB01-350839A9DB6F}" destId="{FD29A413-FB5E-4746-9256-93C15D226F18}" srcOrd="0" destOrd="0" parTransId="{96436C0B-7054-4FC5-AFAE-B4D80FF95A88}" sibTransId="{14F73491-824B-4524-85E0-989B04EDEA02}"/>
    <dgm:cxn modelId="{9548B4D6-2080-4305-BD6D-29B91BEF9885}" type="presOf" srcId="{95B577D1-1CCF-497E-B638-64A4220AD61A}" destId="{402C6FCF-1089-4E04-8D62-32FCA21C830C}" srcOrd="0" destOrd="0" presId="urn:microsoft.com/office/officeart/2008/layout/PictureAccentList"/>
    <dgm:cxn modelId="{ACF845D5-8022-4B01-AF71-DD08AFAFA7CF}" type="presParOf" srcId="{F134D172-1BF8-4A02-868F-4202405F6AAC}" destId="{1740FD7C-C63A-457A-9C69-73D75CCF8253}" srcOrd="0" destOrd="0" presId="urn:microsoft.com/office/officeart/2008/layout/PictureAccentList"/>
    <dgm:cxn modelId="{13EC16B0-5457-4359-9F1A-C78AA8628601}" type="presParOf" srcId="{1740FD7C-C63A-457A-9C69-73D75CCF8253}" destId="{CFFED95F-A53B-4614-B305-A1CEF4DB6553}" srcOrd="0" destOrd="0" presId="urn:microsoft.com/office/officeart/2008/layout/PictureAccentList"/>
    <dgm:cxn modelId="{9942FFCF-F14C-4CD5-A2F7-3073FF3D4AFB}" type="presParOf" srcId="{CFFED95F-A53B-4614-B305-A1CEF4DB6553}" destId="{1D841C82-4A37-49BD-861E-E4A057F8BC7D}" srcOrd="0" destOrd="0" presId="urn:microsoft.com/office/officeart/2008/layout/PictureAccentList"/>
    <dgm:cxn modelId="{21029AAF-18C8-4ED7-B8D8-013EC101B2EA}" type="presParOf" srcId="{1740FD7C-C63A-457A-9C69-73D75CCF8253}" destId="{12CB3619-0FBE-46F3-91D7-27B96F6F868F}" srcOrd="1" destOrd="0" presId="urn:microsoft.com/office/officeart/2008/layout/PictureAccentList"/>
    <dgm:cxn modelId="{ADB9E27B-BC7E-448D-84B4-761F02C4C733}" type="presParOf" srcId="{12CB3619-0FBE-46F3-91D7-27B96F6F868F}" destId="{AB179A44-B6E9-44A8-9A20-FE608EB08C2E}" srcOrd="0" destOrd="0" presId="urn:microsoft.com/office/officeart/2008/layout/PictureAccentList"/>
    <dgm:cxn modelId="{2AD1500D-28CB-476B-9D77-62A1CF311588}" type="presParOf" srcId="{AB179A44-B6E9-44A8-9A20-FE608EB08C2E}" destId="{EFA7BF74-D207-4336-A9CC-64AD87DC18A6}" srcOrd="0" destOrd="0" presId="urn:microsoft.com/office/officeart/2008/layout/PictureAccentList"/>
    <dgm:cxn modelId="{9180801C-6424-4818-8E24-C1F8DC93C1F4}" type="presParOf" srcId="{AB179A44-B6E9-44A8-9A20-FE608EB08C2E}" destId="{1E55F920-EECA-4835-B112-CB6F89B0AADE}" srcOrd="1" destOrd="0" presId="urn:microsoft.com/office/officeart/2008/layout/PictureAccentList"/>
    <dgm:cxn modelId="{1CC5BE86-3527-4FE1-B3A1-AF9653F77A57}" type="presParOf" srcId="{12CB3619-0FBE-46F3-91D7-27B96F6F868F}" destId="{BC440991-B831-403C-A549-B72C7F67A400}" srcOrd="1" destOrd="0" presId="urn:microsoft.com/office/officeart/2008/layout/PictureAccentList"/>
    <dgm:cxn modelId="{B4F39573-079B-4395-9A7E-679852AC5482}" type="presParOf" srcId="{BC440991-B831-403C-A549-B72C7F67A400}" destId="{0F25E221-45D0-482E-9D6B-23B2E1EF283A}" srcOrd="0" destOrd="0" presId="urn:microsoft.com/office/officeart/2008/layout/PictureAccentList"/>
    <dgm:cxn modelId="{2E54F9F1-60E1-4D51-82E1-302E80073A54}" type="presParOf" srcId="{BC440991-B831-403C-A549-B72C7F67A400}" destId="{402C6FCF-1089-4E04-8D62-32FCA21C830C}" srcOrd="1" destOrd="0" presId="urn:microsoft.com/office/officeart/2008/layout/Pictu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45E7F04-428D-443B-BDEB-D732CE8D86BE}" type="doc">
      <dgm:prSet loTypeId="urn:microsoft.com/office/officeart/2008/layout/PictureAccentList" loCatId="picture" qsTypeId="urn:microsoft.com/office/officeart/2005/8/quickstyle/simple1" qsCatId="simple" csTypeId="urn:microsoft.com/office/officeart/2005/8/colors/accent1_2" csCatId="accent1" phldr="1"/>
      <dgm:spPr/>
      <dgm:t>
        <a:bodyPr/>
        <a:lstStyle/>
        <a:p>
          <a:endParaRPr lang="id-ID"/>
        </a:p>
      </dgm:t>
    </dgm:pt>
    <dgm:pt modelId="{8A970B55-54BD-468C-9ABB-2B5DEE8E634B}">
      <dgm:prSet phldrT="[Text]"/>
      <dgm:spPr>
        <a:solidFill>
          <a:schemeClr val="accent5">
            <a:lumMod val="60000"/>
            <a:lumOff val="40000"/>
          </a:schemeClr>
        </a:solidFill>
      </dgm:spPr>
      <dgm:t>
        <a:bodyPr/>
        <a:lstStyle/>
        <a:p>
          <a:r>
            <a:rPr lang="en-US" dirty="0"/>
            <a:t>A.  </a:t>
          </a:r>
          <a:r>
            <a:rPr lang="id-ID" dirty="0"/>
            <a:t>Organisasi K3</a:t>
          </a:r>
        </a:p>
      </dgm:t>
    </dgm:pt>
    <dgm:pt modelId="{F566CA77-C153-4E2C-97AF-F19E523C71C5}" type="parTrans" cxnId="{4552A0E0-C6B7-447A-9EDD-2E48BF8A8D48}">
      <dgm:prSet/>
      <dgm:spPr/>
      <dgm:t>
        <a:bodyPr/>
        <a:lstStyle/>
        <a:p>
          <a:endParaRPr lang="id-ID"/>
        </a:p>
      </dgm:t>
    </dgm:pt>
    <dgm:pt modelId="{E4878181-75AB-4BB2-8395-16997A54104F}" type="sibTrans" cxnId="{4552A0E0-C6B7-447A-9EDD-2E48BF8A8D48}">
      <dgm:prSet/>
      <dgm:spPr/>
      <dgm:t>
        <a:bodyPr/>
        <a:lstStyle/>
        <a:p>
          <a:endParaRPr lang="id-ID"/>
        </a:p>
      </dgm:t>
    </dgm:pt>
    <dgm:pt modelId="{0CB78758-86BD-4D7D-94C5-D88761DE9369}">
      <dgm:prSet phldrT="[Text]"/>
      <dgm:spPr>
        <a:solidFill>
          <a:srgbClr val="00B0F0"/>
        </a:solidFill>
        <a:ln>
          <a:solidFill>
            <a:srgbClr val="00B0F0"/>
          </a:solidFill>
        </a:ln>
      </dgm:spPr>
      <dgm:t>
        <a:bodyPr/>
        <a:lstStyle/>
        <a:p>
          <a:r>
            <a:rPr lang="id-ID" dirty="0"/>
            <a:t>Struktural</a:t>
          </a:r>
        </a:p>
      </dgm:t>
    </dgm:pt>
    <dgm:pt modelId="{ED89141E-41BA-461C-B2BD-FFF34C7DACA8}" type="parTrans" cxnId="{998AE5CC-10B6-46B9-AB35-C6BCB28E10E8}">
      <dgm:prSet/>
      <dgm:spPr/>
      <dgm:t>
        <a:bodyPr/>
        <a:lstStyle/>
        <a:p>
          <a:endParaRPr lang="id-ID"/>
        </a:p>
      </dgm:t>
    </dgm:pt>
    <dgm:pt modelId="{3377D372-B35B-472F-B17E-E71FA82E97AC}" type="sibTrans" cxnId="{998AE5CC-10B6-46B9-AB35-C6BCB28E10E8}">
      <dgm:prSet/>
      <dgm:spPr/>
      <dgm:t>
        <a:bodyPr/>
        <a:lstStyle/>
        <a:p>
          <a:endParaRPr lang="id-ID"/>
        </a:p>
      </dgm:t>
    </dgm:pt>
    <dgm:pt modelId="{F9FD8065-E0B6-4F16-A529-6FC0A6131A85}">
      <dgm:prSet phldrT="[Text]"/>
      <dgm:spPr/>
      <dgm:t>
        <a:bodyPr/>
        <a:lstStyle/>
        <a:p>
          <a:r>
            <a:rPr lang="id-ID" dirty="0"/>
            <a:t>Non Struktural</a:t>
          </a:r>
        </a:p>
      </dgm:t>
    </dgm:pt>
    <dgm:pt modelId="{D75278BA-AD5B-454A-A3AE-C58338FD4EEE}" type="parTrans" cxnId="{542623DC-4E03-47E6-B911-D33839B4FE7E}">
      <dgm:prSet/>
      <dgm:spPr/>
      <dgm:t>
        <a:bodyPr/>
        <a:lstStyle/>
        <a:p>
          <a:endParaRPr lang="id-ID"/>
        </a:p>
      </dgm:t>
    </dgm:pt>
    <dgm:pt modelId="{1CA1FB71-D5CA-40ED-8529-A28759E9E4F8}" type="sibTrans" cxnId="{542623DC-4E03-47E6-B911-D33839B4FE7E}">
      <dgm:prSet/>
      <dgm:spPr/>
      <dgm:t>
        <a:bodyPr/>
        <a:lstStyle/>
        <a:p>
          <a:endParaRPr lang="id-ID"/>
        </a:p>
      </dgm:t>
    </dgm:pt>
    <dgm:pt modelId="{53C35B4C-4CC8-413F-A895-1A1D7212DA2C}" type="pres">
      <dgm:prSet presAssocID="{245E7F04-428D-443B-BDEB-D732CE8D86BE}" presName="layout" presStyleCnt="0">
        <dgm:presLayoutVars>
          <dgm:chMax/>
          <dgm:chPref/>
          <dgm:dir/>
          <dgm:animOne val="branch"/>
          <dgm:animLvl val="lvl"/>
          <dgm:resizeHandles/>
        </dgm:presLayoutVars>
      </dgm:prSet>
      <dgm:spPr/>
    </dgm:pt>
    <dgm:pt modelId="{8199CC41-7BD9-44A0-A41D-2FACAA2621C7}" type="pres">
      <dgm:prSet presAssocID="{8A970B55-54BD-468C-9ABB-2B5DEE8E634B}" presName="root" presStyleCnt="0">
        <dgm:presLayoutVars>
          <dgm:chMax/>
          <dgm:chPref val="4"/>
        </dgm:presLayoutVars>
      </dgm:prSet>
      <dgm:spPr/>
    </dgm:pt>
    <dgm:pt modelId="{711D1A49-9884-46A5-9375-65D985DB3F92}" type="pres">
      <dgm:prSet presAssocID="{8A970B55-54BD-468C-9ABB-2B5DEE8E634B}" presName="rootComposite" presStyleCnt="0">
        <dgm:presLayoutVars/>
      </dgm:prSet>
      <dgm:spPr/>
    </dgm:pt>
    <dgm:pt modelId="{26F06572-F160-4753-ACBD-1CF8BC7B68AA}" type="pres">
      <dgm:prSet presAssocID="{8A970B55-54BD-468C-9ABB-2B5DEE8E634B}" presName="rootText" presStyleLbl="node0" presStyleIdx="0" presStyleCnt="1">
        <dgm:presLayoutVars>
          <dgm:chMax/>
          <dgm:chPref val="4"/>
        </dgm:presLayoutVars>
      </dgm:prSet>
      <dgm:spPr/>
    </dgm:pt>
    <dgm:pt modelId="{A3C0991E-D6FE-41F4-9187-84B2A141B6CB}" type="pres">
      <dgm:prSet presAssocID="{8A970B55-54BD-468C-9ABB-2B5DEE8E634B}" presName="childShape" presStyleCnt="0">
        <dgm:presLayoutVars>
          <dgm:chMax val="0"/>
          <dgm:chPref val="0"/>
        </dgm:presLayoutVars>
      </dgm:prSet>
      <dgm:spPr/>
    </dgm:pt>
    <dgm:pt modelId="{8160A02A-E334-4292-A0BF-6B2000B9409F}" type="pres">
      <dgm:prSet presAssocID="{0CB78758-86BD-4D7D-94C5-D88761DE9369}" presName="childComposite" presStyleCnt="0">
        <dgm:presLayoutVars>
          <dgm:chMax val="0"/>
          <dgm:chPref val="0"/>
        </dgm:presLayoutVars>
      </dgm:prSet>
      <dgm:spPr/>
    </dgm:pt>
    <dgm:pt modelId="{3BBA2969-AEAF-4548-A306-178B8BA22853}" type="pres">
      <dgm:prSet presAssocID="{0CB78758-86BD-4D7D-94C5-D88761DE9369}" presName="Image" presStyleLbl="node1" presStyleIdx="0" presStyleCnt="2"/>
      <dgm:spPr/>
    </dgm:pt>
    <dgm:pt modelId="{C1655B3D-E71B-4549-8DE5-59DF80737379}" type="pres">
      <dgm:prSet presAssocID="{0CB78758-86BD-4D7D-94C5-D88761DE9369}" presName="childText" presStyleLbl="lnNode1" presStyleIdx="0" presStyleCnt="2">
        <dgm:presLayoutVars>
          <dgm:chMax val="0"/>
          <dgm:chPref val="0"/>
          <dgm:bulletEnabled val="1"/>
        </dgm:presLayoutVars>
      </dgm:prSet>
      <dgm:spPr/>
    </dgm:pt>
    <dgm:pt modelId="{EE62E76E-A822-435B-AA5C-C600AC36BD0D}" type="pres">
      <dgm:prSet presAssocID="{F9FD8065-E0B6-4F16-A529-6FC0A6131A85}" presName="childComposite" presStyleCnt="0">
        <dgm:presLayoutVars>
          <dgm:chMax val="0"/>
          <dgm:chPref val="0"/>
        </dgm:presLayoutVars>
      </dgm:prSet>
      <dgm:spPr/>
    </dgm:pt>
    <dgm:pt modelId="{681D0422-57F1-4D37-BED0-DCDF241C32A4}" type="pres">
      <dgm:prSet presAssocID="{F9FD8065-E0B6-4F16-A529-6FC0A6131A85}" presName="Image" presStyleLbl="node1" presStyleIdx="1" presStyleCnt="2"/>
      <dgm:spPr/>
    </dgm:pt>
    <dgm:pt modelId="{C14FC294-28F7-410A-A0DE-45EC0DCCC50C}" type="pres">
      <dgm:prSet presAssocID="{F9FD8065-E0B6-4F16-A529-6FC0A6131A85}" presName="childText" presStyleLbl="lnNode1" presStyleIdx="1" presStyleCnt="2">
        <dgm:presLayoutVars>
          <dgm:chMax val="0"/>
          <dgm:chPref val="0"/>
          <dgm:bulletEnabled val="1"/>
        </dgm:presLayoutVars>
      </dgm:prSet>
      <dgm:spPr/>
    </dgm:pt>
  </dgm:ptLst>
  <dgm:cxnLst>
    <dgm:cxn modelId="{845EF524-3817-45E7-8FEA-B6A5E973F704}" type="presOf" srcId="{F9FD8065-E0B6-4F16-A529-6FC0A6131A85}" destId="{C14FC294-28F7-410A-A0DE-45EC0DCCC50C}" srcOrd="0" destOrd="0" presId="urn:microsoft.com/office/officeart/2008/layout/PictureAccentList"/>
    <dgm:cxn modelId="{105E55CB-0797-4D6B-92FE-746C35C32F92}" type="presOf" srcId="{0CB78758-86BD-4D7D-94C5-D88761DE9369}" destId="{C1655B3D-E71B-4549-8DE5-59DF80737379}" srcOrd="0" destOrd="0" presId="urn:microsoft.com/office/officeart/2008/layout/PictureAccentList"/>
    <dgm:cxn modelId="{998AE5CC-10B6-46B9-AB35-C6BCB28E10E8}" srcId="{8A970B55-54BD-468C-9ABB-2B5DEE8E634B}" destId="{0CB78758-86BD-4D7D-94C5-D88761DE9369}" srcOrd="0" destOrd="0" parTransId="{ED89141E-41BA-461C-B2BD-FFF34C7DACA8}" sibTransId="{3377D372-B35B-472F-B17E-E71FA82E97AC}"/>
    <dgm:cxn modelId="{542623DC-4E03-47E6-B911-D33839B4FE7E}" srcId="{8A970B55-54BD-468C-9ABB-2B5DEE8E634B}" destId="{F9FD8065-E0B6-4F16-A529-6FC0A6131A85}" srcOrd="1" destOrd="0" parTransId="{D75278BA-AD5B-454A-A3AE-C58338FD4EEE}" sibTransId="{1CA1FB71-D5CA-40ED-8529-A28759E9E4F8}"/>
    <dgm:cxn modelId="{4552A0E0-C6B7-447A-9EDD-2E48BF8A8D48}" srcId="{245E7F04-428D-443B-BDEB-D732CE8D86BE}" destId="{8A970B55-54BD-468C-9ABB-2B5DEE8E634B}" srcOrd="0" destOrd="0" parTransId="{F566CA77-C153-4E2C-97AF-F19E523C71C5}" sibTransId="{E4878181-75AB-4BB2-8395-16997A54104F}"/>
    <dgm:cxn modelId="{B46775E1-A6FA-4010-89C6-08D38B3B50F3}" type="presOf" srcId="{245E7F04-428D-443B-BDEB-D732CE8D86BE}" destId="{53C35B4C-4CC8-413F-A895-1A1D7212DA2C}" srcOrd="0" destOrd="0" presId="urn:microsoft.com/office/officeart/2008/layout/PictureAccentList"/>
    <dgm:cxn modelId="{068E3BFD-173C-4B26-B4FE-7FE0423EBEB3}" type="presOf" srcId="{8A970B55-54BD-468C-9ABB-2B5DEE8E634B}" destId="{26F06572-F160-4753-ACBD-1CF8BC7B68AA}" srcOrd="0" destOrd="0" presId="urn:microsoft.com/office/officeart/2008/layout/PictureAccentList"/>
    <dgm:cxn modelId="{E59358A0-5994-45D7-9762-A473F37F2E94}" type="presParOf" srcId="{53C35B4C-4CC8-413F-A895-1A1D7212DA2C}" destId="{8199CC41-7BD9-44A0-A41D-2FACAA2621C7}" srcOrd="0" destOrd="0" presId="urn:microsoft.com/office/officeart/2008/layout/PictureAccentList"/>
    <dgm:cxn modelId="{EC4A09FC-0E02-4B77-839B-8B2DEB874C3E}" type="presParOf" srcId="{8199CC41-7BD9-44A0-A41D-2FACAA2621C7}" destId="{711D1A49-9884-46A5-9375-65D985DB3F92}" srcOrd="0" destOrd="0" presId="urn:microsoft.com/office/officeart/2008/layout/PictureAccentList"/>
    <dgm:cxn modelId="{A80915C2-25F1-484F-9F03-FB7F0D9143F1}" type="presParOf" srcId="{711D1A49-9884-46A5-9375-65D985DB3F92}" destId="{26F06572-F160-4753-ACBD-1CF8BC7B68AA}" srcOrd="0" destOrd="0" presId="urn:microsoft.com/office/officeart/2008/layout/PictureAccentList"/>
    <dgm:cxn modelId="{001D4320-186A-4885-A38F-C2715DEFEF48}" type="presParOf" srcId="{8199CC41-7BD9-44A0-A41D-2FACAA2621C7}" destId="{A3C0991E-D6FE-41F4-9187-84B2A141B6CB}" srcOrd="1" destOrd="0" presId="urn:microsoft.com/office/officeart/2008/layout/PictureAccentList"/>
    <dgm:cxn modelId="{BAB7EAC9-E683-469B-9159-673764324643}" type="presParOf" srcId="{A3C0991E-D6FE-41F4-9187-84B2A141B6CB}" destId="{8160A02A-E334-4292-A0BF-6B2000B9409F}" srcOrd="0" destOrd="0" presId="urn:microsoft.com/office/officeart/2008/layout/PictureAccentList"/>
    <dgm:cxn modelId="{28D67DB9-C0CC-4979-A208-5F12B882C12D}" type="presParOf" srcId="{8160A02A-E334-4292-A0BF-6B2000B9409F}" destId="{3BBA2969-AEAF-4548-A306-178B8BA22853}" srcOrd="0" destOrd="0" presId="urn:microsoft.com/office/officeart/2008/layout/PictureAccentList"/>
    <dgm:cxn modelId="{B2E2669A-001D-468D-B217-885FC2FF9A9D}" type="presParOf" srcId="{8160A02A-E334-4292-A0BF-6B2000B9409F}" destId="{C1655B3D-E71B-4549-8DE5-59DF80737379}" srcOrd="1" destOrd="0" presId="urn:microsoft.com/office/officeart/2008/layout/PictureAccentList"/>
    <dgm:cxn modelId="{E476A0A1-75C5-4C19-BE86-E6A14250725E}" type="presParOf" srcId="{A3C0991E-D6FE-41F4-9187-84B2A141B6CB}" destId="{EE62E76E-A822-435B-AA5C-C600AC36BD0D}" srcOrd="1" destOrd="0" presId="urn:microsoft.com/office/officeart/2008/layout/PictureAccentList"/>
    <dgm:cxn modelId="{5D258678-0F93-4293-9074-DA6F68B51C11}" type="presParOf" srcId="{EE62E76E-A822-435B-AA5C-C600AC36BD0D}" destId="{681D0422-57F1-4D37-BED0-DCDF241C32A4}" srcOrd="0" destOrd="0" presId="urn:microsoft.com/office/officeart/2008/layout/PictureAccentList"/>
    <dgm:cxn modelId="{8F3E4843-D7D4-4327-88D2-3E19BE3DB4F3}" type="presParOf" srcId="{EE62E76E-A822-435B-AA5C-C600AC36BD0D}" destId="{C14FC294-28F7-410A-A0DE-45EC0DCCC50C}" srcOrd="1" destOrd="0" presId="urn:microsoft.com/office/officeart/2008/layout/Pictu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CBC989-FBEB-443C-AA0D-1AECC4FBF42F}">
      <dsp:nvSpPr>
        <dsp:cNvPr id="0" name=""/>
        <dsp:cNvSpPr/>
      </dsp:nvSpPr>
      <dsp:spPr>
        <a:xfrm>
          <a:off x="0" y="309738"/>
          <a:ext cx="8596312" cy="4284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2AFB302-5CCC-48E1-B4A9-5073A19C8471}">
      <dsp:nvSpPr>
        <dsp:cNvPr id="0" name=""/>
        <dsp:cNvSpPr/>
      </dsp:nvSpPr>
      <dsp:spPr>
        <a:xfrm>
          <a:off x="429815" y="58818"/>
          <a:ext cx="6017418" cy="501840"/>
        </a:xfrm>
        <a:prstGeom prst="roundRect">
          <a:avLst/>
        </a:prstGeom>
        <a:solidFill>
          <a:srgbClr val="FFC00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444" tIns="0" rIns="227444" bIns="0" numCol="1" spcCol="1270" anchor="ctr" anchorCtr="0">
          <a:noAutofit/>
        </a:bodyPr>
        <a:lstStyle/>
        <a:p>
          <a:pPr marL="0" lvl="0" indent="0" algn="l" defTabSz="889000">
            <a:lnSpc>
              <a:spcPct val="90000"/>
            </a:lnSpc>
            <a:spcBef>
              <a:spcPct val="0"/>
            </a:spcBef>
            <a:spcAft>
              <a:spcPct val="35000"/>
            </a:spcAft>
            <a:buNone/>
          </a:pPr>
          <a:r>
            <a:rPr lang="id-ID" sz="2000" kern="1200" dirty="0">
              <a:solidFill>
                <a:srgbClr val="002060"/>
              </a:solidFill>
            </a:rPr>
            <a:t>Penetapan Kebijakan K3</a:t>
          </a:r>
        </a:p>
      </dsp:txBody>
      <dsp:txXfrm>
        <a:off x="454313" y="83316"/>
        <a:ext cx="5968422" cy="452844"/>
      </dsp:txXfrm>
    </dsp:sp>
    <dsp:sp modelId="{361E5A42-18E8-45BC-B4FE-2A68D6445F40}">
      <dsp:nvSpPr>
        <dsp:cNvPr id="0" name=""/>
        <dsp:cNvSpPr/>
      </dsp:nvSpPr>
      <dsp:spPr>
        <a:xfrm>
          <a:off x="0" y="1080858"/>
          <a:ext cx="8596312" cy="4284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4737404-C0E8-46E6-B64C-7336053322E3}">
      <dsp:nvSpPr>
        <dsp:cNvPr id="0" name=""/>
        <dsp:cNvSpPr/>
      </dsp:nvSpPr>
      <dsp:spPr>
        <a:xfrm>
          <a:off x="429815" y="829938"/>
          <a:ext cx="6017418" cy="501840"/>
        </a:xfrm>
        <a:prstGeom prst="roundRect">
          <a:avLst/>
        </a:prstGeom>
        <a:solidFill>
          <a:srgbClr val="FFFF0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444" tIns="0" rIns="227444" bIns="0" numCol="1" spcCol="1270" anchor="ctr" anchorCtr="0">
          <a:noAutofit/>
        </a:bodyPr>
        <a:lstStyle/>
        <a:p>
          <a:pPr marL="0" lvl="0" indent="0" algn="l" defTabSz="889000">
            <a:lnSpc>
              <a:spcPct val="90000"/>
            </a:lnSpc>
            <a:spcBef>
              <a:spcPct val="0"/>
            </a:spcBef>
            <a:spcAft>
              <a:spcPct val="35000"/>
            </a:spcAft>
            <a:buNone/>
          </a:pPr>
          <a:r>
            <a:rPr lang="id-ID" sz="2000" kern="1200" dirty="0">
              <a:solidFill>
                <a:srgbClr val="002060"/>
              </a:solidFill>
            </a:rPr>
            <a:t>Perencanaan K3</a:t>
          </a:r>
        </a:p>
      </dsp:txBody>
      <dsp:txXfrm>
        <a:off x="454313" y="854436"/>
        <a:ext cx="5968422" cy="452844"/>
      </dsp:txXfrm>
    </dsp:sp>
    <dsp:sp modelId="{B97B564F-00B4-4E83-A896-F26A3062BCFF}">
      <dsp:nvSpPr>
        <dsp:cNvPr id="0" name=""/>
        <dsp:cNvSpPr/>
      </dsp:nvSpPr>
      <dsp:spPr>
        <a:xfrm>
          <a:off x="0" y="1851978"/>
          <a:ext cx="8596312" cy="4284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57FF7F2-9003-42A9-B754-BA3836AC4B20}">
      <dsp:nvSpPr>
        <dsp:cNvPr id="0" name=""/>
        <dsp:cNvSpPr/>
      </dsp:nvSpPr>
      <dsp:spPr>
        <a:xfrm>
          <a:off x="429815" y="1601058"/>
          <a:ext cx="6017418" cy="501840"/>
        </a:xfrm>
        <a:prstGeom prst="roundRect">
          <a:avLst/>
        </a:prstGeom>
        <a:solidFill>
          <a:srgbClr val="00B0F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444" tIns="0" rIns="227444" bIns="0" numCol="1" spcCol="1270" anchor="ctr" anchorCtr="0">
          <a:noAutofit/>
        </a:bodyPr>
        <a:lstStyle/>
        <a:p>
          <a:pPr marL="0" lvl="0" indent="0" algn="l" defTabSz="889000">
            <a:lnSpc>
              <a:spcPct val="90000"/>
            </a:lnSpc>
            <a:spcBef>
              <a:spcPct val="0"/>
            </a:spcBef>
            <a:spcAft>
              <a:spcPct val="35000"/>
            </a:spcAft>
            <a:buNone/>
          </a:pPr>
          <a:r>
            <a:rPr lang="id-ID" sz="2000" kern="1200" dirty="0">
              <a:solidFill>
                <a:srgbClr val="002060"/>
              </a:solidFill>
            </a:rPr>
            <a:t>Pelaksanaan Rencana K3</a:t>
          </a:r>
        </a:p>
      </dsp:txBody>
      <dsp:txXfrm>
        <a:off x="454313" y="1625556"/>
        <a:ext cx="5968422" cy="452844"/>
      </dsp:txXfrm>
    </dsp:sp>
    <dsp:sp modelId="{BE9AE106-07F1-4561-A3A1-43790E5A946F}">
      <dsp:nvSpPr>
        <dsp:cNvPr id="0" name=""/>
        <dsp:cNvSpPr/>
      </dsp:nvSpPr>
      <dsp:spPr>
        <a:xfrm>
          <a:off x="0" y="2623098"/>
          <a:ext cx="8596312" cy="4284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4B63F7C-94B0-432A-8B3E-B21F8D80F2DA}">
      <dsp:nvSpPr>
        <dsp:cNvPr id="0" name=""/>
        <dsp:cNvSpPr/>
      </dsp:nvSpPr>
      <dsp:spPr>
        <a:xfrm>
          <a:off x="429815" y="2372178"/>
          <a:ext cx="6017418" cy="501840"/>
        </a:xfrm>
        <a:prstGeom prst="roundRect">
          <a:avLst/>
        </a:prstGeom>
        <a:solidFill>
          <a:srgbClr val="FF000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444" tIns="0" rIns="227444" bIns="0" numCol="1" spcCol="1270" anchor="ctr" anchorCtr="0">
          <a:noAutofit/>
        </a:bodyPr>
        <a:lstStyle/>
        <a:p>
          <a:pPr marL="0" lvl="0" indent="0" algn="l" defTabSz="889000">
            <a:lnSpc>
              <a:spcPct val="90000"/>
            </a:lnSpc>
            <a:spcBef>
              <a:spcPct val="0"/>
            </a:spcBef>
            <a:spcAft>
              <a:spcPct val="35000"/>
            </a:spcAft>
            <a:buNone/>
          </a:pPr>
          <a:r>
            <a:rPr lang="id-ID" sz="2000" kern="1200" dirty="0"/>
            <a:t>Pemantauan dan Evaluasi Kinerja K3</a:t>
          </a:r>
        </a:p>
      </dsp:txBody>
      <dsp:txXfrm>
        <a:off x="454313" y="2396676"/>
        <a:ext cx="5968422" cy="452844"/>
      </dsp:txXfrm>
    </dsp:sp>
    <dsp:sp modelId="{8313021D-FF80-440C-82CB-C6D62A190C83}">
      <dsp:nvSpPr>
        <dsp:cNvPr id="0" name=""/>
        <dsp:cNvSpPr/>
      </dsp:nvSpPr>
      <dsp:spPr>
        <a:xfrm>
          <a:off x="0" y="3421112"/>
          <a:ext cx="8596312" cy="4284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7EEDC87-4B49-43E0-A773-728EA7134BFF}">
      <dsp:nvSpPr>
        <dsp:cNvPr id="0" name=""/>
        <dsp:cNvSpPr/>
      </dsp:nvSpPr>
      <dsp:spPr>
        <a:xfrm>
          <a:off x="429815" y="3143298"/>
          <a:ext cx="6017418" cy="501840"/>
        </a:xfrm>
        <a:prstGeom prst="roundRect">
          <a:avLst/>
        </a:prstGeom>
        <a:solidFill>
          <a:srgbClr val="FF000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444" tIns="0" rIns="227444" bIns="0" numCol="1" spcCol="1270" anchor="ctr" anchorCtr="0">
          <a:noAutofit/>
        </a:bodyPr>
        <a:lstStyle/>
        <a:p>
          <a:pPr marL="0" lvl="0" indent="0" algn="l" defTabSz="889000">
            <a:lnSpc>
              <a:spcPct val="90000"/>
            </a:lnSpc>
            <a:spcBef>
              <a:spcPct val="0"/>
            </a:spcBef>
            <a:spcAft>
              <a:spcPct val="35000"/>
            </a:spcAft>
            <a:buNone/>
          </a:pPr>
          <a:r>
            <a:rPr lang="id-ID" sz="2000" kern="1200" dirty="0"/>
            <a:t> Peninjauan dan Peningkatan Kinerja SMK3</a:t>
          </a:r>
        </a:p>
      </dsp:txBody>
      <dsp:txXfrm>
        <a:off x="454313" y="3167796"/>
        <a:ext cx="5968422" cy="4528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841C82-4A37-49BD-861E-E4A057F8BC7D}">
      <dsp:nvSpPr>
        <dsp:cNvPr id="0" name=""/>
        <dsp:cNvSpPr/>
      </dsp:nvSpPr>
      <dsp:spPr>
        <a:xfrm>
          <a:off x="0" y="493457"/>
          <a:ext cx="9934718" cy="1409878"/>
        </a:xfrm>
        <a:prstGeom prst="roundRect">
          <a:avLst>
            <a:gd name="adj" fmla="val 10000"/>
          </a:avLst>
        </a:prstGeom>
        <a:solidFill>
          <a:srgbClr val="FFC00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435" tIns="34290" rIns="51435" bIns="34290" numCol="1" spcCol="1270" anchor="ctr" anchorCtr="0">
          <a:noAutofit/>
        </a:bodyPr>
        <a:lstStyle/>
        <a:p>
          <a:pPr marL="0" lvl="0" indent="0" algn="ctr" defTabSz="1200150">
            <a:lnSpc>
              <a:spcPct val="90000"/>
            </a:lnSpc>
            <a:spcBef>
              <a:spcPct val="0"/>
            </a:spcBef>
            <a:spcAft>
              <a:spcPct val="35000"/>
            </a:spcAft>
            <a:buNone/>
          </a:pPr>
          <a:r>
            <a:rPr lang="en-US" sz="2700" kern="1200" cap="all" baseline="0" dirty="0" err="1">
              <a:solidFill>
                <a:srgbClr val="002060"/>
              </a:solidFill>
            </a:rPr>
            <a:t>Pelaksanaan</a:t>
          </a:r>
          <a:r>
            <a:rPr lang="en-US" sz="2700" kern="1200" cap="all" baseline="0" dirty="0">
              <a:solidFill>
                <a:srgbClr val="002060"/>
              </a:solidFill>
            </a:rPr>
            <a:t> </a:t>
          </a:r>
          <a:r>
            <a:rPr lang="en-US" sz="2700" kern="1200" cap="all" baseline="0" dirty="0" err="1">
              <a:solidFill>
                <a:srgbClr val="002060"/>
              </a:solidFill>
            </a:rPr>
            <a:t>Rencana</a:t>
          </a:r>
          <a:r>
            <a:rPr lang="en-US" sz="2700" kern="1200" cap="all" baseline="0" dirty="0">
              <a:solidFill>
                <a:srgbClr val="002060"/>
              </a:solidFill>
            </a:rPr>
            <a:t> K3</a:t>
          </a:r>
        </a:p>
        <a:p>
          <a:pPr marL="0" lvl="0" indent="0" algn="just" defTabSz="1200150">
            <a:lnSpc>
              <a:spcPct val="90000"/>
            </a:lnSpc>
            <a:spcBef>
              <a:spcPct val="0"/>
            </a:spcBef>
            <a:spcAft>
              <a:spcPct val="35000"/>
            </a:spcAft>
            <a:buNone/>
          </a:pPr>
          <a:r>
            <a:rPr lang="en-US" sz="2700" kern="1200" dirty="0" err="1"/>
            <a:t>Pelaksanaan</a:t>
          </a:r>
          <a:r>
            <a:rPr lang="en-US" sz="2700" kern="1200" dirty="0"/>
            <a:t> </a:t>
          </a:r>
          <a:r>
            <a:rPr lang="en-US" sz="2700" kern="1200" dirty="0" err="1"/>
            <a:t>rencana</a:t>
          </a:r>
          <a:r>
            <a:rPr lang="en-US" sz="2700" kern="1200" dirty="0"/>
            <a:t> K3 </a:t>
          </a:r>
          <a:r>
            <a:rPr lang="en-US" sz="2700" kern="1200" dirty="0" err="1"/>
            <a:t>harus</a:t>
          </a:r>
          <a:r>
            <a:rPr lang="en-US" sz="2700" kern="1200" dirty="0"/>
            <a:t> </a:t>
          </a:r>
          <a:r>
            <a:rPr lang="en-US" sz="2700" kern="1200" dirty="0" err="1"/>
            <a:t>dilaksanakan</a:t>
          </a:r>
          <a:r>
            <a:rPr lang="en-US" sz="2700" kern="1200" dirty="0"/>
            <a:t> oleh </a:t>
          </a:r>
          <a:r>
            <a:rPr lang="en-US" sz="2700" kern="1200" dirty="0" err="1"/>
            <a:t>pengusaha</a:t>
          </a:r>
          <a:r>
            <a:rPr lang="en-US" sz="2700" kern="1200" dirty="0"/>
            <a:t> dan/</a:t>
          </a:r>
          <a:r>
            <a:rPr lang="en-US" sz="2700" kern="1200" dirty="0" err="1"/>
            <a:t>atau</a:t>
          </a:r>
          <a:r>
            <a:rPr lang="en-US" sz="2700" kern="1200" dirty="0"/>
            <a:t> </a:t>
          </a:r>
          <a:r>
            <a:rPr lang="en-US" sz="2700" kern="1200" dirty="0" err="1"/>
            <a:t>pengurus</a:t>
          </a:r>
          <a:r>
            <a:rPr lang="en-US" sz="2700" kern="1200" dirty="0"/>
            <a:t> </a:t>
          </a:r>
          <a:r>
            <a:rPr lang="en-US" sz="2700" kern="1200" dirty="0" err="1"/>
            <a:t>perusahaan</a:t>
          </a:r>
          <a:r>
            <a:rPr lang="en-US" sz="2700" kern="1200" dirty="0"/>
            <a:t> </a:t>
          </a:r>
          <a:r>
            <a:rPr lang="en-US" sz="2700" kern="1200" dirty="0" err="1"/>
            <a:t>atau</a:t>
          </a:r>
          <a:r>
            <a:rPr lang="en-US" sz="2700" kern="1200" dirty="0"/>
            <a:t> </a:t>
          </a:r>
          <a:r>
            <a:rPr lang="en-US" sz="2700" kern="1200" dirty="0" err="1"/>
            <a:t>tempat</a:t>
          </a:r>
          <a:r>
            <a:rPr lang="en-US" sz="2700" kern="1200" dirty="0"/>
            <a:t> </a:t>
          </a:r>
          <a:r>
            <a:rPr lang="en-US" sz="2700" kern="1200" dirty="0" err="1"/>
            <a:t>kerja</a:t>
          </a:r>
          <a:r>
            <a:rPr lang="en-US" sz="2700" kern="1200" dirty="0"/>
            <a:t> </a:t>
          </a:r>
          <a:r>
            <a:rPr lang="en-US" sz="2700" kern="1200" dirty="0" err="1"/>
            <a:t>dengan</a:t>
          </a:r>
          <a:endParaRPr lang="id-ID" sz="2700" kern="1200" dirty="0"/>
        </a:p>
      </dsp:txBody>
      <dsp:txXfrm>
        <a:off x="41294" y="534751"/>
        <a:ext cx="9852130" cy="1327290"/>
      </dsp:txXfrm>
    </dsp:sp>
    <dsp:sp modelId="{EFA7BF74-D207-4336-A9CC-64AD87DC18A6}">
      <dsp:nvSpPr>
        <dsp:cNvPr id="0" name=""/>
        <dsp:cNvSpPr/>
      </dsp:nvSpPr>
      <dsp:spPr>
        <a:xfrm>
          <a:off x="0" y="2157114"/>
          <a:ext cx="1409878" cy="1409878"/>
        </a:xfrm>
        <a:prstGeom prst="roundRect">
          <a:avLst>
            <a:gd name="adj" fmla="val 1667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E55F920-EECA-4835-B112-CB6F89B0AADE}">
      <dsp:nvSpPr>
        <dsp:cNvPr id="0" name=""/>
        <dsp:cNvSpPr/>
      </dsp:nvSpPr>
      <dsp:spPr>
        <a:xfrm>
          <a:off x="1494471" y="2157114"/>
          <a:ext cx="8440247" cy="1409878"/>
        </a:xfrm>
        <a:prstGeom prst="roundRect">
          <a:avLst>
            <a:gd name="adj" fmla="val 16670"/>
          </a:avLst>
        </a:prstGeom>
        <a:solidFill>
          <a:srgbClr val="C0000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en-US" sz="2700" kern="1200" dirty="0" err="1"/>
            <a:t>Menyediakan</a:t>
          </a:r>
          <a:r>
            <a:rPr lang="en-US" sz="2700" kern="1200" dirty="0"/>
            <a:t> </a:t>
          </a:r>
          <a:r>
            <a:rPr lang="en-US" sz="2700" kern="1200" dirty="0" err="1"/>
            <a:t>sumber</a:t>
          </a:r>
          <a:r>
            <a:rPr lang="en-US" sz="2700" kern="1200" dirty="0"/>
            <a:t> </a:t>
          </a:r>
          <a:r>
            <a:rPr lang="en-US" sz="2700" kern="1200" dirty="0" err="1"/>
            <a:t>daya</a:t>
          </a:r>
          <a:r>
            <a:rPr lang="en-US" sz="2700" kern="1200" dirty="0"/>
            <a:t> </a:t>
          </a:r>
          <a:r>
            <a:rPr lang="en-US" sz="2700" kern="1200" dirty="0" err="1"/>
            <a:t>manusia</a:t>
          </a:r>
          <a:r>
            <a:rPr lang="en-US" sz="2700" kern="1200" dirty="0"/>
            <a:t> yang </a:t>
          </a:r>
          <a:r>
            <a:rPr lang="en-US" sz="2700" kern="1200" dirty="0" err="1"/>
            <a:t>mempunyai</a:t>
          </a:r>
          <a:r>
            <a:rPr lang="en-US" sz="2700" kern="1200" dirty="0"/>
            <a:t> </a:t>
          </a:r>
          <a:r>
            <a:rPr lang="en-US" sz="2700" kern="1200" dirty="0" err="1"/>
            <a:t>kualifikasi</a:t>
          </a:r>
          <a:endParaRPr lang="id-ID" sz="2700" kern="1200" dirty="0"/>
        </a:p>
      </dsp:txBody>
      <dsp:txXfrm>
        <a:off x="1563308" y="2225951"/>
        <a:ext cx="8302573" cy="1272204"/>
      </dsp:txXfrm>
    </dsp:sp>
    <dsp:sp modelId="{0F25E221-45D0-482E-9D6B-23B2E1EF283A}">
      <dsp:nvSpPr>
        <dsp:cNvPr id="0" name=""/>
        <dsp:cNvSpPr/>
      </dsp:nvSpPr>
      <dsp:spPr>
        <a:xfrm>
          <a:off x="0" y="3736179"/>
          <a:ext cx="1409878" cy="1409878"/>
        </a:xfrm>
        <a:prstGeom prst="roundRect">
          <a:avLst>
            <a:gd name="adj" fmla="val 1667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02C6FCF-1089-4E04-8D62-32FCA21C830C}">
      <dsp:nvSpPr>
        <dsp:cNvPr id="0" name=""/>
        <dsp:cNvSpPr/>
      </dsp:nvSpPr>
      <dsp:spPr>
        <a:xfrm>
          <a:off x="1494471" y="3736179"/>
          <a:ext cx="8440247" cy="1409878"/>
        </a:xfrm>
        <a:prstGeom prst="roundRect">
          <a:avLst>
            <a:gd name="adj" fmla="val 16670"/>
          </a:avLst>
        </a:prstGeom>
        <a:solidFill>
          <a:srgbClr val="00B0F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en-US" sz="2700" kern="1200" dirty="0" err="1"/>
            <a:t>Menyediakan</a:t>
          </a:r>
          <a:r>
            <a:rPr lang="en-US" sz="2700" kern="1200" dirty="0"/>
            <a:t> </a:t>
          </a:r>
          <a:r>
            <a:rPr lang="en-US" sz="2700" kern="1200" dirty="0" err="1"/>
            <a:t>prasarana</a:t>
          </a:r>
          <a:r>
            <a:rPr lang="en-US" sz="2700" kern="1200" dirty="0"/>
            <a:t> dan </a:t>
          </a:r>
          <a:r>
            <a:rPr lang="en-US" sz="2700" kern="1200" dirty="0" err="1"/>
            <a:t>sarana</a:t>
          </a:r>
          <a:r>
            <a:rPr lang="en-US" sz="2700" kern="1200" dirty="0"/>
            <a:t> yang </a:t>
          </a:r>
          <a:r>
            <a:rPr lang="en-US" sz="2700" kern="1200" dirty="0" err="1"/>
            <a:t>memadai</a:t>
          </a:r>
          <a:endParaRPr lang="id-ID" sz="2700" kern="1200" dirty="0"/>
        </a:p>
      </dsp:txBody>
      <dsp:txXfrm>
        <a:off x="1563308" y="3805016"/>
        <a:ext cx="8302573" cy="127220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F06572-F160-4753-ACBD-1CF8BC7B68AA}">
      <dsp:nvSpPr>
        <dsp:cNvPr id="0" name=""/>
        <dsp:cNvSpPr/>
      </dsp:nvSpPr>
      <dsp:spPr>
        <a:xfrm>
          <a:off x="0" y="474133"/>
          <a:ext cx="8128000" cy="1354666"/>
        </a:xfrm>
        <a:prstGeom prst="roundRect">
          <a:avLst>
            <a:gd name="adj" fmla="val 10000"/>
          </a:avLst>
        </a:prstGeom>
        <a:solidFill>
          <a:schemeClr val="accent5">
            <a:lumMod val="60000"/>
            <a:lumOff val="4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3825" tIns="82550" rIns="123825" bIns="82550" numCol="1" spcCol="1270" anchor="ctr" anchorCtr="0">
          <a:noAutofit/>
        </a:bodyPr>
        <a:lstStyle/>
        <a:p>
          <a:pPr marL="0" lvl="0" indent="0" algn="ctr" defTabSz="2889250">
            <a:lnSpc>
              <a:spcPct val="90000"/>
            </a:lnSpc>
            <a:spcBef>
              <a:spcPct val="0"/>
            </a:spcBef>
            <a:spcAft>
              <a:spcPct val="35000"/>
            </a:spcAft>
            <a:buNone/>
          </a:pPr>
          <a:r>
            <a:rPr lang="en-US" sz="6500" kern="1200" dirty="0"/>
            <a:t>A.  </a:t>
          </a:r>
          <a:r>
            <a:rPr lang="id-ID" sz="6500" kern="1200" dirty="0"/>
            <a:t>Organisasi K3</a:t>
          </a:r>
        </a:p>
      </dsp:txBody>
      <dsp:txXfrm>
        <a:off x="39677" y="513810"/>
        <a:ext cx="8048646" cy="1275312"/>
      </dsp:txXfrm>
    </dsp:sp>
    <dsp:sp modelId="{3BBA2969-AEAF-4548-A306-178B8BA22853}">
      <dsp:nvSpPr>
        <dsp:cNvPr id="0" name=""/>
        <dsp:cNvSpPr/>
      </dsp:nvSpPr>
      <dsp:spPr>
        <a:xfrm>
          <a:off x="0" y="2072640"/>
          <a:ext cx="1354666" cy="1354666"/>
        </a:xfrm>
        <a:prstGeom prst="roundRect">
          <a:avLst>
            <a:gd name="adj" fmla="val 1667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1655B3D-E71B-4549-8DE5-59DF80737379}">
      <dsp:nvSpPr>
        <dsp:cNvPr id="0" name=""/>
        <dsp:cNvSpPr/>
      </dsp:nvSpPr>
      <dsp:spPr>
        <a:xfrm>
          <a:off x="1435946" y="2072640"/>
          <a:ext cx="6692053" cy="1354666"/>
        </a:xfrm>
        <a:prstGeom prst="roundRect">
          <a:avLst>
            <a:gd name="adj" fmla="val 16670"/>
          </a:avLst>
        </a:prstGeom>
        <a:solidFill>
          <a:srgbClr val="00B0F0"/>
        </a:solidFill>
        <a:ln w="19050" cap="rnd" cmpd="sng" algn="ctr">
          <a:solidFill>
            <a:srgbClr val="00B0F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2928" tIns="312928" rIns="312928" bIns="312928" numCol="1" spcCol="1270" anchor="ctr" anchorCtr="0">
          <a:noAutofit/>
        </a:bodyPr>
        <a:lstStyle/>
        <a:p>
          <a:pPr marL="0" lvl="0" indent="0" algn="ctr" defTabSz="1955800">
            <a:lnSpc>
              <a:spcPct val="90000"/>
            </a:lnSpc>
            <a:spcBef>
              <a:spcPct val="0"/>
            </a:spcBef>
            <a:spcAft>
              <a:spcPct val="35000"/>
            </a:spcAft>
            <a:buNone/>
          </a:pPr>
          <a:r>
            <a:rPr lang="id-ID" sz="4400" kern="1200" dirty="0"/>
            <a:t>Struktural</a:t>
          </a:r>
        </a:p>
      </dsp:txBody>
      <dsp:txXfrm>
        <a:off x="1502087" y="2138781"/>
        <a:ext cx="6559771" cy="1222384"/>
      </dsp:txXfrm>
    </dsp:sp>
    <dsp:sp modelId="{681D0422-57F1-4D37-BED0-DCDF241C32A4}">
      <dsp:nvSpPr>
        <dsp:cNvPr id="0" name=""/>
        <dsp:cNvSpPr/>
      </dsp:nvSpPr>
      <dsp:spPr>
        <a:xfrm>
          <a:off x="0" y="3589866"/>
          <a:ext cx="1354666" cy="1354666"/>
        </a:xfrm>
        <a:prstGeom prst="roundRect">
          <a:avLst>
            <a:gd name="adj" fmla="val 1667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14FC294-28F7-410A-A0DE-45EC0DCCC50C}">
      <dsp:nvSpPr>
        <dsp:cNvPr id="0" name=""/>
        <dsp:cNvSpPr/>
      </dsp:nvSpPr>
      <dsp:spPr>
        <a:xfrm>
          <a:off x="1435946" y="3589866"/>
          <a:ext cx="6692053" cy="1354666"/>
        </a:xfrm>
        <a:prstGeom prst="roundRect">
          <a:avLst>
            <a:gd name="adj" fmla="val 1667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2928" tIns="312928" rIns="312928" bIns="312928" numCol="1" spcCol="1270" anchor="ctr" anchorCtr="0">
          <a:noAutofit/>
        </a:bodyPr>
        <a:lstStyle/>
        <a:p>
          <a:pPr marL="0" lvl="0" indent="0" algn="ctr" defTabSz="1955800">
            <a:lnSpc>
              <a:spcPct val="90000"/>
            </a:lnSpc>
            <a:spcBef>
              <a:spcPct val="0"/>
            </a:spcBef>
            <a:spcAft>
              <a:spcPct val="35000"/>
            </a:spcAft>
            <a:buNone/>
          </a:pPr>
          <a:r>
            <a:rPr lang="id-ID" sz="4400" kern="1200" dirty="0"/>
            <a:t>Non Struktural</a:t>
          </a:r>
        </a:p>
      </dsp:txBody>
      <dsp:txXfrm>
        <a:off x="1502087" y="3656007"/>
        <a:ext cx="6559771" cy="1222384"/>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1F9ED1-E5BA-49C2-9B8C-BB59BE6D19FD}" type="datetimeFigureOut">
              <a:rPr lang="id-ID" smtClean="0"/>
              <a:t>11/11/2020</a:t>
            </a:fld>
            <a:endParaRPr lang="id-I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6EB237-A1CE-43EC-96D9-0E704AB0EBC9}" type="slidenum">
              <a:rPr lang="id-ID" smtClean="0"/>
              <a:t>‹#›</a:t>
            </a:fld>
            <a:endParaRPr lang="id-ID"/>
          </a:p>
        </p:txBody>
      </p:sp>
    </p:spTree>
    <p:extLst>
      <p:ext uri="{BB962C8B-B14F-4D97-AF65-F5344CB8AC3E}">
        <p14:creationId xmlns:p14="http://schemas.microsoft.com/office/powerpoint/2010/main" val="42322251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88F66B3-F489-4A0E-9032-30C60215F873}" type="slidenum">
              <a:rPr lang="en-US"/>
              <a:pPr>
                <a:spcBef>
                  <a:spcPct val="0"/>
                </a:spcBef>
              </a:pPr>
              <a:t>4</a:t>
            </a:fld>
            <a:endParaRPr lang="en-US"/>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d-ID"/>
          </a:p>
        </p:txBody>
      </p:sp>
    </p:spTree>
    <p:extLst>
      <p:ext uri="{BB962C8B-B14F-4D97-AF65-F5344CB8AC3E}">
        <p14:creationId xmlns:p14="http://schemas.microsoft.com/office/powerpoint/2010/main" val="35793998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11/11/2020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11/11/2020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11/11/2020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11/11/2020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11/11/2020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11/11/2020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11/11/2020</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hyperlink" Target="http://sistemmanajemenkeselamatankerja.blogspot.com/2013/04/contoh-kebijakan-k3-osh-policy.html" TargetMode="Externa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3.png"/><Relationship Id="rId5" Type="http://schemas.openxmlformats.org/officeDocument/2006/relationships/oleObject" Target="../embeddings/oleObject1.bin"/><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E8AAD66-FCB2-4D2E-AD95-5B391F613EE4}"/>
              </a:ext>
            </a:extLst>
          </p:cNvPr>
          <p:cNvPicPr>
            <a:picLocks noChangeAspect="1"/>
          </p:cNvPicPr>
          <p:nvPr/>
        </p:nvPicPr>
        <p:blipFill rotWithShape="1">
          <a:blip r:embed="rId2"/>
          <a:srcRect l="42651" t="18720" r="21061" b="7475"/>
          <a:stretch/>
        </p:blipFill>
        <p:spPr>
          <a:xfrm>
            <a:off x="2604654" y="0"/>
            <a:ext cx="5994493" cy="6858000"/>
          </a:xfrm>
          <a:prstGeom prst="rect">
            <a:avLst/>
          </a:prstGeom>
        </p:spPr>
      </p:pic>
    </p:spTree>
    <p:extLst>
      <p:ext uri="{BB962C8B-B14F-4D97-AF65-F5344CB8AC3E}">
        <p14:creationId xmlns:p14="http://schemas.microsoft.com/office/powerpoint/2010/main" val="18083435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4471" y="373415"/>
            <a:ext cx="11026588" cy="6494085"/>
          </a:xfrm>
          <a:prstGeom prst="rect">
            <a:avLst/>
          </a:prstGeom>
        </p:spPr>
        <p:txBody>
          <a:bodyPr wrap="square">
            <a:spAutoFit/>
          </a:bodyPr>
          <a:lstStyle/>
          <a:p>
            <a:pPr marL="1068388" lvl="2" indent="-514350">
              <a:buFont typeface="+mj-lt"/>
              <a:buAutoNum type="alphaLcPeriod" startAt="2"/>
              <a:defRPr/>
            </a:pPr>
            <a:r>
              <a:rPr lang="id-ID" sz="3200" b="1" kern="0" dirty="0">
                <a:solidFill>
                  <a:srgbClr val="C00000"/>
                </a:solidFill>
                <a:latin typeface="Calibri" pitchFamily="34" charset="0"/>
                <a:cs typeface="Calibri" pitchFamily="34" charset="0"/>
              </a:rPr>
              <a:t>Konsultasi, Motivasi dan Kesadaran</a:t>
            </a:r>
            <a:r>
              <a:rPr lang="id-ID" sz="3200" b="1" kern="0" dirty="0">
                <a:solidFill>
                  <a:srgbClr val="FFFF00"/>
                </a:solidFill>
                <a:latin typeface="Calibri" pitchFamily="34" charset="0"/>
                <a:cs typeface="Calibri" pitchFamily="34" charset="0"/>
              </a:rPr>
              <a:t>.</a:t>
            </a:r>
            <a:endParaRPr lang="id-ID" sz="3200" kern="0" dirty="0">
              <a:latin typeface="Calibri" pitchFamily="34" charset="0"/>
              <a:cs typeface="Calibri" pitchFamily="34" charset="0"/>
            </a:endParaRPr>
          </a:p>
          <a:p>
            <a:pPr marL="1347788" lvl="2" indent="-265113">
              <a:buFont typeface="Wingdings" pitchFamily="2" charset="2"/>
              <a:buChar char="§"/>
              <a:defRPr/>
            </a:pPr>
            <a:r>
              <a:rPr lang="id-ID" sz="3200" kern="0" dirty="0">
                <a:latin typeface="Calibri" pitchFamily="34" charset="0"/>
                <a:cs typeface="Calibri" pitchFamily="34" charset="0"/>
              </a:rPr>
              <a:t>Dalam menunjukkan komitmennya terhadap K3, pengusaha/pengurus melakukan konsultasi, motivasi dan kesadaran dengan melibatkan pekerja/buruh dan pihak terkait, sehingga merasa ikut memiliki dan merasakan hasilnya.</a:t>
            </a:r>
          </a:p>
          <a:p>
            <a:pPr marL="1347788" lvl="2" indent="-265113">
              <a:buFont typeface="Wingdings" pitchFamily="2" charset="2"/>
              <a:buChar char="§"/>
              <a:defRPr/>
            </a:pPr>
            <a:r>
              <a:rPr lang="id-ID" sz="3200" kern="0" dirty="0">
                <a:latin typeface="Calibri" pitchFamily="34" charset="0"/>
                <a:cs typeface="Calibri" pitchFamily="34" charset="0"/>
              </a:rPr>
              <a:t>Dalam melakukan konsultasi, motivasi dan kesadaran SMK3, pengusaha/pengurus harus memberi pemahaman kpd pekerja/buruh tentang bahaya fisik, kimia, ergonomi, radiasi, biologi, dan psikologi yang mungkin dapat mencedarai dan melukai saat bekerja, sehingga mencegah tindakan yang mengarah terjadinya insiden</a:t>
            </a:r>
          </a:p>
          <a:p>
            <a:pPr marL="1082675" lvl="2">
              <a:defRPr/>
            </a:pPr>
            <a:endParaRPr lang="id-ID" sz="3200" kern="0" dirty="0">
              <a:latin typeface="Calibri" pitchFamily="34" charset="0"/>
              <a:cs typeface="Calibri" pitchFamily="34" charset="0"/>
            </a:endParaRPr>
          </a:p>
        </p:txBody>
      </p:sp>
    </p:spTree>
    <p:extLst>
      <p:ext uri="{BB962C8B-B14F-4D97-AF65-F5344CB8AC3E}">
        <p14:creationId xmlns:p14="http://schemas.microsoft.com/office/powerpoint/2010/main" val="21874907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0" y="268943"/>
            <a:ext cx="11483788" cy="4545106"/>
          </a:xfrm>
          <a:prstGeom prst="rect">
            <a:avLst/>
          </a:prstGeom>
          <a:noFill/>
          <a:ln w="9525">
            <a:solidFill>
              <a:schemeClr val="bg1">
                <a:lumMod val="50000"/>
                <a:lumOff val="50000"/>
              </a:schemeClr>
            </a:solidFill>
            <a:miter lim="800000"/>
            <a:headEnd/>
            <a:tailEnd/>
          </a:ln>
        </p:spPr>
        <p:txBody>
          <a:bodyPr/>
          <a:lstStyle/>
          <a:p>
            <a:pPr marL="890588" lvl="2" indent="-433388" eaLnBrk="1" hangingPunct="1">
              <a:spcBef>
                <a:spcPts val="0"/>
              </a:spcBef>
              <a:buFont typeface="+mj-lt"/>
              <a:buAutoNum type="alphaLcPeriod" startAt="3"/>
              <a:defRPr/>
            </a:pPr>
            <a:r>
              <a:rPr lang="id-ID" sz="3000" b="1" kern="0" dirty="0">
                <a:solidFill>
                  <a:srgbClr val="C00000"/>
                </a:solidFill>
                <a:latin typeface="Calibri" pitchFamily="34" charset="0"/>
                <a:cs typeface="Calibri" pitchFamily="34" charset="0"/>
              </a:rPr>
              <a:t>Tanggung  Jawab dan Tanggung Gugat</a:t>
            </a:r>
            <a:endParaRPr lang="id-ID" sz="3000" kern="0" dirty="0">
              <a:solidFill>
                <a:srgbClr val="C00000"/>
              </a:solidFill>
              <a:latin typeface="Calibri" pitchFamily="34" charset="0"/>
              <a:cs typeface="Calibri" pitchFamily="34" charset="0"/>
            </a:endParaRPr>
          </a:p>
          <a:p>
            <a:pPr marL="890588" lvl="2" eaLnBrk="1" hangingPunct="1">
              <a:spcBef>
                <a:spcPts val="0"/>
              </a:spcBef>
              <a:defRPr/>
            </a:pPr>
            <a:r>
              <a:rPr lang="id-ID" sz="3000" kern="0" dirty="0">
                <a:latin typeface="Calibri" pitchFamily="34" charset="0"/>
                <a:cs typeface="Calibri" pitchFamily="34" charset="0"/>
              </a:rPr>
              <a:t>Bentuk tanggung jawab dan tanggung gugat dlm pelaksanaan K3 harus dilakukan dengan cara:</a:t>
            </a:r>
          </a:p>
          <a:p>
            <a:pPr marL="1347788" lvl="2" indent="-457200" eaLnBrk="1" hangingPunct="1">
              <a:spcBef>
                <a:spcPts val="0"/>
              </a:spcBef>
              <a:buFont typeface="+mj-lt"/>
              <a:buAutoNum type="arabicParenR"/>
              <a:defRPr/>
            </a:pPr>
            <a:r>
              <a:rPr lang="id-ID" sz="3000" kern="0" dirty="0">
                <a:latin typeface="Calibri" pitchFamily="34" charset="0"/>
                <a:cs typeface="Calibri" pitchFamily="34" charset="0"/>
              </a:rPr>
              <a:t>menunjuk, mendokumentasikan dan mengkomunikasi kan tanggung jawab dan tanggung gugat di bidang K3;</a:t>
            </a:r>
          </a:p>
          <a:p>
            <a:pPr marL="1347788" lvl="2" indent="-457200" eaLnBrk="1" hangingPunct="1">
              <a:spcBef>
                <a:spcPts val="0"/>
              </a:spcBef>
              <a:buFont typeface="+mj-lt"/>
              <a:buAutoNum type="arabicParenR" startAt="2"/>
              <a:defRPr/>
            </a:pPr>
            <a:r>
              <a:rPr lang="id-ID" sz="3000" kern="0" dirty="0">
                <a:latin typeface="Calibri" pitchFamily="34" charset="0"/>
                <a:cs typeface="Calibri" pitchFamily="34" charset="0"/>
              </a:rPr>
              <a:t>menunjuk sumber daya manusia yang berwenang untuk bertindak dan menjelaskan kpd semua tingkatan manajemen, pekerja/buruh, kontraktor, subkontraktor, dan pengunjung meliputi: </a:t>
            </a:r>
          </a:p>
          <a:p>
            <a:pPr marL="2070100" lvl="3" indent="-530225">
              <a:buFont typeface="+mj-lt"/>
              <a:buAutoNum type="alphaLcParenR"/>
              <a:defRPr/>
            </a:pPr>
            <a:r>
              <a:rPr lang="id-ID" sz="3000" kern="0" dirty="0">
                <a:latin typeface="Calibri" pitchFamily="34" charset="0"/>
                <a:cs typeface="Calibri" pitchFamily="34" charset="0"/>
              </a:rPr>
              <a:t>pimpinan yang ditunjuk memasti kan bahwa SMK3 telah diterapkan;</a:t>
            </a:r>
          </a:p>
          <a:p>
            <a:pPr marL="2070100" lvl="3" indent="-530225">
              <a:buFont typeface="+mj-lt"/>
              <a:buAutoNum type="alphaLcParenR"/>
              <a:defRPr/>
            </a:pPr>
            <a:r>
              <a:rPr lang="id-ID" sz="3000" kern="0" dirty="0">
                <a:latin typeface="Calibri" pitchFamily="34" charset="0"/>
                <a:cs typeface="Calibri" pitchFamily="34" charset="0"/>
              </a:rPr>
              <a:t>pengurus meng</a:t>
            </a:r>
            <a:r>
              <a:rPr lang="en-US" sz="3000" kern="0" dirty="0">
                <a:latin typeface="Calibri" pitchFamily="34" charset="0"/>
                <a:cs typeface="Calibri" pitchFamily="34" charset="0"/>
              </a:rPr>
              <a:t>e</a:t>
            </a:r>
            <a:r>
              <a:rPr lang="id-ID" sz="3000" kern="0" dirty="0">
                <a:latin typeface="Calibri" pitchFamily="34" charset="0"/>
                <a:cs typeface="Calibri" pitchFamily="34" charset="0"/>
              </a:rPr>
              <a:t>nali kemampuan yg ditunjuk untuk menerima pendelegasian wewenang dan tanggung jawab dalam menerap kan dan mengembang kan SMK3;   </a:t>
            </a:r>
          </a:p>
          <a:p>
            <a:pPr marL="890588" lvl="2" eaLnBrk="1" hangingPunct="1">
              <a:spcBef>
                <a:spcPts val="0"/>
              </a:spcBef>
              <a:defRPr/>
            </a:pPr>
            <a:endParaRPr lang="id-ID" sz="3000" kern="0" dirty="0">
              <a:latin typeface="Calibri" pitchFamily="34" charset="0"/>
              <a:cs typeface="Calibri" pitchFamily="34" charset="0"/>
            </a:endParaRPr>
          </a:p>
          <a:p>
            <a:pPr marL="1612900" lvl="2" indent="-530225" eaLnBrk="1" hangingPunct="1">
              <a:spcBef>
                <a:spcPts val="0"/>
              </a:spcBef>
              <a:buFont typeface="+mj-lt"/>
              <a:buAutoNum type="arabicParenR"/>
              <a:defRPr/>
            </a:pPr>
            <a:endParaRPr lang="id-ID" sz="3000" kern="0" dirty="0">
              <a:latin typeface="Calibri" pitchFamily="34" charset="0"/>
              <a:cs typeface="Calibri" pitchFamily="34" charset="0"/>
            </a:endParaRPr>
          </a:p>
        </p:txBody>
      </p:sp>
    </p:spTree>
    <p:extLst>
      <p:ext uri="{BB962C8B-B14F-4D97-AF65-F5344CB8AC3E}">
        <p14:creationId xmlns:p14="http://schemas.microsoft.com/office/powerpoint/2010/main" val="4885763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1999" y="466183"/>
            <a:ext cx="10506635" cy="2554545"/>
          </a:xfrm>
          <a:prstGeom prst="rect">
            <a:avLst/>
          </a:prstGeom>
        </p:spPr>
        <p:txBody>
          <a:bodyPr wrap="square">
            <a:spAutoFit/>
          </a:bodyPr>
          <a:lstStyle/>
          <a:p>
            <a:pPr marL="725488" lvl="2" indent="-725488">
              <a:buFont typeface="+mj-lt"/>
              <a:buAutoNum type="arabicParenR" startAt="3"/>
              <a:defRPr/>
            </a:pPr>
            <a:r>
              <a:rPr lang="id-ID" sz="3200" kern="0" dirty="0">
                <a:latin typeface="Calibri" pitchFamily="34" charset="0"/>
                <a:cs typeface="Calibri" pitchFamily="34" charset="0"/>
              </a:rPr>
              <a:t>Mempunyai prosedur untuk memantau dan mengkomunikasikan setiap perubahan tanggung jawab dan tanggung gugat;</a:t>
            </a:r>
          </a:p>
          <a:p>
            <a:pPr marL="725488" lvl="2" indent="-725488">
              <a:buFont typeface="+mj-lt"/>
              <a:buAutoNum type="arabicParenR" startAt="3"/>
              <a:defRPr/>
            </a:pPr>
            <a:r>
              <a:rPr lang="id-ID" sz="3200" kern="0" dirty="0">
                <a:latin typeface="Calibri" pitchFamily="34" charset="0"/>
                <a:cs typeface="Calibri" pitchFamily="34" charset="0"/>
              </a:rPr>
              <a:t>Memberikan reaksi secara cepat dan tepat thd kondisi yang menyimpang atau kejadian lainnya.</a:t>
            </a:r>
          </a:p>
        </p:txBody>
      </p:sp>
      <p:sp>
        <p:nvSpPr>
          <p:cNvPr id="5" name="Rectangle 4"/>
          <p:cNvSpPr/>
          <p:nvPr/>
        </p:nvSpPr>
        <p:spPr>
          <a:xfrm>
            <a:off x="62753" y="3220163"/>
            <a:ext cx="10372165" cy="3046988"/>
          </a:xfrm>
          <a:prstGeom prst="rect">
            <a:avLst/>
          </a:prstGeom>
        </p:spPr>
        <p:txBody>
          <a:bodyPr wrap="square">
            <a:spAutoFit/>
          </a:bodyPr>
          <a:lstStyle/>
          <a:p>
            <a:pPr marL="1068388" lvl="2" indent="-514350">
              <a:buFont typeface="+mj-lt"/>
              <a:buAutoNum type="alphaLcPeriod" startAt="4"/>
              <a:defRPr/>
            </a:pPr>
            <a:r>
              <a:rPr lang="id-ID" sz="3200" b="1" kern="0" dirty="0">
                <a:solidFill>
                  <a:srgbClr val="C00000"/>
                </a:solidFill>
                <a:latin typeface="Calibri" pitchFamily="34" charset="0"/>
                <a:cs typeface="Calibri" pitchFamily="34" charset="0"/>
              </a:rPr>
              <a:t>Pelatihan dan Kompetensi Kerja</a:t>
            </a:r>
            <a:r>
              <a:rPr lang="id-ID" sz="3200" b="1" kern="0" dirty="0">
                <a:solidFill>
                  <a:srgbClr val="FFFF00"/>
                </a:solidFill>
                <a:latin typeface="Calibri" pitchFamily="34" charset="0"/>
                <a:cs typeface="Calibri" pitchFamily="34" charset="0"/>
              </a:rPr>
              <a:t>.</a:t>
            </a:r>
          </a:p>
          <a:p>
            <a:pPr marL="1082675" lvl="2">
              <a:defRPr/>
            </a:pPr>
            <a:r>
              <a:rPr lang="id-ID" sz="3200" kern="0" dirty="0">
                <a:latin typeface="Calibri" pitchFamily="34" charset="0"/>
                <a:cs typeface="Calibri" pitchFamily="34" charset="0"/>
              </a:rPr>
              <a:t>dilakukan dengan melakukan identifikasi dan pendokumen tasian standar kompetensi kerja K3.</a:t>
            </a:r>
          </a:p>
          <a:p>
            <a:pPr marL="1082675" lvl="2">
              <a:defRPr/>
            </a:pPr>
            <a:r>
              <a:rPr lang="id-ID" sz="3200" kern="0" dirty="0">
                <a:latin typeface="Calibri" pitchFamily="34" charset="0"/>
                <a:cs typeface="Calibri" pitchFamily="34" charset="0"/>
              </a:rPr>
              <a:t>Standar kompetnsi kerja K3 dapat diidentifikasi dan dikembangkan sesuai kebutuhan dengan;</a:t>
            </a:r>
          </a:p>
          <a:p>
            <a:pPr marL="1612900" lvl="2" indent="-530225">
              <a:buFont typeface="+mj-lt"/>
              <a:buAutoNum type="arabicParenR"/>
              <a:defRPr/>
            </a:pPr>
            <a:r>
              <a:rPr lang="id-ID" sz="3200" kern="0" dirty="0">
                <a:latin typeface="Calibri" pitchFamily="34" charset="0"/>
                <a:cs typeface="Calibri" pitchFamily="34" charset="0"/>
              </a:rPr>
              <a:t>Menggunakan standar kompetnsi kerja yang ada;</a:t>
            </a:r>
          </a:p>
        </p:txBody>
      </p:sp>
    </p:spTree>
    <p:extLst>
      <p:ext uri="{BB962C8B-B14F-4D97-AF65-F5344CB8AC3E}">
        <p14:creationId xmlns:p14="http://schemas.microsoft.com/office/powerpoint/2010/main" val="52896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19953" y="987950"/>
            <a:ext cx="11152094" cy="3539430"/>
          </a:xfrm>
          <a:prstGeom prst="rect">
            <a:avLst/>
          </a:prstGeom>
        </p:spPr>
        <p:txBody>
          <a:bodyPr wrap="square">
            <a:spAutoFit/>
          </a:bodyPr>
          <a:lstStyle/>
          <a:p>
            <a:pPr marL="1612900" lvl="2" indent="-530225">
              <a:buFont typeface="+mj-lt"/>
              <a:buAutoNum type="arabicParenR" startAt="2"/>
              <a:defRPr/>
            </a:pPr>
            <a:r>
              <a:rPr lang="id-ID" sz="3200" kern="0" dirty="0">
                <a:latin typeface="Calibri" pitchFamily="34" charset="0"/>
                <a:cs typeface="Calibri" pitchFamily="34" charset="0"/>
              </a:rPr>
              <a:t>Memeriksa uraian tugas dan jabatan;</a:t>
            </a:r>
          </a:p>
          <a:p>
            <a:pPr marL="1612900" lvl="2" indent="-530225">
              <a:buFont typeface="+mj-lt"/>
              <a:buAutoNum type="arabicParenR" startAt="2"/>
              <a:defRPr/>
            </a:pPr>
            <a:r>
              <a:rPr lang="id-ID" sz="3200" kern="0" dirty="0">
                <a:latin typeface="Calibri" pitchFamily="34" charset="0"/>
                <a:cs typeface="Calibri" pitchFamily="34" charset="0"/>
              </a:rPr>
              <a:t>Menganalisis tugas kerja;</a:t>
            </a:r>
          </a:p>
          <a:p>
            <a:pPr marL="1612900" lvl="2" indent="-530225">
              <a:buFont typeface="+mj-lt"/>
              <a:buAutoNum type="arabicParenR" startAt="2"/>
              <a:defRPr/>
            </a:pPr>
            <a:r>
              <a:rPr lang="id-ID" sz="3200" kern="0" dirty="0">
                <a:latin typeface="Calibri" pitchFamily="34" charset="0"/>
                <a:cs typeface="Calibri" pitchFamily="34" charset="0"/>
              </a:rPr>
              <a:t>Menganalisis hasil inspeksi dan audit; dan</a:t>
            </a:r>
          </a:p>
          <a:p>
            <a:pPr marL="1612900" lvl="2" indent="-530225">
              <a:buFont typeface="+mj-lt"/>
              <a:buAutoNum type="arabicParenR" startAt="2"/>
              <a:defRPr/>
            </a:pPr>
            <a:r>
              <a:rPr lang="id-ID" sz="3200" kern="0" dirty="0">
                <a:latin typeface="Calibri" pitchFamily="34" charset="0"/>
                <a:cs typeface="Calibri" pitchFamily="34" charset="0"/>
              </a:rPr>
              <a:t>Meninjau ulang laporan insiden.</a:t>
            </a:r>
          </a:p>
          <a:p>
            <a:pPr marL="817563" lvl="2">
              <a:defRPr/>
            </a:pPr>
            <a:r>
              <a:rPr lang="id-ID" sz="3200" kern="0" dirty="0">
                <a:latin typeface="Calibri" pitchFamily="34" charset="0"/>
                <a:cs typeface="Calibri" pitchFamily="34" charset="0"/>
              </a:rPr>
              <a:t>Hasil identifikasi kompetensi kerja digunakan sebagai dasar penentuan program pelatihan, dan pertimbang an penerimaan, seleksi dan penilaian kinerja.   </a:t>
            </a:r>
          </a:p>
        </p:txBody>
      </p:sp>
    </p:spTree>
    <p:extLst>
      <p:ext uri="{BB962C8B-B14F-4D97-AF65-F5344CB8AC3E}">
        <p14:creationId xmlns:p14="http://schemas.microsoft.com/office/powerpoint/2010/main" val="19521379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32AAEF9-42F6-4A9D-95B8-394D8FE70865}"/>
              </a:ext>
            </a:extLst>
          </p:cNvPr>
          <p:cNvSpPr txBox="1"/>
          <p:nvPr/>
        </p:nvSpPr>
        <p:spPr>
          <a:xfrm>
            <a:off x="393031" y="1846119"/>
            <a:ext cx="10792325" cy="4031873"/>
          </a:xfrm>
          <a:prstGeom prst="rect">
            <a:avLst/>
          </a:prstGeom>
          <a:noFill/>
        </p:spPr>
        <p:txBody>
          <a:bodyPr wrap="square">
            <a:spAutoFit/>
          </a:bodyPr>
          <a:lstStyle/>
          <a:p>
            <a:r>
              <a:rPr lang="en-ID" sz="3200" dirty="0" err="1">
                <a:solidFill>
                  <a:srgbClr val="0070C0"/>
                </a:solidFill>
              </a:rPr>
              <a:t>Sumber</a:t>
            </a:r>
            <a:r>
              <a:rPr lang="en-ID" sz="3200" dirty="0">
                <a:solidFill>
                  <a:srgbClr val="0070C0"/>
                </a:solidFill>
              </a:rPr>
              <a:t> </a:t>
            </a:r>
            <a:r>
              <a:rPr lang="en-ID" sz="3200" dirty="0" err="1">
                <a:solidFill>
                  <a:srgbClr val="0070C0"/>
                </a:solidFill>
              </a:rPr>
              <a:t>daya</a:t>
            </a:r>
            <a:r>
              <a:rPr lang="en-ID" sz="3200" dirty="0">
                <a:solidFill>
                  <a:srgbClr val="0070C0"/>
                </a:solidFill>
              </a:rPr>
              <a:t> </a:t>
            </a:r>
            <a:r>
              <a:rPr lang="en-ID" sz="3200" dirty="0" err="1">
                <a:solidFill>
                  <a:srgbClr val="0070C0"/>
                </a:solidFill>
              </a:rPr>
              <a:t>manusia</a:t>
            </a:r>
            <a:r>
              <a:rPr lang="en-ID" sz="3200" dirty="0">
                <a:solidFill>
                  <a:srgbClr val="0070C0"/>
                </a:solidFill>
              </a:rPr>
              <a:t> </a:t>
            </a:r>
            <a:r>
              <a:rPr lang="en-ID" sz="3200" dirty="0" err="1">
                <a:solidFill>
                  <a:srgbClr val="0070C0"/>
                </a:solidFill>
              </a:rPr>
              <a:t>sebagaimana</a:t>
            </a:r>
            <a:r>
              <a:rPr lang="en-ID" sz="3200" dirty="0">
                <a:solidFill>
                  <a:srgbClr val="0070C0"/>
                </a:solidFill>
              </a:rPr>
              <a:t> </a:t>
            </a:r>
            <a:r>
              <a:rPr lang="en-ID" sz="3200" dirty="0" err="1">
                <a:solidFill>
                  <a:srgbClr val="0070C0"/>
                </a:solidFill>
              </a:rPr>
              <a:t>dimaksud</a:t>
            </a:r>
            <a:r>
              <a:rPr lang="en-ID" sz="3200" dirty="0">
                <a:solidFill>
                  <a:srgbClr val="0070C0"/>
                </a:solidFill>
              </a:rPr>
              <a:t> pada </a:t>
            </a:r>
            <a:r>
              <a:rPr lang="en-ID" sz="3200" dirty="0" err="1">
                <a:solidFill>
                  <a:srgbClr val="0070C0"/>
                </a:solidFill>
              </a:rPr>
              <a:t>Pasal</a:t>
            </a:r>
            <a:r>
              <a:rPr lang="en-ID" sz="3200" dirty="0">
                <a:solidFill>
                  <a:srgbClr val="0070C0"/>
                </a:solidFill>
              </a:rPr>
              <a:t> 10 </a:t>
            </a:r>
            <a:r>
              <a:rPr lang="en-ID" sz="3200" dirty="0" err="1">
                <a:solidFill>
                  <a:srgbClr val="0070C0"/>
                </a:solidFill>
              </a:rPr>
              <a:t>ayat</a:t>
            </a:r>
            <a:r>
              <a:rPr lang="en-ID" sz="3200" dirty="0">
                <a:solidFill>
                  <a:srgbClr val="0070C0"/>
                </a:solidFill>
              </a:rPr>
              <a:t> (2) </a:t>
            </a:r>
            <a:r>
              <a:rPr lang="en-ID" sz="3200" dirty="0" err="1">
                <a:solidFill>
                  <a:srgbClr val="0070C0"/>
                </a:solidFill>
              </a:rPr>
              <a:t>harus</a:t>
            </a:r>
            <a:r>
              <a:rPr lang="en-ID" sz="3200" dirty="0">
                <a:solidFill>
                  <a:srgbClr val="0070C0"/>
                </a:solidFill>
              </a:rPr>
              <a:t> </a:t>
            </a:r>
            <a:r>
              <a:rPr lang="en-ID" sz="3200" dirty="0" err="1">
                <a:solidFill>
                  <a:srgbClr val="0070C0"/>
                </a:solidFill>
              </a:rPr>
              <a:t>memiliki</a:t>
            </a:r>
            <a:r>
              <a:rPr lang="en-ID" sz="3200" dirty="0">
                <a:solidFill>
                  <a:srgbClr val="0070C0"/>
                </a:solidFill>
              </a:rPr>
              <a:t>:</a:t>
            </a:r>
          </a:p>
          <a:p>
            <a:r>
              <a:rPr lang="en-ID" sz="3200" dirty="0"/>
              <a:t> </a:t>
            </a:r>
          </a:p>
          <a:p>
            <a:pPr marL="534988" indent="-534988">
              <a:buAutoNum type="alphaLcPeriod"/>
            </a:pPr>
            <a:r>
              <a:rPr lang="en-ID" sz="3200" dirty="0" err="1"/>
              <a:t>Kompetensi</a:t>
            </a:r>
            <a:r>
              <a:rPr lang="en-ID" sz="3200" dirty="0"/>
              <a:t> </a:t>
            </a:r>
            <a:r>
              <a:rPr lang="en-ID" sz="3200" dirty="0" err="1"/>
              <a:t>kerja</a:t>
            </a:r>
            <a:r>
              <a:rPr lang="en-ID" sz="3200" dirty="0"/>
              <a:t> yang </a:t>
            </a:r>
            <a:r>
              <a:rPr lang="en-ID" sz="3200" dirty="0" err="1"/>
              <a:t>dibuktikan</a:t>
            </a:r>
            <a:r>
              <a:rPr lang="en-ID" sz="3200" dirty="0"/>
              <a:t> </a:t>
            </a:r>
            <a:r>
              <a:rPr lang="en-ID" sz="3200" dirty="0" err="1"/>
              <a:t>dengan</a:t>
            </a:r>
            <a:r>
              <a:rPr lang="en-ID" sz="3200" dirty="0"/>
              <a:t> </a:t>
            </a:r>
            <a:r>
              <a:rPr lang="en-ID" sz="3200" dirty="0" err="1"/>
              <a:t>sertifikat</a:t>
            </a:r>
            <a:r>
              <a:rPr lang="id-ID" sz="3200" dirty="0"/>
              <a:t> K3 yang diterbitkan oleh instansi yang berwenang;</a:t>
            </a:r>
            <a:r>
              <a:rPr lang="en-ID" sz="3200" dirty="0"/>
              <a:t> dan </a:t>
            </a:r>
          </a:p>
          <a:p>
            <a:pPr marL="534988" indent="-534988">
              <a:buAutoNum type="alphaLcPeriod"/>
            </a:pPr>
            <a:r>
              <a:rPr lang="en-ID" sz="3200" dirty="0" err="1"/>
              <a:t>Kewenangan</a:t>
            </a:r>
            <a:r>
              <a:rPr lang="en-ID" sz="3200" dirty="0"/>
              <a:t> di </a:t>
            </a:r>
            <a:r>
              <a:rPr lang="en-ID" sz="3200" dirty="0" err="1"/>
              <a:t>bidang</a:t>
            </a:r>
            <a:r>
              <a:rPr lang="en-ID" sz="3200" dirty="0"/>
              <a:t> K3 yang </a:t>
            </a:r>
            <a:r>
              <a:rPr lang="en-ID" sz="3200" dirty="0" err="1"/>
              <a:t>dibuktikan</a:t>
            </a:r>
            <a:r>
              <a:rPr lang="en-ID" sz="3200" dirty="0"/>
              <a:t> </a:t>
            </a:r>
            <a:r>
              <a:rPr lang="en-ID" sz="3200" dirty="0" err="1"/>
              <a:t>dengan</a:t>
            </a:r>
            <a:r>
              <a:rPr lang="en-ID" sz="3200" dirty="0"/>
              <a:t> </a:t>
            </a:r>
            <a:r>
              <a:rPr lang="en-ID" sz="3200" dirty="0" err="1"/>
              <a:t>surat</a:t>
            </a:r>
            <a:r>
              <a:rPr lang="en-ID" sz="3200" dirty="0"/>
              <a:t> </a:t>
            </a:r>
            <a:r>
              <a:rPr lang="en-ID" sz="3200" dirty="0" err="1"/>
              <a:t>izin</a:t>
            </a:r>
            <a:r>
              <a:rPr lang="en-ID" sz="3200" dirty="0"/>
              <a:t> </a:t>
            </a:r>
            <a:r>
              <a:rPr lang="en-ID" sz="3200" dirty="0" err="1"/>
              <a:t>kerja</a:t>
            </a:r>
            <a:r>
              <a:rPr lang="en-ID" sz="3200" dirty="0"/>
              <a:t>/</a:t>
            </a:r>
            <a:r>
              <a:rPr lang="en-ID" sz="3200" dirty="0" err="1"/>
              <a:t>operasi</a:t>
            </a:r>
            <a:r>
              <a:rPr lang="en-ID" sz="3200" dirty="0"/>
              <a:t> dan/</a:t>
            </a:r>
            <a:r>
              <a:rPr lang="en-ID" sz="3200" dirty="0" err="1"/>
              <a:t>atau</a:t>
            </a:r>
            <a:r>
              <a:rPr lang="en-ID" sz="3200" dirty="0"/>
              <a:t> </a:t>
            </a:r>
            <a:r>
              <a:rPr lang="en-ID" sz="3200" dirty="0" err="1"/>
              <a:t>surat</a:t>
            </a:r>
            <a:r>
              <a:rPr lang="en-ID" sz="3200" dirty="0"/>
              <a:t> </a:t>
            </a:r>
            <a:r>
              <a:rPr lang="en-ID" sz="3200" dirty="0" err="1"/>
              <a:t>penunjukkan</a:t>
            </a:r>
            <a:r>
              <a:rPr lang="en-ID" sz="3200" dirty="0"/>
              <a:t> </a:t>
            </a:r>
            <a:r>
              <a:rPr lang="en-ID" sz="3200" dirty="0" err="1"/>
              <a:t>dari</a:t>
            </a:r>
            <a:r>
              <a:rPr lang="en-ID" sz="3200" dirty="0"/>
              <a:t> </a:t>
            </a:r>
            <a:r>
              <a:rPr lang="en-ID" sz="3200" dirty="0" err="1"/>
              <a:t>instansi</a:t>
            </a:r>
            <a:r>
              <a:rPr lang="en-ID" sz="3200" dirty="0"/>
              <a:t> yang </a:t>
            </a:r>
            <a:r>
              <a:rPr lang="en-ID" sz="3200" dirty="0" err="1"/>
              <a:t>berwenang</a:t>
            </a:r>
            <a:r>
              <a:rPr lang="en-ID" sz="3200" dirty="0"/>
              <a:t>. </a:t>
            </a:r>
          </a:p>
        </p:txBody>
      </p:sp>
    </p:spTree>
    <p:extLst>
      <p:ext uri="{BB962C8B-B14F-4D97-AF65-F5344CB8AC3E}">
        <p14:creationId xmlns:p14="http://schemas.microsoft.com/office/powerpoint/2010/main" val="1173731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0E7351F-0C1F-4856-AEEB-5CF3E7C96220}"/>
              </a:ext>
            </a:extLst>
          </p:cNvPr>
          <p:cNvSpPr>
            <a:spLocks noGrp="1"/>
          </p:cNvSpPr>
          <p:nvPr>
            <p:ph idx="1"/>
          </p:nvPr>
        </p:nvSpPr>
        <p:spPr>
          <a:xfrm>
            <a:off x="760461" y="922916"/>
            <a:ext cx="8596668" cy="3880773"/>
          </a:xfrm>
        </p:spPr>
        <p:txBody>
          <a:bodyPr>
            <a:normAutofit/>
          </a:bodyPr>
          <a:lstStyle/>
          <a:p>
            <a:r>
              <a:rPr lang="en-US" sz="2400" dirty="0" err="1"/>
              <a:t>Kompetensi</a:t>
            </a:r>
            <a:r>
              <a:rPr lang="en-US" sz="2400" dirty="0"/>
              <a:t> </a:t>
            </a:r>
            <a:r>
              <a:rPr lang="en-US" sz="2400" dirty="0" err="1"/>
              <a:t>Kerja</a:t>
            </a:r>
            <a:endParaRPr lang="en-US" sz="2400" dirty="0"/>
          </a:p>
          <a:p>
            <a:pPr marL="0" indent="0">
              <a:buNone/>
            </a:pPr>
            <a:r>
              <a:rPr lang="en-US" sz="2400" dirty="0"/>
              <a:t>	</a:t>
            </a:r>
            <a:endParaRPr lang="en-ID" sz="2400" dirty="0"/>
          </a:p>
        </p:txBody>
      </p:sp>
      <p:sp>
        <p:nvSpPr>
          <p:cNvPr id="4" name="Content Placeholder 2">
            <a:extLst>
              <a:ext uri="{FF2B5EF4-FFF2-40B4-BE49-F238E27FC236}">
                <a16:creationId xmlns:a16="http://schemas.microsoft.com/office/drawing/2014/main" id="{5B7367C8-2A9A-4573-B2FE-EBE5B897D2F8}"/>
              </a:ext>
            </a:extLst>
          </p:cNvPr>
          <p:cNvSpPr txBox="1">
            <a:spLocks/>
          </p:cNvSpPr>
          <p:nvPr/>
        </p:nvSpPr>
        <p:spPr>
          <a:xfrm>
            <a:off x="1089891" y="1625262"/>
            <a:ext cx="10012218" cy="2420265"/>
          </a:xfrm>
          <a:prstGeom prst="rect">
            <a:avLst/>
          </a:prstGeom>
        </p:spPr>
        <p:txBody>
          <a:bodyPr vert="horz" lIns="91440" tIns="45720" rIns="91440" bIns="45720" rtlCol="0">
            <a:normAutofit fontScale="92500"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627063" indent="-627063">
              <a:buFont typeface="Wingdings" pitchFamily="2" charset="2"/>
              <a:buChar char="q"/>
              <a:defRPr/>
            </a:pPr>
            <a:r>
              <a:rPr lang="en-US" sz="3200" b="1" dirty="0" err="1"/>
              <a:t>Kompetensi</a:t>
            </a:r>
            <a:endParaRPr lang="en-US" sz="3200" b="1" dirty="0"/>
          </a:p>
          <a:p>
            <a:pPr marL="627063" indent="1588">
              <a:buFontTx/>
              <a:buNone/>
              <a:defRPr/>
            </a:pPr>
            <a:r>
              <a:rPr lang="en-US" sz="3200" dirty="0" err="1"/>
              <a:t>Kompetensi</a:t>
            </a:r>
            <a:r>
              <a:rPr lang="en-US" sz="3200" dirty="0"/>
              <a:t> </a:t>
            </a:r>
            <a:r>
              <a:rPr lang="en-US" sz="3200" dirty="0" err="1"/>
              <a:t>Kerja</a:t>
            </a:r>
            <a:r>
              <a:rPr lang="en-US" sz="3200" dirty="0"/>
              <a:t> </a:t>
            </a:r>
            <a:r>
              <a:rPr lang="en-US" sz="3200" dirty="0" err="1"/>
              <a:t>adalah</a:t>
            </a:r>
            <a:r>
              <a:rPr lang="en-US" sz="3200" dirty="0"/>
              <a:t> </a:t>
            </a:r>
            <a:r>
              <a:rPr lang="en-US" sz="3200" dirty="0" err="1"/>
              <a:t>spesifikasi</a:t>
            </a:r>
            <a:r>
              <a:rPr lang="en-US" sz="3200" dirty="0"/>
              <a:t> </a:t>
            </a:r>
            <a:r>
              <a:rPr lang="en-US" sz="3200" dirty="0" err="1"/>
              <a:t>dari</a:t>
            </a:r>
            <a:r>
              <a:rPr lang="en-US" sz="3200" dirty="0"/>
              <a:t> </a:t>
            </a:r>
            <a:r>
              <a:rPr lang="en-US" sz="3200" dirty="0" err="1"/>
              <a:t>setiap</a:t>
            </a:r>
            <a:r>
              <a:rPr lang="en-US" sz="3200" dirty="0"/>
              <a:t> </a:t>
            </a:r>
            <a:r>
              <a:rPr lang="en-US" sz="3200" dirty="0" err="1"/>
              <a:t>sikap</a:t>
            </a:r>
            <a:r>
              <a:rPr lang="en-US" sz="3200" dirty="0"/>
              <a:t>, </a:t>
            </a:r>
            <a:r>
              <a:rPr lang="en-US" sz="3200" dirty="0" err="1"/>
              <a:t>pengetahuan</a:t>
            </a:r>
            <a:r>
              <a:rPr lang="en-US" sz="3200" dirty="0"/>
              <a:t>, </a:t>
            </a:r>
            <a:r>
              <a:rPr lang="en-US" sz="3200" dirty="0" err="1"/>
              <a:t>keterampilan</a:t>
            </a:r>
            <a:r>
              <a:rPr lang="en-US" sz="3200" dirty="0"/>
              <a:t> dan </a:t>
            </a:r>
            <a:r>
              <a:rPr lang="en-US" sz="3200" dirty="0" err="1"/>
              <a:t>atau</a:t>
            </a:r>
            <a:r>
              <a:rPr lang="en-US" sz="3200" dirty="0"/>
              <a:t> </a:t>
            </a:r>
            <a:r>
              <a:rPr lang="en-US" sz="3200" dirty="0" err="1"/>
              <a:t>keahlian</a:t>
            </a:r>
            <a:r>
              <a:rPr lang="en-US" sz="3200" dirty="0"/>
              <a:t> </a:t>
            </a:r>
            <a:r>
              <a:rPr lang="en-US" sz="3200" dirty="0" err="1"/>
              <a:t>serta</a:t>
            </a:r>
            <a:r>
              <a:rPr lang="en-US" sz="3200" dirty="0"/>
              <a:t> </a:t>
            </a:r>
            <a:r>
              <a:rPr lang="en-US" sz="3200" dirty="0" err="1"/>
              <a:t>penerapannya</a:t>
            </a:r>
            <a:r>
              <a:rPr lang="en-US" sz="3200" dirty="0"/>
              <a:t> </a:t>
            </a:r>
            <a:r>
              <a:rPr lang="en-US" sz="3200" dirty="0" err="1"/>
              <a:t>secara</a:t>
            </a:r>
            <a:r>
              <a:rPr lang="en-US" sz="3200" dirty="0"/>
              <a:t> </a:t>
            </a:r>
            <a:r>
              <a:rPr lang="en-US" sz="3200" dirty="0" err="1"/>
              <a:t>efektif</a:t>
            </a:r>
            <a:r>
              <a:rPr lang="en-US" sz="3200" dirty="0"/>
              <a:t> </a:t>
            </a:r>
            <a:r>
              <a:rPr lang="en-US" sz="3200" dirty="0" err="1"/>
              <a:t>dalam</a:t>
            </a:r>
            <a:r>
              <a:rPr lang="en-US" sz="3200" dirty="0"/>
              <a:t> </a:t>
            </a:r>
            <a:r>
              <a:rPr lang="en-US" sz="3200" dirty="0" err="1"/>
              <a:t>pekerjaan</a:t>
            </a:r>
            <a:r>
              <a:rPr lang="en-US" sz="3200" dirty="0"/>
              <a:t> </a:t>
            </a:r>
            <a:r>
              <a:rPr lang="en-US" sz="3200" dirty="0" err="1"/>
              <a:t>sesuai</a:t>
            </a:r>
            <a:r>
              <a:rPr lang="en-US" sz="3200" dirty="0"/>
              <a:t> </a:t>
            </a:r>
            <a:r>
              <a:rPr lang="en-US" sz="3200" dirty="0" err="1"/>
              <a:t>dengan</a:t>
            </a:r>
            <a:r>
              <a:rPr lang="en-US" sz="3200" dirty="0"/>
              <a:t> </a:t>
            </a:r>
            <a:r>
              <a:rPr lang="en-US" sz="3200" dirty="0" err="1"/>
              <a:t>standar</a:t>
            </a:r>
            <a:r>
              <a:rPr lang="en-US" sz="3200" dirty="0"/>
              <a:t> </a:t>
            </a:r>
            <a:r>
              <a:rPr lang="en-US" sz="3200" dirty="0" err="1"/>
              <a:t>kinerja</a:t>
            </a:r>
            <a:r>
              <a:rPr lang="en-US" sz="3200" dirty="0"/>
              <a:t> yang </a:t>
            </a:r>
            <a:r>
              <a:rPr lang="en-US" sz="3200" dirty="0" err="1"/>
              <a:t>dipersyaratkan</a:t>
            </a:r>
            <a:r>
              <a:rPr lang="en-US" sz="3200" dirty="0"/>
              <a:t>.</a:t>
            </a:r>
          </a:p>
        </p:txBody>
      </p:sp>
    </p:spTree>
    <p:extLst>
      <p:ext uri="{BB962C8B-B14F-4D97-AF65-F5344CB8AC3E}">
        <p14:creationId xmlns:p14="http://schemas.microsoft.com/office/powerpoint/2010/main" val="17435137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553DA-E569-40F6-A524-71A361AA05C0}"/>
              </a:ext>
            </a:extLst>
          </p:cNvPr>
          <p:cNvSpPr>
            <a:spLocks noGrp="1"/>
          </p:cNvSpPr>
          <p:nvPr>
            <p:ph type="title"/>
          </p:nvPr>
        </p:nvSpPr>
        <p:spPr/>
        <p:txBody>
          <a:bodyPr>
            <a:normAutofit/>
          </a:bodyPr>
          <a:lstStyle/>
          <a:p>
            <a:r>
              <a:rPr lang="en-US" sz="2000" dirty="0" err="1"/>
              <a:t>Contoh</a:t>
            </a:r>
            <a:r>
              <a:rPr lang="en-US" sz="2000" dirty="0"/>
              <a:t> </a:t>
            </a:r>
            <a:r>
              <a:rPr lang="en-US" sz="2000" dirty="0" err="1"/>
              <a:t>Sertifikat</a:t>
            </a:r>
            <a:r>
              <a:rPr lang="en-US" sz="2000" dirty="0"/>
              <a:t> dan Surat </a:t>
            </a:r>
            <a:r>
              <a:rPr lang="en-US" sz="2000" dirty="0" err="1"/>
              <a:t>Penunjukan</a:t>
            </a:r>
            <a:endParaRPr lang="en-ID" sz="2000" dirty="0"/>
          </a:p>
        </p:txBody>
      </p:sp>
      <p:pic>
        <p:nvPicPr>
          <p:cNvPr id="4" name="Content Placeholder 3">
            <a:extLst>
              <a:ext uri="{FF2B5EF4-FFF2-40B4-BE49-F238E27FC236}">
                <a16:creationId xmlns:a16="http://schemas.microsoft.com/office/drawing/2014/main" id="{6A634CE9-112E-403C-8391-8A8C335B18B5}"/>
              </a:ext>
            </a:extLst>
          </p:cNvPr>
          <p:cNvPicPr>
            <a:picLocks noGrp="1" noChangeAspect="1" noChangeArrowheads="1"/>
          </p:cNvPicPr>
          <p:nvPr>
            <p:ph sz="half" idx="1"/>
          </p:nvPr>
        </p:nvPicPr>
        <p:blipFill>
          <a:blip r:embed="rId2"/>
          <a:srcRect/>
          <a:stretch>
            <a:fillRect/>
          </a:stretch>
        </p:blipFill>
        <p:spPr>
          <a:xfrm>
            <a:off x="830263" y="1600200"/>
            <a:ext cx="3292475" cy="4525963"/>
          </a:xfrm>
          <a:noFill/>
        </p:spPr>
      </p:pic>
      <p:pic>
        <p:nvPicPr>
          <p:cNvPr id="5" name="Picture 2">
            <a:extLst>
              <a:ext uri="{FF2B5EF4-FFF2-40B4-BE49-F238E27FC236}">
                <a16:creationId xmlns:a16="http://schemas.microsoft.com/office/drawing/2014/main" id="{07DCA989-9394-41DA-AB0D-B2D9CE550E7D}"/>
              </a:ext>
            </a:extLst>
          </p:cNvPr>
          <p:cNvPicPr>
            <a:picLocks noChangeAspect="1" noChangeArrowheads="1"/>
          </p:cNvPicPr>
          <p:nvPr/>
        </p:nvPicPr>
        <p:blipFill>
          <a:blip r:embed="rId3"/>
          <a:srcRect/>
          <a:stretch>
            <a:fillRect/>
          </a:stretch>
        </p:blipFill>
        <p:spPr>
          <a:xfrm>
            <a:off x="5021263" y="1600200"/>
            <a:ext cx="3292475" cy="4525963"/>
          </a:xfrm>
          <a:prstGeom prst="rect">
            <a:avLst/>
          </a:prstGeom>
          <a:noFill/>
        </p:spPr>
      </p:pic>
    </p:spTree>
    <p:extLst>
      <p:ext uri="{BB962C8B-B14F-4D97-AF65-F5344CB8AC3E}">
        <p14:creationId xmlns:p14="http://schemas.microsoft.com/office/powerpoint/2010/main" val="29733851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7">
            <a:extLst>
              <a:ext uri="{FF2B5EF4-FFF2-40B4-BE49-F238E27FC236}">
                <a16:creationId xmlns:a16="http://schemas.microsoft.com/office/drawing/2014/main" id="{E07A2611-FABB-43B1-87D8-A7AF6295F216}"/>
              </a:ext>
            </a:extLst>
          </p:cNvPr>
          <p:cNvPicPr>
            <a:picLocks noChangeAspect="1"/>
          </p:cNvPicPr>
          <p:nvPr/>
        </p:nvPicPr>
        <p:blipFill>
          <a:blip r:embed="rId2">
            <a:extLst>
              <a:ext uri="{28A0092B-C50C-407E-A947-70E740481C1C}">
                <a14:useLocalDpi xmlns:a14="http://schemas.microsoft.com/office/drawing/2010/main" val="0"/>
              </a:ext>
            </a:extLst>
          </a:blip>
          <a:srcRect l="57028" t="12502" r="4318" b="42708"/>
          <a:stretch>
            <a:fillRect/>
          </a:stretch>
        </p:blipFill>
        <p:spPr bwMode="auto">
          <a:xfrm>
            <a:off x="6390640" y="1705505"/>
            <a:ext cx="5534238" cy="3604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EE195578-5525-43C9-AE3F-77978D35976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7122" y="1661586"/>
            <a:ext cx="6055360" cy="3648814"/>
          </a:xfrm>
          <a:prstGeom prst="rect">
            <a:avLst/>
          </a:prstGeom>
        </p:spPr>
      </p:pic>
    </p:spTree>
    <p:extLst>
      <p:ext uri="{BB962C8B-B14F-4D97-AF65-F5344CB8AC3E}">
        <p14:creationId xmlns:p14="http://schemas.microsoft.com/office/powerpoint/2010/main" val="10063492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0D09A91C-021F-4378-8565-4450E0E209BE}"/>
              </a:ext>
            </a:extLst>
          </p:cNvPr>
          <p:cNvGrpSpPr/>
          <p:nvPr/>
        </p:nvGrpSpPr>
        <p:grpSpPr>
          <a:xfrm>
            <a:off x="222566" y="257952"/>
            <a:ext cx="9023034" cy="748811"/>
            <a:chOff x="1494471" y="2157114"/>
            <a:chExt cx="8440247" cy="1409878"/>
          </a:xfrm>
          <a:solidFill>
            <a:srgbClr val="00B0F0"/>
          </a:solidFill>
        </p:grpSpPr>
        <p:sp>
          <p:nvSpPr>
            <p:cNvPr id="5" name="Rectangle: Rounded Corners 4">
              <a:extLst>
                <a:ext uri="{FF2B5EF4-FFF2-40B4-BE49-F238E27FC236}">
                  <a16:creationId xmlns:a16="http://schemas.microsoft.com/office/drawing/2014/main" id="{AB036263-863B-45A2-BAE3-684DE89E0EA1}"/>
                </a:ext>
              </a:extLst>
            </p:cNvPr>
            <p:cNvSpPr/>
            <p:nvPr/>
          </p:nvSpPr>
          <p:spPr>
            <a:xfrm>
              <a:off x="1494471" y="2157114"/>
              <a:ext cx="8440247" cy="1409878"/>
            </a:xfrm>
            <a:prstGeom prst="roundRect">
              <a:avLst>
                <a:gd name="adj" fmla="val 1667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 name="Rectangle: Rounded Corners 4">
              <a:extLst>
                <a:ext uri="{FF2B5EF4-FFF2-40B4-BE49-F238E27FC236}">
                  <a16:creationId xmlns:a16="http://schemas.microsoft.com/office/drawing/2014/main" id="{D4000264-4CBE-443A-AD59-249006B816C4}"/>
                </a:ext>
              </a:extLst>
            </p:cNvPr>
            <p:cNvSpPr txBox="1"/>
            <p:nvPr/>
          </p:nvSpPr>
          <p:spPr>
            <a:xfrm>
              <a:off x="1563308" y="2225951"/>
              <a:ext cx="8302573" cy="127220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77368" tIns="277368" rIns="277368" bIns="277368" numCol="1" spcCol="1270" anchor="ctr" anchorCtr="0">
              <a:noAutofit/>
            </a:bodyPr>
            <a:lstStyle/>
            <a:p>
              <a:pPr marL="0" lvl="0" indent="0" defTabSz="1733550">
                <a:lnSpc>
                  <a:spcPct val="90000"/>
                </a:lnSpc>
                <a:spcBef>
                  <a:spcPct val="0"/>
                </a:spcBef>
                <a:spcAft>
                  <a:spcPct val="35000"/>
                </a:spcAft>
                <a:buNone/>
              </a:pPr>
              <a:r>
                <a:rPr lang="en-US" sz="2800" kern="1200" dirty="0" err="1"/>
                <a:t>Menyediakan</a:t>
              </a:r>
              <a:r>
                <a:rPr lang="en-US" sz="2800" kern="1200" dirty="0"/>
                <a:t> </a:t>
              </a:r>
              <a:r>
                <a:rPr lang="en-US" sz="2800" kern="1200" dirty="0" err="1"/>
                <a:t>Prasarana</a:t>
              </a:r>
              <a:r>
                <a:rPr lang="en-US" sz="2800" kern="1200" dirty="0"/>
                <a:t> dan Sarana Yang </a:t>
              </a:r>
              <a:r>
                <a:rPr lang="en-US" sz="2800" kern="1200" dirty="0" err="1"/>
                <a:t>Memadai</a:t>
              </a:r>
              <a:endParaRPr lang="id-ID" sz="2800" kern="1200" dirty="0"/>
            </a:p>
          </p:txBody>
        </p:sp>
      </p:grpSp>
      <p:sp>
        <p:nvSpPr>
          <p:cNvPr id="8" name="TextBox 7">
            <a:extLst>
              <a:ext uri="{FF2B5EF4-FFF2-40B4-BE49-F238E27FC236}">
                <a16:creationId xmlns:a16="http://schemas.microsoft.com/office/drawing/2014/main" id="{84A8A53D-11E9-4C87-A9EE-9955C2565BC3}"/>
              </a:ext>
            </a:extLst>
          </p:cNvPr>
          <p:cNvSpPr txBox="1"/>
          <p:nvPr/>
        </p:nvSpPr>
        <p:spPr>
          <a:xfrm>
            <a:off x="397163" y="1621274"/>
            <a:ext cx="10603346" cy="4031873"/>
          </a:xfrm>
          <a:prstGeom prst="rect">
            <a:avLst/>
          </a:prstGeom>
          <a:noFill/>
        </p:spPr>
        <p:txBody>
          <a:bodyPr wrap="square">
            <a:spAutoFit/>
          </a:bodyPr>
          <a:lstStyle/>
          <a:p>
            <a:r>
              <a:rPr lang="en-ID" sz="3200" dirty="0" err="1">
                <a:solidFill>
                  <a:srgbClr val="0070C0"/>
                </a:solidFill>
              </a:rPr>
              <a:t>Prasarana</a:t>
            </a:r>
            <a:r>
              <a:rPr lang="en-ID" sz="3200" dirty="0">
                <a:solidFill>
                  <a:srgbClr val="0070C0"/>
                </a:solidFill>
              </a:rPr>
              <a:t> dan </a:t>
            </a:r>
            <a:r>
              <a:rPr lang="en-ID" sz="3200" dirty="0" err="1">
                <a:solidFill>
                  <a:srgbClr val="0070C0"/>
                </a:solidFill>
              </a:rPr>
              <a:t>sarana</a:t>
            </a:r>
            <a:r>
              <a:rPr lang="en-ID" sz="3200" dirty="0">
                <a:solidFill>
                  <a:srgbClr val="0070C0"/>
                </a:solidFill>
              </a:rPr>
              <a:t> </a:t>
            </a:r>
            <a:r>
              <a:rPr lang="en-ID" sz="3200" dirty="0" err="1">
                <a:solidFill>
                  <a:srgbClr val="0070C0"/>
                </a:solidFill>
              </a:rPr>
              <a:t>sebagaimana</a:t>
            </a:r>
            <a:r>
              <a:rPr lang="en-ID" sz="3200" dirty="0">
                <a:solidFill>
                  <a:srgbClr val="0070C0"/>
                </a:solidFill>
              </a:rPr>
              <a:t> </a:t>
            </a:r>
            <a:r>
              <a:rPr lang="en-ID" sz="3200" dirty="0" err="1">
                <a:solidFill>
                  <a:srgbClr val="0070C0"/>
                </a:solidFill>
              </a:rPr>
              <a:t>dimaksud</a:t>
            </a:r>
            <a:r>
              <a:rPr lang="en-ID" sz="3200" dirty="0">
                <a:solidFill>
                  <a:srgbClr val="0070C0"/>
                </a:solidFill>
              </a:rPr>
              <a:t> pada </a:t>
            </a:r>
            <a:r>
              <a:rPr lang="en-ID" sz="3200" dirty="0" err="1">
                <a:solidFill>
                  <a:srgbClr val="0070C0"/>
                </a:solidFill>
              </a:rPr>
              <a:t>ayat</a:t>
            </a:r>
            <a:r>
              <a:rPr lang="en-ID" sz="3200" dirty="0">
                <a:solidFill>
                  <a:srgbClr val="0070C0"/>
                </a:solidFill>
              </a:rPr>
              <a:t> (2) paling </a:t>
            </a:r>
            <a:r>
              <a:rPr lang="en-ID" sz="3200" dirty="0" err="1">
                <a:solidFill>
                  <a:srgbClr val="0070C0"/>
                </a:solidFill>
              </a:rPr>
              <a:t>sedikit</a:t>
            </a:r>
            <a:r>
              <a:rPr lang="en-ID" sz="3200" dirty="0">
                <a:solidFill>
                  <a:srgbClr val="0070C0"/>
                </a:solidFill>
              </a:rPr>
              <a:t> </a:t>
            </a:r>
            <a:r>
              <a:rPr lang="en-ID" sz="3200" dirty="0" err="1">
                <a:solidFill>
                  <a:srgbClr val="0070C0"/>
                </a:solidFill>
              </a:rPr>
              <a:t>terdiri</a:t>
            </a:r>
            <a:r>
              <a:rPr lang="en-ID" sz="3200" dirty="0">
                <a:solidFill>
                  <a:srgbClr val="0070C0"/>
                </a:solidFill>
              </a:rPr>
              <a:t> </a:t>
            </a:r>
            <a:r>
              <a:rPr lang="en-ID" sz="3200" dirty="0" err="1">
                <a:solidFill>
                  <a:srgbClr val="0070C0"/>
                </a:solidFill>
              </a:rPr>
              <a:t>dari</a:t>
            </a:r>
            <a:r>
              <a:rPr lang="en-ID" sz="3200" dirty="0">
                <a:solidFill>
                  <a:srgbClr val="0070C0"/>
                </a:solidFill>
              </a:rPr>
              <a:t>: </a:t>
            </a:r>
          </a:p>
          <a:p>
            <a:endParaRPr lang="en-ID" sz="3200" dirty="0">
              <a:solidFill>
                <a:srgbClr val="0070C0"/>
              </a:solidFill>
            </a:endParaRPr>
          </a:p>
          <a:p>
            <a:pPr marL="534988" indent="-534988">
              <a:buAutoNum type="alphaLcPeriod"/>
            </a:pPr>
            <a:r>
              <a:rPr lang="en-ID" sz="3200" dirty="0" err="1"/>
              <a:t>Organisasi</a:t>
            </a:r>
            <a:r>
              <a:rPr lang="en-ID" sz="3200" dirty="0"/>
              <a:t>/unit yang </a:t>
            </a:r>
            <a:r>
              <a:rPr lang="en-ID" sz="3200" dirty="0" err="1"/>
              <a:t>bertanggung</a:t>
            </a:r>
            <a:r>
              <a:rPr lang="en-ID" sz="3200" dirty="0"/>
              <a:t> </a:t>
            </a:r>
            <a:r>
              <a:rPr lang="en-ID" sz="3200" dirty="0" err="1"/>
              <a:t>jawab</a:t>
            </a:r>
            <a:r>
              <a:rPr lang="en-ID" sz="3200" dirty="0"/>
              <a:t> di </a:t>
            </a:r>
            <a:r>
              <a:rPr lang="en-ID" sz="3200" dirty="0" err="1"/>
              <a:t>bidang</a:t>
            </a:r>
            <a:r>
              <a:rPr lang="en-ID" sz="3200" dirty="0"/>
              <a:t> K3; </a:t>
            </a:r>
          </a:p>
          <a:p>
            <a:pPr marL="534988" indent="-534988">
              <a:buAutoNum type="alphaLcPeriod"/>
            </a:pPr>
            <a:r>
              <a:rPr lang="en-ID" sz="3200" dirty="0" err="1"/>
              <a:t>Anggaran</a:t>
            </a:r>
            <a:r>
              <a:rPr lang="en-ID" sz="3200" dirty="0"/>
              <a:t> yang </a:t>
            </a:r>
            <a:r>
              <a:rPr lang="en-ID" sz="3200" dirty="0" err="1"/>
              <a:t>memadai</a:t>
            </a:r>
            <a:r>
              <a:rPr lang="en-ID" sz="3200" dirty="0"/>
              <a:t>; </a:t>
            </a:r>
          </a:p>
          <a:p>
            <a:pPr marL="534988" indent="-534988">
              <a:buAutoNum type="alphaLcPeriod"/>
            </a:pPr>
            <a:r>
              <a:rPr lang="en-ID" sz="3200" dirty="0" err="1"/>
              <a:t>Prosedur</a:t>
            </a:r>
            <a:r>
              <a:rPr lang="en-ID" sz="3200" dirty="0"/>
              <a:t> </a:t>
            </a:r>
            <a:r>
              <a:rPr lang="en-ID" sz="3200" dirty="0" err="1"/>
              <a:t>operasi</a:t>
            </a:r>
            <a:r>
              <a:rPr lang="en-ID" sz="3200" dirty="0"/>
              <a:t>/</a:t>
            </a:r>
            <a:r>
              <a:rPr lang="en-ID" sz="3200" dirty="0" err="1"/>
              <a:t>kerja</a:t>
            </a:r>
            <a:r>
              <a:rPr lang="en-ID" sz="3200" dirty="0"/>
              <a:t>, </a:t>
            </a:r>
            <a:r>
              <a:rPr lang="en-ID" sz="3200" dirty="0" err="1"/>
              <a:t>informasi</a:t>
            </a:r>
            <a:r>
              <a:rPr lang="en-ID" sz="3200" dirty="0"/>
              <a:t>, dan </a:t>
            </a:r>
            <a:r>
              <a:rPr lang="en-ID" sz="3200" dirty="0" err="1"/>
              <a:t>pelaporan</a:t>
            </a:r>
            <a:r>
              <a:rPr lang="en-ID" sz="3200" dirty="0"/>
              <a:t> </a:t>
            </a:r>
            <a:r>
              <a:rPr lang="en-ID" sz="3200" dirty="0" err="1"/>
              <a:t>serta</a:t>
            </a:r>
            <a:r>
              <a:rPr lang="en-ID" sz="3200" dirty="0"/>
              <a:t> </a:t>
            </a:r>
            <a:r>
              <a:rPr lang="en-ID" sz="3200" dirty="0" err="1"/>
              <a:t>pendokumentasian</a:t>
            </a:r>
            <a:r>
              <a:rPr lang="en-ID" sz="3200" dirty="0"/>
              <a:t>; dan </a:t>
            </a:r>
          </a:p>
          <a:p>
            <a:pPr marL="534988" indent="-534988">
              <a:buAutoNum type="alphaLcPeriod"/>
            </a:pPr>
            <a:r>
              <a:rPr lang="en-ID" sz="3200" dirty="0" err="1"/>
              <a:t>Instruksi</a:t>
            </a:r>
            <a:r>
              <a:rPr lang="en-ID" sz="3200" dirty="0"/>
              <a:t> </a:t>
            </a:r>
            <a:r>
              <a:rPr lang="en-ID" sz="3200" dirty="0" err="1"/>
              <a:t>kerja</a:t>
            </a:r>
            <a:endParaRPr lang="en-ID" sz="3200" dirty="0"/>
          </a:p>
        </p:txBody>
      </p:sp>
    </p:spTree>
    <p:extLst>
      <p:ext uri="{BB962C8B-B14F-4D97-AF65-F5344CB8AC3E}">
        <p14:creationId xmlns:p14="http://schemas.microsoft.com/office/powerpoint/2010/main" val="36145123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328086070"/>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311639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7067" y="560649"/>
            <a:ext cx="7766936" cy="940831"/>
          </a:xfrm>
        </p:spPr>
        <p:txBody>
          <a:bodyPr/>
          <a:lstStyle/>
          <a:p>
            <a:pPr algn="ctr"/>
            <a:r>
              <a:rPr lang="id-ID" sz="4000" dirty="0"/>
              <a:t>CAPAIAN PEMBELAJARAN</a:t>
            </a:r>
          </a:p>
        </p:txBody>
      </p:sp>
      <p:sp>
        <p:nvSpPr>
          <p:cNvPr id="5" name="Subtitle 2"/>
          <p:cNvSpPr>
            <a:spLocks noGrp="1"/>
          </p:cNvSpPr>
          <p:nvPr>
            <p:ph type="subTitle" idx="1"/>
          </p:nvPr>
        </p:nvSpPr>
        <p:spPr>
          <a:xfrm>
            <a:off x="833716" y="2289273"/>
            <a:ext cx="9359153" cy="3600539"/>
          </a:xfrm>
        </p:spPr>
        <p:txBody>
          <a:bodyPr>
            <a:noAutofit/>
          </a:bodyPr>
          <a:lstStyle/>
          <a:p>
            <a:pPr algn="ctr"/>
            <a:r>
              <a:rPr lang="id-ID" sz="3200" dirty="0">
                <a:solidFill>
                  <a:srgbClr val="0070C0"/>
                </a:solidFill>
              </a:rPr>
              <a:t>DAPAT MEMPRAKTEKAN MEKANISMEN AUDIT SISTEM MANAJEMEN KESELAMATAN DAN KESEHATAN KERJA  SESUAI DENGAN PRINSIP PELAKSANAAN AUDIT  SISTEM MANAJEMEN K3 BERDASARKAN                PP NO. 50 TAHUN 2012</a:t>
            </a:r>
          </a:p>
        </p:txBody>
      </p:sp>
    </p:spTree>
    <p:extLst>
      <p:ext uri="{BB962C8B-B14F-4D97-AF65-F5344CB8AC3E}">
        <p14:creationId xmlns:p14="http://schemas.microsoft.com/office/powerpoint/2010/main" val="11458109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29503" y="317750"/>
            <a:ext cx="7281533" cy="932827"/>
            <a:chOff x="1435946" y="2072640"/>
            <a:chExt cx="6692053" cy="1354666"/>
          </a:xfrm>
        </p:grpSpPr>
        <p:sp>
          <p:nvSpPr>
            <p:cNvPr id="5" name="Rounded Rectangle 4"/>
            <p:cNvSpPr/>
            <p:nvPr/>
          </p:nvSpPr>
          <p:spPr>
            <a:xfrm>
              <a:off x="1435946" y="2072640"/>
              <a:ext cx="6692053" cy="1354666"/>
            </a:xfrm>
            <a:prstGeom prst="roundRect">
              <a:avLst>
                <a:gd name="adj" fmla="val 16670"/>
              </a:avLst>
            </a:prstGeom>
            <a:solidFill>
              <a:srgbClr val="00B0F0"/>
            </a:solidFill>
            <a:ln>
              <a:solidFill>
                <a:srgbClr val="00B0F0"/>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6" name="Rounded Rectangle 4"/>
            <p:cNvSpPr/>
            <p:nvPr/>
          </p:nvSpPr>
          <p:spPr>
            <a:xfrm>
              <a:off x="1502087" y="2138781"/>
              <a:ext cx="6559771" cy="122238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12928" tIns="312928" rIns="312928" bIns="312928" numCol="1" spcCol="1270" anchor="ctr" anchorCtr="0">
              <a:noAutofit/>
            </a:bodyPr>
            <a:lstStyle/>
            <a:p>
              <a:pPr lvl="0" algn="ctr" defTabSz="1955800">
                <a:lnSpc>
                  <a:spcPct val="90000"/>
                </a:lnSpc>
                <a:spcBef>
                  <a:spcPct val="0"/>
                </a:spcBef>
                <a:spcAft>
                  <a:spcPct val="35000"/>
                </a:spcAft>
              </a:pPr>
              <a:r>
                <a:rPr lang="id-ID" sz="4400" kern="1200" dirty="0"/>
                <a:t>Organisasi K3 Struktural</a:t>
              </a:r>
            </a:p>
          </p:txBody>
        </p:sp>
      </p:grpSp>
      <p:sp>
        <p:nvSpPr>
          <p:cNvPr id="7" name="Rectangle 6"/>
          <p:cNvSpPr/>
          <p:nvPr/>
        </p:nvSpPr>
        <p:spPr>
          <a:xfrm>
            <a:off x="416861" y="1645500"/>
            <a:ext cx="10044953" cy="2062103"/>
          </a:xfrm>
          <a:prstGeom prst="rect">
            <a:avLst/>
          </a:prstGeom>
        </p:spPr>
        <p:txBody>
          <a:bodyPr wrap="square">
            <a:spAutoFit/>
          </a:bodyPr>
          <a:lstStyle/>
          <a:p>
            <a:r>
              <a:rPr lang="id-ID" sz="3200" b="1" dirty="0"/>
              <a:t>Organisasi</a:t>
            </a:r>
            <a:r>
              <a:rPr lang="id-ID" sz="3200" dirty="0"/>
              <a:t> yang berada di dalam suatu perusahaan yang khusus mengurusi segala bentuk permasalahan mengenai keselamatan dan kesehatan kerja para karyawan di perusahaan</a:t>
            </a:r>
          </a:p>
        </p:txBody>
      </p:sp>
    </p:spTree>
    <p:extLst>
      <p:ext uri="{BB962C8B-B14F-4D97-AF65-F5344CB8AC3E}">
        <p14:creationId xmlns:p14="http://schemas.microsoft.com/office/powerpoint/2010/main" val="29926580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02709" y="956571"/>
            <a:ext cx="10421470" cy="1380229"/>
          </a:xfrm>
        </p:spPr>
        <p:txBody>
          <a:bodyPr>
            <a:normAutofit/>
          </a:bodyPr>
          <a:lstStyle/>
          <a:p>
            <a:pPr marL="144000" indent="-609600" algn="just" eaLnBrk="1" fontAlgn="auto" hangingPunct="1">
              <a:lnSpc>
                <a:spcPct val="80000"/>
              </a:lnSpc>
              <a:spcAft>
                <a:spcPts val="0"/>
              </a:spcAft>
              <a:buClr>
                <a:srgbClr val="003366"/>
              </a:buClr>
              <a:buSzPct val="100000"/>
              <a:buFont typeface="+mj-lt"/>
              <a:buAutoNum type="arabicPeriod"/>
              <a:defRPr/>
            </a:pPr>
            <a:r>
              <a:rPr lang="en-US" sz="2400" b="1" dirty="0">
                <a:latin typeface="Arial" panose="020B0604020202020204" pitchFamily="34" charset="0"/>
                <a:cs typeface="Arial" panose="020B0604020202020204" pitchFamily="34" charset="0"/>
              </a:rPr>
              <a:t>P2K3</a:t>
            </a:r>
          </a:p>
          <a:p>
            <a:pPr marL="627063" lvl="1" indent="0" algn="just" eaLnBrk="1" fontAlgn="auto" hangingPunct="1">
              <a:lnSpc>
                <a:spcPct val="80000"/>
              </a:lnSpc>
              <a:spcAft>
                <a:spcPts val="0"/>
              </a:spcAft>
              <a:buClr>
                <a:srgbClr val="003366"/>
              </a:buClr>
              <a:buSzPct val="100000"/>
              <a:buNone/>
              <a:defRPr/>
            </a:pPr>
            <a:r>
              <a:rPr lang="en-US" sz="2400" b="1" dirty="0" err="1">
                <a:latin typeface="Arial Narrow" panose="020B0606020202030204" pitchFamily="34" charset="0"/>
                <a:cs typeface="Arial" panose="020B0604020202020204" pitchFamily="34" charset="0"/>
              </a:rPr>
              <a:t>Dibentuk</a:t>
            </a:r>
            <a:r>
              <a:rPr lang="en-US" sz="2400" b="1" dirty="0">
                <a:latin typeface="Arial Narrow" panose="020B0606020202030204" pitchFamily="34" charset="0"/>
                <a:cs typeface="Arial" panose="020B0604020202020204" pitchFamily="34" charset="0"/>
              </a:rPr>
              <a:t> </a:t>
            </a:r>
            <a:r>
              <a:rPr lang="en-US" sz="2400" b="1" dirty="0" err="1">
                <a:latin typeface="Arial Narrow" panose="020B0606020202030204" pitchFamily="34" charset="0"/>
                <a:cs typeface="Arial" panose="020B0604020202020204" pitchFamily="34" charset="0"/>
              </a:rPr>
              <a:t>sebagai</a:t>
            </a:r>
            <a:r>
              <a:rPr lang="en-US" sz="2400" b="1" dirty="0">
                <a:latin typeface="Arial Narrow" panose="020B0606020202030204" pitchFamily="34" charset="0"/>
                <a:cs typeface="Arial" panose="020B0604020202020204" pitchFamily="34" charset="0"/>
              </a:rPr>
              <a:t> </a:t>
            </a:r>
            <a:r>
              <a:rPr lang="en-US" sz="2400" b="1" dirty="0" err="1">
                <a:latin typeface="Arial Narrow" panose="020B0606020202030204" pitchFamily="34" charset="0"/>
                <a:cs typeface="Arial" panose="020B0604020202020204" pitchFamily="34" charset="0"/>
              </a:rPr>
              <a:t>pemenuhan</a:t>
            </a:r>
            <a:r>
              <a:rPr lang="en-US" sz="2400" b="1" dirty="0">
                <a:latin typeface="Arial Narrow" panose="020B0606020202030204" pitchFamily="34" charset="0"/>
                <a:cs typeface="Arial" panose="020B0604020202020204" pitchFamily="34" charset="0"/>
              </a:rPr>
              <a:t> Bab VI </a:t>
            </a:r>
            <a:r>
              <a:rPr lang="en-US" sz="2400" b="1" dirty="0" err="1">
                <a:latin typeface="Arial Narrow" panose="020B0606020202030204" pitchFamily="34" charset="0"/>
                <a:cs typeface="Arial" panose="020B0604020202020204" pitchFamily="34" charset="0"/>
              </a:rPr>
              <a:t>Pasal</a:t>
            </a:r>
            <a:r>
              <a:rPr lang="en-US" sz="2400" b="1" dirty="0">
                <a:latin typeface="Arial Narrow" panose="020B0606020202030204" pitchFamily="34" charset="0"/>
                <a:cs typeface="Arial" panose="020B0604020202020204" pitchFamily="34" charset="0"/>
              </a:rPr>
              <a:t> 10 </a:t>
            </a:r>
            <a:r>
              <a:rPr lang="en-US" sz="2400" b="1" dirty="0" err="1">
                <a:latin typeface="Arial Narrow" panose="020B0606020202030204" pitchFamily="34" charset="0"/>
                <a:cs typeface="Arial" panose="020B0604020202020204" pitchFamily="34" charset="0"/>
              </a:rPr>
              <a:t>Undang-Undang</a:t>
            </a:r>
            <a:r>
              <a:rPr lang="en-US" sz="2400" b="1" dirty="0">
                <a:latin typeface="Arial Narrow" panose="020B0606020202030204" pitchFamily="34" charset="0"/>
                <a:cs typeface="Arial" panose="020B0604020202020204" pitchFamily="34" charset="0"/>
              </a:rPr>
              <a:t> No. 1</a:t>
            </a:r>
            <a:r>
              <a:rPr lang="id-ID" sz="2400" b="1" dirty="0">
                <a:latin typeface="Arial Narrow" panose="020B0606020202030204" pitchFamily="34" charset="0"/>
                <a:cs typeface="Arial" panose="020B0604020202020204" pitchFamily="34" charset="0"/>
              </a:rPr>
              <a:t> Tahun </a:t>
            </a:r>
            <a:r>
              <a:rPr lang="en-US" sz="2400" b="1" dirty="0">
                <a:latin typeface="Arial Narrow" panose="020B0606020202030204" pitchFamily="34" charset="0"/>
                <a:cs typeface="Arial" panose="020B0604020202020204" pitchFamily="34" charset="0"/>
              </a:rPr>
              <a:t>1970</a:t>
            </a:r>
            <a:r>
              <a:rPr lang="id-ID" sz="2400" b="1" dirty="0">
                <a:latin typeface="Arial Narrow" panose="020B0606020202030204" pitchFamily="34" charset="0"/>
                <a:cs typeface="Arial" panose="020B0604020202020204" pitchFamily="34" charset="0"/>
              </a:rPr>
              <a:t>, Permenaker 4 Tahun 1987</a:t>
            </a:r>
            <a:endParaRPr lang="en-US" sz="2400" b="1" dirty="0">
              <a:latin typeface="Arial Narrow" panose="020B0606020202030204" pitchFamily="34" charset="0"/>
              <a:cs typeface="Arial" panose="020B0604020202020204" pitchFamily="34" charset="0"/>
            </a:endParaRPr>
          </a:p>
        </p:txBody>
      </p:sp>
      <p:sp>
        <p:nvSpPr>
          <p:cNvPr id="4" name="Rectangle 3"/>
          <p:cNvSpPr/>
          <p:nvPr/>
        </p:nvSpPr>
        <p:spPr>
          <a:xfrm>
            <a:off x="384850" y="45514"/>
            <a:ext cx="6661150" cy="835025"/>
          </a:xfrm>
          <a:prstGeom prst="rect">
            <a:avLst/>
          </a:prstGeom>
          <a:solidFill>
            <a:srgbClr val="92D050"/>
          </a:solidFill>
        </p:spPr>
        <p:style>
          <a:lnRef idx="3">
            <a:schemeClr val="lt1"/>
          </a:lnRef>
          <a:fillRef idx="1">
            <a:schemeClr val="dk1"/>
          </a:fillRef>
          <a:effectRef idx="1">
            <a:schemeClr val="dk1"/>
          </a:effectRef>
          <a:fontRef idx="minor">
            <a:schemeClr val="lt1"/>
          </a:fontRef>
        </p:style>
        <p:txBody>
          <a:bodyPr anchor="ctr"/>
          <a:lstStyle/>
          <a:p>
            <a:pPr algn="ctr" eaLnBrk="1" hangingPunct="1">
              <a:defRPr/>
            </a:pPr>
            <a:r>
              <a:rPr lang="id-ID" sz="3000" b="1" dirty="0">
                <a:solidFill>
                  <a:schemeClr val="tx1"/>
                </a:solidFill>
                <a:latin typeface="Arial" panose="020B0604020202020204" pitchFamily="34" charset="0"/>
                <a:cs typeface="Arial" panose="020B0604020202020204" pitchFamily="34" charset="0"/>
              </a:rPr>
              <a:t>Organisasi K3 Non Struktural</a:t>
            </a:r>
          </a:p>
        </p:txBody>
      </p:sp>
      <p:sp>
        <p:nvSpPr>
          <p:cNvPr id="2" name="TextBox 1">
            <a:extLst>
              <a:ext uri="{FF2B5EF4-FFF2-40B4-BE49-F238E27FC236}">
                <a16:creationId xmlns:a16="http://schemas.microsoft.com/office/drawing/2014/main" id="{41210D6F-A426-4FB1-9767-41B44AE9948E}"/>
              </a:ext>
            </a:extLst>
          </p:cNvPr>
          <p:cNvSpPr txBox="1"/>
          <p:nvPr/>
        </p:nvSpPr>
        <p:spPr>
          <a:xfrm>
            <a:off x="764689" y="2264272"/>
            <a:ext cx="10152530" cy="4493538"/>
          </a:xfrm>
          <a:prstGeom prst="rect">
            <a:avLst/>
          </a:prstGeom>
          <a:noFill/>
        </p:spPr>
        <p:txBody>
          <a:bodyPr wrap="square" rtlCol="0">
            <a:spAutoFit/>
          </a:bodyPr>
          <a:lstStyle/>
          <a:p>
            <a:r>
              <a:rPr lang="id-ID" sz="2600" dirty="0"/>
              <a:t>Pasal 2</a:t>
            </a:r>
          </a:p>
          <a:p>
            <a:pPr marL="342900" indent="-342900">
              <a:buFont typeface="+mj-lt"/>
              <a:buAutoNum type="arabicParenR"/>
            </a:pPr>
            <a:r>
              <a:rPr lang="id-ID" sz="2600" dirty="0"/>
              <a:t>Setiap tempat kerja dengan kriteria tertentu pengusaha atau pengurus wajib membentuk P2K3</a:t>
            </a:r>
          </a:p>
          <a:p>
            <a:pPr marL="342900" indent="-342900">
              <a:buFont typeface="+mj-lt"/>
              <a:buAutoNum type="arabicParenR"/>
            </a:pPr>
            <a:r>
              <a:rPr lang="id-ID" sz="2600" dirty="0"/>
              <a:t>Tempat kerja dimaksud ayat (1) adalah :</a:t>
            </a:r>
          </a:p>
          <a:p>
            <a:pPr marL="800100" lvl="1" indent="-342900">
              <a:buFont typeface="+mj-lt"/>
              <a:buAutoNum type="alphaLcPeriod"/>
            </a:pPr>
            <a:r>
              <a:rPr lang="id-ID" sz="2600" dirty="0"/>
              <a:t>Tempat kerja dimana pengusaha aau pengurus mempekerjakan 100 orang atau lebih</a:t>
            </a:r>
          </a:p>
          <a:p>
            <a:pPr marL="800100" lvl="1" indent="-342900">
              <a:buFont typeface="+mj-lt"/>
              <a:buAutoNum type="alphaLcPeriod"/>
            </a:pPr>
            <a:r>
              <a:rPr lang="id-ID" sz="2600" dirty="0"/>
              <a:t>Tempat kerja dimana pengusaha atau pengurus mempekerjakan kurang dari 100 orang akan tetapi menggunakan bahan, proses dan instansi yang mempunyai risiko yang besar akan terjadi peledakan, kebakran, keracunan dan penyinaran radioaktif</a:t>
            </a:r>
          </a:p>
        </p:txBody>
      </p:sp>
    </p:spTree>
    <p:extLst>
      <p:ext uri="{BB962C8B-B14F-4D97-AF65-F5344CB8AC3E}">
        <p14:creationId xmlns:p14="http://schemas.microsoft.com/office/powerpoint/2010/main" val="5823809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1329" y="356795"/>
            <a:ext cx="10152530" cy="3970318"/>
          </a:xfrm>
          <a:prstGeom prst="rect">
            <a:avLst/>
          </a:prstGeom>
          <a:noFill/>
        </p:spPr>
        <p:txBody>
          <a:bodyPr wrap="square" rtlCol="0">
            <a:spAutoFit/>
          </a:bodyPr>
          <a:lstStyle/>
          <a:p>
            <a:r>
              <a:rPr lang="id-ID" sz="2800" dirty="0"/>
              <a:t>Pasal 3</a:t>
            </a:r>
          </a:p>
          <a:p>
            <a:pPr marL="514350" indent="-514350">
              <a:buFont typeface="+mj-lt"/>
              <a:buAutoNum type="arabicParenR"/>
            </a:pPr>
            <a:r>
              <a:rPr lang="id-ID" sz="2800" dirty="0"/>
              <a:t>Keanggotaan P2K3 terdiri dari unsur pengusaha dan pekerja yang susunannya terdiri dari Ketua, Sekretaris dan Anggota</a:t>
            </a:r>
          </a:p>
          <a:p>
            <a:pPr marL="514350" indent="-514350">
              <a:buFont typeface="+mj-lt"/>
              <a:buAutoNum type="arabicParenR"/>
            </a:pPr>
            <a:r>
              <a:rPr lang="id-ID" sz="2800" dirty="0"/>
              <a:t>Sekretaris P2K3 ialah Ahli Keselamatan Kerja dari perusahaan yag bersangkutan</a:t>
            </a:r>
          </a:p>
          <a:p>
            <a:pPr marL="514350" indent="-514350">
              <a:buFont typeface="+mj-lt"/>
              <a:buAutoNum type="arabicParenR"/>
            </a:pPr>
            <a:r>
              <a:rPr lang="id-ID" sz="2800" dirty="0"/>
              <a:t>P2K3 ditetapkan oleh Menteri atau Pejabat yang ditunjuknya atas usul dari pengusaha atau pengurus yang bersangkutan</a:t>
            </a:r>
          </a:p>
        </p:txBody>
      </p:sp>
      <p:sp>
        <p:nvSpPr>
          <p:cNvPr id="5" name="TextBox 4">
            <a:extLst>
              <a:ext uri="{FF2B5EF4-FFF2-40B4-BE49-F238E27FC236}">
                <a16:creationId xmlns:a16="http://schemas.microsoft.com/office/drawing/2014/main" id="{F99C48F0-7E61-4C3E-8C5F-78C0EE09D3BD}"/>
              </a:ext>
            </a:extLst>
          </p:cNvPr>
          <p:cNvSpPr txBox="1"/>
          <p:nvPr/>
        </p:nvSpPr>
        <p:spPr>
          <a:xfrm>
            <a:off x="652928" y="4685323"/>
            <a:ext cx="10475259" cy="1815882"/>
          </a:xfrm>
          <a:prstGeom prst="rect">
            <a:avLst/>
          </a:prstGeom>
          <a:noFill/>
        </p:spPr>
        <p:txBody>
          <a:bodyPr wrap="square" rtlCol="0">
            <a:spAutoFit/>
          </a:bodyPr>
          <a:lstStyle/>
          <a:p>
            <a:r>
              <a:rPr lang="id-ID" sz="2800" dirty="0"/>
              <a:t>Pasal 4</a:t>
            </a:r>
          </a:p>
          <a:p>
            <a:pPr marL="514350" indent="-514350">
              <a:buFont typeface="+mj-lt"/>
              <a:buAutoNum type="arabicParenR"/>
            </a:pPr>
            <a:r>
              <a:rPr lang="id-ID" sz="2800" dirty="0"/>
              <a:t>P2K3 mempunyai tugas memberikan saran dan ertimbangan baik diminta maupun tidak kepada pengusaha atau pengurus mengenai masalah keselamatan dan kesehatan kerja.</a:t>
            </a:r>
          </a:p>
        </p:txBody>
      </p:sp>
    </p:spTree>
    <p:extLst>
      <p:ext uri="{BB962C8B-B14F-4D97-AF65-F5344CB8AC3E}">
        <p14:creationId xmlns:p14="http://schemas.microsoft.com/office/powerpoint/2010/main" val="31709532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0048" y="438075"/>
            <a:ext cx="10475259" cy="6124754"/>
          </a:xfrm>
          <a:prstGeom prst="rect">
            <a:avLst/>
          </a:prstGeom>
          <a:noFill/>
        </p:spPr>
        <p:txBody>
          <a:bodyPr wrap="square" rtlCol="0">
            <a:spAutoFit/>
          </a:bodyPr>
          <a:lstStyle/>
          <a:p>
            <a:pPr marL="514350" indent="-514350">
              <a:buFont typeface="+mj-lt"/>
              <a:buAutoNum type="arabicParenR" startAt="2"/>
            </a:pPr>
            <a:r>
              <a:rPr lang="id-ID" sz="2800" dirty="0"/>
              <a:t>Untuk melaksanakan tugas tersebut, P2K3 mempunai fungsi :</a:t>
            </a:r>
          </a:p>
          <a:p>
            <a:pPr marL="971550" lvl="1" indent="-514350">
              <a:buFont typeface="+mj-lt"/>
              <a:buAutoNum type="alphaLcPeriod"/>
            </a:pPr>
            <a:r>
              <a:rPr lang="id-ID" sz="2800" dirty="0"/>
              <a:t>Menghimpun dan mengelola data tentang keselamatan dan kesehatan kerja di tempat kerja</a:t>
            </a:r>
          </a:p>
          <a:p>
            <a:pPr marL="971550" lvl="1" indent="-514350">
              <a:buFont typeface="+mj-lt"/>
              <a:buAutoNum type="alphaLcPeriod"/>
            </a:pPr>
            <a:r>
              <a:rPr lang="id-ID" sz="2800" dirty="0"/>
              <a:t>Membantu menunjukkan dan menjelaskan kep</a:t>
            </a:r>
            <a:r>
              <a:rPr lang="en-US" sz="2800" dirty="0"/>
              <a:t>a</a:t>
            </a:r>
            <a:r>
              <a:rPr lang="id-ID" sz="2800" dirty="0"/>
              <a:t>da setiap tenaga kerja : </a:t>
            </a:r>
          </a:p>
          <a:p>
            <a:pPr marL="1428750" lvl="2" indent="-514350">
              <a:buFont typeface="Wingdings" panose="05000000000000000000" pitchFamily="2" charset="2"/>
              <a:buChar char="Ø"/>
            </a:pPr>
            <a:r>
              <a:rPr lang="id-ID" sz="2800" dirty="0"/>
              <a:t>Faktor bahaya ditempat kerja</a:t>
            </a:r>
            <a:r>
              <a:rPr lang="en-US" sz="2800" dirty="0"/>
              <a:t> </a:t>
            </a:r>
            <a:r>
              <a:rPr lang="en-US" sz="2800" dirty="0" err="1"/>
              <a:t>serta</a:t>
            </a:r>
            <a:r>
              <a:rPr lang="en-US" sz="2800" dirty="0"/>
              <a:t> </a:t>
            </a:r>
            <a:r>
              <a:rPr lang="en-US" sz="2800" dirty="0" err="1"/>
              <a:t>cara</a:t>
            </a:r>
            <a:r>
              <a:rPr lang="en-US" sz="2800" dirty="0"/>
              <a:t> </a:t>
            </a:r>
            <a:r>
              <a:rPr lang="en-US" sz="2800" dirty="0" err="1"/>
              <a:t>penanggulangannya</a:t>
            </a:r>
            <a:endParaRPr lang="en-US" sz="2800" dirty="0"/>
          </a:p>
          <a:p>
            <a:pPr marL="1428750" lvl="2" indent="-514350">
              <a:buFont typeface="Wingdings" panose="05000000000000000000" pitchFamily="2" charset="2"/>
              <a:buChar char="Ø"/>
            </a:pPr>
            <a:r>
              <a:rPr lang="en-US" sz="2800" dirty="0" err="1"/>
              <a:t>Faktor</a:t>
            </a:r>
            <a:r>
              <a:rPr lang="en-US" sz="2800" dirty="0"/>
              <a:t> yang </a:t>
            </a:r>
            <a:r>
              <a:rPr lang="en-US" sz="2800" dirty="0" err="1"/>
              <a:t>dapat</a:t>
            </a:r>
            <a:r>
              <a:rPr lang="en-US" sz="2800" dirty="0"/>
              <a:t> </a:t>
            </a:r>
            <a:r>
              <a:rPr lang="en-US" sz="2800" dirty="0" err="1"/>
              <a:t>mempengaruhi</a:t>
            </a:r>
            <a:r>
              <a:rPr lang="en-US" sz="2800" dirty="0"/>
              <a:t> </a:t>
            </a:r>
            <a:r>
              <a:rPr lang="en-US" sz="2800" dirty="0" err="1"/>
              <a:t>efisiensi</a:t>
            </a:r>
            <a:r>
              <a:rPr lang="en-US" sz="2800" dirty="0"/>
              <a:t> dan </a:t>
            </a:r>
            <a:r>
              <a:rPr lang="en-US" sz="2800" dirty="0" err="1"/>
              <a:t>produktivitas</a:t>
            </a:r>
            <a:r>
              <a:rPr lang="en-US" sz="2800" dirty="0"/>
              <a:t> </a:t>
            </a:r>
            <a:r>
              <a:rPr lang="en-US" sz="2800" dirty="0" err="1"/>
              <a:t>kerja</a:t>
            </a:r>
            <a:endParaRPr lang="id-ID" sz="2800" dirty="0"/>
          </a:p>
          <a:p>
            <a:pPr marL="1428750" lvl="2" indent="-514350">
              <a:buFont typeface="Wingdings" panose="05000000000000000000" pitchFamily="2" charset="2"/>
              <a:buChar char="Ø"/>
            </a:pPr>
            <a:r>
              <a:rPr lang="id-ID" sz="2800" dirty="0"/>
              <a:t>APD</a:t>
            </a:r>
            <a:r>
              <a:rPr lang="en-US" sz="2800" dirty="0"/>
              <a:t> </a:t>
            </a:r>
            <a:r>
              <a:rPr lang="en-US" sz="2800" dirty="0" err="1"/>
              <a:t>bagi</a:t>
            </a:r>
            <a:r>
              <a:rPr lang="en-US" sz="2800" dirty="0"/>
              <a:t> </a:t>
            </a:r>
            <a:r>
              <a:rPr lang="en-US" sz="2800" dirty="0" err="1"/>
              <a:t>tenaga</a:t>
            </a:r>
            <a:r>
              <a:rPr lang="en-US" sz="2800" dirty="0"/>
              <a:t> </a:t>
            </a:r>
            <a:r>
              <a:rPr lang="en-US" sz="2800" dirty="0" err="1"/>
              <a:t>kerja</a:t>
            </a:r>
            <a:r>
              <a:rPr lang="en-US" sz="2800" dirty="0"/>
              <a:t> </a:t>
            </a:r>
            <a:endParaRPr lang="id-ID" sz="2800" dirty="0"/>
          </a:p>
          <a:p>
            <a:pPr marL="1428750" lvl="2" indent="-514350">
              <a:buFont typeface="Wingdings" panose="05000000000000000000" pitchFamily="2" charset="2"/>
              <a:buChar char="Ø"/>
            </a:pPr>
            <a:r>
              <a:rPr lang="id-ID" sz="2800" dirty="0"/>
              <a:t>Cara dan sikap kerja yang benar</a:t>
            </a:r>
            <a:r>
              <a:rPr lang="en-US" sz="2800" dirty="0"/>
              <a:t> dan </a:t>
            </a:r>
            <a:r>
              <a:rPr lang="en-US" sz="2800" dirty="0" err="1"/>
              <a:t>aman</a:t>
            </a:r>
            <a:endParaRPr lang="en-US" sz="2800" dirty="0"/>
          </a:p>
          <a:p>
            <a:pPr marL="971550" lvl="1" indent="-514350">
              <a:buFont typeface="+mj-lt"/>
              <a:buAutoNum type="alphaLcPeriod" startAt="3"/>
            </a:pPr>
            <a:r>
              <a:rPr lang="id-ID" sz="2800" dirty="0"/>
              <a:t>Membantu pengusaha atau pengurus dalam : </a:t>
            </a:r>
          </a:p>
          <a:p>
            <a:pPr marL="1428750" lvl="2" indent="-514350">
              <a:buFont typeface="Wingdings" panose="05000000000000000000" pitchFamily="2" charset="2"/>
              <a:buChar char="Ø"/>
            </a:pPr>
            <a:r>
              <a:rPr lang="id-ID" sz="2800" dirty="0"/>
              <a:t>Mengevaluasi cara kerja, proses dan lingkungan</a:t>
            </a:r>
          </a:p>
          <a:p>
            <a:pPr marL="1428750" lvl="2" indent="-514350">
              <a:buFont typeface="Wingdings" panose="05000000000000000000" pitchFamily="2" charset="2"/>
              <a:buChar char="Ø"/>
            </a:pPr>
            <a:r>
              <a:rPr lang="id-ID" sz="2800" dirty="0"/>
              <a:t>Menentukan tindakan koreksi dan alternatif</a:t>
            </a:r>
            <a:r>
              <a:rPr lang="en-US" sz="2800" dirty="0"/>
              <a:t> </a:t>
            </a:r>
            <a:endParaRPr lang="id-ID" sz="2800" dirty="0"/>
          </a:p>
        </p:txBody>
      </p:sp>
    </p:spTree>
    <p:extLst>
      <p:ext uri="{BB962C8B-B14F-4D97-AF65-F5344CB8AC3E}">
        <p14:creationId xmlns:p14="http://schemas.microsoft.com/office/powerpoint/2010/main" val="28699760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85483"/>
            <a:ext cx="10970112" cy="6124754"/>
          </a:xfrm>
          <a:prstGeom prst="rect">
            <a:avLst/>
          </a:prstGeom>
          <a:noFill/>
        </p:spPr>
        <p:txBody>
          <a:bodyPr wrap="square" rtlCol="0">
            <a:spAutoFit/>
          </a:bodyPr>
          <a:lstStyle/>
          <a:p>
            <a:pPr marL="1428750" lvl="2" indent="-514350">
              <a:buFont typeface="Wingdings" panose="05000000000000000000" pitchFamily="2" charset="2"/>
              <a:buChar char="Ø"/>
            </a:pPr>
            <a:r>
              <a:rPr lang="id-ID" sz="2800" dirty="0"/>
              <a:t>Mengembangkan sistem pengendalian bahaya terhadap K3</a:t>
            </a:r>
          </a:p>
          <a:p>
            <a:pPr marL="1428750" lvl="2" indent="-514350">
              <a:buFont typeface="Wingdings" panose="05000000000000000000" pitchFamily="2" charset="2"/>
              <a:buChar char="Ø"/>
            </a:pPr>
            <a:r>
              <a:rPr lang="id-ID" sz="2800" dirty="0"/>
              <a:t>Mengevaluasi penyebab timbulnya kecelakaan dan PAK serta mengambil langkah-langkah yang diperlukan</a:t>
            </a:r>
          </a:p>
          <a:p>
            <a:pPr marL="1428750" lvl="2" indent="-514350">
              <a:buFont typeface="Wingdings" panose="05000000000000000000" pitchFamily="2" charset="2"/>
              <a:buChar char="Ø"/>
            </a:pPr>
            <a:r>
              <a:rPr lang="id-ID" sz="2800" dirty="0"/>
              <a:t>Mengembangkan penyuluhan dan penelitian dibidang keselamatan kerja, hygiene, kesehatan dan ergonomi</a:t>
            </a:r>
          </a:p>
          <a:p>
            <a:pPr marL="1428750" lvl="2" indent="-514350">
              <a:buFont typeface="Wingdings" panose="05000000000000000000" pitchFamily="2" charset="2"/>
              <a:buChar char="Ø"/>
            </a:pPr>
            <a:r>
              <a:rPr lang="id-ID" sz="2800" dirty="0"/>
              <a:t>Melaksanakan pemantauan gizi kerja</a:t>
            </a:r>
            <a:r>
              <a:rPr lang="en-US" sz="2800" dirty="0"/>
              <a:t> dan </a:t>
            </a:r>
            <a:r>
              <a:rPr lang="en-US" sz="2800" dirty="0" err="1"/>
              <a:t>menyelenggarakan</a:t>
            </a:r>
            <a:r>
              <a:rPr lang="en-US" sz="2800" dirty="0"/>
              <a:t> </a:t>
            </a:r>
            <a:r>
              <a:rPr lang="en-US" sz="2800" dirty="0" err="1"/>
              <a:t>makanan</a:t>
            </a:r>
            <a:r>
              <a:rPr lang="en-US" sz="2800" dirty="0"/>
              <a:t> di </a:t>
            </a:r>
            <a:r>
              <a:rPr lang="en-US" sz="2800" dirty="0" err="1"/>
              <a:t>perusahaan</a:t>
            </a:r>
            <a:endParaRPr lang="id-ID" sz="2800" dirty="0"/>
          </a:p>
          <a:p>
            <a:pPr marL="1428750" lvl="2" indent="-514350">
              <a:buFont typeface="Wingdings" panose="05000000000000000000" pitchFamily="2" charset="2"/>
              <a:buChar char="Ø"/>
            </a:pPr>
            <a:r>
              <a:rPr lang="id-ID" sz="2800" dirty="0"/>
              <a:t>Memeriksa kelengkapan peralatan keselamatan kerja</a:t>
            </a:r>
          </a:p>
          <a:p>
            <a:pPr marL="1428750" lvl="2" indent="-514350">
              <a:buFont typeface="Wingdings" panose="05000000000000000000" pitchFamily="2" charset="2"/>
              <a:buChar char="Ø"/>
            </a:pPr>
            <a:r>
              <a:rPr lang="id-ID" sz="2800" dirty="0"/>
              <a:t>Mengembangkan pelayanan kesehatan tenaga kerja</a:t>
            </a:r>
            <a:endParaRPr lang="en-US" sz="2800" dirty="0"/>
          </a:p>
          <a:p>
            <a:pPr marL="1428750" lvl="2" indent="-514350">
              <a:buFont typeface="Wingdings" panose="05000000000000000000" pitchFamily="2" charset="2"/>
              <a:buChar char="Ø"/>
            </a:pPr>
            <a:r>
              <a:rPr lang="id-ID" sz="2800" dirty="0"/>
              <a:t>Mengembangkan laboratorium keselamatan dan kesehatan kerja, melakukan pemeriksaan lab dan melaksanakan interpretasi hasil pemeriksaan</a:t>
            </a:r>
          </a:p>
          <a:p>
            <a:pPr marL="1428750" lvl="2" indent="-514350">
              <a:buFont typeface="Wingdings" panose="05000000000000000000" pitchFamily="2" charset="2"/>
              <a:buChar char="Ø"/>
            </a:pPr>
            <a:r>
              <a:rPr lang="id-ID" sz="2800" dirty="0"/>
              <a:t>Menyelenggarakan administrasi keselamatan kerja, hygiene perusahaan dan kesehatan kerja</a:t>
            </a:r>
          </a:p>
        </p:txBody>
      </p:sp>
    </p:spTree>
    <p:extLst>
      <p:ext uri="{BB962C8B-B14F-4D97-AF65-F5344CB8AC3E}">
        <p14:creationId xmlns:p14="http://schemas.microsoft.com/office/powerpoint/2010/main" val="19843125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1328" y="995083"/>
            <a:ext cx="10475259" cy="1815882"/>
          </a:xfrm>
          <a:prstGeom prst="rect">
            <a:avLst/>
          </a:prstGeom>
          <a:noFill/>
        </p:spPr>
        <p:txBody>
          <a:bodyPr wrap="square" rtlCol="0">
            <a:spAutoFit/>
          </a:bodyPr>
          <a:lstStyle/>
          <a:p>
            <a:pPr marL="971550" lvl="1" indent="-514350">
              <a:buFont typeface="+mj-lt"/>
              <a:buAutoNum type="alphaLcPeriod" startAt="3"/>
            </a:pPr>
            <a:r>
              <a:rPr lang="id-ID" sz="2800" dirty="0"/>
              <a:t>Membantu pimpinan perusahaan menyusun kebijaksanaan manajemen dan pedoman kerja dalam rangka upaya meningkatkan keselamatan kerja, higiene perusahaan, kesehatan kerja, ergonomi dan gizi kerja</a:t>
            </a:r>
          </a:p>
        </p:txBody>
      </p:sp>
      <p:sp>
        <p:nvSpPr>
          <p:cNvPr id="4" name="TextBox 3">
            <a:extLst>
              <a:ext uri="{FF2B5EF4-FFF2-40B4-BE49-F238E27FC236}">
                <a16:creationId xmlns:a16="http://schemas.microsoft.com/office/drawing/2014/main" id="{4D724664-EA06-494E-A596-FC4CBEB88979}"/>
              </a:ext>
            </a:extLst>
          </p:cNvPr>
          <p:cNvSpPr txBox="1"/>
          <p:nvPr/>
        </p:nvSpPr>
        <p:spPr>
          <a:xfrm>
            <a:off x="782320" y="3210560"/>
            <a:ext cx="10109200" cy="1815882"/>
          </a:xfrm>
          <a:prstGeom prst="rect">
            <a:avLst/>
          </a:prstGeom>
          <a:noFill/>
        </p:spPr>
        <p:txBody>
          <a:bodyPr wrap="square" rtlCol="0">
            <a:spAutoFit/>
          </a:bodyPr>
          <a:lstStyle/>
          <a:p>
            <a:r>
              <a:rPr lang="en-US" sz="2800" dirty="0" err="1"/>
              <a:t>Pasal</a:t>
            </a:r>
            <a:r>
              <a:rPr lang="en-US" sz="2800" dirty="0"/>
              <a:t> 12</a:t>
            </a:r>
          </a:p>
          <a:p>
            <a:r>
              <a:rPr lang="en-US" sz="2800" dirty="0" err="1"/>
              <a:t>Sekurang</a:t>
            </a:r>
            <a:r>
              <a:rPr lang="en-US" sz="2800" dirty="0"/>
              <a:t> </a:t>
            </a:r>
            <a:r>
              <a:rPr lang="en-US" sz="2800" dirty="0" err="1"/>
              <a:t>kurangnya</a:t>
            </a:r>
            <a:r>
              <a:rPr lang="en-US" sz="2800" dirty="0"/>
              <a:t> 3 (</a:t>
            </a:r>
            <a:r>
              <a:rPr lang="en-US" sz="2800" dirty="0" err="1"/>
              <a:t>tiga</a:t>
            </a:r>
            <a:r>
              <a:rPr lang="en-US" sz="2800" dirty="0"/>
              <a:t>) </a:t>
            </a:r>
            <a:r>
              <a:rPr lang="en-US" sz="2800" dirty="0" err="1"/>
              <a:t>bulan</a:t>
            </a:r>
            <a:r>
              <a:rPr lang="en-US" sz="2800" dirty="0"/>
              <a:t> </a:t>
            </a:r>
            <a:r>
              <a:rPr lang="en-US" sz="2800" dirty="0" err="1"/>
              <a:t>sekali</a:t>
            </a:r>
            <a:r>
              <a:rPr lang="en-US" sz="2800" dirty="0"/>
              <a:t> </a:t>
            </a:r>
            <a:r>
              <a:rPr lang="en-US" sz="2800" dirty="0" err="1"/>
              <a:t>pengurus</a:t>
            </a:r>
            <a:r>
              <a:rPr lang="en-US" sz="2800" dirty="0"/>
              <a:t> </a:t>
            </a:r>
            <a:r>
              <a:rPr lang="en-US" sz="2800" dirty="0" err="1"/>
              <a:t>wajib</a:t>
            </a:r>
            <a:r>
              <a:rPr lang="en-US" sz="2800" dirty="0"/>
              <a:t> </a:t>
            </a:r>
            <a:r>
              <a:rPr lang="en-US" sz="2800" dirty="0" err="1"/>
              <a:t>menyampaikan</a:t>
            </a:r>
            <a:r>
              <a:rPr lang="en-US" sz="2800" dirty="0"/>
              <a:t> </a:t>
            </a:r>
            <a:r>
              <a:rPr lang="en-US" sz="2800" dirty="0" err="1"/>
              <a:t>laporan</a:t>
            </a:r>
            <a:r>
              <a:rPr lang="en-US" sz="2800" dirty="0"/>
              <a:t> </a:t>
            </a:r>
            <a:r>
              <a:rPr lang="en-US" sz="2800" dirty="0" err="1"/>
              <a:t>tentang</a:t>
            </a:r>
            <a:r>
              <a:rPr lang="en-US" sz="2800" dirty="0"/>
              <a:t> </a:t>
            </a:r>
            <a:r>
              <a:rPr lang="en-US" sz="2800" dirty="0" err="1"/>
              <a:t>kegiatan</a:t>
            </a:r>
            <a:r>
              <a:rPr lang="en-US" sz="2800" dirty="0"/>
              <a:t> P2K3 </a:t>
            </a:r>
            <a:r>
              <a:rPr lang="en-US" sz="2800" dirty="0" err="1"/>
              <a:t>kepada</a:t>
            </a:r>
            <a:r>
              <a:rPr lang="en-US" sz="2800" dirty="0"/>
              <a:t> Menteri </a:t>
            </a:r>
            <a:r>
              <a:rPr lang="en-US" sz="2800" dirty="0" err="1"/>
              <a:t>melalui</a:t>
            </a:r>
            <a:r>
              <a:rPr lang="en-US" sz="2800" dirty="0"/>
              <a:t> Kantor </a:t>
            </a:r>
            <a:r>
              <a:rPr lang="en-US" sz="2800" dirty="0" err="1"/>
              <a:t>Departemen</a:t>
            </a:r>
            <a:r>
              <a:rPr lang="en-US" sz="2800" dirty="0"/>
              <a:t> Tenaga </a:t>
            </a:r>
            <a:r>
              <a:rPr lang="en-US" sz="2800" dirty="0" err="1"/>
              <a:t>Kerja</a:t>
            </a:r>
            <a:r>
              <a:rPr lang="en-US" sz="2800" dirty="0"/>
              <a:t> </a:t>
            </a:r>
            <a:r>
              <a:rPr lang="en-US" sz="2800" dirty="0" err="1"/>
              <a:t>setempat</a:t>
            </a:r>
            <a:endParaRPr lang="en-ID" sz="2800" dirty="0"/>
          </a:p>
        </p:txBody>
      </p:sp>
    </p:spTree>
    <p:extLst>
      <p:ext uri="{BB962C8B-B14F-4D97-AF65-F5344CB8AC3E}">
        <p14:creationId xmlns:p14="http://schemas.microsoft.com/office/powerpoint/2010/main" val="40530519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5115316-D155-4EED-94C7-54DCBE078586}"/>
              </a:ext>
            </a:extLst>
          </p:cNvPr>
          <p:cNvSpPr txBox="1"/>
          <p:nvPr/>
        </p:nvSpPr>
        <p:spPr>
          <a:xfrm>
            <a:off x="751840" y="355600"/>
            <a:ext cx="4572000" cy="369332"/>
          </a:xfrm>
          <a:prstGeom prst="rect">
            <a:avLst/>
          </a:prstGeom>
          <a:noFill/>
        </p:spPr>
        <p:txBody>
          <a:bodyPr wrap="square" rtlCol="0">
            <a:spAutoFit/>
          </a:bodyPr>
          <a:lstStyle/>
          <a:p>
            <a:r>
              <a:rPr lang="en-US" dirty="0" err="1"/>
              <a:t>Contoh</a:t>
            </a:r>
            <a:r>
              <a:rPr lang="en-US" dirty="0"/>
              <a:t> </a:t>
            </a:r>
            <a:r>
              <a:rPr lang="en-US" dirty="0" err="1"/>
              <a:t>Pengesahan</a:t>
            </a:r>
            <a:r>
              <a:rPr lang="en-US" dirty="0"/>
              <a:t> P2K3</a:t>
            </a:r>
            <a:endParaRPr lang="en-ID" dirty="0"/>
          </a:p>
        </p:txBody>
      </p:sp>
      <p:pic>
        <p:nvPicPr>
          <p:cNvPr id="3" name="Picture 2">
            <a:extLst>
              <a:ext uri="{FF2B5EF4-FFF2-40B4-BE49-F238E27FC236}">
                <a16:creationId xmlns:a16="http://schemas.microsoft.com/office/drawing/2014/main" id="{FE5F5530-BEF6-4EBB-A1F1-9C342ED5F627}"/>
              </a:ext>
            </a:extLst>
          </p:cNvPr>
          <p:cNvPicPr>
            <a:picLocks noChangeAspect="1"/>
          </p:cNvPicPr>
          <p:nvPr/>
        </p:nvPicPr>
        <p:blipFill rotWithShape="1">
          <a:blip r:embed="rId2"/>
          <a:srcRect l="31457" t="17852" r="24503" b="5556"/>
          <a:stretch/>
        </p:blipFill>
        <p:spPr>
          <a:xfrm>
            <a:off x="436880" y="802640"/>
            <a:ext cx="5405120" cy="5252720"/>
          </a:xfrm>
          <a:prstGeom prst="rect">
            <a:avLst/>
          </a:prstGeom>
        </p:spPr>
      </p:pic>
      <p:pic>
        <p:nvPicPr>
          <p:cNvPr id="4" name="Picture 3">
            <a:extLst>
              <a:ext uri="{FF2B5EF4-FFF2-40B4-BE49-F238E27FC236}">
                <a16:creationId xmlns:a16="http://schemas.microsoft.com/office/drawing/2014/main" id="{F523FAAE-DBA5-4905-9AF1-0E0D0533A758}"/>
              </a:ext>
            </a:extLst>
          </p:cNvPr>
          <p:cNvPicPr>
            <a:picLocks noChangeAspect="1"/>
          </p:cNvPicPr>
          <p:nvPr/>
        </p:nvPicPr>
        <p:blipFill rotWithShape="1">
          <a:blip r:embed="rId3"/>
          <a:srcRect l="30834" t="14815" r="24833" b="7407"/>
          <a:stretch/>
        </p:blipFill>
        <p:spPr>
          <a:xfrm>
            <a:off x="6278880" y="802640"/>
            <a:ext cx="5405120" cy="5334000"/>
          </a:xfrm>
          <a:prstGeom prst="rect">
            <a:avLst/>
          </a:prstGeom>
        </p:spPr>
      </p:pic>
    </p:spTree>
    <p:extLst>
      <p:ext uri="{BB962C8B-B14F-4D97-AF65-F5344CB8AC3E}">
        <p14:creationId xmlns:p14="http://schemas.microsoft.com/office/powerpoint/2010/main" val="16952182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Content Placeholder 2"/>
          <p:cNvSpPr>
            <a:spLocks noGrp="1"/>
          </p:cNvSpPr>
          <p:nvPr>
            <p:ph idx="4294967295"/>
          </p:nvPr>
        </p:nvSpPr>
        <p:spPr>
          <a:xfrm>
            <a:off x="605118" y="614552"/>
            <a:ext cx="10744200" cy="2814448"/>
          </a:xfrm>
        </p:spPr>
        <p:txBody>
          <a:bodyPr>
            <a:noAutofit/>
          </a:bodyPr>
          <a:lstStyle/>
          <a:p>
            <a:pPr marL="534987" lvl="1" indent="0" algn="just" eaLnBrk="1" hangingPunct="1">
              <a:lnSpc>
                <a:spcPct val="80000"/>
              </a:lnSpc>
              <a:spcAft>
                <a:spcPct val="5000"/>
              </a:spcAft>
              <a:buClr>
                <a:srgbClr val="000066"/>
              </a:buClr>
              <a:buNone/>
              <a:defRPr/>
            </a:pPr>
            <a:endParaRPr lang="en-US" altLang="id-ID" sz="900" b="1" dirty="0">
              <a:latin typeface="Arial Narrow" panose="020B0606020202030204" pitchFamily="34" charset="0"/>
            </a:endParaRPr>
          </a:p>
          <a:p>
            <a:pPr marL="0" indent="0" algn="just" eaLnBrk="1" hangingPunct="1">
              <a:lnSpc>
                <a:spcPct val="80000"/>
              </a:lnSpc>
              <a:spcAft>
                <a:spcPct val="5000"/>
              </a:spcAft>
              <a:buClr>
                <a:srgbClr val="000066"/>
              </a:buClr>
              <a:buFont typeface="Arial" panose="020B0604020202020204" pitchFamily="34" charset="0"/>
              <a:buNone/>
              <a:defRPr/>
            </a:pPr>
            <a:r>
              <a:rPr lang="id-ID" altLang="id-ID" sz="3200" b="1" dirty="0">
                <a:latin typeface="Arial Narrow" panose="020B0606020202030204" pitchFamily="34" charset="0"/>
              </a:rPr>
              <a:t>4.  </a:t>
            </a:r>
            <a:r>
              <a:rPr lang="en-US" altLang="id-ID" sz="3200" b="1" dirty="0">
                <a:latin typeface="Arial Narrow" panose="020B0606020202030204" pitchFamily="34" charset="0"/>
              </a:rPr>
              <a:t>Tim </a:t>
            </a:r>
            <a:r>
              <a:rPr lang="id-ID" altLang="id-ID" sz="3200" b="1" dirty="0">
                <a:latin typeface="Arial Narrow" panose="020B0606020202030204" pitchFamily="34" charset="0"/>
              </a:rPr>
              <a:t>Tanggap Darurat </a:t>
            </a:r>
            <a:endParaRPr lang="en-US" altLang="id-ID" sz="3200" b="1" dirty="0">
              <a:latin typeface="Arial Narrow" panose="020B0606020202030204" pitchFamily="34" charset="0"/>
            </a:endParaRPr>
          </a:p>
          <a:p>
            <a:pPr marL="981075" lvl="1" indent="-446088" algn="just" eaLnBrk="1" hangingPunct="1">
              <a:lnSpc>
                <a:spcPct val="95000"/>
              </a:lnSpc>
              <a:spcAft>
                <a:spcPct val="5000"/>
              </a:spcAft>
              <a:buClr>
                <a:srgbClr val="000066"/>
              </a:buClr>
              <a:buSzPct val="100000"/>
              <a:buFontTx/>
              <a:buAutoNum type="alphaLcParenR"/>
              <a:defRPr/>
            </a:pPr>
            <a:r>
              <a:rPr lang="en-US" altLang="id-ID" sz="2400" b="1" dirty="0" err="1">
                <a:latin typeface="Arial Narrow" panose="020B0606020202030204" pitchFamily="34" charset="0"/>
              </a:rPr>
              <a:t>Dibentuk</a:t>
            </a:r>
            <a:r>
              <a:rPr lang="en-US" altLang="id-ID" sz="2400" b="1" dirty="0">
                <a:latin typeface="Arial Narrow" panose="020B0606020202030204" pitchFamily="34" charset="0"/>
              </a:rPr>
              <a:t> </a:t>
            </a:r>
            <a:r>
              <a:rPr lang="en-US" altLang="id-ID" sz="2400" b="1" dirty="0" err="1">
                <a:latin typeface="Arial Narrow" panose="020B0606020202030204" pitchFamily="34" charset="0"/>
              </a:rPr>
              <a:t>untuk</a:t>
            </a:r>
            <a:r>
              <a:rPr lang="en-US" altLang="id-ID" sz="2400" b="1" dirty="0">
                <a:latin typeface="Arial Narrow" panose="020B0606020202030204" pitchFamily="34" charset="0"/>
              </a:rPr>
              <a:t> </a:t>
            </a:r>
            <a:r>
              <a:rPr lang="en-US" altLang="id-ID" sz="2400" b="1" dirty="0" err="1">
                <a:latin typeface="Arial Narrow" panose="020B0606020202030204" pitchFamily="34" charset="0"/>
              </a:rPr>
              <a:t>melakukan</a:t>
            </a:r>
            <a:r>
              <a:rPr lang="en-US" altLang="id-ID" sz="2400" b="1" dirty="0">
                <a:latin typeface="Arial Narrow" panose="020B0606020202030204" pitchFamily="34" charset="0"/>
              </a:rPr>
              <a:t> </a:t>
            </a:r>
            <a:r>
              <a:rPr lang="en-US" altLang="id-ID" sz="2400" b="1" dirty="0" err="1">
                <a:latin typeface="Arial Narrow" panose="020B0606020202030204" pitchFamily="34" charset="0"/>
              </a:rPr>
              <a:t>penanggulangan</a:t>
            </a:r>
            <a:r>
              <a:rPr lang="en-US" altLang="id-ID" sz="2400" b="1" dirty="0">
                <a:latin typeface="Arial Narrow" panose="020B0606020202030204" pitchFamily="34" charset="0"/>
              </a:rPr>
              <a:t> </a:t>
            </a:r>
            <a:r>
              <a:rPr lang="en-US" altLang="id-ID" sz="2400" b="1" dirty="0" err="1">
                <a:latin typeface="Arial Narrow" panose="020B0606020202030204" pitchFamily="34" charset="0"/>
              </a:rPr>
              <a:t>apabila</a:t>
            </a:r>
            <a:r>
              <a:rPr lang="en-US" altLang="id-ID" sz="2400" b="1" dirty="0">
                <a:latin typeface="Arial Narrow" panose="020B0606020202030204" pitchFamily="34" charset="0"/>
              </a:rPr>
              <a:t> </a:t>
            </a:r>
            <a:r>
              <a:rPr lang="en-US" altLang="id-ID" sz="2400" b="1" dirty="0" err="1">
                <a:latin typeface="Arial Narrow" panose="020B0606020202030204" pitchFamily="34" charset="0"/>
              </a:rPr>
              <a:t>terjadi</a:t>
            </a:r>
            <a:r>
              <a:rPr lang="en-US" altLang="id-ID" sz="2400" b="1" dirty="0">
                <a:latin typeface="Arial Narrow" panose="020B0606020202030204" pitchFamily="34" charset="0"/>
              </a:rPr>
              <a:t> </a:t>
            </a:r>
            <a:r>
              <a:rPr lang="en-US" altLang="id-ID" sz="2400" b="1" dirty="0" err="1">
                <a:latin typeface="Arial Narrow" panose="020B0606020202030204" pitchFamily="34" charset="0"/>
              </a:rPr>
              <a:t>keadaan</a:t>
            </a:r>
            <a:r>
              <a:rPr lang="en-US" altLang="id-ID" sz="2400" b="1" dirty="0">
                <a:latin typeface="Arial Narrow" panose="020B0606020202030204" pitchFamily="34" charset="0"/>
              </a:rPr>
              <a:t> </a:t>
            </a:r>
            <a:r>
              <a:rPr lang="en-US" altLang="id-ID" sz="2400" b="1" dirty="0" err="1">
                <a:latin typeface="Arial Narrow" panose="020B0606020202030204" pitchFamily="34" charset="0"/>
              </a:rPr>
              <a:t>darurat</a:t>
            </a:r>
            <a:r>
              <a:rPr lang="en-US" altLang="id-ID" sz="2400" b="1" dirty="0">
                <a:latin typeface="Arial Narrow" panose="020B0606020202030204" pitchFamily="34" charset="0"/>
              </a:rPr>
              <a:t> di </a:t>
            </a:r>
            <a:r>
              <a:rPr lang="en-US" altLang="id-ID" sz="2400" b="1" dirty="0" err="1">
                <a:latin typeface="Arial Narrow" panose="020B0606020202030204" pitchFamily="34" charset="0"/>
              </a:rPr>
              <a:t>perusahaan</a:t>
            </a:r>
            <a:endParaRPr lang="en-US" altLang="id-ID" sz="2400" b="1" dirty="0">
              <a:latin typeface="Arial Narrow" panose="020B0606020202030204" pitchFamily="34" charset="0"/>
            </a:endParaRPr>
          </a:p>
          <a:p>
            <a:pPr marL="981075" lvl="1" indent="-446088" algn="just" eaLnBrk="1" hangingPunct="1">
              <a:lnSpc>
                <a:spcPct val="95000"/>
              </a:lnSpc>
              <a:spcAft>
                <a:spcPct val="5000"/>
              </a:spcAft>
              <a:buClr>
                <a:srgbClr val="000066"/>
              </a:buClr>
              <a:buSzPct val="100000"/>
              <a:buFontTx/>
              <a:buAutoNum type="alphaLcParenR"/>
              <a:defRPr/>
            </a:pPr>
            <a:r>
              <a:rPr lang="en-US" altLang="id-ID" sz="2400" b="1" dirty="0" err="1">
                <a:latin typeface="Arial Narrow" panose="020B0606020202030204" pitchFamily="34" charset="0"/>
              </a:rPr>
              <a:t>Sebagai</a:t>
            </a:r>
            <a:r>
              <a:rPr lang="en-US" altLang="id-ID" sz="2400" b="1" dirty="0">
                <a:latin typeface="Arial Narrow" panose="020B0606020202030204" pitchFamily="34" charset="0"/>
              </a:rPr>
              <a:t> </a:t>
            </a:r>
            <a:r>
              <a:rPr lang="en-US" altLang="id-ID" sz="2400" b="1" dirty="0" err="1">
                <a:latin typeface="Arial Narrow" panose="020B0606020202030204" pitchFamily="34" charset="0"/>
              </a:rPr>
              <a:t>penanggung</a:t>
            </a:r>
            <a:r>
              <a:rPr lang="en-US" altLang="id-ID" sz="2400" b="1" dirty="0">
                <a:latin typeface="Arial Narrow" panose="020B0606020202030204" pitchFamily="34" charset="0"/>
              </a:rPr>
              <a:t> </a:t>
            </a:r>
            <a:r>
              <a:rPr lang="en-US" altLang="id-ID" sz="2400" b="1" dirty="0" err="1">
                <a:latin typeface="Arial Narrow" panose="020B0606020202030204" pitchFamily="34" charset="0"/>
              </a:rPr>
              <a:t>jawab</a:t>
            </a:r>
            <a:r>
              <a:rPr lang="en-US" altLang="id-ID" sz="2400" b="1" dirty="0">
                <a:latin typeface="Arial Narrow" panose="020B0606020202030204" pitchFamily="34" charset="0"/>
              </a:rPr>
              <a:t> </a:t>
            </a:r>
            <a:r>
              <a:rPr lang="en-US" altLang="id-ID" sz="2400" b="1" dirty="0" err="1">
                <a:latin typeface="Arial Narrow" panose="020B0606020202030204" pitchFamily="34" charset="0"/>
              </a:rPr>
              <a:t>adalah</a:t>
            </a:r>
            <a:r>
              <a:rPr lang="en-US" altLang="id-ID" sz="2400" b="1" dirty="0">
                <a:latin typeface="Arial Narrow" panose="020B0606020202030204" pitchFamily="34" charset="0"/>
              </a:rPr>
              <a:t> </a:t>
            </a:r>
            <a:r>
              <a:rPr lang="en-US" altLang="id-ID" sz="2400" b="1" dirty="0" err="1">
                <a:latin typeface="Arial Narrow" panose="020B0606020202030204" pitchFamily="34" charset="0"/>
              </a:rPr>
              <a:t>Pimpinan</a:t>
            </a:r>
            <a:r>
              <a:rPr lang="en-US" altLang="id-ID" sz="2400" b="1" dirty="0">
                <a:latin typeface="Arial Narrow" panose="020B0606020202030204" pitchFamily="34" charset="0"/>
              </a:rPr>
              <a:t> Unit </a:t>
            </a:r>
            <a:r>
              <a:rPr lang="en-US" altLang="id-ID" sz="2400" b="1" dirty="0" err="1">
                <a:latin typeface="Arial Narrow" panose="020B0606020202030204" pitchFamily="34" charset="0"/>
              </a:rPr>
              <a:t>Kerja</a:t>
            </a:r>
            <a:r>
              <a:rPr lang="en-US" altLang="id-ID" sz="2400" b="1" dirty="0">
                <a:latin typeface="Arial Narrow" panose="020B0606020202030204" pitchFamily="34" charset="0"/>
              </a:rPr>
              <a:t> </a:t>
            </a:r>
            <a:r>
              <a:rPr lang="en-US" altLang="id-ID" sz="2400" b="1" dirty="0" err="1">
                <a:latin typeface="Arial Narrow" panose="020B0606020202030204" pitchFamily="34" charset="0"/>
              </a:rPr>
              <a:t>Setempat</a:t>
            </a:r>
            <a:r>
              <a:rPr lang="en-US" altLang="id-ID" sz="2400" b="1" dirty="0">
                <a:latin typeface="Arial Narrow" panose="020B0606020202030204" pitchFamily="34" charset="0"/>
              </a:rPr>
              <a:t>.</a:t>
            </a:r>
          </a:p>
          <a:p>
            <a:pPr marL="981075" lvl="1" indent="-446088" algn="just" eaLnBrk="1" hangingPunct="1">
              <a:lnSpc>
                <a:spcPct val="95000"/>
              </a:lnSpc>
              <a:spcAft>
                <a:spcPct val="5000"/>
              </a:spcAft>
              <a:buClr>
                <a:srgbClr val="000066"/>
              </a:buClr>
              <a:buSzPct val="100000"/>
              <a:buFontTx/>
              <a:buAutoNum type="alphaLcParenR"/>
              <a:defRPr/>
            </a:pPr>
            <a:r>
              <a:rPr lang="en-US" altLang="id-ID" sz="2400" b="1" dirty="0" err="1">
                <a:latin typeface="Arial Narrow" panose="020B0606020202030204" pitchFamily="34" charset="0"/>
              </a:rPr>
              <a:t>Melibatkan</a:t>
            </a:r>
            <a:r>
              <a:rPr lang="en-US" altLang="id-ID" sz="2400" b="1" dirty="0">
                <a:latin typeface="Arial Narrow" panose="020B0606020202030204" pitchFamily="34" charset="0"/>
              </a:rPr>
              <a:t> </a:t>
            </a:r>
            <a:r>
              <a:rPr lang="en-US" altLang="id-ID" sz="2400" b="1" dirty="0" err="1">
                <a:latin typeface="Arial Narrow" panose="020B0606020202030204" pitchFamily="34" charset="0"/>
              </a:rPr>
              <a:t>seluruh</a:t>
            </a:r>
            <a:r>
              <a:rPr lang="en-US" altLang="id-ID" sz="2400" b="1" dirty="0">
                <a:latin typeface="Arial Narrow" panose="020B0606020202030204" pitchFamily="34" charset="0"/>
              </a:rPr>
              <a:t> </a:t>
            </a:r>
            <a:r>
              <a:rPr lang="en-US" altLang="id-ID" sz="2400" b="1" dirty="0" err="1">
                <a:latin typeface="Arial Narrow" panose="020B0606020202030204" pitchFamily="34" charset="0"/>
              </a:rPr>
              <a:t>sumberdaya</a:t>
            </a:r>
            <a:r>
              <a:rPr lang="en-US" altLang="id-ID" sz="2400" b="1" dirty="0">
                <a:latin typeface="Arial Narrow" panose="020B0606020202030204" pitchFamily="34" charset="0"/>
              </a:rPr>
              <a:t> yang </a:t>
            </a:r>
            <a:r>
              <a:rPr lang="en-US" altLang="id-ID" sz="2400" b="1" dirty="0" err="1">
                <a:latin typeface="Arial Narrow" panose="020B0606020202030204" pitchFamily="34" charset="0"/>
              </a:rPr>
              <a:t>dimiliki</a:t>
            </a:r>
            <a:r>
              <a:rPr lang="en-US" altLang="id-ID" sz="2400" b="1" dirty="0">
                <a:latin typeface="Arial Narrow" panose="020B0606020202030204" pitchFamily="34" charset="0"/>
              </a:rPr>
              <a:t> </a:t>
            </a:r>
            <a:r>
              <a:rPr lang="en-US" altLang="id-ID" sz="2400" b="1" dirty="0" err="1">
                <a:latin typeface="Arial Narrow" panose="020B0606020202030204" pitchFamily="34" charset="0"/>
              </a:rPr>
              <a:t>perusahaan</a:t>
            </a:r>
            <a:endParaRPr lang="en-US" altLang="id-ID" sz="2400" b="1" dirty="0">
              <a:latin typeface="Arial Narrow" panose="020B0606020202030204" pitchFamily="34" charset="0"/>
            </a:endParaRPr>
          </a:p>
        </p:txBody>
      </p:sp>
    </p:spTree>
    <p:extLst>
      <p:ext uri="{BB962C8B-B14F-4D97-AF65-F5344CB8AC3E}">
        <p14:creationId xmlns:p14="http://schemas.microsoft.com/office/powerpoint/2010/main" val="38033344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E511BDDD-2A98-48BF-A46D-7187A102B2B0}"/>
              </a:ext>
            </a:extLst>
          </p:cNvPr>
          <p:cNvGraphicFramePr>
            <a:graphicFrameLocks noGrp="1"/>
          </p:cNvGraphicFramePr>
          <p:nvPr>
            <p:extLst>
              <p:ext uri="{D42A27DB-BD31-4B8C-83A1-F6EECF244321}">
                <p14:modId xmlns:p14="http://schemas.microsoft.com/office/powerpoint/2010/main" val="4154531813"/>
              </p:ext>
            </p:extLst>
          </p:nvPr>
        </p:nvGraphicFramePr>
        <p:xfrm>
          <a:off x="570230" y="1809712"/>
          <a:ext cx="10981690" cy="4891408"/>
        </p:xfrm>
        <a:graphic>
          <a:graphicData uri="http://schemas.openxmlformats.org/drawingml/2006/table">
            <a:tbl>
              <a:tblPr/>
              <a:tblGrid>
                <a:gridCol w="2526976">
                  <a:extLst>
                    <a:ext uri="{9D8B030D-6E8A-4147-A177-3AD203B41FA5}">
                      <a16:colId xmlns:a16="http://schemas.microsoft.com/office/drawing/2014/main" val="107550767"/>
                    </a:ext>
                  </a:extLst>
                </a:gridCol>
                <a:gridCol w="8454714">
                  <a:extLst>
                    <a:ext uri="{9D8B030D-6E8A-4147-A177-3AD203B41FA5}">
                      <a16:colId xmlns:a16="http://schemas.microsoft.com/office/drawing/2014/main" val="3244173518"/>
                    </a:ext>
                  </a:extLst>
                </a:gridCol>
              </a:tblGrid>
              <a:tr h="494108">
                <a:tc>
                  <a:txBody>
                    <a:bodyPr/>
                    <a:lstStyle/>
                    <a:p>
                      <a:pPr algn="ctr">
                        <a:spcAft>
                          <a:spcPts val="0"/>
                        </a:spcAft>
                      </a:pPr>
                      <a:r>
                        <a:rPr lang="en-ID" sz="1400" b="1" dirty="0">
                          <a:effectLst/>
                          <a:latin typeface="Times New Roman" panose="02020603050405020304" pitchFamily="18" charset="0"/>
                        </a:rPr>
                        <a:t>Peran</a:t>
                      </a:r>
                      <a:endParaRPr lang="en-ID" sz="2000" dirty="0">
                        <a:effectLst/>
                      </a:endParaRPr>
                    </a:p>
                  </a:txBody>
                  <a:tcPr marL="3526" marR="3526" marT="3526" marB="352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ID" sz="1400" b="1" dirty="0" err="1">
                          <a:effectLst/>
                          <a:latin typeface="Times New Roman" panose="02020603050405020304" pitchFamily="18" charset="0"/>
                        </a:rPr>
                        <a:t>Wewenang</a:t>
                      </a:r>
                      <a:r>
                        <a:rPr lang="en-ID" sz="1400" b="1" dirty="0">
                          <a:effectLst/>
                          <a:latin typeface="Times New Roman" panose="02020603050405020304" pitchFamily="18" charset="0"/>
                        </a:rPr>
                        <a:t> dan </a:t>
                      </a:r>
                      <a:r>
                        <a:rPr lang="en-ID" sz="1400" b="1" dirty="0" err="1">
                          <a:effectLst/>
                          <a:latin typeface="Times New Roman" panose="02020603050405020304" pitchFamily="18" charset="0"/>
                        </a:rPr>
                        <a:t>Tanggung</a:t>
                      </a:r>
                      <a:r>
                        <a:rPr lang="en-ID" sz="1400" b="1" dirty="0">
                          <a:effectLst/>
                          <a:latin typeface="Times New Roman" panose="02020603050405020304" pitchFamily="18" charset="0"/>
                        </a:rPr>
                        <a:t> Jawab</a:t>
                      </a:r>
                      <a:endParaRPr lang="en-ID" sz="2000" dirty="0">
                        <a:effectLst/>
                      </a:endParaRPr>
                    </a:p>
                  </a:txBody>
                  <a:tcPr marL="3526" marR="3526" marT="3526" marB="352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35308654"/>
                  </a:ext>
                </a:extLst>
              </a:tr>
              <a:tr h="1231860">
                <a:tc>
                  <a:txBody>
                    <a:bodyPr/>
                    <a:lstStyle/>
                    <a:p>
                      <a:pPr algn="ctr">
                        <a:spcAft>
                          <a:spcPts val="0"/>
                        </a:spcAft>
                      </a:pPr>
                      <a:r>
                        <a:rPr lang="en-ID" sz="1400" dirty="0" err="1">
                          <a:effectLst/>
                          <a:latin typeface="Times New Roman" panose="02020603050405020304" pitchFamily="18" charset="0"/>
                        </a:rPr>
                        <a:t>Ketua</a:t>
                      </a:r>
                      <a:endParaRPr lang="en-ID" sz="2000" dirty="0">
                        <a:effectLst/>
                      </a:endParaRPr>
                    </a:p>
                  </a:txBody>
                  <a:tcPr marL="3526" marR="3526" marT="3526" marB="352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buFont typeface="+mj-lt"/>
                        <a:buAutoNum type="arabicPeriod"/>
                      </a:pPr>
                      <a:r>
                        <a:rPr lang="en-ID" sz="1400" dirty="0" err="1">
                          <a:effectLst/>
                          <a:latin typeface="Times New Roman" panose="02020603050405020304" pitchFamily="18" charset="0"/>
                        </a:rPr>
                        <a:t>Menentukan</a:t>
                      </a:r>
                      <a:r>
                        <a:rPr lang="en-ID" sz="1400" dirty="0">
                          <a:effectLst/>
                          <a:latin typeface="Times New Roman" panose="02020603050405020304" pitchFamily="18" charset="0"/>
                        </a:rPr>
                        <a:t> dan </a:t>
                      </a:r>
                      <a:r>
                        <a:rPr lang="en-ID" sz="1400" dirty="0" err="1">
                          <a:effectLst/>
                          <a:latin typeface="Times New Roman" panose="02020603050405020304" pitchFamily="18" charset="0"/>
                        </a:rPr>
                        <a:t>memutuskan</a:t>
                      </a:r>
                      <a:r>
                        <a:rPr lang="en-ID" sz="1400" dirty="0">
                          <a:effectLst/>
                          <a:latin typeface="Times New Roman" panose="02020603050405020304" pitchFamily="18" charset="0"/>
                        </a:rPr>
                        <a:t> </a:t>
                      </a:r>
                      <a:r>
                        <a:rPr lang="en-ID" sz="1400" u="none" strike="noStrike" dirty="0" err="1">
                          <a:solidFill>
                            <a:schemeClr val="tx1"/>
                          </a:solidFill>
                          <a:effectLst/>
                          <a:latin typeface="Times New Roman" panose="02020603050405020304" pitchFamily="18" charset="0"/>
                          <a:hlinkClick r:id="rId2">
                            <a:extLst>
                              <a:ext uri="{A12FA001-AC4F-418D-AE19-62706E023703}">
                                <ahyp:hlinkClr xmlns:ahyp="http://schemas.microsoft.com/office/drawing/2018/hyperlinkcolor" val="tx"/>
                              </a:ext>
                            </a:extLst>
                          </a:hlinkClick>
                        </a:rPr>
                        <a:t>Kebijakan</a:t>
                      </a:r>
                      <a:r>
                        <a:rPr lang="en-ID" sz="1400" dirty="0">
                          <a:solidFill>
                            <a:schemeClr val="tx1"/>
                          </a:solidFill>
                          <a:effectLst/>
                          <a:latin typeface="Times New Roman" panose="02020603050405020304" pitchFamily="18" charset="0"/>
                        </a:rPr>
                        <a:t> </a:t>
                      </a:r>
                      <a:r>
                        <a:rPr lang="en-ID" sz="1400" dirty="0" err="1">
                          <a:solidFill>
                            <a:schemeClr val="tx1"/>
                          </a:solidFill>
                          <a:effectLst/>
                          <a:latin typeface="Times New Roman" panose="02020603050405020304" pitchFamily="18" charset="0"/>
                        </a:rPr>
                        <a:t>T</a:t>
                      </a:r>
                      <a:r>
                        <a:rPr lang="en-ID" sz="1400" dirty="0" err="1">
                          <a:effectLst/>
                          <a:latin typeface="Times New Roman" panose="02020603050405020304" pitchFamily="18" charset="0"/>
                        </a:rPr>
                        <a:t>anggap</a:t>
                      </a:r>
                      <a:r>
                        <a:rPr lang="en-ID" sz="1400" dirty="0">
                          <a:effectLst/>
                          <a:latin typeface="Times New Roman" panose="02020603050405020304" pitchFamily="18" charset="0"/>
                        </a:rPr>
                        <a:t> </a:t>
                      </a:r>
                      <a:r>
                        <a:rPr lang="en-ID" sz="1400" dirty="0" err="1">
                          <a:effectLst/>
                          <a:latin typeface="Times New Roman" panose="02020603050405020304" pitchFamily="18" charset="0"/>
                        </a:rPr>
                        <a:t>Darurat</a:t>
                      </a:r>
                      <a:r>
                        <a:rPr lang="en-ID" sz="1400" dirty="0">
                          <a:effectLst/>
                          <a:latin typeface="Times New Roman" panose="02020603050405020304" pitchFamily="18" charset="0"/>
                        </a:rPr>
                        <a:t> Perusahaan</a:t>
                      </a:r>
                      <a:endParaRPr lang="en-ID" sz="2000" dirty="0">
                        <a:effectLst/>
                      </a:endParaRPr>
                    </a:p>
                    <a:p>
                      <a:pPr>
                        <a:buFont typeface="+mj-lt"/>
                        <a:buAutoNum type="arabicPeriod"/>
                      </a:pPr>
                      <a:r>
                        <a:rPr lang="en-ID" sz="1400" dirty="0" err="1">
                          <a:effectLst/>
                          <a:latin typeface="Times New Roman" panose="02020603050405020304" pitchFamily="18" charset="0"/>
                        </a:rPr>
                        <a:t>Mengajukan</a:t>
                      </a:r>
                      <a:r>
                        <a:rPr lang="en-ID" sz="1400" dirty="0">
                          <a:effectLst/>
                          <a:latin typeface="Times New Roman" panose="02020603050405020304" pitchFamily="18" charset="0"/>
                        </a:rPr>
                        <a:t> </a:t>
                      </a:r>
                      <a:r>
                        <a:rPr lang="en-ID" sz="1400" dirty="0" err="1">
                          <a:effectLst/>
                          <a:latin typeface="Times New Roman" panose="02020603050405020304" pitchFamily="18" charset="0"/>
                        </a:rPr>
                        <a:t>anggaran</a:t>
                      </a:r>
                      <a:r>
                        <a:rPr lang="en-ID" sz="1400" dirty="0">
                          <a:effectLst/>
                          <a:latin typeface="Times New Roman" panose="02020603050405020304" pitchFamily="18" charset="0"/>
                        </a:rPr>
                        <a:t> dana yang </a:t>
                      </a:r>
                      <a:r>
                        <a:rPr lang="en-ID" sz="1400" dirty="0" err="1">
                          <a:effectLst/>
                          <a:latin typeface="Times New Roman" panose="02020603050405020304" pitchFamily="18" charset="0"/>
                        </a:rPr>
                        <a:t>berkaitan</a:t>
                      </a:r>
                      <a:r>
                        <a:rPr lang="en-ID" sz="1400" dirty="0">
                          <a:effectLst/>
                          <a:latin typeface="Times New Roman" panose="02020603050405020304" pitchFamily="18" charset="0"/>
                        </a:rPr>
                        <a:t> </a:t>
                      </a:r>
                      <a:r>
                        <a:rPr lang="en-ID" sz="1400" dirty="0" err="1">
                          <a:effectLst/>
                          <a:latin typeface="Times New Roman" panose="02020603050405020304" pitchFamily="18" charset="0"/>
                        </a:rPr>
                        <a:t>dengan</a:t>
                      </a:r>
                      <a:r>
                        <a:rPr lang="en-ID" sz="1400" dirty="0">
                          <a:effectLst/>
                          <a:latin typeface="Times New Roman" panose="02020603050405020304" pitchFamily="18" charset="0"/>
                        </a:rPr>
                        <a:t> </a:t>
                      </a:r>
                      <a:r>
                        <a:rPr lang="en-ID" sz="1400" dirty="0" err="1">
                          <a:effectLst/>
                          <a:latin typeface="Times New Roman" panose="02020603050405020304" pitchFamily="18" charset="0"/>
                        </a:rPr>
                        <a:t>sarana</a:t>
                      </a:r>
                      <a:r>
                        <a:rPr lang="en-ID" sz="1400" dirty="0">
                          <a:effectLst/>
                          <a:latin typeface="Times New Roman" panose="02020603050405020304" pitchFamily="18" charset="0"/>
                        </a:rPr>
                        <a:t> dan </a:t>
                      </a:r>
                      <a:r>
                        <a:rPr lang="en-ID" sz="1400" dirty="0" err="1">
                          <a:effectLst/>
                          <a:latin typeface="Times New Roman" panose="02020603050405020304" pitchFamily="18" charset="0"/>
                        </a:rPr>
                        <a:t>prasarana</a:t>
                      </a:r>
                      <a:r>
                        <a:rPr lang="en-ID" sz="1400" dirty="0">
                          <a:effectLst/>
                          <a:latin typeface="Times New Roman" panose="02020603050405020304" pitchFamily="18" charset="0"/>
                        </a:rPr>
                        <a:t> </a:t>
                      </a:r>
                      <a:r>
                        <a:rPr lang="en-ID" sz="1400" dirty="0" err="1">
                          <a:effectLst/>
                          <a:latin typeface="Times New Roman" panose="02020603050405020304" pitchFamily="18" charset="0"/>
                        </a:rPr>
                        <a:t>tanggap</a:t>
                      </a:r>
                      <a:r>
                        <a:rPr lang="en-ID" sz="1400" dirty="0">
                          <a:effectLst/>
                          <a:latin typeface="Times New Roman" panose="02020603050405020304" pitchFamily="18" charset="0"/>
                        </a:rPr>
                        <a:t> </a:t>
                      </a:r>
                      <a:r>
                        <a:rPr lang="en-ID" sz="1400" dirty="0" err="1">
                          <a:effectLst/>
                          <a:latin typeface="Times New Roman" panose="02020603050405020304" pitchFamily="18" charset="0"/>
                        </a:rPr>
                        <a:t>darurat</a:t>
                      </a:r>
                      <a:r>
                        <a:rPr lang="en-ID" sz="1400" dirty="0">
                          <a:effectLst/>
                          <a:latin typeface="Times New Roman" panose="02020603050405020304" pitchFamily="18" charset="0"/>
                        </a:rPr>
                        <a:t> Perusahaan.</a:t>
                      </a:r>
                      <a:endParaRPr lang="en-ID" sz="2000" dirty="0">
                        <a:effectLst/>
                      </a:endParaRPr>
                    </a:p>
                    <a:p>
                      <a:pPr>
                        <a:buFont typeface="+mj-lt"/>
                        <a:buAutoNum type="arabicPeriod"/>
                      </a:pPr>
                      <a:r>
                        <a:rPr lang="en-ID" sz="1400" dirty="0" err="1">
                          <a:effectLst/>
                          <a:latin typeface="Times New Roman" panose="02020603050405020304" pitchFamily="18" charset="0"/>
                        </a:rPr>
                        <a:t>Mengundang</a:t>
                      </a:r>
                      <a:r>
                        <a:rPr lang="en-ID" sz="1400" dirty="0">
                          <a:effectLst/>
                          <a:latin typeface="Times New Roman" panose="02020603050405020304" pitchFamily="18" charset="0"/>
                        </a:rPr>
                        <a:t> </a:t>
                      </a:r>
                      <a:r>
                        <a:rPr lang="en-ID" sz="1400" dirty="0" err="1">
                          <a:effectLst/>
                          <a:latin typeface="Times New Roman" panose="02020603050405020304" pitchFamily="18" charset="0"/>
                        </a:rPr>
                        <a:t>partisipasi</a:t>
                      </a:r>
                      <a:r>
                        <a:rPr lang="en-ID" sz="1400" dirty="0">
                          <a:effectLst/>
                          <a:latin typeface="Times New Roman" panose="02020603050405020304" pitchFamily="18" charset="0"/>
                        </a:rPr>
                        <a:t> </a:t>
                      </a:r>
                      <a:r>
                        <a:rPr lang="en-ID" sz="1400" dirty="0" err="1">
                          <a:effectLst/>
                          <a:latin typeface="Times New Roman" panose="02020603050405020304" pitchFamily="18" charset="0"/>
                        </a:rPr>
                        <a:t>seluruh</a:t>
                      </a:r>
                      <a:r>
                        <a:rPr lang="en-ID" sz="1400" dirty="0">
                          <a:effectLst/>
                          <a:latin typeface="Times New Roman" panose="02020603050405020304" pitchFamily="18" charset="0"/>
                        </a:rPr>
                        <a:t> </a:t>
                      </a:r>
                      <a:r>
                        <a:rPr lang="en-ID" sz="1400" dirty="0" err="1">
                          <a:effectLst/>
                          <a:latin typeface="Times New Roman" panose="02020603050405020304" pitchFamily="18" charset="0"/>
                        </a:rPr>
                        <a:t>karyawan</a:t>
                      </a:r>
                      <a:r>
                        <a:rPr lang="en-ID" sz="1400" dirty="0">
                          <a:effectLst/>
                          <a:latin typeface="Times New Roman" panose="02020603050405020304" pitchFamily="18" charset="0"/>
                        </a:rPr>
                        <a:t> </a:t>
                      </a:r>
                      <a:r>
                        <a:rPr lang="en-ID" sz="1400" dirty="0" err="1">
                          <a:effectLst/>
                          <a:latin typeface="Times New Roman" panose="02020603050405020304" pitchFamily="18" charset="0"/>
                        </a:rPr>
                        <a:t>untuk</a:t>
                      </a:r>
                      <a:r>
                        <a:rPr lang="en-ID" sz="1400" dirty="0">
                          <a:effectLst/>
                          <a:latin typeface="Times New Roman" panose="02020603050405020304" pitchFamily="18" charset="0"/>
                        </a:rPr>
                        <a:t> </a:t>
                      </a:r>
                      <a:r>
                        <a:rPr lang="en-ID" sz="1400" dirty="0" err="1">
                          <a:effectLst/>
                          <a:latin typeface="Times New Roman" panose="02020603050405020304" pitchFamily="18" charset="0"/>
                        </a:rPr>
                        <a:t>melangsungkan</a:t>
                      </a:r>
                      <a:r>
                        <a:rPr lang="en-ID" sz="1400" dirty="0">
                          <a:effectLst/>
                          <a:latin typeface="Times New Roman" panose="02020603050405020304" pitchFamily="18" charset="0"/>
                        </a:rPr>
                        <a:t> </a:t>
                      </a:r>
                      <a:r>
                        <a:rPr lang="en-ID" sz="1400" dirty="0" err="1">
                          <a:effectLst/>
                          <a:latin typeface="Times New Roman" panose="02020603050405020304" pitchFamily="18" charset="0"/>
                        </a:rPr>
                        <a:t>latihan</a:t>
                      </a:r>
                      <a:r>
                        <a:rPr lang="en-ID" sz="1400" dirty="0">
                          <a:effectLst/>
                          <a:latin typeface="Times New Roman" panose="02020603050405020304" pitchFamily="18" charset="0"/>
                        </a:rPr>
                        <a:t> </a:t>
                      </a:r>
                      <a:r>
                        <a:rPr lang="en-ID" sz="1400" dirty="0" err="1">
                          <a:effectLst/>
                          <a:latin typeface="Times New Roman" panose="02020603050405020304" pitchFamily="18" charset="0"/>
                        </a:rPr>
                        <a:t>tanggap</a:t>
                      </a:r>
                      <a:r>
                        <a:rPr lang="en-ID" sz="1400" dirty="0">
                          <a:effectLst/>
                          <a:latin typeface="Times New Roman" panose="02020603050405020304" pitchFamily="18" charset="0"/>
                        </a:rPr>
                        <a:t> </a:t>
                      </a:r>
                      <a:r>
                        <a:rPr lang="en-ID" sz="1400" dirty="0" err="1">
                          <a:effectLst/>
                          <a:latin typeface="Times New Roman" panose="02020603050405020304" pitchFamily="18" charset="0"/>
                        </a:rPr>
                        <a:t>darurat</a:t>
                      </a:r>
                      <a:r>
                        <a:rPr lang="en-ID" sz="1400" dirty="0">
                          <a:effectLst/>
                          <a:latin typeface="Times New Roman" panose="02020603050405020304" pitchFamily="18" charset="0"/>
                        </a:rPr>
                        <a:t> di </a:t>
                      </a:r>
                      <a:r>
                        <a:rPr lang="en-ID" sz="1400" dirty="0" err="1">
                          <a:effectLst/>
                          <a:latin typeface="Times New Roman" panose="02020603050405020304" pitchFamily="18" charset="0"/>
                        </a:rPr>
                        <a:t>lingkungan</a:t>
                      </a:r>
                      <a:r>
                        <a:rPr lang="en-ID" sz="1400" dirty="0">
                          <a:effectLst/>
                          <a:latin typeface="Times New Roman" panose="02020603050405020304" pitchFamily="18" charset="0"/>
                        </a:rPr>
                        <a:t> Perusahaan.</a:t>
                      </a:r>
                      <a:endParaRPr lang="en-ID" sz="2000" dirty="0">
                        <a:effectLst/>
                      </a:endParaRPr>
                    </a:p>
                    <a:p>
                      <a:pPr>
                        <a:buFont typeface="+mj-lt"/>
                        <a:buAutoNum type="arabicPeriod"/>
                      </a:pPr>
                      <a:r>
                        <a:rPr lang="en-ID" sz="1400" dirty="0" err="1">
                          <a:effectLst/>
                          <a:latin typeface="Times New Roman" panose="02020603050405020304" pitchFamily="18" charset="0"/>
                        </a:rPr>
                        <a:t>Menjadwalkan</a:t>
                      </a:r>
                      <a:r>
                        <a:rPr lang="en-ID" sz="1400" dirty="0">
                          <a:effectLst/>
                          <a:latin typeface="Times New Roman" panose="02020603050405020304" pitchFamily="18" charset="0"/>
                        </a:rPr>
                        <a:t> </a:t>
                      </a:r>
                      <a:r>
                        <a:rPr lang="en-ID" sz="1400" dirty="0" err="1">
                          <a:effectLst/>
                          <a:latin typeface="Times New Roman" panose="02020603050405020304" pitchFamily="18" charset="0"/>
                        </a:rPr>
                        <a:t>pertemuan</a:t>
                      </a:r>
                      <a:r>
                        <a:rPr lang="en-ID" sz="1400" dirty="0">
                          <a:effectLst/>
                          <a:latin typeface="Times New Roman" panose="02020603050405020304" pitchFamily="18" charset="0"/>
                        </a:rPr>
                        <a:t> </a:t>
                      </a:r>
                      <a:r>
                        <a:rPr lang="en-ID" sz="1400" dirty="0" err="1">
                          <a:effectLst/>
                          <a:latin typeface="Times New Roman" panose="02020603050405020304" pitchFamily="18" charset="0"/>
                        </a:rPr>
                        <a:t>rutin</a:t>
                      </a:r>
                      <a:r>
                        <a:rPr lang="en-ID" sz="1400" dirty="0">
                          <a:effectLst/>
                          <a:latin typeface="Times New Roman" panose="02020603050405020304" pitchFamily="18" charset="0"/>
                        </a:rPr>
                        <a:t> </a:t>
                      </a:r>
                      <a:r>
                        <a:rPr lang="en-ID" sz="1400" dirty="0" err="1">
                          <a:effectLst/>
                          <a:latin typeface="Times New Roman" panose="02020603050405020304" pitchFamily="18" charset="0"/>
                        </a:rPr>
                        <a:t>maupun</a:t>
                      </a:r>
                      <a:r>
                        <a:rPr lang="en-ID" sz="1400" dirty="0">
                          <a:effectLst/>
                          <a:latin typeface="Times New Roman" panose="02020603050405020304" pitchFamily="18" charset="0"/>
                        </a:rPr>
                        <a:t> </a:t>
                      </a:r>
                      <a:r>
                        <a:rPr lang="en-ID" sz="1400" dirty="0" err="1">
                          <a:effectLst/>
                          <a:latin typeface="Times New Roman" panose="02020603050405020304" pitchFamily="18" charset="0"/>
                        </a:rPr>
                        <a:t>nonrutin</a:t>
                      </a:r>
                      <a:r>
                        <a:rPr lang="en-ID" sz="1400" dirty="0">
                          <a:effectLst/>
                          <a:latin typeface="Times New Roman" panose="02020603050405020304" pitchFamily="18" charset="0"/>
                        </a:rPr>
                        <a:t> Unit </a:t>
                      </a:r>
                      <a:r>
                        <a:rPr lang="en-ID" sz="1400" dirty="0" err="1">
                          <a:effectLst/>
                          <a:latin typeface="Times New Roman" panose="02020603050405020304" pitchFamily="18" charset="0"/>
                        </a:rPr>
                        <a:t>Tanggap</a:t>
                      </a:r>
                      <a:r>
                        <a:rPr lang="en-ID" sz="1400" dirty="0">
                          <a:effectLst/>
                          <a:latin typeface="Times New Roman" panose="02020603050405020304" pitchFamily="18" charset="0"/>
                        </a:rPr>
                        <a:t> </a:t>
                      </a:r>
                      <a:r>
                        <a:rPr lang="en-ID" sz="1400" dirty="0" err="1">
                          <a:effectLst/>
                          <a:latin typeface="Times New Roman" panose="02020603050405020304" pitchFamily="18" charset="0"/>
                        </a:rPr>
                        <a:t>Darurat</a:t>
                      </a:r>
                      <a:r>
                        <a:rPr lang="en-ID" sz="1400" dirty="0">
                          <a:effectLst/>
                          <a:latin typeface="Times New Roman" panose="02020603050405020304" pitchFamily="18" charset="0"/>
                        </a:rPr>
                        <a:t>.</a:t>
                      </a:r>
                      <a:endParaRPr lang="en-ID" sz="2000" dirty="0">
                        <a:effectLst/>
                      </a:endParaRPr>
                    </a:p>
                    <a:p>
                      <a:pPr>
                        <a:buFont typeface="+mj-lt"/>
                        <a:buAutoNum type="arabicPeriod"/>
                      </a:pPr>
                      <a:r>
                        <a:rPr lang="en-ID" sz="1400" dirty="0">
                          <a:effectLst/>
                          <a:latin typeface="Times New Roman" panose="02020603050405020304" pitchFamily="18" charset="0"/>
                        </a:rPr>
                        <a:t>Menyusun </a:t>
                      </a:r>
                      <a:r>
                        <a:rPr lang="en-ID" sz="1400" dirty="0" err="1">
                          <a:effectLst/>
                          <a:latin typeface="Times New Roman" panose="02020603050405020304" pitchFamily="18" charset="0"/>
                        </a:rPr>
                        <a:t>rencana</a:t>
                      </a:r>
                      <a:r>
                        <a:rPr lang="en-ID" sz="1400" dirty="0">
                          <a:effectLst/>
                          <a:latin typeface="Times New Roman" panose="02020603050405020304" pitchFamily="18" charset="0"/>
                        </a:rPr>
                        <a:t> </a:t>
                      </a:r>
                      <a:r>
                        <a:rPr lang="en-ID" sz="1400" dirty="0" err="1">
                          <a:effectLst/>
                          <a:latin typeface="Times New Roman" panose="02020603050405020304" pitchFamily="18" charset="0"/>
                        </a:rPr>
                        <a:t>pemulihan</a:t>
                      </a:r>
                      <a:r>
                        <a:rPr lang="en-ID" sz="1400" dirty="0">
                          <a:effectLst/>
                          <a:latin typeface="Times New Roman" panose="02020603050405020304" pitchFamily="18" charset="0"/>
                        </a:rPr>
                        <a:t> </a:t>
                      </a:r>
                      <a:r>
                        <a:rPr lang="en-ID" sz="1400" dirty="0" err="1">
                          <a:effectLst/>
                          <a:latin typeface="Times New Roman" panose="02020603050405020304" pitchFamily="18" charset="0"/>
                        </a:rPr>
                        <a:t>keadaan</a:t>
                      </a:r>
                      <a:r>
                        <a:rPr lang="en-ID" sz="1400" dirty="0">
                          <a:effectLst/>
                          <a:latin typeface="Times New Roman" panose="02020603050405020304" pitchFamily="18" charset="0"/>
                        </a:rPr>
                        <a:t> </a:t>
                      </a:r>
                      <a:r>
                        <a:rPr lang="en-ID" sz="1400" dirty="0" err="1">
                          <a:effectLst/>
                          <a:latin typeface="Times New Roman" panose="02020603050405020304" pitchFamily="18" charset="0"/>
                        </a:rPr>
                        <a:t>darurat</a:t>
                      </a:r>
                      <a:r>
                        <a:rPr lang="en-ID" sz="1400" dirty="0">
                          <a:effectLst/>
                          <a:latin typeface="Times New Roman" panose="02020603050405020304" pitchFamily="18" charset="0"/>
                        </a:rPr>
                        <a:t> Perusahaan.</a:t>
                      </a:r>
                      <a:endParaRPr lang="en-ID" sz="2000" dirty="0">
                        <a:effectLst/>
                      </a:endParaRPr>
                    </a:p>
                  </a:txBody>
                  <a:tcPr marL="3526" marR="3526" marT="3526" marB="352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63450294"/>
                  </a:ext>
                </a:extLst>
              </a:tr>
              <a:tr h="812800">
                <a:tc>
                  <a:txBody>
                    <a:bodyPr/>
                    <a:lstStyle/>
                    <a:p>
                      <a:pPr algn="ctr">
                        <a:spcAft>
                          <a:spcPts val="0"/>
                        </a:spcAft>
                      </a:pPr>
                      <a:r>
                        <a:rPr lang="en-ID" sz="1400">
                          <a:effectLst/>
                          <a:latin typeface="Times New Roman" panose="02020603050405020304" pitchFamily="18" charset="0"/>
                        </a:rPr>
                        <a:t>Sekretaris</a:t>
                      </a:r>
                      <a:endParaRPr lang="en-ID" sz="2000">
                        <a:effectLst/>
                      </a:endParaRPr>
                    </a:p>
                  </a:txBody>
                  <a:tcPr marL="3526" marR="3526" marT="3526" marB="352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buFont typeface="+mj-lt"/>
                        <a:buAutoNum type="arabicPeriod"/>
                      </a:pPr>
                      <a:r>
                        <a:rPr lang="en-ID" sz="1400" dirty="0" err="1">
                          <a:effectLst/>
                          <a:latin typeface="Times New Roman" panose="02020603050405020304" pitchFamily="18" charset="0"/>
                        </a:rPr>
                        <a:t>Membuat</a:t>
                      </a:r>
                      <a:r>
                        <a:rPr lang="en-ID" sz="1400" dirty="0">
                          <a:effectLst/>
                          <a:latin typeface="Times New Roman" panose="02020603050405020304" pitchFamily="18" charset="0"/>
                        </a:rPr>
                        <a:t> </a:t>
                      </a:r>
                      <a:r>
                        <a:rPr lang="en-ID" sz="1400" dirty="0" err="1">
                          <a:effectLst/>
                          <a:latin typeface="Times New Roman" panose="02020603050405020304" pitchFamily="18" charset="0"/>
                        </a:rPr>
                        <a:t>laporan</a:t>
                      </a:r>
                      <a:r>
                        <a:rPr lang="en-ID" sz="1400" dirty="0">
                          <a:effectLst/>
                          <a:latin typeface="Times New Roman" panose="02020603050405020304" pitchFamily="18" charset="0"/>
                        </a:rPr>
                        <a:t> </a:t>
                      </a:r>
                      <a:r>
                        <a:rPr lang="en-ID" sz="1400" dirty="0" err="1">
                          <a:effectLst/>
                          <a:latin typeface="Times New Roman" panose="02020603050405020304" pitchFamily="18" charset="0"/>
                        </a:rPr>
                        <a:t>kinerja</a:t>
                      </a:r>
                      <a:r>
                        <a:rPr lang="en-ID" sz="1400" dirty="0">
                          <a:effectLst/>
                          <a:latin typeface="Times New Roman" panose="02020603050405020304" pitchFamily="18" charset="0"/>
                        </a:rPr>
                        <a:t> </a:t>
                      </a:r>
                      <a:r>
                        <a:rPr lang="en-ID" sz="1400" dirty="0" err="1">
                          <a:effectLst/>
                          <a:latin typeface="Times New Roman" panose="02020603050405020304" pitchFamily="18" charset="0"/>
                        </a:rPr>
                        <a:t>TimTanggap</a:t>
                      </a:r>
                      <a:r>
                        <a:rPr lang="en-ID" sz="1400" dirty="0">
                          <a:effectLst/>
                          <a:latin typeface="Times New Roman" panose="02020603050405020304" pitchFamily="18" charset="0"/>
                        </a:rPr>
                        <a:t> </a:t>
                      </a:r>
                      <a:r>
                        <a:rPr lang="en-ID" sz="1400" dirty="0" err="1">
                          <a:effectLst/>
                          <a:latin typeface="Times New Roman" panose="02020603050405020304" pitchFamily="18" charset="0"/>
                        </a:rPr>
                        <a:t>Darurat</a:t>
                      </a:r>
                      <a:r>
                        <a:rPr lang="en-ID" sz="1400" dirty="0">
                          <a:effectLst/>
                          <a:latin typeface="Times New Roman" panose="02020603050405020304" pitchFamily="18" charset="0"/>
                        </a:rPr>
                        <a:t>.</a:t>
                      </a:r>
                      <a:endParaRPr lang="en-ID" sz="2000" dirty="0">
                        <a:effectLst/>
                      </a:endParaRPr>
                    </a:p>
                    <a:p>
                      <a:pPr>
                        <a:buFont typeface="+mj-lt"/>
                        <a:buAutoNum type="arabicPeriod"/>
                      </a:pPr>
                      <a:r>
                        <a:rPr lang="en-ID" sz="1400" dirty="0" err="1">
                          <a:effectLst/>
                          <a:latin typeface="Times New Roman" panose="02020603050405020304" pitchFamily="18" charset="0"/>
                        </a:rPr>
                        <a:t>Melakukan</a:t>
                      </a:r>
                      <a:r>
                        <a:rPr lang="en-ID" sz="1400" dirty="0">
                          <a:effectLst/>
                          <a:latin typeface="Times New Roman" panose="02020603050405020304" pitchFamily="18" charset="0"/>
                        </a:rPr>
                        <a:t> </a:t>
                      </a:r>
                      <a:r>
                        <a:rPr lang="en-ID" sz="1400" dirty="0" err="1">
                          <a:effectLst/>
                          <a:latin typeface="Times New Roman" panose="02020603050405020304" pitchFamily="18" charset="0"/>
                        </a:rPr>
                        <a:t>pemantauan</a:t>
                      </a:r>
                      <a:r>
                        <a:rPr lang="en-ID" sz="1400" dirty="0">
                          <a:effectLst/>
                          <a:latin typeface="Times New Roman" panose="02020603050405020304" pitchFamily="18" charset="0"/>
                        </a:rPr>
                        <a:t> </a:t>
                      </a:r>
                      <a:r>
                        <a:rPr lang="en-ID" sz="1400" dirty="0" err="1">
                          <a:effectLst/>
                          <a:latin typeface="Times New Roman" panose="02020603050405020304" pitchFamily="18" charset="0"/>
                        </a:rPr>
                        <a:t>kebutuhan</a:t>
                      </a:r>
                      <a:r>
                        <a:rPr lang="en-ID" sz="1400" dirty="0">
                          <a:effectLst/>
                          <a:latin typeface="Times New Roman" panose="02020603050405020304" pitchFamily="18" charset="0"/>
                        </a:rPr>
                        <a:t> dan </a:t>
                      </a:r>
                      <a:r>
                        <a:rPr lang="en-ID" sz="1400" dirty="0" err="1">
                          <a:effectLst/>
                          <a:latin typeface="Times New Roman" panose="02020603050405020304" pitchFamily="18" charset="0"/>
                        </a:rPr>
                        <a:t>perawatan</a:t>
                      </a:r>
                      <a:r>
                        <a:rPr lang="en-ID" sz="1400" dirty="0">
                          <a:effectLst/>
                          <a:latin typeface="Times New Roman" panose="02020603050405020304" pitchFamily="18" charset="0"/>
                        </a:rPr>
                        <a:t> </a:t>
                      </a:r>
                      <a:r>
                        <a:rPr lang="en-ID" sz="1400" dirty="0" err="1">
                          <a:effectLst/>
                          <a:latin typeface="Times New Roman" panose="02020603050405020304" pitchFamily="18" charset="0"/>
                        </a:rPr>
                        <a:t>sarana</a:t>
                      </a:r>
                      <a:r>
                        <a:rPr lang="en-ID" sz="1400" dirty="0">
                          <a:effectLst/>
                          <a:latin typeface="Times New Roman" panose="02020603050405020304" pitchFamily="18" charset="0"/>
                        </a:rPr>
                        <a:t> dan </a:t>
                      </a:r>
                      <a:r>
                        <a:rPr lang="en-ID" sz="1400" dirty="0" err="1">
                          <a:effectLst/>
                          <a:latin typeface="Times New Roman" panose="02020603050405020304" pitchFamily="18" charset="0"/>
                        </a:rPr>
                        <a:t>prasarana</a:t>
                      </a:r>
                      <a:r>
                        <a:rPr lang="en-ID" sz="1400" dirty="0">
                          <a:effectLst/>
                          <a:latin typeface="Times New Roman" panose="02020603050405020304" pitchFamily="18" charset="0"/>
                        </a:rPr>
                        <a:t> </a:t>
                      </a:r>
                      <a:r>
                        <a:rPr lang="en-ID" sz="1400" dirty="0" err="1">
                          <a:effectLst/>
                          <a:latin typeface="Times New Roman" panose="02020603050405020304" pitchFamily="18" charset="0"/>
                        </a:rPr>
                        <a:t>tanggap</a:t>
                      </a:r>
                      <a:r>
                        <a:rPr lang="en-ID" sz="1400" dirty="0">
                          <a:effectLst/>
                          <a:latin typeface="Times New Roman" panose="02020603050405020304" pitchFamily="18" charset="0"/>
                        </a:rPr>
                        <a:t> </a:t>
                      </a:r>
                      <a:r>
                        <a:rPr lang="en-ID" sz="1400" dirty="0" err="1">
                          <a:effectLst/>
                          <a:latin typeface="Times New Roman" panose="02020603050405020304" pitchFamily="18" charset="0"/>
                        </a:rPr>
                        <a:t>darurat</a:t>
                      </a:r>
                      <a:r>
                        <a:rPr lang="en-ID" sz="1400" dirty="0">
                          <a:effectLst/>
                          <a:latin typeface="Times New Roman" panose="02020603050405020304" pitchFamily="18" charset="0"/>
                        </a:rPr>
                        <a:t> Perusahaan.</a:t>
                      </a:r>
                      <a:endParaRPr lang="en-ID" sz="2000" dirty="0">
                        <a:effectLst/>
                      </a:endParaRPr>
                    </a:p>
                    <a:p>
                      <a:pPr>
                        <a:buFont typeface="+mj-lt"/>
                        <a:buAutoNum type="arabicPeriod"/>
                      </a:pPr>
                      <a:r>
                        <a:rPr lang="en-ID" sz="1400" dirty="0" err="1">
                          <a:effectLst/>
                          <a:latin typeface="Times New Roman" panose="02020603050405020304" pitchFamily="18" charset="0"/>
                        </a:rPr>
                        <a:t>Melaksanakan</a:t>
                      </a:r>
                      <a:r>
                        <a:rPr lang="en-ID" sz="1400" dirty="0">
                          <a:effectLst/>
                          <a:latin typeface="Times New Roman" panose="02020603050405020304" pitchFamily="18" charset="0"/>
                        </a:rPr>
                        <a:t> </a:t>
                      </a:r>
                      <a:r>
                        <a:rPr lang="en-ID" sz="1400" dirty="0" err="1">
                          <a:effectLst/>
                          <a:latin typeface="Times New Roman" panose="02020603050405020304" pitchFamily="18" charset="0"/>
                        </a:rPr>
                        <a:t>kerja</a:t>
                      </a:r>
                      <a:r>
                        <a:rPr lang="en-ID" sz="1400" dirty="0">
                          <a:effectLst/>
                          <a:latin typeface="Times New Roman" panose="02020603050405020304" pitchFamily="18" charset="0"/>
                        </a:rPr>
                        <a:t> </a:t>
                      </a:r>
                      <a:r>
                        <a:rPr lang="en-ID" sz="1400" dirty="0" err="1">
                          <a:effectLst/>
                          <a:latin typeface="Times New Roman" panose="02020603050405020304" pitchFamily="18" charset="0"/>
                        </a:rPr>
                        <a:t>sama</a:t>
                      </a:r>
                      <a:r>
                        <a:rPr lang="en-ID" sz="1400" dirty="0">
                          <a:effectLst/>
                          <a:latin typeface="Times New Roman" panose="02020603050405020304" pitchFamily="18" charset="0"/>
                        </a:rPr>
                        <a:t> </a:t>
                      </a:r>
                      <a:r>
                        <a:rPr lang="en-ID" sz="1400" dirty="0" err="1">
                          <a:effectLst/>
                          <a:latin typeface="Times New Roman" panose="02020603050405020304" pitchFamily="18" charset="0"/>
                        </a:rPr>
                        <a:t>dengan</a:t>
                      </a:r>
                      <a:r>
                        <a:rPr lang="en-ID" sz="1400" dirty="0">
                          <a:effectLst/>
                          <a:latin typeface="Times New Roman" panose="02020603050405020304" pitchFamily="18" charset="0"/>
                        </a:rPr>
                        <a:t> </a:t>
                      </a:r>
                      <a:r>
                        <a:rPr lang="en-ID" sz="1400" dirty="0" err="1">
                          <a:effectLst/>
                          <a:latin typeface="Times New Roman" panose="02020603050405020304" pitchFamily="18" charset="0"/>
                        </a:rPr>
                        <a:t>pihak</a:t>
                      </a:r>
                      <a:r>
                        <a:rPr lang="en-ID" sz="1400" dirty="0">
                          <a:effectLst/>
                          <a:latin typeface="Times New Roman" panose="02020603050405020304" pitchFamily="18" charset="0"/>
                        </a:rPr>
                        <a:t> </a:t>
                      </a:r>
                      <a:r>
                        <a:rPr lang="en-ID" sz="1400" dirty="0" err="1">
                          <a:effectLst/>
                          <a:latin typeface="Times New Roman" panose="02020603050405020304" pitchFamily="18" charset="0"/>
                        </a:rPr>
                        <a:t>terkait</a:t>
                      </a:r>
                      <a:r>
                        <a:rPr lang="en-ID" sz="1400" dirty="0">
                          <a:effectLst/>
                          <a:latin typeface="Times New Roman" panose="02020603050405020304" pitchFamily="18" charset="0"/>
                        </a:rPr>
                        <a:t> yang </a:t>
                      </a:r>
                      <a:r>
                        <a:rPr lang="en-ID" sz="1400" dirty="0" err="1">
                          <a:effectLst/>
                          <a:latin typeface="Times New Roman" panose="02020603050405020304" pitchFamily="18" charset="0"/>
                        </a:rPr>
                        <a:t>berkaitan</a:t>
                      </a:r>
                      <a:r>
                        <a:rPr lang="en-ID" sz="1400" dirty="0">
                          <a:effectLst/>
                          <a:latin typeface="Times New Roman" panose="02020603050405020304" pitchFamily="18" charset="0"/>
                        </a:rPr>
                        <a:t> </a:t>
                      </a:r>
                      <a:r>
                        <a:rPr lang="en-ID" sz="1400" dirty="0" err="1">
                          <a:effectLst/>
                          <a:latin typeface="Times New Roman" panose="02020603050405020304" pitchFamily="18" charset="0"/>
                        </a:rPr>
                        <a:t>dengan</a:t>
                      </a:r>
                      <a:r>
                        <a:rPr lang="en-ID" sz="1400" dirty="0">
                          <a:effectLst/>
                          <a:latin typeface="Times New Roman" panose="02020603050405020304" pitchFamily="18" charset="0"/>
                        </a:rPr>
                        <a:t> </a:t>
                      </a:r>
                      <a:r>
                        <a:rPr lang="en-ID" sz="1400" dirty="0" err="1">
                          <a:effectLst/>
                          <a:latin typeface="Times New Roman" panose="02020603050405020304" pitchFamily="18" charset="0"/>
                        </a:rPr>
                        <a:t>tanggap</a:t>
                      </a:r>
                      <a:r>
                        <a:rPr lang="en-ID" sz="1400" dirty="0">
                          <a:effectLst/>
                          <a:latin typeface="Times New Roman" panose="02020603050405020304" pitchFamily="18" charset="0"/>
                        </a:rPr>
                        <a:t> </a:t>
                      </a:r>
                      <a:r>
                        <a:rPr lang="en-ID" sz="1400" dirty="0" err="1">
                          <a:effectLst/>
                          <a:latin typeface="Times New Roman" panose="02020603050405020304" pitchFamily="18" charset="0"/>
                        </a:rPr>
                        <a:t>darurat</a:t>
                      </a:r>
                      <a:r>
                        <a:rPr lang="en-ID" sz="1400" dirty="0">
                          <a:effectLst/>
                          <a:latin typeface="Times New Roman" panose="02020603050405020304" pitchFamily="18" charset="0"/>
                        </a:rPr>
                        <a:t> Perusahaan.</a:t>
                      </a:r>
                      <a:endParaRPr lang="en-ID" sz="2000" dirty="0">
                        <a:effectLst/>
                      </a:endParaRPr>
                    </a:p>
                  </a:txBody>
                  <a:tcPr marL="3526" marR="3526" marT="3526" marB="352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40683814"/>
                  </a:ext>
                </a:extLst>
              </a:tr>
              <a:tr h="240654">
                <a:tc>
                  <a:txBody>
                    <a:bodyPr/>
                    <a:lstStyle/>
                    <a:p>
                      <a:pPr algn="ctr">
                        <a:spcAft>
                          <a:spcPts val="0"/>
                        </a:spcAft>
                      </a:pPr>
                      <a:r>
                        <a:rPr lang="en-ID" sz="1400">
                          <a:effectLst/>
                          <a:latin typeface="Times New Roman" panose="02020603050405020304" pitchFamily="18" charset="0"/>
                        </a:rPr>
                        <a:t>Koordinator</a:t>
                      </a:r>
                      <a:endParaRPr lang="en-ID" sz="2000">
                        <a:effectLst/>
                      </a:endParaRPr>
                    </a:p>
                  </a:txBody>
                  <a:tcPr marL="3526" marR="3526" marT="3526" marB="352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buFont typeface="+mj-lt"/>
                        <a:buAutoNum type="arabicPeriod"/>
                      </a:pPr>
                      <a:r>
                        <a:rPr lang="en-ID" sz="1400" dirty="0" err="1">
                          <a:effectLst/>
                          <a:latin typeface="Times New Roman" panose="02020603050405020304" pitchFamily="18" charset="0"/>
                        </a:rPr>
                        <a:t>Mengoordinasi</a:t>
                      </a:r>
                      <a:r>
                        <a:rPr lang="en-ID" sz="1400" dirty="0">
                          <a:effectLst/>
                          <a:latin typeface="Times New Roman" panose="02020603050405020304" pitchFamily="18" charset="0"/>
                        </a:rPr>
                        <a:t> </a:t>
                      </a:r>
                      <a:r>
                        <a:rPr lang="en-ID" sz="1400" dirty="0" err="1">
                          <a:effectLst/>
                          <a:latin typeface="Times New Roman" panose="02020603050405020304" pitchFamily="18" charset="0"/>
                        </a:rPr>
                        <a:t>kinerja</a:t>
                      </a:r>
                      <a:r>
                        <a:rPr lang="en-ID" sz="1400" dirty="0">
                          <a:effectLst/>
                          <a:latin typeface="Times New Roman" panose="02020603050405020304" pitchFamily="18" charset="0"/>
                        </a:rPr>
                        <a:t> </a:t>
                      </a:r>
                      <a:r>
                        <a:rPr lang="en-ID" sz="1400" dirty="0" err="1">
                          <a:effectLst/>
                          <a:latin typeface="Times New Roman" panose="02020603050405020304" pitchFamily="18" charset="0"/>
                        </a:rPr>
                        <a:t>semua</a:t>
                      </a:r>
                      <a:r>
                        <a:rPr lang="en-ID" sz="1400" dirty="0">
                          <a:effectLst/>
                          <a:latin typeface="Times New Roman" panose="02020603050405020304" pitchFamily="18" charset="0"/>
                        </a:rPr>
                        <a:t> </a:t>
                      </a:r>
                      <a:r>
                        <a:rPr lang="en-ID" sz="1400" dirty="0" err="1">
                          <a:effectLst/>
                          <a:latin typeface="Times New Roman" panose="02020603050405020304" pitchFamily="18" charset="0"/>
                        </a:rPr>
                        <a:t>regu</a:t>
                      </a:r>
                      <a:r>
                        <a:rPr lang="en-ID" sz="1400" dirty="0">
                          <a:effectLst/>
                          <a:latin typeface="Times New Roman" panose="02020603050405020304" pitchFamily="18" charset="0"/>
                        </a:rPr>
                        <a:t> Tim </a:t>
                      </a:r>
                      <a:r>
                        <a:rPr lang="en-ID" sz="1400" dirty="0" err="1">
                          <a:effectLst/>
                          <a:latin typeface="Times New Roman" panose="02020603050405020304" pitchFamily="18" charset="0"/>
                        </a:rPr>
                        <a:t>Tanggap</a:t>
                      </a:r>
                      <a:r>
                        <a:rPr lang="en-ID" sz="1400" dirty="0">
                          <a:effectLst/>
                          <a:latin typeface="Times New Roman" panose="02020603050405020304" pitchFamily="18" charset="0"/>
                        </a:rPr>
                        <a:t> </a:t>
                      </a:r>
                      <a:r>
                        <a:rPr lang="en-ID" sz="1400" dirty="0" err="1">
                          <a:effectLst/>
                          <a:latin typeface="Times New Roman" panose="02020603050405020304" pitchFamily="18" charset="0"/>
                        </a:rPr>
                        <a:t>Darurat</a:t>
                      </a:r>
                      <a:r>
                        <a:rPr lang="en-ID" sz="1400" dirty="0">
                          <a:effectLst/>
                          <a:latin typeface="Times New Roman" panose="02020603050405020304" pitchFamily="18" charset="0"/>
                        </a:rPr>
                        <a:t>.</a:t>
                      </a:r>
                      <a:endParaRPr lang="en-ID" sz="2000" dirty="0">
                        <a:effectLst/>
                      </a:endParaRPr>
                    </a:p>
                  </a:txBody>
                  <a:tcPr marL="3526" marR="3526" marT="3526" marB="352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28886032"/>
                  </a:ext>
                </a:extLst>
              </a:tr>
              <a:tr h="939516">
                <a:tc>
                  <a:txBody>
                    <a:bodyPr/>
                    <a:lstStyle/>
                    <a:p>
                      <a:pPr algn="ctr">
                        <a:spcAft>
                          <a:spcPts val="0"/>
                        </a:spcAft>
                      </a:pPr>
                      <a:r>
                        <a:rPr lang="en-ID" sz="1400">
                          <a:effectLst/>
                          <a:latin typeface="Times New Roman" panose="02020603050405020304" pitchFamily="18" charset="0"/>
                        </a:rPr>
                        <a:t>Regu Pemadam Kebakaran</a:t>
                      </a:r>
                      <a:endParaRPr lang="en-ID" sz="2000">
                        <a:effectLst/>
                      </a:endParaRPr>
                    </a:p>
                  </a:txBody>
                  <a:tcPr marL="3526" marR="3526" marT="3526" marB="352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63525" indent="-263525">
                        <a:buFont typeface="+mj-lt"/>
                        <a:buAutoNum type="arabicPeriod"/>
                      </a:pPr>
                      <a:r>
                        <a:rPr lang="en-ID" sz="1400" dirty="0" err="1">
                          <a:effectLst/>
                          <a:latin typeface="Times New Roman" panose="02020603050405020304" pitchFamily="18" charset="0"/>
                        </a:rPr>
                        <a:t>Melangsungkan</a:t>
                      </a:r>
                      <a:r>
                        <a:rPr lang="en-ID" sz="1400" dirty="0">
                          <a:effectLst/>
                          <a:latin typeface="Times New Roman" panose="02020603050405020304" pitchFamily="18" charset="0"/>
                        </a:rPr>
                        <a:t> </a:t>
                      </a:r>
                      <a:r>
                        <a:rPr lang="en-ID" sz="1400" dirty="0" err="1">
                          <a:effectLst/>
                          <a:latin typeface="Times New Roman" panose="02020603050405020304" pitchFamily="18" charset="0"/>
                        </a:rPr>
                        <a:t>pemadaman</a:t>
                      </a:r>
                      <a:r>
                        <a:rPr lang="en-ID" sz="1400" dirty="0">
                          <a:effectLst/>
                          <a:latin typeface="Times New Roman" panose="02020603050405020304" pitchFamily="18" charset="0"/>
                        </a:rPr>
                        <a:t> </a:t>
                      </a:r>
                      <a:r>
                        <a:rPr lang="en-ID" sz="1400" dirty="0" err="1">
                          <a:effectLst/>
                          <a:latin typeface="Times New Roman" panose="02020603050405020304" pitchFamily="18" charset="0"/>
                        </a:rPr>
                        <a:t>kebakaran</a:t>
                      </a:r>
                      <a:r>
                        <a:rPr lang="en-ID" sz="1400" dirty="0">
                          <a:effectLst/>
                          <a:latin typeface="Times New Roman" panose="02020603050405020304" pitchFamily="18" charset="0"/>
                        </a:rPr>
                        <a:t> </a:t>
                      </a:r>
                      <a:r>
                        <a:rPr lang="en-ID" sz="1400" dirty="0" err="1">
                          <a:effectLst/>
                          <a:latin typeface="Times New Roman" panose="02020603050405020304" pitchFamily="18" charset="0"/>
                        </a:rPr>
                        <a:t>menggunakan</a:t>
                      </a:r>
                      <a:r>
                        <a:rPr lang="en-ID" sz="1400" dirty="0">
                          <a:effectLst/>
                          <a:latin typeface="Times New Roman" panose="02020603050405020304" pitchFamily="18" charset="0"/>
                        </a:rPr>
                        <a:t> </a:t>
                      </a:r>
                      <a:r>
                        <a:rPr lang="en-ID" sz="1400" dirty="0" err="1">
                          <a:effectLst/>
                          <a:latin typeface="Times New Roman" panose="02020603050405020304" pitchFamily="18" charset="0"/>
                        </a:rPr>
                        <a:t>semua</a:t>
                      </a:r>
                      <a:r>
                        <a:rPr lang="en-ID" sz="1400" dirty="0">
                          <a:effectLst/>
                          <a:latin typeface="Times New Roman" panose="02020603050405020304" pitchFamily="18" charset="0"/>
                        </a:rPr>
                        <a:t> </a:t>
                      </a:r>
                      <a:r>
                        <a:rPr lang="en-ID" sz="1400" dirty="0" err="1">
                          <a:effectLst/>
                          <a:latin typeface="Times New Roman" panose="02020603050405020304" pitchFamily="18" charset="0"/>
                        </a:rPr>
                        <a:t>sarana</a:t>
                      </a:r>
                      <a:r>
                        <a:rPr lang="en-ID" sz="1400" dirty="0">
                          <a:effectLst/>
                          <a:latin typeface="Times New Roman" panose="02020603050405020304" pitchFamily="18" charset="0"/>
                        </a:rPr>
                        <a:t> </a:t>
                      </a:r>
                      <a:r>
                        <a:rPr lang="en-ID" sz="1400" dirty="0" err="1">
                          <a:effectLst/>
                          <a:latin typeface="Times New Roman" panose="02020603050405020304" pitchFamily="18" charset="0"/>
                        </a:rPr>
                        <a:t>pemadam</a:t>
                      </a:r>
                      <a:r>
                        <a:rPr lang="en-ID" sz="1400" dirty="0">
                          <a:effectLst/>
                          <a:latin typeface="Times New Roman" panose="02020603050405020304" pitchFamily="18" charset="0"/>
                        </a:rPr>
                        <a:t> </a:t>
                      </a:r>
                      <a:r>
                        <a:rPr lang="en-ID" sz="1400" dirty="0" err="1">
                          <a:effectLst/>
                          <a:latin typeface="Times New Roman" panose="02020603050405020304" pitchFamily="18" charset="0"/>
                        </a:rPr>
                        <a:t>api</a:t>
                      </a:r>
                      <a:r>
                        <a:rPr lang="en-ID" sz="1400" dirty="0">
                          <a:effectLst/>
                          <a:latin typeface="Times New Roman" panose="02020603050405020304" pitchFamily="18" charset="0"/>
                        </a:rPr>
                        <a:t> di </a:t>
                      </a:r>
                      <a:r>
                        <a:rPr lang="en-ID" sz="1400" dirty="0" err="1">
                          <a:effectLst/>
                          <a:latin typeface="Times New Roman" panose="02020603050405020304" pitchFamily="18" charset="0"/>
                        </a:rPr>
                        <a:t>lingkungan</a:t>
                      </a:r>
                      <a:r>
                        <a:rPr lang="en-ID" sz="1400" dirty="0">
                          <a:effectLst/>
                          <a:latin typeface="Times New Roman" panose="02020603050405020304" pitchFamily="18" charset="0"/>
                        </a:rPr>
                        <a:t> Perusahaan </a:t>
                      </a:r>
                      <a:r>
                        <a:rPr lang="en-ID" sz="1400" dirty="0" err="1">
                          <a:effectLst/>
                          <a:latin typeface="Times New Roman" panose="02020603050405020304" pitchFamily="18" charset="0"/>
                        </a:rPr>
                        <a:t>secara</a:t>
                      </a:r>
                      <a:r>
                        <a:rPr lang="en-ID" sz="1400" dirty="0">
                          <a:effectLst/>
                          <a:latin typeface="Times New Roman" panose="02020603050405020304" pitchFamily="18" charset="0"/>
                        </a:rPr>
                        <a:t> </a:t>
                      </a:r>
                      <a:r>
                        <a:rPr lang="en-ID" sz="1400" dirty="0" err="1">
                          <a:effectLst/>
                          <a:latin typeface="Times New Roman" panose="02020603050405020304" pitchFamily="18" charset="0"/>
                        </a:rPr>
                        <a:t>aman</a:t>
                      </a:r>
                      <a:r>
                        <a:rPr lang="en-ID" sz="1400" dirty="0">
                          <a:effectLst/>
                          <a:latin typeface="Times New Roman" panose="02020603050405020304" pitchFamily="18" charset="0"/>
                        </a:rPr>
                        <a:t>, </a:t>
                      </a:r>
                      <a:r>
                        <a:rPr lang="en-ID" sz="1400" dirty="0" err="1">
                          <a:effectLst/>
                          <a:latin typeface="Times New Roman" panose="02020603050405020304" pitchFamily="18" charset="0"/>
                        </a:rPr>
                        <a:t>selamat</a:t>
                      </a:r>
                      <a:r>
                        <a:rPr lang="en-ID" sz="1400" dirty="0">
                          <a:effectLst/>
                          <a:latin typeface="Times New Roman" panose="02020603050405020304" pitchFamily="18" charset="0"/>
                        </a:rPr>
                        <a:t> dan </a:t>
                      </a:r>
                      <a:r>
                        <a:rPr lang="en-ID" sz="1400" dirty="0" err="1">
                          <a:effectLst/>
                          <a:latin typeface="Times New Roman" panose="02020603050405020304" pitchFamily="18" charset="0"/>
                        </a:rPr>
                        <a:t>efektif</a:t>
                      </a:r>
                      <a:r>
                        <a:rPr lang="en-ID" sz="1400" dirty="0">
                          <a:effectLst/>
                          <a:latin typeface="Times New Roman" panose="02020603050405020304" pitchFamily="18" charset="0"/>
                        </a:rPr>
                        <a:t>.</a:t>
                      </a:r>
                      <a:endParaRPr lang="en-ID" sz="2000" dirty="0">
                        <a:effectLst/>
                      </a:endParaRPr>
                    </a:p>
                    <a:p>
                      <a:pPr marL="263525" indent="-263525">
                        <a:buFont typeface="+mj-lt"/>
                        <a:buAutoNum type="arabicPeriod"/>
                      </a:pPr>
                      <a:r>
                        <a:rPr lang="en-ID" sz="1400" dirty="0" err="1">
                          <a:effectLst/>
                          <a:latin typeface="Times New Roman" panose="02020603050405020304" pitchFamily="18" charset="0"/>
                        </a:rPr>
                        <a:t>Melaporkan</a:t>
                      </a:r>
                      <a:r>
                        <a:rPr lang="en-ID" sz="1400" dirty="0">
                          <a:effectLst/>
                          <a:latin typeface="Times New Roman" panose="02020603050405020304" pitchFamily="18" charset="0"/>
                        </a:rPr>
                        <a:t> </a:t>
                      </a:r>
                      <a:r>
                        <a:rPr lang="en-ID" sz="1400" dirty="0" err="1">
                          <a:effectLst/>
                          <a:latin typeface="Times New Roman" panose="02020603050405020304" pitchFamily="18" charset="0"/>
                        </a:rPr>
                        <a:t>segala</a:t>
                      </a:r>
                      <a:r>
                        <a:rPr lang="en-ID" sz="1400" dirty="0">
                          <a:effectLst/>
                          <a:latin typeface="Times New Roman" panose="02020603050405020304" pitchFamily="18" charset="0"/>
                        </a:rPr>
                        <a:t> </a:t>
                      </a:r>
                      <a:r>
                        <a:rPr lang="en-ID" sz="1400" dirty="0" err="1">
                          <a:effectLst/>
                          <a:latin typeface="Times New Roman" panose="02020603050405020304" pitchFamily="18" charset="0"/>
                        </a:rPr>
                        <a:t>kekurangan</a:t>
                      </a:r>
                      <a:r>
                        <a:rPr lang="en-ID" sz="1400" dirty="0">
                          <a:effectLst/>
                          <a:latin typeface="Times New Roman" panose="02020603050405020304" pitchFamily="18" charset="0"/>
                        </a:rPr>
                        <a:t>/</a:t>
                      </a:r>
                      <a:r>
                        <a:rPr lang="en-ID" sz="1400" dirty="0" err="1">
                          <a:effectLst/>
                          <a:latin typeface="Times New Roman" panose="02020603050405020304" pitchFamily="18" charset="0"/>
                        </a:rPr>
                        <a:t>kerusakan</a:t>
                      </a:r>
                      <a:r>
                        <a:rPr lang="en-ID" sz="1400" dirty="0">
                          <a:effectLst/>
                          <a:latin typeface="Times New Roman" panose="02020603050405020304" pitchFamily="18" charset="0"/>
                        </a:rPr>
                        <a:t> </a:t>
                      </a:r>
                      <a:r>
                        <a:rPr lang="en-ID" sz="1400" dirty="0" err="1">
                          <a:effectLst/>
                          <a:latin typeface="Times New Roman" panose="02020603050405020304" pitchFamily="18" charset="0"/>
                        </a:rPr>
                        <a:t>sarana</a:t>
                      </a:r>
                      <a:r>
                        <a:rPr lang="en-ID" sz="1400" dirty="0">
                          <a:effectLst/>
                          <a:latin typeface="Times New Roman" panose="02020603050405020304" pitchFamily="18" charset="0"/>
                        </a:rPr>
                        <a:t> dan </a:t>
                      </a:r>
                      <a:r>
                        <a:rPr lang="en-ID" sz="1400" dirty="0" err="1">
                          <a:effectLst/>
                          <a:latin typeface="Times New Roman" panose="02020603050405020304" pitchFamily="18" charset="0"/>
                        </a:rPr>
                        <a:t>prasarana</a:t>
                      </a:r>
                      <a:r>
                        <a:rPr lang="en-ID" sz="1400" dirty="0">
                          <a:effectLst/>
                          <a:latin typeface="Times New Roman" panose="02020603050405020304" pitchFamily="18" charset="0"/>
                        </a:rPr>
                        <a:t> </a:t>
                      </a:r>
                      <a:r>
                        <a:rPr lang="en-ID" sz="1400" dirty="0" err="1">
                          <a:effectLst/>
                          <a:latin typeface="Times New Roman" panose="02020603050405020304" pitchFamily="18" charset="0"/>
                        </a:rPr>
                        <a:t>pemadam</a:t>
                      </a:r>
                      <a:r>
                        <a:rPr lang="en-ID" sz="1400" dirty="0">
                          <a:effectLst/>
                          <a:latin typeface="Times New Roman" panose="02020603050405020304" pitchFamily="18" charset="0"/>
                        </a:rPr>
                        <a:t> </a:t>
                      </a:r>
                      <a:r>
                        <a:rPr lang="en-ID" sz="1400" dirty="0" err="1">
                          <a:effectLst/>
                          <a:latin typeface="Times New Roman" panose="02020603050405020304" pitchFamily="18" charset="0"/>
                        </a:rPr>
                        <a:t>api</a:t>
                      </a:r>
                      <a:r>
                        <a:rPr lang="en-ID" sz="1400" dirty="0">
                          <a:effectLst/>
                          <a:latin typeface="Times New Roman" panose="02020603050405020304" pitchFamily="18" charset="0"/>
                        </a:rPr>
                        <a:t> di </a:t>
                      </a:r>
                      <a:r>
                        <a:rPr lang="en-ID" sz="1400" dirty="0" err="1">
                          <a:effectLst/>
                          <a:latin typeface="Times New Roman" panose="02020603050405020304" pitchFamily="18" charset="0"/>
                        </a:rPr>
                        <a:t>lingkungan</a:t>
                      </a:r>
                      <a:r>
                        <a:rPr lang="en-ID" sz="1400" dirty="0">
                          <a:effectLst/>
                          <a:latin typeface="Times New Roman" panose="02020603050405020304" pitchFamily="18" charset="0"/>
                        </a:rPr>
                        <a:t> Perusahaan </a:t>
                      </a:r>
                      <a:r>
                        <a:rPr lang="en-ID" sz="1400" dirty="0" err="1">
                          <a:effectLst/>
                          <a:latin typeface="Times New Roman" panose="02020603050405020304" pitchFamily="18" charset="0"/>
                        </a:rPr>
                        <a:t>kepada</a:t>
                      </a:r>
                      <a:r>
                        <a:rPr lang="en-ID" sz="1400" dirty="0">
                          <a:effectLst/>
                          <a:latin typeface="Times New Roman" panose="02020603050405020304" pitchFamily="18" charset="0"/>
                        </a:rPr>
                        <a:t> </a:t>
                      </a:r>
                      <a:r>
                        <a:rPr lang="en-ID" sz="1400" dirty="0" err="1">
                          <a:effectLst/>
                          <a:latin typeface="Times New Roman" panose="02020603050405020304" pitchFamily="18" charset="0"/>
                        </a:rPr>
                        <a:t>Koordinator</a:t>
                      </a:r>
                      <a:r>
                        <a:rPr lang="en-ID" sz="1400" dirty="0">
                          <a:effectLst/>
                          <a:latin typeface="Times New Roman" panose="02020603050405020304" pitchFamily="18" charset="0"/>
                        </a:rPr>
                        <a:t>, </a:t>
                      </a:r>
                      <a:r>
                        <a:rPr lang="en-ID" sz="1400" dirty="0" err="1">
                          <a:effectLst/>
                          <a:latin typeface="Times New Roman" panose="02020603050405020304" pitchFamily="18" charset="0"/>
                        </a:rPr>
                        <a:t>Sekretaris</a:t>
                      </a:r>
                      <a:r>
                        <a:rPr lang="en-ID" sz="1400" dirty="0">
                          <a:effectLst/>
                          <a:latin typeface="Times New Roman" panose="02020603050405020304" pitchFamily="18" charset="0"/>
                        </a:rPr>
                        <a:t> </a:t>
                      </a:r>
                      <a:r>
                        <a:rPr lang="en-ID" sz="1400" dirty="0" err="1">
                          <a:effectLst/>
                          <a:latin typeface="Times New Roman" panose="02020603050405020304" pitchFamily="18" charset="0"/>
                        </a:rPr>
                        <a:t>maupun</a:t>
                      </a:r>
                      <a:r>
                        <a:rPr lang="en-ID" sz="1400" dirty="0">
                          <a:effectLst/>
                          <a:latin typeface="Times New Roman" panose="02020603050405020304" pitchFamily="18" charset="0"/>
                        </a:rPr>
                        <a:t> </a:t>
                      </a:r>
                      <a:r>
                        <a:rPr lang="en-ID" sz="1400" dirty="0" err="1">
                          <a:effectLst/>
                          <a:latin typeface="Times New Roman" panose="02020603050405020304" pitchFamily="18" charset="0"/>
                        </a:rPr>
                        <a:t>Ketua</a:t>
                      </a:r>
                      <a:r>
                        <a:rPr lang="en-ID" sz="1400" dirty="0">
                          <a:effectLst/>
                          <a:latin typeface="Times New Roman" panose="02020603050405020304" pitchFamily="18" charset="0"/>
                        </a:rPr>
                        <a:t> Unit </a:t>
                      </a:r>
                      <a:r>
                        <a:rPr lang="en-ID" sz="1400" dirty="0" err="1">
                          <a:effectLst/>
                          <a:latin typeface="Times New Roman" panose="02020603050405020304" pitchFamily="18" charset="0"/>
                        </a:rPr>
                        <a:t>Tanggap</a:t>
                      </a:r>
                      <a:r>
                        <a:rPr lang="en-ID" sz="1400" dirty="0">
                          <a:effectLst/>
                          <a:latin typeface="Times New Roman" panose="02020603050405020304" pitchFamily="18" charset="0"/>
                        </a:rPr>
                        <a:t> </a:t>
                      </a:r>
                      <a:r>
                        <a:rPr lang="en-ID" sz="1400" dirty="0" err="1">
                          <a:effectLst/>
                          <a:latin typeface="Times New Roman" panose="02020603050405020304" pitchFamily="18" charset="0"/>
                        </a:rPr>
                        <a:t>Darurat</a:t>
                      </a:r>
                      <a:r>
                        <a:rPr lang="en-ID" sz="1400" dirty="0">
                          <a:effectLst/>
                          <a:latin typeface="Times New Roman" panose="02020603050405020304" pitchFamily="18" charset="0"/>
                        </a:rPr>
                        <a:t>.</a:t>
                      </a:r>
                      <a:endParaRPr lang="en-ID" sz="2000" dirty="0">
                        <a:effectLst/>
                      </a:endParaRPr>
                    </a:p>
                  </a:txBody>
                  <a:tcPr marL="3526" marR="3526" marT="3526" marB="352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75574497"/>
                  </a:ext>
                </a:extLst>
              </a:tr>
              <a:tr h="1172470">
                <a:tc>
                  <a:txBody>
                    <a:bodyPr/>
                    <a:lstStyle/>
                    <a:p>
                      <a:pPr algn="ctr">
                        <a:spcAft>
                          <a:spcPts val="0"/>
                        </a:spcAft>
                      </a:pPr>
                      <a:r>
                        <a:rPr lang="en-ID" sz="1400">
                          <a:effectLst/>
                          <a:latin typeface="Times New Roman" panose="02020603050405020304" pitchFamily="18" charset="0"/>
                        </a:rPr>
                        <a:t>Regu Evakuasi</a:t>
                      </a:r>
                      <a:endParaRPr lang="en-ID" sz="2000">
                        <a:effectLst/>
                      </a:endParaRPr>
                    </a:p>
                  </a:txBody>
                  <a:tcPr marL="3526" marR="3526" marT="3526" marB="352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63525" indent="-263525">
                        <a:buFont typeface="+mj-lt"/>
                        <a:buAutoNum type="arabicPeriod"/>
                      </a:pPr>
                      <a:r>
                        <a:rPr lang="en-ID" sz="1400" dirty="0" err="1">
                          <a:effectLst/>
                          <a:latin typeface="Times New Roman" panose="02020603050405020304" pitchFamily="18" charset="0"/>
                        </a:rPr>
                        <a:t>Memimpin</a:t>
                      </a:r>
                      <a:r>
                        <a:rPr lang="en-ID" sz="1400" dirty="0">
                          <a:effectLst/>
                          <a:latin typeface="Times New Roman" panose="02020603050405020304" pitchFamily="18" charset="0"/>
                        </a:rPr>
                        <a:t> </a:t>
                      </a:r>
                      <a:r>
                        <a:rPr lang="en-ID" sz="1400" dirty="0" err="1">
                          <a:effectLst/>
                          <a:latin typeface="Times New Roman" panose="02020603050405020304" pitchFamily="18" charset="0"/>
                        </a:rPr>
                        <a:t>prosedur</a:t>
                      </a:r>
                      <a:r>
                        <a:rPr lang="en-ID" sz="1400" dirty="0">
                          <a:effectLst/>
                          <a:latin typeface="Times New Roman" panose="02020603050405020304" pitchFamily="18" charset="0"/>
                        </a:rPr>
                        <a:t> </a:t>
                      </a:r>
                      <a:r>
                        <a:rPr lang="en-ID" sz="1400" dirty="0" err="1">
                          <a:effectLst/>
                          <a:latin typeface="Times New Roman" panose="02020603050405020304" pitchFamily="18" charset="0"/>
                        </a:rPr>
                        <a:t>evakuasi</a:t>
                      </a:r>
                      <a:r>
                        <a:rPr lang="en-ID" sz="1400" dirty="0">
                          <a:effectLst/>
                          <a:latin typeface="Times New Roman" panose="02020603050405020304" pitchFamily="18" charset="0"/>
                        </a:rPr>
                        <a:t> </a:t>
                      </a:r>
                      <a:r>
                        <a:rPr lang="en-ID" sz="1400" dirty="0" err="1">
                          <a:effectLst/>
                          <a:latin typeface="Times New Roman" panose="02020603050405020304" pitchFamily="18" charset="0"/>
                        </a:rPr>
                        <a:t>secara</a:t>
                      </a:r>
                      <a:r>
                        <a:rPr lang="en-ID" sz="1400" dirty="0">
                          <a:effectLst/>
                          <a:latin typeface="Times New Roman" panose="02020603050405020304" pitchFamily="18" charset="0"/>
                        </a:rPr>
                        <a:t> </a:t>
                      </a:r>
                      <a:r>
                        <a:rPr lang="en-ID" sz="1400" dirty="0" err="1">
                          <a:effectLst/>
                          <a:latin typeface="Times New Roman" panose="02020603050405020304" pitchFamily="18" charset="0"/>
                        </a:rPr>
                        <a:t>aman</a:t>
                      </a:r>
                      <a:r>
                        <a:rPr lang="en-ID" sz="1400" dirty="0">
                          <a:effectLst/>
                          <a:latin typeface="Times New Roman" panose="02020603050405020304" pitchFamily="18" charset="0"/>
                        </a:rPr>
                        <a:t>, </a:t>
                      </a:r>
                      <a:r>
                        <a:rPr lang="en-ID" sz="1400" dirty="0" err="1">
                          <a:effectLst/>
                          <a:latin typeface="Times New Roman" panose="02020603050405020304" pitchFamily="18" charset="0"/>
                        </a:rPr>
                        <a:t>selamat</a:t>
                      </a:r>
                      <a:r>
                        <a:rPr lang="en-ID" sz="1400" dirty="0">
                          <a:effectLst/>
                          <a:latin typeface="Times New Roman" panose="02020603050405020304" pitchFamily="18" charset="0"/>
                        </a:rPr>
                        <a:t> dan </a:t>
                      </a:r>
                      <a:r>
                        <a:rPr lang="en-ID" sz="1400" dirty="0" err="1">
                          <a:effectLst/>
                          <a:latin typeface="Times New Roman" panose="02020603050405020304" pitchFamily="18" charset="0"/>
                        </a:rPr>
                        <a:t>cepat</a:t>
                      </a:r>
                      <a:r>
                        <a:rPr lang="en-ID" sz="1400" dirty="0">
                          <a:effectLst/>
                          <a:latin typeface="Times New Roman" panose="02020603050405020304" pitchFamily="18" charset="0"/>
                        </a:rPr>
                        <a:t>.</a:t>
                      </a:r>
                      <a:endParaRPr lang="en-ID" sz="2000" dirty="0">
                        <a:effectLst/>
                      </a:endParaRPr>
                    </a:p>
                    <a:p>
                      <a:pPr marL="263525" indent="-263525">
                        <a:buFont typeface="+mj-lt"/>
                        <a:buAutoNum type="arabicPeriod"/>
                      </a:pPr>
                      <a:r>
                        <a:rPr lang="en-ID" sz="1400" dirty="0" err="1">
                          <a:effectLst/>
                          <a:latin typeface="Times New Roman" panose="02020603050405020304" pitchFamily="18" charset="0"/>
                        </a:rPr>
                        <a:t>Melaporkan</a:t>
                      </a:r>
                      <a:r>
                        <a:rPr lang="en-ID" sz="1400" dirty="0">
                          <a:effectLst/>
                          <a:latin typeface="Times New Roman" panose="02020603050405020304" pitchFamily="18" charset="0"/>
                        </a:rPr>
                        <a:t> </a:t>
                      </a:r>
                      <a:r>
                        <a:rPr lang="en-ID" sz="1400" dirty="0" err="1">
                          <a:effectLst/>
                          <a:latin typeface="Times New Roman" panose="02020603050405020304" pitchFamily="18" charset="0"/>
                        </a:rPr>
                        <a:t>segala</a:t>
                      </a:r>
                      <a:r>
                        <a:rPr lang="en-ID" sz="1400" dirty="0">
                          <a:effectLst/>
                          <a:latin typeface="Times New Roman" panose="02020603050405020304" pitchFamily="18" charset="0"/>
                        </a:rPr>
                        <a:t> </a:t>
                      </a:r>
                      <a:r>
                        <a:rPr lang="en-ID" sz="1400" dirty="0" err="1">
                          <a:effectLst/>
                          <a:latin typeface="Times New Roman" panose="02020603050405020304" pitchFamily="18" charset="0"/>
                        </a:rPr>
                        <a:t>kekurangan</a:t>
                      </a:r>
                      <a:r>
                        <a:rPr lang="en-ID" sz="1400" dirty="0">
                          <a:effectLst/>
                          <a:latin typeface="Times New Roman" panose="02020603050405020304" pitchFamily="18" charset="0"/>
                        </a:rPr>
                        <a:t>/</a:t>
                      </a:r>
                      <a:r>
                        <a:rPr lang="en-ID" sz="1400" dirty="0" err="1">
                          <a:effectLst/>
                          <a:latin typeface="Times New Roman" panose="02020603050405020304" pitchFamily="18" charset="0"/>
                        </a:rPr>
                        <a:t>kerusakan</a:t>
                      </a:r>
                      <a:r>
                        <a:rPr lang="en-ID" sz="1400" dirty="0">
                          <a:effectLst/>
                          <a:latin typeface="Times New Roman" panose="02020603050405020304" pitchFamily="18" charset="0"/>
                        </a:rPr>
                        <a:t> </a:t>
                      </a:r>
                      <a:r>
                        <a:rPr lang="en-ID" sz="1400" dirty="0" err="1">
                          <a:effectLst/>
                          <a:latin typeface="Times New Roman" panose="02020603050405020304" pitchFamily="18" charset="0"/>
                        </a:rPr>
                        <a:t>sarana</a:t>
                      </a:r>
                      <a:r>
                        <a:rPr lang="en-ID" sz="1400" dirty="0">
                          <a:effectLst/>
                          <a:latin typeface="Times New Roman" panose="02020603050405020304" pitchFamily="18" charset="0"/>
                        </a:rPr>
                        <a:t> dan </a:t>
                      </a:r>
                      <a:r>
                        <a:rPr lang="en-ID" sz="1400" dirty="0" err="1">
                          <a:effectLst/>
                          <a:latin typeface="Times New Roman" panose="02020603050405020304" pitchFamily="18" charset="0"/>
                        </a:rPr>
                        <a:t>prasarana</a:t>
                      </a:r>
                      <a:r>
                        <a:rPr lang="en-ID" sz="1400" dirty="0">
                          <a:effectLst/>
                          <a:latin typeface="Times New Roman" panose="02020603050405020304" pitchFamily="18" charset="0"/>
                        </a:rPr>
                        <a:t> </a:t>
                      </a:r>
                      <a:r>
                        <a:rPr lang="en-ID" sz="1400" dirty="0" err="1">
                          <a:effectLst/>
                          <a:latin typeface="Times New Roman" panose="02020603050405020304" pitchFamily="18" charset="0"/>
                        </a:rPr>
                        <a:t>evakuasi</a:t>
                      </a:r>
                      <a:r>
                        <a:rPr lang="en-ID" sz="1400" dirty="0">
                          <a:effectLst/>
                          <a:latin typeface="Times New Roman" panose="02020603050405020304" pitchFamily="18" charset="0"/>
                        </a:rPr>
                        <a:t> di </a:t>
                      </a:r>
                      <a:r>
                        <a:rPr lang="en-ID" sz="1400" dirty="0" err="1">
                          <a:effectLst/>
                          <a:latin typeface="Times New Roman" panose="02020603050405020304" pitchFamily="18" charset="0"/>
                        </a:rPr>
                        <a:t>lingkungan</a:t>
                      </a:r>
                      <a:r>
                        <a:rPr lang="en-ID" sz="1400" dirty="0">
                          <a:effectLst/>
                          <a:latin typeface="Times New Roman" panose="02020603050405020304" pitchFamily="18" charset="0"/>
                        </a:rPr>
                        <a:t> Perusahaan </a:t>
                      </a:r>
                      <a:r>
                        <a:rPr lang="en-ID" sz="1400" dirty="0" err="1">
                          <a:effectLst/>
                          <a:latin typeface="Times New Roman" panose="02020603050405020304" pitchFamily="18" charset="0"/>
                        </a:rPr>
                        <a:t>kepada</a:t>
                      </a:r>
                      <a:r>
                        <a:rPr lang="en-ID" sz="1400" dirty="0">
                          <a:effectLst/>
                          <a:latin typeface="Times New Roman" panose="02020603050405020304" pitchFamily="18" charset="0"/>
                        </a:rPr>
                        <a:t> </a:t>
                      </a:r>
                      <a:r>
                        <a:rPr lang="en-ID" sz="1400" dirty="0" err="1">
                          <a:effectLst/>
                          <a:latin typeface="Times New Roman" panose="02020603050405020304" pitchFamily="18" charset="0"/>
                        </a:rPr>
                        <a:t>Koordinator</a:t>
                      </a:r>
                      <a:r>
                        <a:rPr lang="en-ID" sz="1400" dirty="0">
                          <a:effectLst/>
                          <a:latin typeface="Times New Roman" panose="02020603050405020304" pitchFamily="18" charset="0"/>
                        </a:rPr>
                        <a:t>, </a:t>
                      </a:r>
                      <a:r>
                        <a:rPr lang="en-ID" sz="1400" dirty="0" err="1">
                          <a:effectLst/>
                          <a:latin typeface="Times New Roman" panose="02020603050405020304" pitchFamily="18" charset="0"/>
                        </a:rPr>
                        <a:t>Sekretaris</a:t>
                      </a:r>
                      <a:r>
                        <a:rPr lang="en-ID" sz="1400" dirty="0">
                          <a:effectLst/>
                          <a:latin typeface="Times New Roman" panose="02020603050405020304" pitchFamily="18" charset="0"/>
                        </a:rPr>
                        <a:t> </a:t>
                      </a:r>
                      <a:r>
                        <a:rPr lang="en-ID" sz="1400" dirty="0" err="1">
                          <a:effectLst/>
                          <a:latin typeface="Times New Roman" panose="02020603050405020304" pitchFamily="18" charset="0"/>
                        </a:rPr>
                        <a:t>maupun</a:t>
                      </a:r>
                      <a:r>
                        <a:rPr lang="en-ID" sz="1400" dirty="0">
                          <a:effectLst/>
                          <a:latin typeface="Times New Roman" panose="02020603050405020304" pitchFamily="18" charset="0"/>
                        </a:rPr>
                        <a:t> </a:t>
                      </a:r>
                      <a:r>
                        <a:rPr lang="en-ID" sz="1400" dirty="0" err="1">
                          <a:effectLst/>
                          <a:latin typeface="Times New Roman" panose="02020603050405020304" pitchFamily="18" charset="0"/>
                        </a:rPr>
                        <a:t>Ketua</a:t>
                      </a:r>
                      <a:r>
                        <a:rPr lang="en-ID" sz="1400" dirty="0">
                          <a:effectLst/>
                          <a:latin typeface="Times New Roman" panose="02020603050405020304" pitchFamily="18" charset="0"/>
                        </a:rPr>
                        <a:t> Tim </a:t>
                      </a:r>
                      <a:r>
                        <a:rPr lang="en-ID" sz="1400" dirty="0" err="1">
                          <a:effectLst/>
                          <a:latin typeface="Times New Roman" panose="02020603050405020304" pitchFamily="18" charset="0"/>
                        </a:rPr>
                        <a:t>Tanggap</a:t>
                      </a:r>
                      <a:r>
                        <a:rPr lang="en-ID" sz="1400" dirty="0">
                          <a:effectLst/>
                          <a:latin typeface="Times New Roman" panose="02020603050405020304" pitchFamily="18" charset="0"/>
                        </a:rPr>
                        <a:t> </a:t>
                      </a:r>
                      <a:r>
                        <a:rPr lang="en-ID" sz="1400" dirty="0" err="1">
                          <a:effectLst/>
                          <a:latin typeface="Times New Roman" panose="02020603050405020304" pitchFamily="18" charset="0"/>
                        </a:rPr>
                        <a:t>Darurat</a:t>
                      </a:r>
                      <a:r>
                        <a:rPr lang="en-ID" sz="1400" dirty="0">
                          <a:effectLst/>
                          <a:latin typeface="Times New Roman" panose="02020603050405020304" pitchFamily="18" charset="0"/>
                        </a:rPr>
                        <a:t>.</a:t>
                      </a:r>
                      <a:endParaRPr lang="en-ID" sz="2000" dirty="0">
                        <a:effectLst/>
                      </a:endParaRPr>
                    </a:p>
                    <a:p>
                      <a:pPr marL="263525" indent="-263525">
                        <a:buFont typeface="+mj-lt"/>
                        <a:buAutoNum type="arabicPeriod"/>
                      </a:pPr>
                      <a:r>
                        <a:rPr lang="en-ID" sz="1400" dirty="0" err="1">
                          <a:effectLst/>
                          <a:latin typeface="Times New Roman" panose="02020603050405020304" pitchFamily="18" charset="0"/>
                        </a:rPr>
                        <a:t>Melaporkan</a:t>
                      </a:r>
                      <a:r>
                        <a:rPr lang="en-ID" sz="1400" dirty="0">
                          <a:effectLst/>
                          <a:latin typeface="Times New Roman" panose="02020603050405020304" pitchFamily="18" charset="0"/>
                        </a:rPr>
                        <a:t> </a:t>
                      </a:r>
                      <a:r>
                        <a:rPr lang="en-ID" sz="1400" dirty="0" err="1">
                          <a:effectLst/>
                          <a:latin typeface="Times New Roman" panose="02020603050405020304" pitchFamily="18" charset="0"/>
                        </a:rPr>
                        <a:t>adanya</a:t>
                      </a:r>
                      <a:r>
                        <a:rPr lang="en-ID" sz="1400" dirty="0">
                          <a:effectLst/>
                          <a:latin typeface="Times New Roman" panose="02020603050405020304" pitchFamily="18" charset="0"/>
                        </a:rPr>
                        <a:t> korban </a:t>
                      </a:r>
                      <a:r>
                        <a:rPr lang="en-ID" sz="1400" dirty="0" err="1">
                          <a:effectLst/>
                          <a:latin typeface="Times New Roman" panose="02020603050405020304" pitchFamily="18" charset="0"/>
                        </a:rPr>
                        <a:t>tertinggal</a:t>
                      </a:r>
                      <a:r>
                        <a:rPr lang="en-ID" sz="1400" dirty="0">
                          <a:effectLst/>
                          <a:latin typeface="Times New Roman" panose="02020603050405020304" pitchFamily="18" charset="0"/>
                        </a:rPr>
                        <a:t>, </a:t>
                      </a:r>
                      <a:r>
                        <a:rPr lang="en-ID" sz="1400" dirty="0" err="1">
                          <a:effectLst/>
                          <a:latin typeface="Times New Roman" panose="02020603050405020304" pitchFamily="18" charset="0"/>
                        </a:rPr>
                        <a:t>terjebak</a:t>
                      </a:r>
                      <a:r>
                        <a:rPr lang="en-ID" sz="1400" dirty="0">
                          <a:effectLst/>
                          <a:latin typeface="Times New Roman" panose="02020603050405020304" pitchFamily="18" charset="0"/>
                        </a:rPr>
                        <a:t> </a:t>
                      </a:r>
                      <a:r>
                        <a:rPr lang="en-ID" sz="1400" dirty="0" err="1">
                          <a:effectLst/>
                          <a:latin typeface="Times New Roman" panose="02020603050405020304" pitchFamily="18" charset="0"/>
                        </a:rPr>
                        <a:t>ataupun</a:t>
                      </a:r>
                      <a:r>
                        <a:rPr lang="en-ID" sz="1400" dirty="0">
                          <a:effectLst/>
                          <a:latin typeface="Times New Roman" panose="02020603050405020304" pitchFamily="18" charset="0"/>
                        </a:rPr>
                        <a:t> </a:t>
                      </a:r>
                      <a:r>
                        <a:rPr lang="en-ID" sz="1400" dirty="0" err="1">
                          <a:effectLst/>
                          <a:latin typeface="Times New Roman" panose="02020603050405020304" pitchFamily="18" charset="0"/>
                        </a:rPr>
                        <a:t>teruka</a:t>
                      </a:r>
                      <a:r>
                        <a:rPr lang="en-ID" sz="1400" dirty="0">
                          <a:effectLst/>
                          <a:latin typeface="Times New Roman" panose="02020603050405020304" pitchFamily="18" charset="0"/>
                        </a:rPr>
                        <a:t> </a:t>
                      </a:r>
                      <a:r>
                        <a:rPr lang="en-ID" sz="1400" dirty="0" err="1">
                          <a:effectLst/>
                          <a:latin typeface="Times New Roman" panose="02020603050405020304" pitchFamily="18" charset="0"/>
                        </a:rPr>
                        <a:t>kepada</a:t>
                      </a:r>
                      <a:r>
                        <a:rPr lang="en-ID" sz="1400" dirty="0">
                          <a:effectLst/>
                          <a:latin typeface="Times New Roman" panose="02020603050405020304" pitchFamily="18" charset="0"/>
                        </a:rPr>
                        <a:t> </a:t>
                      </a:r>
                      <a:r>
                        <a:rPr lang="en-ID" sz="1400" dirty="0" err="1">
                          <a:effectLst/>
                          <a:latin typeface="Times New Roman" panose="02020603050405020304" pitchFamily="18" charset="0"/>
                        </a:rPr>
                        <a:t>Regu</a:t>
                      </a:r>
                      <a:r>
                        <a:rPr lang="en-ID" sz="1400" dirty="0">
                          <a:effectLst/>
                          <a:latin typeface="Times New Roman" panose="02020603050405020304" pitchFamily="18" charset="0"/>
                        </a:rPr>
                        <a:t> P3K, </a:t>
                      </a:r>
                      <a:r>
                        <a:rPr lang="en-ID" sz="1400" dirty="0" err="1">
                          <a:effectLst/>
                          <a:latin typeface="Times New Roman" panose="02020603050405020304" pitchFamily="18" charset="0"/>
                        </a:rPr>
                        <a:t>Koordinator</a:t>
                      </a:r>
                      <a:r>
                        <a:rPr lang="en-ID" sz="1400" dirty="0">
                          <a:effectLst/>
                          <a:latin typeface="Times New Roman" panose="02020603050405020304" pitchFamily="18" charset="0"/>
                        </a:rPr>
                        <a:t> </a:t>
                      </a:r>
                      <a:r>
                        <a:rPr lang="en-ID" sz="1400" dirty="0" err="1">
                          <a:effectLst/>
                          <a:latin typeface="Times New Roman" panose="02020603050405020304" pitchFamily="18" charset="0"/>
                        </a:rPr>
                        <a:t>maupun</a:t>
                      </a:r>
                      <a:r>
                        <a:rPr lang="en-ID" sz="1400" dirty="0">
                          <a:effectLst/>
                          <a:latin typeface="Times New Roman" panose="02020603050405020304" pitchFamily="18" charset="0"/>
                        </a:rPr>
                        <a:t> </a:t>
                      </a:r>
                      <a:r>
                        <a:rPr lang="en-ID" sz="1400" dirty="0" err="1">
                          <a:effectLst/>
                          <a:latin typeface="Times New Roman" panose="02020603050405020304" pitchFamily="18" charset="0"/>
                        </a:rPr>
                        <a:t>Sekretaris</a:t>
                      </a:r>
                      <a:r>
                        <a:rPr lang="en-ID" sz="1400" dirty="0">
                          <a:effectLst/>
                          <a:latin typeface="Times New Roman" panose="02020603050405020304" pitchFamily="18" charset="0"/>
                        </a:rPr>
                        <a:t> </a:t>
                      </a:r>
                      <a:r>
                        <a:rPr lang="en-ID" sz="1400" dirty="0" err="1">
                          <a:effectLst/>
                          <a:latin typeface="Times New Roman" panose="02020603050405020304" pitchFamily="18" charset="0"/>
                        </a:rPr>
                        <a:t>TimTanggap</a:t>
                      </a:r>
                      <a:r>
                        <a:rPr lang="en-ID" sz="1400" dirty="0">
                          <a:effectLst/>
                          <a:latin typeface="Times New Roman" panose="02020603050405020304" pitchFamily="18" charset="0"/>
                        </a:rPr>
                        <a:t> </a:t>
                      </a:r>
                      <a:r>
                        <a:rPr lang="en-ID" sz="1400" dirty="0" err="1">
                          <a:effectLst/>
                          <a:latin typeface="Times New Roman" panose="02020603050405020304" pitchFamily="18" charset="0"/>
                        </a:rPr>
                        <a:t>Darurat</a:t>
                      </a:r>
                      <a:r>
                        <a:rPr lang="en-ID" sz="1400" dirty="0">
                          <a:effectLst/>
                          <a:latin typeface="Times New Roman" panose="02020603050405020304" pitchFamily="18" charset="0"/>
                        </a:rPr>
                        <a:t>.</a:t>
                      </a:r>
                      <a:endParaRPr lang="en-ID" sz="2000" dirty="0">
                        <a:effectLst/>
                      </a:endParaRPr>
                    </a:p>
                  </a:txBody>
                  <a:tcPr marL="3526" marR="3526" marT="3526" marB="352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86547050"/>
                  </a:ext>
                </a:extLst>
              </a:tr>
            </a:tbl>
          </a:graphicData>
        </a:graphic>
      </p:graphicFrame>
      <p:sp>
        <p:nvSpPr>
          <p:cNvPr id="3" name="Rectangle 1">
            <a:extLst>
              <a:ext uri="{FF2B5EF4-FFF2-40B4-BE49-F238E27FC236}">
                <a16:creationId xmlns:a16="http://schemas.microsoft.com/office/drawing/2014/main" id="{7F97D745-F178-4B1F-A214-1FB2C7AEA37D}"/>
              </a:ext>
            </a:extLst>
          </p:cNvPr>
          <p:cNvSpPr>
            <a:spLocks noChangeArrowheads="1"/>
          </p:cNvSpPr>
          <p:nvPr/>
        </p:nvSpPr>
        <p:spPr bwMode="auto">
          <a:xfrm rot="10800000" flipV="1">
            <a:off x="570230" y="322509"/>
            <a:ext cx="10646410" cy="123110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9144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sng" strike="noStrike" cap="none" normalizeH="0" baseline="0" dirty="0" err="1">
                <a:ln>
                  <a:noFill/>
                </a:ln>
                <a:solidFill>
                  <a:srgbClr val="081DE8"/>
                </a:solidFill>
                <a:effectLst/>
                <a:latin typeface="Calibri" panose="020F0502020204030204" pitchFamily="34" charset="0"/>
                <a:cs typeface="Calibri" panose="020F0502020204030204" pitchFamily="34" charset="0"/>
              </a:rPr>
              <a:t>Tugas</a:t>
            </a:r>
            <a:r>
              <a:rPr kumimoji="0" lang="en-US" altLang="en-US" sz="2000" b="1" i="0" u="sng" strike="noStrike" cap="none" normalizeH="0" baseline="0" dirty="0">
                <a:ln>
                  <a:noFill/>
                </a:ln>
                <a:solidFill>
                  <a:srgbClr val="081DE8"/>
                </a:solidFill>
                <a:effectLst/>
                <a:latin typeface="Calibri" panose="020F0502020204030204" pitchFamily="34" charset="0"/>
                <a:cs typeface="Calibri" panose="020F0502020204030204" pitchFamily="34" charset="0"/>
              </a:rPr>
              <a:t> dan </a:t>
            </a:r>
            <a:r>
              <a:rPr kumimoji="0" lang="en-US" altLang="en-US" sz="2000" b="1" i="0" u="sng" strike="noStrike" cap="none" normalizeH="0" baseline="0" dirty="0" err="1">
                <a:ln>
                  <a:noFill/>
                </a:ln>
                <a:solidFill>
                  <a:srgbClr val="081DE8"/>
                </a:solidFill>
                <a:effectLst/>
                <a:latin typeface="Calibri" panose="020F0502020204030204" pitchFamily="34" charset="0"/>
                <a:cs typeface="Calibri" panose="020F0502020204030204" pitchFamily="34" charset="0"/>
              </a:rPr>
              <a:t>Fungsi</a:t>
            </a:r>
            <a:r>
              <a:rPr kumimoji="0" lang="en-US" altLang="en-US" sz="2000" b="1" i="0" u="sng" strike="noStrike" cap="none" normalizeH="0" baseline="0" dirty="0">
                <a:ln>
                  <a:noFill/>
                </a:ln>
                <a:solidFill>
                  <a:srgbClr val="081DE8"/>
                </a:solidFill>
                <a:effectLst/>
                <a:latin typeface="Calibri" panose="020F0502020204030204" pitchFamily="34" charset="0"/>
                <a:cs typeface="Calibri" panose="020F0502020204030204" pitchFamily="34" charset="0"/>
              </a:rPr>
              <a:t> Tim </a:t>
            </a:r>
            <a:r>
              <a:rPr kumimoji="0" lang="en-US" altLang="en-US" sz="2000" b="1" i="0" u="sng" strike="noStrike" cap="none" normalizeH="0" baseline="0" dirty="0" err="1">
                <a:ln>
                  <a:noFill/>
                </a:ln>
                <a:solidFill>
                  <a:srgbClr val="081DE8"/>
                </a:solidFill>
                <a:effectLst/>
                <a:latin typeface="Calibri" panose="020F0502020204030204" pitchFamily="34" charset="0"/>
                <a:cs typeface="Calibri" panose="020F0502020204030204" pitchFamily="34" charset="0"/>
              </a:rPr>
              <a:t>Tanggap</a:t>
            </a:r>
            <a:r>
              <a:rPr kumimoji="0" lang="en-US" altLang="en-US" sz="2000" b="1" i="0" u="sng" strike="noStrike" cap="none" normalizeH="0" baseline="0" dirty="0">
                <a:ln>
                  <a:noFill/>
                </a:ln>
                <a:solidFill>
                  <a:srgbClr val="081DE8"/>
                </a:solidFill>
                <a:effectLst/>
                <a:latin typeface="Calibri" panose="020F0502020204030204" pitchFamily="34" charset="0"/>
                <a:cs typeface="Calibri" panose="020F0502020204030204" pitchFamily="34" charset="0"/>
              </a:rPr>
              <a:t> </a:t>
            </a:r>
            <a:r>
              <a:rPr kumimoji="0" lang="en-US" altLang="en-US" sz="2000" b="1" i="0" u="sng" strike="noStrike" cap="none" normalizeH="0" baseline="0" dirty="0" err="1">
                <a:ln>
                  <a:noFill/>
                </a:ln>
                <a:solidFill>
                  <a:srgbClr val="081DE8"/>
                </a:solidFill>
                <a:effectLst/>
                <a:latin typeface="Calibri" panose="020F0502020204030204" pitchFamily="34" charset="0"/>
                <a:cs typeface="Calibri" panose="020F0502020204030204" pitchFamily="34" charset="0"/>
              </a:rPr>
              <a:t>Darurat</a:t>
            </a:r>
            <a:r>
              <a:rPr kumimoji="0" lang="en-US" altLang="en-US" sz="2000" b="0" i="0" u="sng" strike="noStrike" cap="none" normalizeH="0" baseline="0" dirty="0">
                <a:ln>
                  <a:noFill/>
                </a:ln>
                <a:solidFill>
                  <a:srgbClr val="081DE8"/>
                </a:solidFill>
                <a:effectLst/>
                <a:latin typeface="Calibri" panose="020F0502020204030204" pitchFamily="34" charset="0"/>
                <a:cs typeface="Calibri" panose="020F0502020204030204" pitchFamily="34" charset="0"/>
              </a:rPr>
              <a:t> :</a:t>
            </a:r>
            <a:endParaRPr kumimoji="0" lang="en-US" altLang="en-US"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err="1">
                <a:ln>
                  <a:noFill/>
                </a:ln>
                <a:solidFill>
                  <a:srgbClr val="333333"/>
                </a:solidFill>
                <a:effectLst/>
                <a:latin typeface="Calibri" panose="020F0502020204030204" pitchFamily="34" charset="0"/>
                <a:cs typeface="Calibri" panose="020F0502020204030204" pitchFamily="34" charset="0"/>
              </a:rPr>
              <a:t>Menentukan</a:t>
            </a:r>
            <a:r>
              <a:rPr kumimoji="0" lang="en-US" altLang="en-US" sz="2000" b="0" i="0" u="none" strike="noStrike" cap="none" normalizeH="0" baseline="0" dirty="0">
                <a:ln>
                  <a:noFill/>
                </a:ln>
                <a:solidFill>
                  <a:srgbClr val="333333"/>
                </a:solidFill>
                <a:effectLst/>
                <a:latin typeface="Calibri" panose="020F0502020204030204" pitchFamily="34" charset="0"/>
                <a:cs typeface="Calibri" panose="020F0502020204030204" pitchFamily="34" charset="0"/>
              </a:rPr>
              <a:t> dan </a:t>
            </a:r>
            <a:r>
              <a:rPr kumimoji="0" lang="en-US" altLang="en-US" sz="2000" b="0" i="0" u="none" strike="noStrike" cap="none" normalizeH="0" baseline="0" dirty="0" err="1">
                <a:ln>
                  <a:noFill/>
                </a:ln>
                <a:solidFill>
                  <a:srgbClr val="333333"/>
                </a:solidFill>
                <a:effectLst/>
                <a:latin typeface="Calibri" panose="020F0502020204030204" pitchFamily="34" charset="0"/>
                <a:cs typeface="Calibri" panose="020F0502020204030204" pitchFamily="34" charset="0"/>
              </a:rPr>
              <a:t>menanggulangi</a:t>
            </a:r>
            <a:r>
              <a:rPr kumimoji="0" lang="en-US" altLang="en-US" sz="2000" b="0" i="0" u="none" strike="noStrike" cap="none" normalizeH="0" baseline="0" dirty="0">
                <a:ln>
                  <a:noFill/>
                </a:ln>
                <a:solidFill>
                  <a:srgbClr val="333333"/>
                </a:solidFill>
                <a:effectLst/>
                <a:latin typeface="Calibri" panose="020F0502020204030204" pitchFamily="34" charset="0"/>
                <a:cs typeface="Calibri" panose="020F0502020204030204" pitchFamily="34" charset="0"/>
              </a:rPr>
              <a:t> </a:t>
            </a:r>
            <a:r>
              <a:rPr kumimoji="0" lang="en-US" altLang="en-US" sz="2000" b="0" i="0" u="none" strike="noStrike" cap="none" normalizeH="0" baseline="0" dirty="0" err="1">
                <a:ln>
                  <a:noFill/>
                </a:ln>
                <a:solidFill>
                  <a:srgbClr val="333333"/>
                </a:solidFill>
                <a:effectLst/>
                <a:latin typeface="Calibri" panose="020F0502020204030204" pitchFamily="34" charset="0"/>
                <a:cs typeface="Calibri" panose="020F0502020204030204" pitchFamily="34" charset="0"/>
              </a:rPr>
              <a:t>keadaan</a:t>
            </a:r>
            <a:r>
              <a:rPr kumimoji="0" lang="en-US" altLang="en-US" sz="2000" b="0" i="0" u="none" strike="noStrike" cap="none" normalizeH="0" baseline="0" dirty="0">
                <a:ln>
                  <a:noFill/>
                </a:ln>
                <a:solidFill>
                  <a:srgbClr val="333333"/>
                </a:solidFill>
                <a:effectLst/>
                <a:latin typeface="Calibri" panose="020F0502020204030204" pitchFamily="34" charset="0"/>
                <a:cs typeface="Calibri" panose="020F0502020204030204" pitchFamily="34" charset="0"/>
              </a:rPr>
              <a:t> </a:t>
            </a:r>
            <a:r>
              <a:rPr kumimoji="0" lang="en-US" altLang="en-US" sz="2000" b="0" i="0" u="none" strike="noStrike" cap="none" normalizeH="0" baseline="0" dirty="0" err="1">
                <a:ln>
                  <a:noFill/>
                </a:ln>
                <a:solidFill>
                  <a:srgbClr val="333333"/>
                </a:solidFill>
                <a:effectLst/>
                <a:latin typeface="Calibri" panose="020F0502020204030204" pitchFamily="34" charset="0"/>
                <a:cs typeface="Calibri" panose="020F0502020204030204" pitchFamily="34" charset="0"/>
              </a:rPr>
              <a:t>darurat</a:t>
            </a:r>
            <a:r>
              <a:rPr kumimoji="0" lang="en-US" altLang="en-US" sz="2000" b="0" i="0" u="none" strike="noStrike" cap="none" normalizeH="0" baseline="0" dirty="0">
                <a:ln>
                  <a:noFill/>
                </a:ln>
                <a:solidFill>
                  <a:srgbClr val="333333"/>
                </a:solidFill>
                <a:effectLst/>
                <a:latin typeface="Calibri" panose="020F0502020204030204" pitchFamily="34" charset="0"/>
                <a:cs typeface="Calibri" panose="020F0502020204030204" pitchFamily="34" charset="0"/>
              </a:rPr>
              <a:t> Perusahaan.</a:t>
            </a:r>
            <a:endParaRPr kumimoji="0" lang="en-US" altLang="en-US"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err="1">
                <a:ln>
                  <a:noFill/>
                </a:ln>
                <a:solidFill>
                  <a:srgbClr val="333333"/>
                </a:solidFill>
                <a:effectLst/>
                <a:latin typeface="Calibri" panose="020F0502020204030204" pitchFamily="34" charset="0"/>
                <a:cs typeface="Calibri" panose="020F0502020204030204" pitchFamily="34" charset="0"/>
              </a:rPr>
              <a:t>Melaksanakan</a:t>
            </a:r>
            <a:r>
              <a:rPr kumimoji="0" lang="en-US" altLang="en-US" sz="2000" b="0" i="0" u="none" strike="noStrike" cap="none" normalizeH="0" baseline="0" dirty="0">
                <a:ln>
                  <a:noFill/>
                </a:ln>
                <a:solidFill>
                  <a:srgbClr val="333333"/>
                </a:solidFill>
                <a:effectLst/>
                <a:latin typeface="Calibri" panose="020F0502020204030204" pitchFamily="34" charset="0"/>
                <a:cs typeface="Calibri" panose="020F0502020204030204" pitchFamily="34" charset="0"/>
              </a:rPr>
              <a:t> </a:t>
            </a:r>
            <a:r>
              <a:rPr kumimoji="0" lang="en-US" altLang="en-US" sz="2000" b="0" i="0" u="none" strike="noStrike" cap="none" normalizeH="0" baseline="0" dirty="0" err="1">
                <a:ln>
                  <a:noFill/>
                </a:ln>
                <a:solidFill>
                  <a:srgbClr val="333333"/>
                </a:solidFill>
                <a:effectLst/>
                <a:latin typeface="Calibri" panose="020F0502020204030204" pitchFamily="34" charset="0"/>
                <a:cs typeface="Calibri" panose="020F0502020204030204" pitchFamily="34" charset="0"/>
              </a:rPr>
              <a:t>latihan</a:t>
            </a:r>
            <a:r>
              <a:rPr kumimoji="0" lang="en-US" altLang="en-US" sz="2000" b="0" i="0" u="none" strike="noStrike" cap="none" normalizeH="0" baseline="0" dirty="0">
                <a:ln>
                  <a:noFill/>
                </a:ln>
                <a:solidFill>
                  <a:srgbClr val="333333"/>
                </a:solidFill>
                <a:effectLst/>
                <a:latin typeface="Calibri" panose="020F0502020204030204" pitchFamily="34" charset="0"/>
                <a:cs typeface="Calibri" panose="020F0502020204030204" pitchFamily="34" charset="0"/>
              </a:rPr>
              <a:t> </a:t>
            </a:r>
            <a:r>
              <a:rPr kumimoji="0" lang="en-US" altLang="en-US" sz="2000" b="0" i="0" u="none" strike="noStrike" cap="none" normalizeH="0" baseline="0" dirty="0" err="1">
                <a:ln>
                  <a:noFill/>
                </a:ln>
                <a:solidFill>
                  <a:srgbClr val="333333"/>
                </a:solidFill>
                <a:effectLst/>
                <a:latin typeface="Calibri" panose="020F0502020204030204" pitchFamily="34" charset="0"/>
                <a:cs typeface="Calibri" panose="020F0502020204030204" pitchFamily="34" charset="0"/>
              </a:rPr>
              <a:t>tanggap</a:t>
            </a:r>
            <a:r>
              <a:rPr kumimoji="0" lang="en-US" altLang="en-US" sz="2000" b="0" i="0" u="none" strike="noStrike" cap="none" normalizeH="0" baseline="0" dirty="0">
                <a:ln>
                  <a:noFill/>
                </a:ln>
                <a:solidFill>
                  <a:srgbClr val="333333"/>
                </a:solidFill>
                <a:effectLst/>
                <a:latin typeface="Calibri" panose="020F0502020204030204" pitchFamily="34" charset="0"/>
                <a:cs typeface="Calibri" panose="020F0502020204030204" pitchFamily="34" charset="0"/>
              </a:rPr>
              <a:t> </a:t>
            </a:r>
            <a:r>
              <a:rPr kumimoji="0" lang="en-US" altLang="en-US" sz="2000" b="0" i="0" u="none" strike="noStrike" cap="none" normalizeH="0" baseline="0" dirty="0" err="1">
                <a:ln>
                  <a:noFill/>
                </a:ln>
                <a:solidFill>
                  <a:srgbClr val="333333"/>
                </a:solidFill>
                <a:effectLst/>
                <a:latin typeface="Calibri" panose="020F0502020204030204" pitchFamily="34" charset="0"/>
                <a:cs typeface="Calibri" panose="020F0502020204030204" pitchFamily="34" charset="0"/>
              </a:rPr>
              <a:t>darurat</a:t>
            </a:r>
            <a:r>
              <a:rPr kumimoji="0" lang="en-US" altLang="en-US" sz="2000" b="0" i="0" u="none" strike="noStrike" cap="none" normalizeH="0" baseline="0" dirty="0">
                <a:ln>
                  <a:noFill/>
                </a:ln>
                <a:solidFill>
                  <a:srgbClr val="333333"/>
                </a:solidFill>
                <a:effectLst/>
                <a:latin typeface="Calibri" panose="020F0502020204030204" pitchFamily="34" charset="0"/>
                <a:cs typeface="Calibri" panose="020F0502020204030204" pitchFamily="34" charset="0"/>
              </a:rPr>
              <a:t> </a:t>
            </a:r>
            <a:r>
              <a:rPr kumimoji="0" lang="en-US" altLang="en-US" sz="2000" b="0" i="0" u="none" strike="noStrike" cap="none" normalizeH="0" baseline="0" dirty="0" err="1">
                <a:ln>
                  <a:noFill/>
                </a:ln>
                <a:solidFill>
                  <a:srgbClr val="333333"/>
                </a:solidFill>
                <a:effectLst/>
                <a:latin typeface="Calibri" panose="020F0502020204030204" pitchFamily="34" charset="0"/>
                <a:cs typeface="Calibri" panose="020F0502020204030204" pitchFamily="34" charset="0"/>
              </a:rPr>
              <a:t>bersama</a:t>
            </a:r>
            <a:r>
              <a:rPr kumimoji="0" lang="en-US" altLang="en-US" sz="2000" b="0" i="0" u="none" strike="noStrike" cap="none" normalizeH="0" baseline="0" dirty="0">
                <a:ln>
                  <a:noFill/>
                </a:ln>
                <a:solidFill>
                  <a:srgbClr val="333333"/>
                </a:solidFill>
                <a:effectLst/>
                <a:latin typeface="Calibri" panose="020F0502020204030204" pitchFamily="34" charset="0"/>
                <a:cs typeface="Calibri" panose="020F0502020204030204" pitchFamily="34" charset="0"/>
              </a:rPr>
              <a:t> </a:t>
            </a:r>
            <a:r>
              <a:rPr kumimoji="0" lang="en-US" altLang="en-US" sz="2000" b="0" i="0" u="none" strike="noStrike" cap="none" normalizeH="0" baseline="0" dirty="0" err="1">
                <a:ln>
                  <a:noFill/>
                </a:ln>
                <a:solidFill>
                  <a:srgbClr val="333333"/>
                </a:solidFill>
                <a:effectLst/>
                <a:latin typeface="Calibri" panose="020F0502020204030204" pitchFamily="34" charset="0"/>
                <a:cs typeface="Calibri" panose="020F0502020204030204" pitchFamily="34" charset="0"/>
              </a:rPr>
              <a:t>serta</a:t>
            </a:r>
            <a:r>
              <a:rPr kumimoji="0" lang="en-US" altLang="en-US" sz="2000" b="0" i="0" u="none" strike="noStrike" cap="none" normalizeH="0" baseline="0" dirty="0">
                <a:ln>
                  <a:noFill/>
                </a:ln>
                <a:solidFill>
                  <a:srgbClr val="333333"/>
                </a:solidFill>
                <a:effectLst/>
                <a:latin typeface="Calibri" panose="020F0502020204030204" pitchFamily="34" charset="0"/>
                <a:cs typeface="Calibri" panose="020F0502020204030204" pitchFamily="34" charset="0"/>
              </a:rPr>
              <a:t> </a:t>
            </a:r>
            <a:r>
              <a:rPr kumimoji="0" lang="en-US" altLang="en-US" sz="2000" b="0" i="0" u="none" strike="noStrike" cap="none" normalizeH="0" baseline="0" dirty="0" err="1">
                <a:ln>
                  <a:noFill/>
                </a:ln>
                <a:solidFill>
                  <a:srgbClr val="333333"/>
                </a:solidFill>
                <a:effectLst/>
                <a:latin typeface="Calibri" panose="020F0502020204030204" pitchFamily="34" charset="0"/>
                <a:cs typeface="Calibri" panose="020F0502020204030204" pitchFamily="34" charset="0"/>
              </a:rPr>
              <a:t>melibatkan</a:t>
            </a:r>
            <a:r>
              <a:rPr kumimoji="0" lang="en-US" altLang="en-US" sz="2000" b="0" i="0" u="none" strike="noStrike" cap="none" normalizeH="0" baseline="0" dirty="0">
                <a:ln>
                  <a:noFill/>
                </a:ln>
                <a:solidFill>
                  <a:srgbClr val="333333"/>
                </a:solidFill>
                <a:effectLst/>
                <a:latin typeface="Calibri" panose="020F0502020204030204" pitchFamily="34" charset="0"/>
                <a:cs typeface="Calibri" panose="020F0502020204030204" pitchFamily="34" charset="0"/>
              </a:rPr>
              <a:t> </a:t>
            </a:r>
            <a:r>
              <a:rPr kumimoji="0" lang="en-US" altLang="en-US" sz="2000" b="0" i="0" u="none" strike="noStrike" cap="none" normalizeH="0" baseline="0" dirty="0" err="1">
                <a:ln>
                  <a:noFill/>
                </a:ln>
                <a:solidFill>
                  <a:srgbClr val="333333"/>
                </a:solidFill>
                <a:effectLst/>
                <a:latin typeface="Calibri" panose="020F0502020204030204" pitchFamily="34" charset="0"/>
                <a:cs typeface="Calibri" panose="020F0502020204030204" pitchFamily="34" charset="0"/>
              </a:rPr>
              <a:t>seluruh</a:t>
            </a:r>
            <a:r>
              <a:rPr kumimoji="0" lang="en-US" altLang="en-US" sz="2000" b="0" i="0" u="none" strike="noStrike" cap="none" normalizeH="0" baseline="0" dirty="0">
                <a:ln>
                  <a:noFill/>
                </a:ln>
                <a:solidFill>
                  <a:srgbClr val="333333"/>
                </a:solidFill>
                <a:effectLst/>
                <a:latin typeface="Calibri" panose="020F0502020204030204" pitchFamily="34" charset="0"/>
                <a:cs typeface="Calibri" panose="020F0502020204030204" pitchFamily="34" charset="0"/>
              </a:rPr>
              <a:t> </a:t>
            </a:r>
            <a:r>
              <a:rPr kumimoji="0" lang="en-US" altLang="en-US" sz="2000" b="0" i="0" u="none" strike="noStrike" cap="none" normalizeH="0" baseline="0" dirty="0" err="1">
                <a:ln>
                  <a:noFill/>
                </a:ln>
                <a:solidFill>
                  <a:srgbClr val="333333"/>
                </a:solidFill>
                <a:effectLst/>
                <a:latin typeface="Calibri" panose="020F0502020204030204" pitchFamily="34" charset="0"/>
                <a:cs typeface="Calibri" panose="020F0502020204030204" pitchFamily="34" charset="0"/>
              </a:rPr>
              <a:t>karyawan</a:t>
            </a:r>
            <a:r>
              <a:rPr kumimoji="0" lang="en-US" altLang="en-US" sz="2000" b="0" i="0" u="none" strike="noStrike" cap="none" normalizeH="0" baseline="0" dirty="0">
                <a:ln>
                  <a:noFill/>
                </a:ln>
                <a:solidFill>
                  <a:srgbClr val="333333"/>
                </a:solidFill>
                <a:effectLst/>
                <a:latin typeface="Calibri" panose="020F0502020204030204" pitchFamily="34" charset="0"/>
                <a:cs typeface="Calibri" panose="020F0502020204030204" pitchFamily="34" charset="0"/>
              </a:rPr>
              <a:t> </a:t>
            </a:r>
            <a:r>
              <a:rPr kumimoji="0" lang="en-US" altLang="en-US" sz="2000" b="0" i="0" u="none" strike="noStrike" cap="none" normalizeH="0" baseline="0" dirty="0" err="1">
                <a:ln>
                  <a:noFill/>
                </a:ln>
                <a:solidFill>
                  <a:srgbClr val="333333"/>
                </a:solidFill>
                <a:effectLst/>
                <a:latin typeface="Calibri" panose="020F0502020204030204" pitchFamily="34" charset="0"/>
                <a:cs typeface="Calibri" panose="020F0502020204030204" pitchFamily="34" charset="0"/>
              </a:rPr>
              <a:t>secara</a:t>
            </a:r>
            <a:r>
              <a:rPr kumimoji="0" lang="en-US" altLang="en-US" sz="2000" b="0" i="0" u="none" strike="noStrike" cap="none" normalizeH="0" baseline="0" dirty="0">
                <a:ln>
                  <a:noFill/>
                </a:ln>
                <a:solidFill>
                  <a:srgbClr val="333333"/>
                </a:solidFill>
                <a:effectLst/>
                <a:latin typeface="Calibri" panose="020F0502020204030204" pitchFamily="34" charset="0"/>
                <a:cs typeface="Calibri" panose="020F0502020204030204" pitchFamily="34" charset="0"/>
              </a:rPr>
              <a:t> </a:t>
            </a:r>
            <a:r>
              <a:rPr kumimoji="0" lang="en-US" altLang="en-US" sz="2000" b="0" i="0" u="none" strike="noStrike" cap="none" normalizeH="0" baseline="0" dirty="0" err="1">
                <a:ln>
                  <a:noFill/>
                </a:ln>
                <a:solidFill>
                  <a:srgbClr val="333333"/>
                </a:solidFill>
                <a:effectLst/>
                <a:latin typeface="Calibri" panose="020F0502020204030204" pitchFamily="34" charset="0"/>
                <a:cs typeface="Calibri" panose="020F0502020204030204" pitchFamily="34" charset="0"/>
              </a:rPr>
              <a:t>berkala</a:t>
            </a:r>
            <a:r>
              <a:rPr kumimoji="0" lang="en-US" altLang="en-US" sz="2000" b="0" i="0" u="none" strike="noStrike" cap="none" normalizeH="0" baseline="0" dirty="0">
                <a:ln>
                  <a:noFill/>
                </a:ln>
                <a:solidFill>
                  <a:srgbClr val="333333"/>
                </a:solidFill>
                <a:effectLst/>
                <a:latin typeface="Calibri" panose="020F0502020204030204" pitchFamily="34" charset="0"/>
                <a:cs typeface="Calibri" panose="020F0502020204030204" pitchFamily="34" charset="0"/>
              </a:rPr>
              <a:t>.</a:t>
            </a:r>
            <a:endParaRPr kumimoji="0" lang="en-US" altLang="en-US"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err="1">
                <a:ln>
                  <a:noFill/>
                </a:ln>
                <a:solidFill>
                  <a:srgbClr val="333333"/>
                </a:solidFill>
                <a:effectLst/>
                <a:latin typeface="Calibri" panose="020F0502020204030204" pitchFamily="34" charset="0"/>
                <a:cs typeface="Calibri" panose="020F0502020204030204" pitchFamily="34" charset="0"/>
              </a:rPr>
              <a:t>Melaksanakan</a:t>
            </a:r>
            <a:r>
              <a:rPr kumimoji="0" lang="en-US" altLang="en-US" sz="2000" b="0" i="0" u="none" strike="noStrike" cap="none" normalizeH="0" baseline="0" dirty="0">
                <a:ln>
                  <a:noFill/>
                </a:ln>
                <a:solidFill>
                  <a:srgbClr val="333333"/>
                </a:solidFill>
                <a:effectLst/>
                <a:latin typeface="Calibri" panose="020F0502020204030204" pitchFamily="34" charset="0"/>
                <a:cs typeface="Calibri" panose="020F0502020204030204" pitchFamily="34" charset="0"/>
              </a:rPr>
              <a:t> </a:t>
            </a:r>
            <a:r>
              <a:rPr kumimoji="0" lang="en-US" altLang="en-US" sz="2000" b="0" i="0" u="none" strike="noStrike" cap="none" normalizeH="0" baseline="0" dirty="0" err="1">
                <a:ln>
                  <a:noFill/>
                </a:ln>
                <a:solidFill>
                  <a:srgbClr val="333333"/>
                </a:solidFill>
                <a:effectLst/>
                <a:latin typeface="Calibri" panose="020F0502020204030204" pitchFamily="34" charset="0"/>
                <a:cs typeface="Calibri" panose="020F0502020204030204" pitchFamily="34" charset="0"/>
              </a:rPr>
              <a:t>pertemuan</a:t>
            </a:r>
            <a:r>
              <a:rPr kumimoji="0" lang="en-US" altLang="en-US" sz="2000" b="0" i="0" u="none" strike="noStrike" cap="none" normalizeH="0" baseline="0" dirty="0">
                <a:ln>
                  <a:noFill/>
                </a:ln>
                <a:solidFill>
                  <a:srgbClr val="333333"/>
                </a:solidFill>
                <a:effectLst/>
                <a:latin typeface="Calibri" panose="020F0502020204030204" pitchFamily="34" charset="0"/>
                <a:cs typeface="Calibri" panose="020F0502020204030204" pitchFamily="34" charset="0"/>
              </a:rPr>
              <a:t> </a:t>
            </a:r>
            <a:r>
              <a:rPr kumimoji="0" lang="en-US" altLang="en-US" sz="2000" b="0" i="0" u="none" strike="noStrike" cap="none" normalizeH="0" baseline="0" dirty="0" err="1">
                <a:ln>
                  <a:noFill/>
                </a:ln>
                <a:solidFill>
                  <a:srgbClr val="333333"/>
                </a:solidFill>
                <a:effectLst/>
                <a:latin typeface="Calibri" panose="020F0502020204030204" pitchFamily="34" charset="0"/>
                <a:cs typeface="Calibri" panose="020F0502020204030204" pitchFamily="34" charset="0"/>
              </a:rPr>
              <a:t>rutin</a:t>
            </a:r>
            <a:r>
              <a:rPr kumimoji="0" lang="en-US" altLang="en-US" sz="2000" b="0" i="0" u="none" strike="noStrike" cap="none" normalizeH="0" baseline="0" dirty="0">
                <a:ln>
                  <a:noFill/>
                </a:ln>
                <a:solidFill>
                  <a:srgbClr val="333333"/>
                </a:solidFill>
                <a:effectLst/>
                <a:latin typeface="Calibri" panose="020F0502020204030204" pitchFamily="34" charset="0"/>
                <a:cs typeface="Calibri" panose="020F0502020204030204" pitchFamily="34" charset="0"/>
              </a:rPr>
              <a:t>/</a:t>
            </a:r>
            <a:r>
              <a:rPr kumimoji="0" lang="en-US" altLang="en-US" sz="2000" b="0" i="0" u="none" strike="noStrike" cap="none" normalizeH="0" baseline="0" dirty="0" err="1">
                <a:ln>
                  <a:noFill/>
                </a:ln>
                <a:solidFill>
                  <a:srgbClr val="333333"/>
                </a:solidFill>
                <a:effectLst/>
                <a:latin typeface="Calibri" panose="020F0502020204030204" pitchFamily="34" charset="0"/>
                <a:cs typeface="Calibri" panose="020F0502020204030204" pitchFamily="34" charset="0"/>
              </a:rPr>
              <a:t>nonrutin</a:t>
            </a:r>
            <a:r>
              <a:rPr kumimoji="0" lang="en-US" altLang="en-US" sz="2000" b="0" i="0" u="none" strike="noStrike" cap="none" normalizeH="0" baseline="0" dirty="0">
                <a:ln>
                  <a:noFill/>
                </a:ln>
                <a:solidFill>
                  <a:srgbClr val="333333"/>
                </a:solidFill>
                <a:effectLst/>
                <a:latin typeface="Calibri" panose="020F0502020204030204" pitchFamily="34" charset="0"/>
                <a:cs typeface="Calibri" panose="020F0502020204030204" pitchFamily="34" charset="0"/>
              </a:rPr>
              <a:t> </a:t>
            </a:r>
            <a:r>
              <a:rPr kumimoji="0" lang="en-US" altLang="en-US" sz="2000" b="0" i="0" u="none" strike="noStrike" cap="none" normalizeH="0" baseline="0" dirty="0" err="1">
                <a:ln>
                  <a:noFill/>
                </a:ln>
                <a:solidFill>
                  <a:srgbClr val="333333"/>
                </a:solidFill>
                <a:effectLst/>
                <a:latin typeface="Calibri" panose="020F0502020204030204" pitchFamily="34" charset="0"/>
                <a:cs typeface="Calibri" panose="020F0502020204030204" pitchFamily="34" charset="0"/>
              </a:rPr>
              <a:t>kinerja</a:t>
            </a:r>
            <a:r>
              <a:rPr kumimoji="0" lang="en-US" altLang="en-US" sz="2000" b="0" i="0" u="none" strike="noStrike" cap="none" normalizeH="0" baseline="0" dirty="0">
                <a:ln>
                  <a:noFill/>
                </a:ln>
                <a:solidFill>
                  <a:srgbClr val="333333"/>
                </a:solidFill>
                <a:effectLst/>
                <a:latin typeface="Calibri" panose="020F0502020204030204" pitchFamily="34" charset="0"/>
                <a:cs typeface="Calibri" panose="020F0502020204030204" pitchFamily="34" charset="0"/>
              </a:rPr>
              <a:t> Unit </a:t>
            </a:r>
            <a:r>
              <a:rPr kumimoji="0" lang="en-US" altLang="en-US" sz="2000" b="0" i="0" u="none" strike="noStrike" cap="none" normalizeH="0" baseline="0" dirty="0" err="1">
                <a:ln>
                  <a:noFill/>
                </a:ln>
                <a:solidFill>
                  <a:srgbClr val="333333"/>
                </a:solidFill>
                <a:effectLst/>
                <a:latin typeface="Calibri" panose="020F0502020204030204" pitchFamily="34" charset="0"/>
                <a:cs typeface="Calibri" panose="020F0502020204030204" pitchFamily="34" charset="0"/>
              </a:rPr>
              <a:t>Tanggap</a:t>
            </a:r>
            <a:r>
              <a:rPr kumimoji="0" lang="en-US" altLang="en-US" sz="2000" b="0" i="0" u="none" strike="noStrike" cap="none" normalizeH="0" baseline="0" dirty="0">
                <a:ln>
                  <a:noFill/>
                </a:ln>
                <a:solidFill>
                  <a:srgbClr val="333333"/>
                </a:solidFill>
                <a:effectLst/>
                <a:latin typeface="Calibri" panose="020F0502020204030204" pitchFamily="34" charset="0"/>
                <a:cs typeface="Calibri" panose="020F0502020204030204" pitchFamily="34" charset="0"/>
              </a:rPr>
              <a:t> </a:t>
            </a:r>
            <a:r>
              <a:rPr kumimoji="0" lang="en-US" altLang="en-US" sz="2000" b="0" i="0" u="none" strike="noStrike" cap="none" normalizeH="0" baseline="0" dirty="0" err="1">
                <a:ln>
                  <a:noFill/>
                </a:ln>
                <a:solidFill>
                  <a:srgbClr val="333333"/>
                </a:solidFill>
                <a:effectLst/>
                <a:latin typeface="Calibri" panose="020F0502020204030204" pitchFamily="34" charset="0"/>
                <a:cs typeface="Calibri" panose="020F0502020204030204" pitchFamily="34" charset="0"/>
              </a:rPr>
              <a:t>Darurat</a:t>
            </a:r>
            <a:r>
              <a:rPr kumimoji="0" lang="en-US" altLang="en-US" sz="2000" b="0" i="0" u="none" strike="noStrike" cap="none" normalizeH="0" baseline="0" dirty="0">
                <a:ln>
                  <a:noFill/>
                </a:ln>
                <a:solidFill>
                  <a:srgbClr val="333333"/>
                </a:solidFill>
                <a:effectLst/>
                <a:latin typeface="Calibri" panose="020F0502020204030204" pitchFamily="34" charset="0"/>
                <a:cs typeface="Calibri" panose="020F0502020204030204" pitchFamily="34" charset="0"/>
              </a:rPr>
              <a:t>.</a:t>
            </a:r>
            <a:endParaRPr kumimoji="0" lang="en-US" altLang="en-US" sz="44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3331027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DEB86301-3ABB-41E4-B490-B4CD7B892AAB}"/>
              </a:ext>
            </a:extLst>
          </p:cNvPr>
          <p:cNvGraphicFramePr>
            <a:graphicFrameLocks noGrp="1"/>
          </p:cNvGraphicFramePr>
          <p:nvPr>
            <p:extLst>
              <p:ext uri="{D42A27DB-BD31-4B8C-83A1-F6EECF244321}">
                <p14:modId xmlns:p14="http://schemas.microsoft.com/office/powerpoint/2010/main" val="1532165849"/>
              </p:ext>
            </p:extLst>
          </p:nvPr>
        </p:nvGraphicFramePr>
        <p:xfrm>
          <a:off x="574675" y="1088352"/>
          <a:ext cx="11042650" cy="4215556"/>
        </p:xfrm>
        <a:graphic>
          <a:graphicData uri="http://schemas.openxmlformats.org/drawingml/2006/table">
            <a:tbl>
              <a:tblPr/>
              <a:tblGrid>
                <a:gridCol w="2759584">
                  <a:extLst>
                    <a:ext uri="{9D8B030D-6E8A-4147-A177-3AD203B41FA5}">
                      <a16:colId xmlns:a16="http://schemas.microsoft.com/office/drawing/2014/main" val="107550767"/>
                    </a:ext>
                  </a:extLst>
                </a:gridCol>
                <a:gridCol w="8283066">
                  <a:extLst>
                    <a:ext uri="{9D8B030D-6E8A-4147-A177-3AD203B41FA5}">
                      <a16:colId xmlns:a16="http://schemas.microsoft.com/office/drawing/2014/main" val="3244173518"/>
                    </a:ext>
                  </a:extLst>
                </a:gridCol>
              </a:tblGrid>
              <a:tr h="452548">
                <a:tc>
                  <a:txBody>
                    <a:bodyPr/>
                    <a:lstStyle/>
                    <a:p>
                      <a:pPr algn="ctr">
                        <a:spcAft>
                          <a:spcPts val="0"/>
                        </a:spcAft>
                      </a:pPr>
                      <a:r>
                        <a:rPr lang="en-ID" sz="1400" b="1">
                          <a:effectLst/>
                          <a:latin typeface="Times New Roman" panose="02020603050405020304" pitchFamily="18" charset="0"/>
                        </a:rPr>
                        <a:t>Peran</a:t>
                      </a:r>
                      <a:endParaRPr lang="en-ID" sz="2000">
                        <a:effectLst/>
                      </a:endParaRPr>
                    </a:p>
                  </a:txBody>
                  <a:tcPr marL="3526" marR="3526" marT="3526" marB="352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ID" sz="1400" b="1">
                          <a:effectLst/>
                          <a:latin typeface="Times New Roman" panose="02020603050405020304" pitchFamily="18" charset="0"/>
                        </a:rPr>
                        <a:t>Wewenang dan Tanggung Jawab</a:t>
                      </a:r>
                      <a:endParaRPr lang="en-ID" sz="2000">
                        <a:effectLst/>
                      </a:endParaRPr>
                    </a:p>
                  </a:txBody>
                  <a:tcPr marL="3526" marR="3526" marT="3526" marB="352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35308654"/>
                  </a:ext>
                </a:extLst>
              </a:tr>
              <a:tr h="480948">
                <a:tc>
                  <a:txBody>
                    <a:bodyPr/>
                    <a:lstStyle/>
                    <a:p>
                      <a:pPr algn="ctr">
                        <a:spcAft>
                          <a:spcPts val="0"/>
                        </a:spcAft>
                      </a:pPr>
                      <a:r>
                        <a:rPr lang="en-ID" sz="1400">
                          <a:effectLst/>
                          <a:latin typeface="Times New Roman" panose="02020603050405020304" pitchFamily="18" charset="0"/>
                        </a:rPr>
                        <a:t>Regu P3K</a:t>
                      </a:r>
                      <a:endParaRPr lang="en-ID" sz="2000">
                        <a:effectLst/>
                      </a:endParaRPr>
                    </a:p>
                  </a:txBody>
                  <a:tcPr marL="3526" marR="3526" marT="3526" marB="352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82563" indent="-182563">
                        <a:buFont typeface="+mj-lt"/>
                        <a:buAutoNum type="arabicPeriod"/>
                      </a:pPr>
                      <a:r>
                        <a:rPr lang="en-ID" sz="1400" dirty="0" err="1">
                          <a:effectLst/>
                          <a:latin typeface="Times New Roman" panose="02020603050405020304" pitchFamily="18" charset="0"/>
                        </a:rPr>
                        <a:t>Melaksanakan</a:t>
                      </a:r>
                      <a:r>
                        <a:rPr lang="en-ID" sz="1400" dirty="0">
                          <a:effectLst/>
                          <a:latin typeface="Times New Roman" panose="02020603050405020304" pitchFamily="18" charset="0"/>
                        </a:rPr>
                        <a:t> </a:t>
                      </a:r>
                      <a:r>
                        <a:rPr lang="en-ID" sz="1400" dirty="0" err="1">
                          <a:effectLst/>
                          <a:latin typeface="Times New Roman" panose="02020603050405020304" pitchFamily="18" charset="0"/>
                        </a:rPr>
                        <a:t>tindakan</a:t>
                      </a:r>
                      <a:r>
                        <a:rPr lang="en-ID" sz="1400" dirty="0">
                          <a:effectLst/>
                          <a:latin typeface="Times New Roman" panose="02020603050405020304" pitchFamily="18" charset="0"/>
                        </a:rPr>
                        <a:t> P3K.</a:t>
                      </a:r>
                      <a:endParaRPr lang="en-ID" sz="2000" dirty="0">
                        <a:effectLst/>
                      </a:endParaRPr>
                    </a:p>
                    <a:p>
                      <a:pPr marL="182563" indent="-182563">
                        <a:buFont typeface="+mj-lt"/>
                        <a:buAutoNum type="arabicPeriod"/>
                      </a:pPr>
                      <a:r>
                        <a:rPr lang="en-ID" sz="1400" dirty="0" err="1">
                          <a:effectLst/>
                          <a:latin typeface="Times New Roman" panose="02020603050405020304" pitchFamily="18" charset="0"/>
                        </a:rPr>
                        <a:t>Melaporkan</a:t>
                      </a:r>
                      <a:r>
                        <a:rPr lang="en-ID" sz="1400" dirty="0">
                          <a:effectLst/>
                          <a:latin typeface="Times New Roman" panose="02020603050405020304" pitchFamily="18" charset="0"/>
                        </a:rPr>
                        <a:t> </a:t>
                      </a:r>
                      <a:r>
                        <a:rPr lang="en-ID" sz="1400" dirty="0" err="1">
                          <a:effectLst/>
                          <a:latin typeface="Times New Roman" panose="02020603050405020304" pitchFamily="18" charset="0"/>
                        </a:rPr>
                        <a:t>segala</a:t>
                      </a:r>
                      <a:r>
                        <a:rPr lang="en-ID" sz="1400" dirty="0">
                          <a:effectLst/>
                          <a:latin typeface="Times New Roman" panose="02020603050405020304" pitchFamily="18" charset="0"/>
                        </a:rPr>
                        <a:t> </a:t>
                      </a:r>
                      <a:r>
                        <a:rPr lang="en-ID" sz="1400" dirty="0" err="1">
                          <a:effectLst/>
                          <a:latin typeface="Times New Roman" panose="02020603050405020304" pitchFamily="18" charset="0"/>
                        </a:rPr>
                        <a:t>kekurangan</a:t>
                      </a:r>
                      <a:r>
                        <a:rPr lang="en-ID" sz="1400" dirty="0">
                          <a:effectLst/>
                          <a:latin typeface="Times New Roman" panose="02020603050405020304" pitchFamily="18" charset="0"/>
                        </a:rPr>
                        <a:t>/</a:t>
                      </a:r>
                      <a:r>
                        <a:rPr lang="en-ID" sz="1400" dirty="0" err="1">
                          <a:effectLst/>
                          <a:latin typeface="Times New Roman" panose="02020603050405020304" pitchFamily="18" charset="0"/>
                        </a:rPr>
                        <a:t>kerusakan</a:t>
                      </a:r>
                      <a:r>
                        <a:rPr lang="en-ID" sz="1400" dirty="0">
                          <a:effectLst/>
                          <a:latin typeface="Times New Roman" panose="02020603050405020304" pitchFamily="18" charset="0"/>
                        </a:rPr>
                        <a:t> </a:t>
                      </a:r>
                      <a:r>
                        <a:rPr lang="en-ID" sz="1400" dirty="0" err="1">
                          <a:effectLst/>
                          <a:latin typeface="Times New Roman" panose="02020603050405020304" pitchFamily="18" charset="0"/>
                        </a:rPr>
                        <a:t>sarana</a:t>
                      </a:r>
                      <a:r>
                        <a:rPr lang="en-ID" sz="1400" dirty="0">
                          <a:effectLst/>
                          <a:latin typeface="Times New Roman" panose="02020603050405020304" pitchFamily="18" charset="0"/>
                        </a:rPr>
                        <a:t> dan </a:t>
                      </a:r>
                      <a:r>
                        <a:rPr lang="en-ID" sz="1400" dirty="0" err="1">
                          <a:effectLst/>
                          <a:latin typeface="Times New Roman" panose="02020603050405020304" pitchFamily="18" charset="0"/>
                        </a:rPr>
                        <a:t>prasarana</a:t>
                      </a:r>
                      <a:r>
                        <a:rPr lang="en-ID" sz="1400" dirty="0">
                          <a:effectLst/>
                          <a:latin typeface="Times New Roman" panose="02020603050405020304" pitchFamily="18" charset="0"/>
                        </a:rPr>
                        <a:t> P3K di </a:t>
                      </a:r>
                      <a:r>
                        <a:rPr lang="en-ID" sz="1400" dirty="0" err="1">
                          <a:effectLst/>
                          <a:latin typeface="Times New Roman" panose="02020603050405020304" pitchFamily="18" charset="0"/>
                        </a:rPr>
                        <a:t>lingkungan</a:t>
                      </a:r>
                      <a:r>
                        <a:rPr lang="en-ID" sz="1400" dirty="0">
                          <a:effectLst/>
                          <a:latin typeface="Times New Roman" panose="02020603050405020304" pitchFamily="18" charset="0"/>
                        </a:rPr>
                        <a:t> Perusahaan </a:t>
                      </a:r>
                      <a:r>
                        <a:rPr lang="en-ID" sz="1400" dirty="0" err="1">
                          <a:effectLst/>
                          <a:latin typeface="Times New Roman" panose="02020603050405020304" pitchFamily="18" charset="0"/>
                        </a:rPr>
                        <a:t>kepada</a:t>
                      </a:r>
                      <a:r>
                        <a:rPr lang="en-ID" sz="1400" dirty="0">
                          <a:effectLst/>
                          <a:latin typeface="Times New Roman" panose="02020603050405020304" pitchFamily="18" charset="0"/>
                        </a:rPr>
                        <a:t> </a:t>
                      </a:r>
                      <a:r>
                        <a:rPr lang="en-ID" sz="1400" dirty="0" err="1">
                          <a:effectLst/>
                          <a:latin typeface="Times New Roman" panose="02020603050405020304" pitchFamily="18" charset="0"/>
                        </a:rPr>
                        <a:t>Koordinator</a:t>
                      </a:r>
                      <a:r>
                        <a:rPr lang="en-ID" sz="1400" dirty="0">
                          <a:effectLst/>
                          <a:latin typeface="Times New Roman" panose="02020603050405020304" pitchFamily="18" charset="0"/>
                        </a:rPr>
                        <a:t>, </a:t>
                      </a:r>
                      <a:r>
                        <a:rPr lang="en-ID" sz="1400" dirty="0" err="1">
                          <a:effectLst/>
                          <a:latin typeface="Times New Roman" panose="02020603050405020304" pitchFamily="18" charset="0"/>
                        </a:rPr>
                        <a:t>Sekretaris</a:t>
                      </a:r>
                      <a:r>
                        <a:rPr lang="en-ID" sz="1400" dirty="0">
                          <a:effectLst/>
                          <a:latin typeface="Times New Roman" panose="02020603050405020304" pitchFamily="18" charset="0"/>
                        </a:rPr>
                        <a:t> </a:t>
                      </a:r>
                      <a:r>
                        <a:rPr lang="en-ID" sz="1400" dirty="0" err="1">
                          <a:effectLst/>
                          <a:latin typeface="Times New Roman" panose="02020603050405020304" pitchFamily="18" charset="0"/>
                        </a:rPr>
                        <a:t>maupun</a:t>
                      </a:r>
                      <a:r>
                        <a:rPr lang="en-ID" sz="1400" dirty="0">
                          <a:effectLst/>
                          <a:latin typeface="Times New Roman" panose="02020603050405020304" pitchFamily="18" charset="0"/>
                        </a:rPr>
                        <a:t> </a:t>
                      </a:r>
                      <a:r>
                        <a:rPr lang="en-ID" sz="1400" dirty="0" err="1">
                          <a:effectLst/>
                          <a:latin typeface="Times New Roman" panose="02020603050405020304" pitchFamily="18" charset="0"/>
                        </a:rPr>
                        <a:t>Ketua</a:t>
                      </a:r>
                      <a:r>
                        <a:rPr lang="en-ID" sz="1400" dirty="0">
                          <a:effectLst/>
                          <a:latin typeface="Times New Roman" panose="02020603050405020304" pitchFamily="18" charset="0"/>
                        </a:rPr>
                        <a:t> Unit </a:t>
                      </a:r>
                      <a:r>
                        <a:rPr lang="en-ID" sz="1400" dirty="0" err="1">
                          <a:effectLst/>
                          <a:latin typeface="Times New Roman" panose="02020603050405020304" pitchFamily="18" charset="0"/>
                        </a:rPr>
                        <a:t>Tanggap</a:t>
                      </a:r>
                      <a:r>
                        <a:rPr lang="en-ID" sz="1400" dirty="0">
                          <a:effectLst/>
                          <a:latin typeface="Times New Roman" panose="02020603050405020304" pitchFamily="18" charset="0"/>
                        </a:rPr>
                        <a:t> </a:t>
                      </a:r>
                      <a:r>
                        <a:rPr lang="en-ID" sz="1400" dirty="0" err="1">
                          <a:effectLst/>
                          <a:latin typeface="Times New Roman" panose="02020603050405020304" pitchFamily="18" charset="0"/>
                        </a:rPr>
                        <a:t>Darurat</a:t>
                      </a:r>
                      <a:r>
                        <a:rPr lang="en-ID" sz="1400" dirty="0">
                          <a:effectLst/>
                          <a:latin typeface="Times New Roman" panose="02020603050405020304" pitchFamily="18" charset="0"/>
                        </a:rPr>
                        <a:t>.</a:t>
                      </a:r>
                      <a:endParaRPr lang="en-ID" sz="2000" dirty="0">
                        <a:effectLst/>
                      </a:endParaRPr>
                    </a:p>
                    <a:p>
                      <a:pPr marL="182563" indent="-182563">
                        <a:buFont typeface="+mj-lt"/>
                        <a:buAutoNum type="arabicPeriod"/>
                      </a:pPr>
                      <a:r>
                        <a:rPr lang="en-ID" sz="1400" dirty="0" err="1">
                          <a:effectLst/>
                          <a:latin typeface="Times New Roman" panose="02020603050405020304" pitchFamily="18" charset="0"/>
                        </a:rPr>
                        <a:t>Melaporkan</a:t>
                      </a:r>
                      <a:r>
                        <a:rPr lang="en-ID" sz="1400" dirty="0">
                          <a:effectLst/>
                          <a:latin typeface="Times New Roman" panose="02020603050405020304" pitchFamily="18" charset="0"/>
                        </a:rPr>
                        <a:t> </a:t>
                      </a:r>
                      <a:r>
                        <a:rPr lang="en-ID" sz="1400" dirty="0" err="1">
                          <a:effectLst/>
                          <a:latin typeface="Times New Roman" panose="02020603050405020304" pitchFamily="18" charset="0"/>
                        </a:rPr>
                        <a:t>kepada</a:t>
                      </a:r>
                      <a:r>
                        <a:rPr lang="en-ID" sz="1400" dirty="0">
                          <a:effectLst/>
                          <a:latin typeface="Times New Roman" panose="02020603050405020304" pitchFamily="18" charset="0"/>
                        </a:rPr>
                        <a:t> </a:t>
                      </a:r>
                      <a:r>
                        <a:rPr lang="en-ID" sz="1400" dirty="0" err="1">
                          <a:effectLst/>
                          <a:latin typeface="Times New Roman" panose="02020603050405020304" pitchFamily="18" charset="0"/>
                        </a:rPr>
                        <a:t>Koordinator</a:t>
                      </a:r>
                      <a:r>
                        <a:rPr lang="en-ID" sz="1400" dirty="0">
                          <a:effectLst/>
                          <a:latin typeface="Times New Roman" panose="02020603050405020304" pitchFamily="18" charset="0"/>
                        </a:rPr>
                        <a:t> </a:t>
                      </a:r>
                      <a:r>
                        <a:rPr lang="en-ID" sz="1400" dirty="0" err="1">
                          <a:effectLst/>
                          <a:latin typeface="Times New Roman" panose="02020603050405020304" pitchFamily="18" charset="0"/>
                        </a:rPr>
                        <a:t>ataupun</a:t>
                      </a:r>
                      <a:r>
                        <a:rPr lang="en-ID" sz="1400" dirty="0">
                          <a:effectLst/>
                          <a:latin typeface="Times New Roman" panose="02020603050405020304" pitchFamily="18" charset="0"/>
                        </a:rPr>
                        <a:t> </a:t>
                      </a:r>
                      <a:r>
                        <a:rPr lang="en-ID" sz="1400" dirty="0" err="1">
                          <a:effectLst/>
                          <a:latin typeface="Times New Roman" panose="02020603050405020304" pitchFamily="18" charset="0"/>
                        </a:rPr>
                        <a:t>Sekretaris</a:t>
                      </a:r>
                      <a:r>
                        <a:rPr lang="en-ID" sz="1400" dirty="0">
                          <a:effectLst/>
                          <a:latin typeface="Times New Roman" panose="02020603050405020304" pitchFamily="18" charset="0"/>
                        </a:rPr>
                        <a:t> Unit </a:t>
                      </a:r>
                      <a:r>
                        <a:rPr lang="en-ID" sz="1400" dirty="0" err="1">
                          <a:effectLst/>
                          <a:latin typeface="Times New Roman" panose="02020603050405020304" pitchFamily="18" charset="0"/>
                        </a:rPr>
                        <a:t>Tanggap</a:t>
                      </a:r>
                      <a:r>
                        <a:rPr lang="en-ID" sz="1400" dirty="0">
                          <a:effectLst/>
                          <a:latin typeface="Times New Roman" panose="02020603050405020304" pitchFamily="18" charset="0"/>
                        </a:rPr>
                        <a:t> </a:t>
                      </a:r>
                      <a:r>
                        <a:rPr lang="en-ID" sz="1400" dirty="0" err="1">
                          <a:effectLst/>
                          <a:latin typeface="Times New Roman" panose="02020603050405020304" pitchFamily="18" charset="0"/>
                        </a:rPr>
                        <a:t>Darurat</a:t>
                      </a:r>
                      <a:r>
                        <a:rPr lang="en-ID" sz="1400" dirty="0">
                          <a:effectLst/>
                          <a:latin typeface="Times New Roman" panose="02020603050405020304" pitchFamily="18" charset="0"/>
                        </a:rPr>
                        <a:t> </a:t>
                      </a:r>
                      <a:r>
                        <a:rPr lang="en-ID" sz="1400" dirty="0" err="1">
                          <a:effectLst/>
                          <a:latin typeface="Times New Roman" panose="02020603050405020304" pitchFamily="18" charset="0"/>
                        </a:rPr>
                        <a:t>bilamana</a:t>
                      </a:r>
                      <a:r>
                        <a:rPr lang="en-ID" sz="1400" dirty="0">
                          <a:effectLst/>
                          <a:latin typeface="Times New Roman" panose="02020603050405020304" pitchFamily="18" charset="0"/>
                        </a:rPr>
                        <a:t> </a:t>
                      </a:r>
                      <a:r>
                        <a:rPr lang="en-ID" sz="1400" dirty="0" err="1">
                          <a:effectLst/>
                          <a:latin typeface="Times New Roman" panose="02020603050405020304" pitchFamily="18" charset="0"/>
                        </a:rPr>
                        <a:t>terdapat</a:t>
                      </a:r>
                      <a:r>
                        <a:rPr lang="en-ID" sz="1400" dirty="0">
                          <a:effectLst/>
                          <a:latin typeface="Times New Roman" panose="02020603050405020304" pitchFamily="18" charset="0"/>
                        </a:rPr>
                        <a:t> korban yang </a:t>
                      </a:r>
                      <a:r>
                        <a:rPr lang="en-ID" sz="1400" dirty="0" err="1">
                          <a:effectLst/>
                          <a:latin typeface="Times New Roman" panose="02020603050405020304" pitchFamily="18" charset="0"/>
                        </a:rPr>
                        <a:t>memerlukan</a:t>
                      </a:r>
                      <a:r>
                        <a:rPr lang="en-ID" sz="1400" dirty="0">
                          <a:effectLst/>
                          <a:latin typeface="Times New Roman" panose="02020603050405020304" pitchFamily="18" charset="0"/>
                        </a:rPr>
                        <a:t> </a:t>
                      </a:r>
                      <a:r>
                        <a:rPr lang="en-ID" sz="1400" dirty="0" err="1">
                          <a:effectLst/>
                          <a:latin typeface="Times New Roman" panose="02020603050405020304" pitchFamily="18" charset="0"/>
                        </a:rPr>
                        <a:t>tindakan</a:t>
                      </a:r>
                      <a:r>
                        <a:rPr lang="en-ID" sz="1400" dirty="0">
                          <a:effectLst/>
                          <a:latin typeface="Times New Roman" panose="02020603050405020304" pitchFamily="18" charset="0"/>
                        </a:rPr>
                        <a:t> </a:t>
                      </a:r>
                      <a:r>
                        <a:rPr lang="en-ID" sz="1400" dirty="0" err="1">
                          <a:effectLst/>
                          <a:latin typeface="Times New Roman" panose="02020603050405020304" pitchFamily="18" charset="0"/>
                        </a:rPr>
                        <a:t>medis</a:t>
                      </a:r>
                      <a:r>
                        <a:rPr lang="en-ID" sz="1400" dirty="0">
                          <a:effectLst/>
                          <a:latin typeface="Times New Roman" panose="02020603050405020304" pitchFamily="18" charset="0"/>
                        </a:rPr>
                        <a:t> </a:t>
                      </a:r>
                      <a:r>
                        <a:rPr lang="en-ID" sz="1400" dirty="0" err="1">
                          <a:effectLst/>
                          <a:latin typeface="Times New Roman" panose="02020603050405020304" pitchFamily="18" charset="0"/>
                        </a:rPr>
                        <a:t>lanjut</a:t>
                      </a:r>
                      <a:r>
                        <a:rPr lang="en-ID" sz="1400" dirty="0">
                          <a:effectLst/>
                          <a:latin typeface="Times New Roman" panose="02020603050405020304" pitchFamily="18" charset="0"/>
                        </a:rPr>
                        <a:t> </a:t>
                      </a:r>
                      <a:r>
                        <a:rPr lang="en-ID" sz="1400" dirty="0" err="1">
                          <a:effectLst/>
                          <a:latin typeface="Times New Roman" panose="02020603050405020304" pitchFamily="18" charset="0"/>
                        </a:rPr>
                        <a:t>pihak</a:t>
                      </a:r>
                      <a:r>
                        <a:rPr lang="en-ID" sz="1400" dirty="0">
                          <a:effectLst/>
                          <a:latin typeface="Times New Roman" panose="02020603050405020304" pitchFamily="18" charset="0"/>
                        </a:rPr>
                        <a:t> </a:t>
                      </a:r>
                      <a:r>
                        <a:rPr lang="en-ID" sz="1400" dirty="0" err="1">
                          <a:effectLst/>
                          <a:latin typeface="Times New Roman" panose="02020603050405020304" pitchFamily="18" charset="0"/>
                        </a:rPr>
                        <a:t>ke</a:t>
                      </a:r>
                      <a:r>
                        <a:rPr lang="en-ID" sz="1400" dirty="0">
                          <a:effectLst/>
                          <a:latin typeface="Times New Roman" panose="02020603050405020304" pitchFamily="18" charset="0"/>
                        </a:rPr>
                        <a:t> </a:t>
                      </a:r>
                      <a:r>
                        <a:rPr lang="en-ID" sz="1400" dirty="0" err="1">
                          <a:effectLst/>
                          <a:latin typeface="Times New Roman" panose="02020603050405020304" pitchFamily="18" charset="0"/>
                        </a:rPr>
                        <a:t>tiga</a:t>
                      </a:r>
                      <a:r>
                        <a:rPr lang="en-ID" sz="1400" dirty="0">
                          <a:effectLst/>
                          <a:latin typeface="Times New Roman" panose="02020603050405020304" pitchFamily="18" charset="0"/>
                        </a:rPr>
                        <a:t> di </a:t>
                      </a:r>
                      <a:r>
                        <a:rPr lang="en-ID" sz="1400" dirty="0" err="1">
                          <a:effectLst/>
                          <a:latin typeface="Times New Roman" panose="02020603050405020304" pitchFamily="18" charset="0"/>
                        </a:rPr>
                        <a:t>luar</a:t>
                      </a:r>
                      <a:r>
                        <a:rPr lang="en-ID" sz="1400" dirty="0">
                          <a:effectLst/>
                          <a:latin typeface="Times New Roman" panose="02020603050405020304" pitchFamily="18" charset="0"/>
                        </a:rPr>
                        <a:t> Perusahaan.</a:t>
                      </a:r>
                      <a:endParaRPr lang="en-ID" sz="2000" dirty="0">
                        <a:effectLst/>
                      </a:endParaRPr>
                    </a:p>
                  </a:txBody>
                  <a:tcPr marL="3526" marR="3526" marT="3526" marB="352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15185414"/>
                  </a:ext>
                </a:extLst>
              </a:tr>
              <a:tr h="142451">
                <a:tc>
                  <a:txBody>
                    <a:bodyPr/>
                    <a:lstStyle/>
                    <a:p>
                      <a:pPr algn="ctr">
                        <a:spcAft>
                          <a:spcPts val="0"/>
                        </a:spcAft>
                      </a:pPr>
                      <a:r>
                        <a:rPr lang="en-ID" sz="1400">
                          <a:effectLst/>
                          <a:latin typeface="Times New Roman" panose="02020603050405020304" pitchFamily="18" charset="0"/>
                        </a:rPr>
                        <a:t>Logistik</a:t>
                      </a:r>
                      <a:endParaRPr lang="en-ID" sz="2000">
                        <a:effectLst/>
                      </a:endParaRPr>
                    </a:p>
                  </a:txBody>
                  <a:tcPr marL="3526" marR="3526" marT="3526" marB="352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buFont typeface="+mj-lt"/>
                        <a:buAutoNum type="arabicPeriod"/>
                      </a:pPr>
                      <a:r>
                        <a:rPr lang="en-ID" sz="1400">
                          <a:effectLst/>
                          <a:latin typeface="Times New Roman" panose="02020603050405020304" pitchFamily="18" charset="0"/>
                        </a:rPr>
                        <a:t>Mengakomodasi kebutuhan umum tanggap darurat (makanan, minuman, pakaian, selimut, pakaian, dsb).</a:t>
                      </a:r>
                      <a:endParaRPr lang="en-ID" sz="2000">
                        <a:effectLst/>
                      </a:endParaRPr>
                    </a:p>
                  </a:txBody>
                  <a:tcPr marL="3526" marR="3526" marT="3526" marB="352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73055571"/>
                  </a:ext>
                </a:extLst>
              </a:tr>
              <a:tr h="142451">
                <a:tc>
                  <a:txBody>
                    <a:bodyPr/>
                    <a:lstStyle/>
                    <a:p>
                      <a:pPr algn="ctr">
                        <a:spcAft>
                          <a:spcPts val="0"/>
                        </a:spcAft>
                      </a:pPr>
                      <a:r>
                        <a:rPr lang="en-ID" sz="1400">
                          <a:effectLst/>
                          <a:latin typeface="Times New Roman" panose="02020603050405020304" pitchFamily="18" charset="0"/>
                        </a:rPr>
                        <a:t>Transportasi</a:t>
                      </a:r>
                      <a:endParaRPr lang="en-ID" sz="2000">
                        <a:effectLst/>
                      </a:endParaRPr>
                    </a:p>
                  </a:txBody>
                  <a:tcPr marL="3526" marR="3526" marT="3526" marB="352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buFont typeface="+mj-lt"/>
                        <a:buAutoNum type="arabicPeriod"/>
                      </a:pPr>
                      <a:r>
                        <a:rPr lang="en-ID" sz="1400">
                          <a:effectLst/>
                          <a:latin typeface="Times New Roman" panose="02020603050405020304" pitchFamily="18" charset="0"/>
                        </a:rPr>
                        <a:t>Mengakomodasi sarana transportasi darurat dari dalam/luar lingkungan Perusahaan.</a:t>
                      </a:r>
                      <a:endParaRPr lang="en-ID" sz="2000">
                        <a:effectLst/>
                      </a:endParaRPr>
                    </a:p>
                  </a:txBody>
                  <a:tcPr marL="3526" marR="3526" marT="3526" marB="352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42094622"/>
                  </a:ext>
                </a:extLst>
              </a:tr>
              <a:tr h="277850">
                <a:tc>
                  <a:txBody>
                    <a:bodyPr/>
                    <a:lstStyle/>
                    <a:p>
                      <a:pPr algn="ctr">
                        <a:spcAft>
                          <a:spcPts val="0"/>
                        </a:spcAft>
                      </a:pPr>
                      <a:r>
                        <a:rPr lang="en-ID" sz="1400">
                          <a:effectLst/>
                          <a:latin typeface="Times New Roman" panose="02020603050405020304" pitchFamily="18" charset="0"/>
                        </a:rPr>
                        <a:t>Komunikasi Internal</a:t>
                      </a:r>
                      <a:endParaRPr lang="en-ID" sz="2000">
                        <a:effectLst/>
                      </a:endParaRPr>
                    </a:p>
                  </a:txBody>
                  <a:tcPr marL="3526" marR="3526" marT="3526" marB="352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82563" indent="-182563">
                        <a:buFont typeface="+mj-lt"/>
                        <a:buAutoNum type="arabicPeriod"/>
                      </a:pPr>
                      <a:r>
                        <a:rPr lang="en-ID" sz="1400" dirty="0" err="1">
                          <a:effectLst/>
                          <a:latin typeface="Times New Roman" panose="02020603050405020304" pitchFamily="18" charset="0"/>
                        </a:rPr>
                        <a:t>Memantau</a:t>
                      </a:r>
                      <a:r>
                        <a:rPr lang="en-ID" sz="1400" dirty="0">
                          <a:effectLst/>
                          <a:latin typeface="Times New Roman" panose="02020603050405020304" pitchFamily="18" charset="0"/>
                        </a:rPr>
                        <a:t> </a:t>
                      </a:r>
                      <a:r>
                        <a:rPr lang="en-ID" sz="1400" dirty="0" err="1">
                          <a:effectLst/>
                          <a:latin typeface="Times New Roman" panose="02020603050405020304" pitchFamily="18" charset="0"/>
                        </a:rPr>
                        <a:t>perkembangan</a:t>
                      </a:r>
                      <a:r>
                        <a:rPr lang="en-ID" sz="1400" dirty="0">
                          <a:effectLst/>
                          <a:latin typeface="Times New Roman" panose="02020603050405020304" pitchFamily="18" charset="0"/>
                        </a:rPr>
                        <a:t> </a:t>
                      </a:r>
                      <a:r>
                        <a:rPr lang="en-ID" sz="1400" dirty="0" err="1">
                          <a:effectLst/>
                          <a:latin typeface="Times New Roman" panose="02020603050405020304" pitchFamily="18" charset="0"/>
                        </a:rPr>
                        <a:t>penanganan</a:t>
                      </a:r>
                      <a:r>
                        <a:rPr lang="en-ID" sz="1400" dirty="0">
                          <a:effectLst/>
                          <a:latin typeface="Times New Roman" panose="02020603050405020304" pitchFamily="18" charset="0"/>
                        </a:rPr>
                        <a:t> </a:t>
                      </a:r>
                      <a:r>
                        <a:rPr lang="en-ID" sz="1400" dirty="0" err="1">
                          <a:effectLst/>
                          <a:latin typeface="Times New Roman" panose="02020603050405020304" pitchFamily="18" charset="0"/>
                        </a:rPr>
                        <a:t>kondisi</a:t>
                      </a:r>
                      <a:r>
                        <a:rPr lang="en-ID" sz="1400" dirty="0">
                          <a:effectLst/>
                          <a:latin typeface="Times New Roman" panose="02020603050405020304" pitchFamily="18" charset="0"/>
                        </a:rPr>
                        <a:t> </a:t>
                      </a:r>
                      <a:r>
                        <a:rPr lang="en-ID" sz="1400" dirty="0" err="1">
                          <a:effectLst/>
                          <a:latin typeface="Times New Roman" panose="02020603050405020304" pitchFamily="18" charset="0"/>
                        </a:rPr>
                        <a:t>darurat</a:t>
                      </a:r>
                      <a:r>
                        <a:rPr lang="en-ID" sz="1400" dirty="0">
                          <a:effectLst/>
                          <a:latin typeface="Times New Roman" panose="02020603050405020304" pitchFamily="18" charset="0"/>
                        </a:rPr>
                        <a:t> dan </a:t>
                      </a:r>
                      <a:r>
                        <a:rPr lang="en-ID" sz="1400" dirty="0" err="1">
                          <a:effectLst/>
                          <a:latin typeface="Times New Roman" panose="02020603050405020304" pitchFamily="18" charset="0"/>
                        </a:rPr>
                        <a:t>menjembatani</a:t>
                      </a:r>
                      <a:r>
                        <a:rPr lang="en-ID" sz="1400" dirty="0">
                          <a:effectLst/>
                          <a:latin typeface="Times New Roman" panose="02020603050405020304" pitchFamily="18" charset="0"/>
                        </a:rPr>
                        <a:t> </a:t>
                      </a:r>
                      <a:r>
                        <a:rPr lang="en-ID" sz="1400" dirty="0" err="1">
                          <a:effectLst/>
                          <a:latin typeface="Times New Roman" panose="02020603050405020304" pitchFamily="18" charset="0"/>
                        </a:rPr>
                        <a:t>komunikasi</a:t>
                      </a:r>
                      <a:r>
                        <a:rPr lang="en-ID" sz="1400" dirty="0">
                          <a:effectLst/>
                          <a:latin typeface="Times New Roman" panose="02020603050405020304" pitchFamily="18" charset="0"/>
                        </a:rPr>
                        <a:t> </a:t>
                      </a:r>
                      <a:r>
                        <a:rPr lang="en-ID" sz="1400" dirty="0" err="1">
                          <a:effectLst/>
                          <a:latin typeface="Times New Roman" panose="02020603050405020304" pitchFamily="18" charset="0"/>
                        </a:rPr>
                        <a:t>antar</a:t>
                      </a:r>
                      <a:r>
                        <a:rPr lang="en-ID" sz="1400" dirty="0">
                          <a:effectLst/>
                          <a:latin typeface="Times New Roman" panose="02020603050405020304" pitchFamily="18" charset="0"/>
                        </a:rPr>
                        <a:t> </a:t>
                      </a:r>
                      <a:r>
                        <a:rPr lang="en-ID" sz="1400" dirty="0" err="1">
                          <a:effectLst/>
                          <a:latin typeface="Times New Roman" panose="02020603050405020304" pitchFamily="18" charset="0"/>
                        </a:rPr>
                        <a:t>regu</a:t>
                      </a:r>
                      <a:r>
                        <a:rPr lang="en-ID" sz="1400" dirty="0">
                          <a:effectLst/>
                          <a:latin typeface="Times New Roman" panose="02020603050405020304" pitchFamily="18" charset="0"/>
                        </a:rPr>
                        <a:t> Unit </a:t>
                      </a:r>
                      <a:r>
                        <a:rPr lang="en-ID" sz="1400" dirty="0" err="1">
                          <a:effectLst/>
                          <a:latin typeface="Times New Roman" panose="02020603050405020304" pitchFamily="18" charset="0"/>
                        </a:rPr>
                        <a:t>Tanggap</a:t>
                      </a:r>
                      <a:r>
                        <a:rPr lang="en-ID" sz="1400" dirty="0">
                          <a:effectLst/>
                          <a:latin typeface="Times New Roman" panose="02020603050405020304" pitchFamily="18" charset="0"/>
                        </a:rPr>
                        <a:t> </a:t>
                      </a:r>
                      <a:r>
                        <a:rPr lang="en-ID" sz="1400" dirty="0" err="1">
                          <a:effectLst/>
                          <a:latin typeface="Times New Roman" panose="02020603050405020304" pitchFamily="18" charset="0"/>
                        </a:rPr>
                        <a:t>Darurat</a:t>
                      </a:r>
                      <a:r>
                        <a:rPr lang="en-ID" sz="1400" dirty="0">
                          <a:effectLst/>
                          <a:latin typeface="Times New Roman" panose="02020603050405020304" pitchFamily="18" charset="0"/>
                        </a:rPr>
                        <a:t>.</a:t>
                      </a:r>
                      <a:endParaRPr lang="en-ID" sz="2000" dirty="0">
                        <a:effectLst/>
                      </a:endParaRPr>
                    </a:p>
                    <a:p>
                      <a:pPr marL="182563" indent="-182563">
                        <a:buFont typeface="+mj-lt"/>
                        <a:buAutoNum type="arabicPeriod"/>
                      </a:pPr>
                      <a:r>
                        <a:rPr lang="en-ID" sz="1400" dirty="0" err="1">
                          <a:effectLst/>
                          <a:latin typeface="Times New Roman" panose="02020603050405020304" pitchFamily="18" charset="0"/>
                        </a:rPr>
                        <a:t>Memastikan</a:t>
                      </a:r>
                      <a:r>
                        <a:rPr lang="en-ID" sz="1400" dirty="0">
                          <a:effectLst/>
                          <a:latin typeface="Times New Roman" panose="02020603050405020304" pitchFamily="18" charset="0"/>
                        </a:rPr>
                        <a:t> </a:t>
                      </a:r>
                      <a:r>
                        <a:rPr lang="en-ID" sz="1400" dirty="0" err="1">
                          <a:effectLst/>
                          <a:latin typeface="Times New Roman" panose="02020603050405020304" pitchFamily="18" charset="0"/>
                        </a:rPr>
                        <a:t>alur</a:t>
                      </a:r>
                      <a:r>
                        <a:rPr lang="en-ID" sz="1400" dirty="0">
                          <a:effectLst/>
                          <a:latin typeface="Times New Roman" panose="02020603050405020304" pitchFamily="18" charset="0"/>
                        </a:rPr>
                        <a:t> </a:t>
                      </a:r>
                      <a:r>
                        <a:rPr lang="en-ID" sz="1400" dirty="0" err="1">
                          <a:effectLst/>
                          <a:latin typeface="Times New Roman" panose="02020603050405020304" pitchFamily="18" charset="0"/>
                        </a:rPr>
                        <a:t>komunikasi</a:t>
                      </a:r>
                      <a:r>
                        <a:rPr lang="en-ID" sz="1400" dirty="0">
                          <a:effectLst/>
                          <a:latin typeface="Times New Roman" panose="02020603050405020304" pitchFamily="18" charset="0"/>
                        </a:rPr>
                        <a:t> </a:t>
                      </a:r>
                      <a:r>
                        <a:rPr lang="en-ID" sz="1400" dirty="0" err="1">
                          <a:effectLst/>
                          <a:latin typeface="Times New Roman" panose="02020603050405020304" pitchFamily="18" charset="0"/>
                        </a:rPr>
                        <a:t>antar</a:t>
                      </a:r>
                      <a:r>
                        <a:rPr lang="en-ID" sz="1400" dirty="0">
                          <a:effectLst/>
                          <a:latin typeface="Times New Roman" panose="02020603050405020304" pitchFamily="18" charset="0"/>
                        </a:rPr>
                        <a:t> </a:t>
                      </a:r>
                      <a:r>
                        <a:rPr lang="en-ID" sz="1400" dirty="0" err="1">
                          <a:effectLst/>
                          <a:latin typeface="Times New Roman" panose="02020603050405020304" pitchFamily="18" charset="0"/>
                        </a:rPr>
                        <a:t>regu</a:t>
                      </a:r>
                      <a:r>
                        <a:rPr lang="en-ID" sz="1400" dirty="0">
                          <a:effectLst/>
                          <a:latin typeface="Times New Roman" panose="02020603050405020304" pitchFamily="18" charset="0"/>
                        </a:rPr>
                        <a:t> Unit </a:t>
                      </a:r>
                      <a:r>
                        <a:rPr lang="en-ID" sz="1400" dirty="0" err="1">
                          <a:effectLst/>
                          <a:latin typeface="Times New Roman" panose="02020603050405020304" pitchFamily="18" charset="0"/>
                        </a:rPr>
                        <a:t>Tanggap</a:t>
                      </a:r>
                      <a:r>
                        <a:rPr lang="en-ID" sz="1400" dirty="0">
                          <a:effectLst/>
                          <a:latin typeface="Times New Roman" panose="02020603050405020304" pitchFamily="18" charset="0"/>
                        </a:rPr>
                        <a:t> </a:t>
                      </a:r>
                      <a:r>
                        <a:rPr lang="en-ID" sz="1400" dirty="0" err="1">
                          <a:effectLst/>
                          <a:latin typeface="Times New Roman" panose="02020603050405020304" pitchFamily="18" charset="0"/>
                        </a:rPr>
                        <a:t>Darurat</a:t>
                      </a:r>
                      <a:r>
                        <a:rPr lang="en-ID" sz="1400" dirty="0">
                          <a:effectLst/>
                          <a:latin typeface="Times New Roman" panose="02020603050405020304" pitchFamily="18" charset="0"/>
                        </a:rPr>
                        <a:t> </a:t>
                      </a:r>
                      <a:r>
                        <a:rPr lang="en-ID" sz="1400" dirty="0" err="1">
                          <a:effectLst/>
                          <a:latin typeface="Times New Roman" panose="02020603050405020304" pitchFamily="18" charset="0"/>
                        </a:rPr>
                        <a:t>dapat</a:t>
                      </a:r>
                      <a:r>
                        <a:rPr lang="en-ID" sz="1400" dirty="0">
                          <a:effectLst/>
                          <a:latin typeface="Times New Roman" panose="02020603050405020304" pitchFamily="18" charset="0"/>
                        </a:rPr>
                        <a:t> </a:t>
                      </a:r>
                      <a:r>
                        <a:rPr lang="en-ID" sz="1400" dirty="0" err="1">
                          <a:effectLst/>
                          <a:latin typeface="Times New Roman" panose="02020603050405020304" pitchFamily="18" charset="0"/>
                        </a:rPr>
                        <a:t>dilangsungkan</a:t>
                      </a:r>
                      <a:r>
                        <a:rPr lang="en-ID" sz="1400" dirty="0">
                          <a:effectLst/>
                          <a:latin typeface="Times New Roman" panose="02020603050405020304" pitchFamily="18" charset="0"/>
                        </a:rPr>
                        <a:t> </a:t>
                      </a:r>
                      <a:r>
                        <a:rPr lang="en-ID" sz="1400" dirty="0" err="1">
                          <a:effectLst/>
                          <a:latin typeface="Times New Roman" panose="02020603050405020304" pitchFamily="18" charset="0"/>
                        </a:rPr>
                        <a:t>secara</a:t>
                      </a:r>
                      <a:r>
                        <a:rPr lang="en-ID" sz="1400" dirty="0">
                          <a:effectLst/>
                          <a:latin typeface="Times New Roman" panose="02020603050405020304" pitchFamily="18" charset="0"/>
                        </a:rPr>
                        <a:t> </a:t>
                      </a:r>
                      <a:r>
                        <a:rPr lang="en-ID" sz="1400" dirty="0" err="1">
                          <a:effectLst/>
                          <a:latin typeface="Times New Roman" panose="02020603050405020304" pitchFamily="18" charset="0"/>
                        </a:rPr>
                        <a:t>baik</a:t>
                      </a:r>
                      <a:r>
                        <a:rPr lang="en-ID" sz="1400" dirty="0">
                          <a:effectLst/>
                          <a:latin typeface="Times New Roman" panose="02020603050405020304" pitchFamily="18" charset="0"/>
                        </a:rPr>
                        <a:t> dan </a:t>
                      </a:r>
                      <a:r>
                        <a:rPr lang="en-ID" sz="1400" dirty="0" err="1">
                          <a:effectLst/>
                          <a:latin typeface="Times New Roman" panose="02020603050405020304" pitchFamily="18" charset="0"/>
                        </a:rPr>
                        <a:t>lancar</a:t>
                      </a:r>
                      <a:r>
                        <a:rPr lang="en-ID" sz="1400" dirty="0">
                          <a:effectLst/>
                          <a:latin typeface="Times New Roman" panose="02020603050405020304" pitchFamily="18" charset="0"/>
                        </a:rPr>
                        <a:t>.</a:t>
                      </a:r>
                      <a:endParaRPr lang="en-ID" sz="2000" dirty="0">
                        <a:effectLst/>
                      </a:endParaRPr>
                    </a:p>
                  </a:txBody>
                  <a:tcPr marL="3526" marR="3526" marT="3526" marB="352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96786288"/>
                  </a:ext>
                </a:extLst>
              </a:tr>
              <a:tr h="357770">
                <a:tc>
                  <a:txBody>
                    <a:bodyPr/>
                    <a:lstStyle/>
                    <a:p>
                      <a:pPr algn="ctr">
                        <a:spcAft>
                          <a:spcPts val="0"/>
                        </a:spcAft>
                      </a:pPr>
                      <a:r>
                        <a:rPr lang="en-ID" sz="1400" dirty="0" err="1">
                          <a:effectLst/>
                          <a:latin typeface="Times New Roman" panose="02020603050405020304" pitchFamily="18" charset="0"/>
                        </a:rPr>
                        <a:t>Komunikasi</a:t>
                      </a:r>
                      <a:r>
                        <a:rPr lang="en-ID" sz="1400" dirty="0">
                          <a:effectLst/>
                          <a:latin typeface="Times New Roman" panose="02020603050405020304" pitchFamily="18" charset="0"/>
                        </a:rPr>
                        <a:t> </a:t>
                      </a:r>
                      <a:r>
                        <a:rPr lang="en-ID" sz="1400" dirty="0" err="1">
                          <a:effectLst/>
                          <a:latin typeface="Times New Roman" panose="02020603050405020304" pitchFamily="18" charset="0"/>
                        </a:rPr>
                        <a:t>Eksternal</a:t>
                      </a:r>
                      <a:endParaRPr lang="en-ID" sz="2000" dirty="0">
                        <a:effectLst/>
                      </a:endParaRPr>
                    </a:p>
                  </a:txBody>
                  <a:tcPr marL="3526" marR="3526" marT="3526" marB="352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buFont typeface="+mj-lt"/>
                        <a:buAutoNum type="arabicPeriod"/>
                      </a:pPr>
                      <a:r>
                        <a:rPr lang="en-ID" sz="1400" dirty="0" err="1">
                          <a:effectLst/>
                          <a:latin typeface="Times New Roman" panose="02020603050405020304" pitchFamily="18" charset="0"/>
                        </a:rPr>
                        <a:t>Memantau</a:t>
                      </a:r>
                      <a:r>
                        <a:rPr lang="en-ID" sz="1400" dirty="0">
                          <a:effectLst/>
                          <a:latin typeface="Times New Roman" panose="02020603050405020304" pitchFamily="18" charset="0"/>
                        </a:rPr>
                        <a:t> </a:t>
                      </a:r>
                      <a:r>
                        <a:rPr lang="en-ID" sz="1400" dirty="0" err="1">
                          <a:effectLst/>
                          <a:latin typeface="Times New Roman" panose="02020603050405020304" pitchFamily="18" charset="0"/>
                        </a:rPr>
                        <a:t>seluruh</a:t>
                      </a:r>
                      <a:r>
                        <a:rPr lang="en-ID" sz="1400" dirty="0">
                          <a:effectLst/>
                          <a:latin typeface="Times New Roman" panose="02020603050405020304" pitchFamily="18" charset="0"/>
                        </a:rPr>
                        <a:t> </a:t>
                      </a:r>
                      <a:r>
                        <a:rPr lang="en-ID" sz="1400" dirty="0" err="1">
                          <a:effectLst/>
                          <a:latin typeface="Times New Roman" panose="02020603050405020304" pitchFamily="18" charset="0"/>
                        </a:rPr>
                        <a:t>informasi</a:t>
                      </a:r>
                      <a:r>
                        <a:rPr lang="en-ID" sz="1400" dirty="0">
                          <a:effectLst/>
                          <a:latin typeface="Times New Roman" panose="02020603050405020304" pitchFamily="18" charset="0"/>
                        </a:rPr>
                        <a:t> internal dan </a:t>
                      </a:r>
                      <a:r>
                        <a:rPr lang="en-ID" sz="1400" dirty="0" err="1">
                          <a:effectLst/>
                          <a:latin typeface="Times New Roman" panose="02020603050405020304" pitchFamily="18" charset="0"/>
                        </a:rPr>
                        <a:t>mengakomodasi</a:t>
                      </a:r>
                      <a:r>
                        <a:rPr lang="en-ID" sz="1400" dirty="0">
                          <a:effectLst/>
                          <a:latin typeface="Times New Roman" panose="02020603050405020304" pitchFamily="18" charset="0"/>
                        </a:rPr>
                        <a:t> </a:t>
                      </a:r>
                      <a:r>
                        <a:rPr lang="en-ID" sz="1400" dirty="0" err="1">
                          <a:effectLst/>
                          <a:latin typeface="Times New Roman" panose="02020603050405020304" pitchFamily="18" charset="0"/>
                        </a:rPr>
                        <a:t>informasi</a:t>
                      </a:r>
                      <a:r>
                        <a:rPr lang="en-ID" sz="1400" dirty="0">
                          <a:effectLst/>
                          <a:latin typeface="Times New Roman" panose="02020603050405020304" pitchFamily="18" charset="0"/>
                        </a:rPr>
                        <a:t>/</a:t>
                      </a:r>
                      <a:r>
                        <a:rPr lang="en-ID" sz="1400" dirty="0" err="1">
                          <a:effectLst/>
                          <a:latin typeface="Times New Roman" panose="02020603050405020304" pitchFamily="18" charset="0"/>
                        </a:rPr>
                        <a:t>pemberitaan</a:t>
                      </a:r>
                      <a:r>
                        <a:rPr lang="en-ID" sz="1400" dirty="0">
                          <a:effectLst/>
                          <a:latin typeface="Times New Roman" panose="02020603050405020304" pitchFamily="18" charset="0"/>
                        </a:rPr>
                        <a:t> </a:t>
                      </a:r>
                      <a:r>
                        <a:rPr lang="en-ID" sz="1400" dirty="0" err="1">
                          <a:effectLst/>
                          <a:latin typeface="Times New Roman" panose="02020603050405020304" pitchFamily="18" charset="0"/>
                        </a:rPr>
                        <a:t>untuk</a:t>
                      </a:r>
                      <a:r>
                        <a:rPr lang="en-ID" sz="1400" dirty="0">
                          <a:effectLst/>
                          <a:latin typeface="Times New Roman" panose="02020603050405020304" pitchFamily="18" charset="0"/>
                        </a:rPr>
                        <a:t> </a:t>
                      </a:r>
                      <a:r>
                        <a:rPr lang="en-ID" sz="1400" dirty="0" err="1">
                          <a:effectLst/>
                          <a:latin typeface="Times New Roman" panose="02020603050405020304" pitchFamily="18" charset="0"/>
                        </a:rPr>
                        <a:t>pihak</a:t>
                      </a:r>
                      <a:r>
                        <a:rPr lang="en-ID" sz="1400" dirty="0">
                          <a:effectLst/>
                          <a:latin typeface="Times New Roman" panose="02020603050405020304" pitchFamily="18" charset="0"/>
                        </a:rPr>
                        <a:t> </a:t>
                      </a:r>
                      <a:r>
                        <a:rPr lang="en-ID" sz="1400" dirty="0" err="1">
                          <a:effectLst/>
                          <a:latin typeface="Times New Roman" panose="02020603050405020304" pitchFamily="18" charset="0"/>
                        </a:rPr>
                        <a:t>luar</a:t>
                      </a:r>
                      <a:r>
                        <a:rPr lang="en-ID" sz="1400" dirty="0">
                          <a:effectLst/>
                          <a:latin typeface="Times New Roman" panose="02020603050405020304" pitchFamily="18" charset="0"/>
                        </a:rPr>
                        <a:t>.</a:t>
                      </a:r>
                      <a:endParaRPr lang="en-ID" sz="2000" dirty="0">
                        <a:effectLst/>
                      </a:endParaRPr>
                    </a:p>
                    <a:p>
                      <a:pPr>
                        <a:buFont typeface="+mj-lt"/>
                        <a:buAutoNum type="arabicPeriod"/>
                      </a:pPr>
                      <a:r>
                        <a:rPr lang="en-ID" sz="1400" dirty="0" err="1">
                          <a:effectLst/>
                          <a:latin typeface="Times New Roman" panose="02020603050405020304" pitchFamily="18" charset="0"/>
                        </a:rPr>
                        <a:t>Menghubungi</a:t>
                      </a:r>
                      <a:r>
                        <a:rPr lang="en-ID" sz="1400" dirty="0">
                          <a:effectLst/>
                          <a:latin typeface="Times New Roman" panose="02020603050405020304" pitchFamily="18" charset="0"/>
                        </a:rPr>
                        <a:t> </a:t>
                      </a:r>
                      <a:r>
                        <a:rPr lang="en-ID" sz="1400" dirty="0" err="1">
                          <a:effectLst/>
                          <a:latin typeface="Times New Roman" panose="02020603050405020304" pitchFamily="18" charset="0"/>
                        </a:rPr>
                        <a:t>pihak</a:t>
                      </a:r>
                      <a:r>
                        <a:rPr lang="en-ID" sz="1400" dirty="0">
                          <a:effectLst/>
                          <a:latin typeface="Times New Roman" panose="02020603050405020304" pitchFamily="18" charset="0"/>
                        </a:rPr>
                        <a:t> </a:t>
                      </a:r>
                      <a:r>
                        <a:rPr lang="en-ID" sz="1400" dirty="0" err="1">
                          <a:effectLst/>
                          <a:latin typeface="Times New Roman" panose="02020603050405020304" pitchFamily="18" charset="0"/>
                        </a:rPr>
                        <a:t>eksternal</a:t>
                      </a:r>
                      <a:r>
                        <a:rPr lang="en-ID" sz="1400" dirty="0">
                          <a:effectLst/>
                          <a:latin typeface="Times New Roman" panose="02020603050405020304" pitchFamily="18" charset="0"/>
                        </a:rPr>
                        <a:t> </a:t>
                      </a:r>
                      <a:r>
                        <a:rPr lang="en-ID" sz="1400" dirty="0" err="1">
                          <a:effectLst/>
                          <a:latin typeface="Times New Roman" panose="02020603050405020304" pitchFamily="18" charset="0"/>
                        </a:rPr>
                        <a:t>terkait</a:t>
                      </a:r>
                      <a:r>
                        <a:rPr lang="en-ID" sz="1400" dirty="0">
                          <a:effectLst/>
                          <a:latin typeface="Times New Roman" panose="02020603050405020304" pitchFamily="18" charset="0"/>
                        </a:rPr>
                        <a:t> </a:t>
                      </a:r>
                      <a:r>
                        <a:rPr lang="en-ID" sz="1400" dirty="0" err="1">
                          <a:effectLst/>
                          <a:latin typeface="Times New Roman" panose="02020603050405020304" pitchFamily="18" charset="0"/>
                        </a:rPr>
                        <a:t>untuk</a:t>
                      </a:r>
                      <a:r>
                        <a:rPr lang="en-ID" sz="1400" dirty="0">
                          <a:effectLst/>
                          <a:latin typeface="Times New Roman" panose="02020603050405020304" pitchFamily="18" charset="0"/>
                        </a:rPr>
                        <a:t> </a:t>
                      </a:r>
                      <a:r>
                        <a:rPr lang="en-ID" sz="1400" dirty="0" err="1">
                          <a:effectLst/>
                          <a:latin typeface="Times New Roman" panose="02020603050405020304" pitchFamily="18" charset="0"/>
                        </a:rPr>
                        <a:t>kepentingan</a:t>
                      </a:r>
                      <a:r>
                        <a:rPr lang="en-ID" sz="1400" dirty="0">
                          <a:effectLst/>
                          <a:latin typeface="Times New Roman" panose="02020603050405020304" pitchFamily="18" charset="0"/>
                        </a:rPr>
                        <a:t> </a:t>
                      </a:r>
                      <a:r>
                        <a:rPr lang="en-ID" sz="1400" dirty="0" err="1">
                          <a:effectLst/>
                          <a:latin typeface="Times New Roman" panose="02020603050405020304" pitchFamily="18" charset="0"/>
                        </a:rPr>
                        <a:t>tanggap</a:t>
                      </a:r>
                      <a:r>
                        <a:rPr lang="en-ID" sz="1400" dirty="0">
                          <a:effectLst/>
                          <a:latin typeface="Times New Roman" panose="02020603050405020304" pitchFamily="18" charset="0"/>
                        </a:rPr>
                        <a:t> </a:t>
                      </a:r>
                      <a:r>
                        <a:rPr lang="en-ID" sz="1400" dirty="0" err="1">
                          <a:effectLst/>
                          <a:latin typeface="Times New Roman" panose="02020603050405020304" pitchFamily="18" charset="0"/>
                        </a:rPr>
                        <a:t>darurat</a:t>
                      </a:r>
                      <a:r>
                        <a:rPr lang="en-ID" sz="1400" dirty="0">
                          <a:effectLst/>
                          <a:latin typeface="Times New Roman" panose="02020603050405020304" pitchFamily="18" charset="0"/>
                        </a:rPr>
                        <a:t> (</a:t>
                      </a:r>
                      <a:r>
                        <a:rPr lang="en-ID" sz="1400" dirty="0" err="1">
                          <a:effectLst/>
                          <a:latin typeface="Times New Roman" panose="02020603050405020304" pitchFamily="18" charset="0"/>
                        </a:rPr>
                        <a:t>Kepolisian</a:t>
                      </a:r>
                      <a:r>
                        <a:rPr lang="en-ID" sz="1400" dirty="0">
                          <a:effectLst/>
                          <a:latin typeface="Times New Roman" panose="02020603050405020304" pitchFamily="18" charset="0"/>
                        </a:rPr>
                        <a:t>/</a:t>
                      </a:r>
                      <a:r>
                        <a:rPr lang="en-ID" sz="1400" dirty="0" err="1">
                          <a:effectLst/>
                          <a:latin typeface="Times New Roman" panose="02020603050405020304" pitchFamily="18" charset="0"/>
                        </a:rPr>
                        <a:t>Warga</a:t>
                      </a:r>
                      <a:r>
                        <a:rPr lang="en-ID" sz="1400" dirty="0">
                          <a:effectLst/>
                          <a:latin typeface="Times New Roman" panose="02020603050405020304" pitchFamily="18" charset="0"/>
                        </a:rPr>
                        <a:t>).</a:t>
                      </a:r>
                      <a:endParaRPr lang="en-ID" sz="2000" dirty="0">
                        <a:effectLst/>
                      </a:endParaRPr>
                    </a:p>
                  </a:txBody>
                  <a:tcPr marL="3526" marR="3526" marT="3526" marB="352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11082392"/>
                  </a:ext>
                </a:extLst>
              </a:tr>
              <a:tr h="306936">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ID" sz="1400" dirty="0" err="1">
                          <a:effectLst/>
                          <a:latin typeface="Times New Roman" panose="02020603050405020304" pitchFamily="18" charset="0"/>
                        </a:rPr>
                        <a:t>Keamanan</a:t>
                      </a:r>
                      <a:endParaRPr lang="en-ID" sz="2000" dirty="0">
                        <a:effectLst/>
                      </a:endParaRPr>
                    </a:p>
                  </a:txBody>
                  <a:tcPr marL="3526" marR="3526" marT="3526" marB="352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buFont typeface="+mj-lt"/>
                        <a:buAutoNum type="arabicPeriod"/>
                      </a:pPr>
                      <a:r>
                        <a:rPr lang="en-ID" sz="1400" dirty="0" err="1">
                          <a:effectLst/>
                          <a:latin typeface="Times New Roman" panose="02020603050405020304" pitchFamily="18" charset="0"/>
                        </a:rPr>
                        <a:t>Melaksanakan</a:t>
                      </a:r>
                      <a:r>
                        <a:rPr lang="en-ID" sz="1400" dirty="0">
                          <a:effectLst/>
                          <a:latin typeface="Times New Roman" panose="02020603050405020304" pitchFamily="18" charset="0"/>
                        </a:rPr>
                        <a:t> </a:t>
                      </a:r>
                      <a:r>
                        <a:rPr lang="en-ID" sz="1400" dirty="0" err="1">
                          <a:effectLst/>
                          <a:latin typeface="Times New Roman" panose="02020603050405020304" pitchFamily="18" charset="0"/>
                        </a:rPr>
                        <a:t>tindakan</a:t>
                      </a:r>
                      <a:r>
                        <a:rPr lang="en-ID" sz="1400" dirty="0">
                          <a:effectLst/>
                          <a:latin typeface="Times New Roman" panose="02020603050405020304" pitchFamily="18" charset="0"/>
                        </a:rPr>
                        <a:t> </a:t>
                      </a:r>
                      <a:r>
                        <a:rPr lang="en-ID" sz="1400" dirty="0" err="1">
                          <a:effectLst/>
                          <a:latin typeface="Times New Roman" panose="02020603050405020304" pitchFamily="18" charset="0"/>
                        </a:rPr>
                        <a:t>keamanan</a:t>
                      </a:r>
                      <a:r>
                        <a:rPr lang="en-ID" sz="1400" dirty="0">
                          <a:effectLst/>
                          <a:latin typeface="Times New Roman" panose="02020603050405020304" pitchFamily="18" charset="0"/>
                        </a:rPr>
                        <a:t> internal </a:t>
                      </a:r>
                      <a:r>
                        <a:rPr lang="en-ID" sz="1400" dirty="0" err="1">
                          <a:effectLst/>
                          <a:latin typeface="Times New Roman" panose="02020603050405020304" pitchFamily="18" charset="0"/>
                        </a:rPr>
                        <a:t>maupun</a:t>
                      </a:r>
                      <a:r>
                        <a:rPr lang="en-ID" sz="1400" dirty="0">
                          <a:effectLst/>
                          <a:latin typeface="Times New Roman" panose="02020603050405020304" pitchFamily="18" charset="0"/>
                        </a:rPr>
                        <a:t> </a:t>
                      </a:r>
                      <a:r>
                        <a:rPr lang="en-ID" sz="1400" dirty="0" err="1">
                          <a:effectLst/>
                          <a:latin typeface="Times New Roman" panose="02020603050405020304" pitchFamily="18" charset="0"/>
                        </a:rPr>
                        <a:t>eksternal</a:t>
                      </a:r>
                      <a:r>
                        <a:rPr lang="en-ID" sz="1400" dirty="0">
                          <a:effectLst/>
                          <a:latin typeface="Times New Roman" panose="02020603050405020304" pitchFamily="18" charset="0"/>
                        </a:rPr>
                        <a:t> </a:t>
                      </a:r>
                      <a:r>
                        <a:rPr lang="en-ID" sz="1400" dirty="0" err="1">
                          <a:effectLst/>
                          <a:latin typeface="Times New Roman" panose="02020603050405020304" pitchFamily="18" charset="0"/>
                        </a:rPr>
                        <a:t>selama</a:t>
                      </a:r>
                      <a:r>
                        <a:rPr lang="en-ID" sz="1400" dirty="0">
                          <a:effectLst/>
                          <a:latin typeface="Times New Roman" panose="02020603050405020304" pitchFamily="18" charset="0"/>
                        </a:rPr>
                        <a:t> </a:t>
                      </a:r>
                      <a:r>
                        <a:rPr lang="en-ID" sz="1400" dirty="0" err="1">
                          <a:effectLst/>
                          <a:latin typeface="Times New Roman" panose="02020603050405020304" pitchFamily="18" charset="0"/>
                        </a:rPr>
                        <a:t>berlangsungnya</a:t>
                      </a:r>
                      <a:r>
                        <a:rPr lang="en-ID" sz="1400" dirty="0">
                          <a:effectLst/>
                          <a:latin typeface="Times New Roman" panose="02020603050405020304" pitchFamily="18" charset="0"/>
                        </a:rPr>
                        <a:t> </a:t>
                      </a:r>
                      <a:r>
                        <a:rPr lang="en-ID" sz="1400" dirty="0" err="1">
                          <a:effectLst/>
                          <a:latin typeface="Times New Roman" panose="02020603050405020304" pitchFamily="18" charset="0"/>
                        </a:rPr>
                        <a:t>tanggap</a:t>
                      </a:r>
                      <a:r>
                        <a:rPr lang="en-ID" sz="1400" dirty="0">
                          <a:effectLst/>
                          <a:latin typeface="Times New Roman" panose="02020603050405020304" pitchFamily="18" charset="0"/>
                        </a:rPr>
                        <a:t> </a:t>
                      </a:r>
                      <a:r>
                        <a:rPr lang="en-ID" sz="1400" dirty="0" err="1">
                          <a:effectLst/>
                          <a:latin typeface="Times New Roman" panose="02020603050405020304" pitchFamily="18" charset="0"/>
                        </a:rPr>
                        <a:t>darurat</a:t>
                      </a:r>
                      <a:r>
                        <a:rPr lang="en-ID" sz="1400" dirty="0">
                          <a:effectLst/>
                          <a:latin typeface="Times New Roman" panose="02020603050405020304" pitchFamily="18" charset="0"/>
                        </a:rPr>
                        <a:t> Perusahaan</a:t>
                      </a:r>
                      <a:endParaRPr lang="en-ID" sz="1400" dirty="0">
                        <a:effectLst/>
                      </a:endParaRPr>
                    </a:p>
                  </a:txBody>
                  <a:tcPr marL="3526" marR="3526" marT="3526" marB="352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54710457"/>
                  </a:ext>
                </a:extLst>
              </a:tr>
              <a:tr h="554290">
                <a:tc>
                  <a:txBody>
                    <a:bodyPr/>
                    <a:lstStyle/>
                    <a:p>
                      <a:pPr algn="ctr">
                        <a:spcAft>
                          <a:spcPts val="0"/>
                        </a:spcAft>
                      </a:pPr>
                      <a:r>
                        <a:rPr lang="en-ID" sz="1400" dirty="0" err="1">
                          <a:effectLst/>
                          <a:latin typeface="Times New Roman" panose="02020603050405020304" pitchFamily="18" charset="0"/>
                        </a:rPr>
                        <a:t>Lingkungan</a:t>
                      </a:r>
                      <a:endParaRPr lang="en-ID" sz="1400" dirty="0">
                        <a:effectLst/>
                      </a:endParaRPr>
                    </a:p>
                  </a:txBody>
                  <a:tcPr marL="3526" marR="3526" marT="3526" marB="352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82563" indent="-182563">
                        <a:tabLst/>
                      </a:pPr>
                      <a:r>
                        <a:rPr lang="en-ID" sz="1400" dirty="0">
                          <a:effectLst/>
                          <a:latin typeface="inherit"/>
                        </a:rPr>
                        <a:t>1.Melaksanakan </a:t>
                      </a:r>
                      <a:r>
                        <a:rPr lang="en-ID" sz="1400" dirty="0" err="1">
                          <a:effectLst/>
                          <a:latin typeface="inherit"/>
                        </a:rPr>
                        <a:t>tindakan</a:t>
                      </a:r>
                      <a:r>
                        <a:rPr lang="en-ID" sz="1400" dirty="0">
                          <a:effectLst/>
                          <a:latin typeface="inherit"/>
                        </a:rPr>
                        <a:t> </a:t>
                      </a:r>
                      <a:r>
                        <a:rPr lang="en-ID" sz="1400" dirty="0" err="1">
                          <a:effectLst/>
                          <a:latin typeface="inherit"/>
                        </a:rPr>
                        <a:t>sesegera</a:t>
                      </a:r>
                      <a:r>
                        <a:rPr lang="en-ID" sz="1400" dirty="0">
                          <a:effectLst/>
                          <a:latin typeface="inherit"/>
                        </a:rPr>
                        <a:t> </a:t>
                      </a:r>
                      <a:r>
                        <a:rPr lang="en-ID" sz="1400" dirty="0" err="1">
                          <a:effectLst/>
                          <a:latin typeface="inherit"/>
                        </a:rPr>
                        <a:t>mungkin</a:t>
                      </a:r>
                      <a:r>
                        <a:rPr lang="en-ID" sz="1400" dirty="0">
                          <a:effectLst/>
                          <a:latin typeface="inherit"/>
                        </a:rPr>
                        <a:t> </a:t>
                      </a:r>
                      <a:r>
                        <a:rPr lang="en-ID" sz="1400" dirty="0" err="1">
                          <a:effectLst/>
                          <a:latin typeface="inherit"/>
                        </a:rPr>
                        <a:t>ketika</a:t>
                      </a:r>
                      <a:r>
                        <a:rPr lang="en-ID" sz="1400" dirty="0">
                          <a:effectLst/>
                          <a:latin typeface="inherit"/>
                        </a:rPr>
                        <a:t> </a:t>
                      </a:r>
                      <a:r>
                        <a:rPr lang="en-ID" sz="1400" dirty="0" err="1">
                          <a:effectLst/>
                          <a:latin typeface="inherit"/>
                        </a:rPr>
                        <a:t>terjadi</a:t>
                      </a:r>
                      <a:r>
                        <a:rPr lang="en-ID" sz="1400" dirty="0">
                          <a:effectLst/>
                          <a:latin typeface="inherit"/>
                        </a:rPr>
                        <a:t> </a:t>
                      </a:r>
                      <a:r>
                        <a:rPr lang="en-ID" sz="1400" dirty="0" err="1">
                          <a:effectLst/>
                          <a:latin typeface="inherit"/>
                        </a:rPr>
                        <a:t>pencemaran</a:t>
                      </a:r>
                      <a:r>
                        <a:rPr lang="en-ID" sz="1400" dirty="0">
                          <a:effectLst/>
                          <a:latin typeface="inherit"/>
                        </a:rPr>
                        <a:t> </a:t>
                      </a:r>
                      <a:r>
                        <a:rPr lang="en-ID" sz="1400" dirty="0" err="1">
                          <a:effectLst/>
                          <a:latin typeface="inherit"/>
                        </a:rPr>
                        <a:t>lingkungan</a:t>
                      </a:r>
                      <a:r>
                        <a:rPr lang="en-ID" sz="1400" dirty="0">
                          <a:effectLst/>
                          <a:latin typeface="inherit"/>
                        </a:rPr>
                        <a:t>                              ( </a:t>
                      </a:r>
                      <a:r>
                        <a:rPr lang="en-ID" sz="1400" dirty="0" err="1">
                          <a:effectLst/>
                          <a:latin typeface="inherit"/>
                        </a:rPr>
                        <a:t>darat</a:t>
                      </a:r>
                      <a:r>
                        <a:rPr lang="en-ID" sz="1400" dirty="0">
                          <a:effectLst/>
                          <a:latin typeface="inherit"/>
                        </a:rPr>
                        <a:t>           </a:t>
                      </a:r>
                      <a:r>
                        <a:rPr lang="en-ID" sz="1400" dirty="0" err="1">
                          <a:effectLst/>
                          <a:latin typeface="inherit"/>
                        </a:rPr>
                        <a:t>ataupun</a:t>
                      </a:r>
                      <a:r>
                        <a:rPr lang="en-ID" sz="1400" dirty="0">
                          <a:effectLst/>
                          <a:latin typeface="inherit"/>
                        </a:rPr>
                        <a:t> </a:t>
                      </a:r>
                      <a:r>
                        <a:rPr lang="en-ID" sz="1400" dirty="0" err="1">
                          <a:effectLst/>
                          <a:latin typeface="inherit"/>
                        </a:rPr>
                        <a:t>laut</a:t>
                      </a:r>
                      <a:r>
                        <a:rPr lang="en-ID" sz="1400" dirty="0">
                          <a:effectLst/>
                          <a:latin typeface="inherit"/>
                        </a:rPr>
                        <a:t> ) </a:t>
                      </a:r>
                      <a:r>
                        <a:rPr lang="en-ID" sz="1400" dirty="0" err="1">
                          <a:effectLst/>
                          <a:latin typeface="inherit"/>
                        </a:rPr>
                        <a:t>diarea</a:t>
                      </a:r>
                      <a:r>
                        <a:rPr lang="en-ID" sz="1400" dirty="0">
                          <a:effectLst/>
                          <a:latin typeface="inherit"/>
                        </a:rPr>
                        <a:t> Perusahaan.</a:t>
                      </a:r>
                      <a:endParaRPr lang="en-ID" sz="1400" dirty="0">
                        <a:effectLst/>
                      </a:endParaRPr>
                    </a:p>
                    <a:p>
                      <a:pPr marL="347472" marR="0" indent="-347472" rtl="0" latinLnBrk="0">
                        <a:spcBef>
                          <a:spcPts val="0"/>
                        </a:spcBef>
                        <a:spcAft>
                          <a:spcPts val="0"/>
                        </a:spcAft>
                        <a:tabLst/>
                      </a:pPr>
                      <a:r>
                        <a:rPr lang="en-ID" sz="1400" dirty="0">
                          <a:effectLst/>
                          <a:latin typeface="inherit"/>
                        </a:rPr>
                        <a:t>2.Membantu </a:t>
                      </a:r>
                      <a:r>
                        <a:rPr lang="en-ID" sz="1400" dirty="0" err="1">
                          <a:effectLst/>
                          <a:latin typeface="inherit"/>
                        </a:rPr>
                        <a:t>pelaksanaan</a:t>
                      </a:r>
                      <a:r>
                        <a:rPr lang="en-ID" sz="1400" dirty="0">
                          <a:effectLst/>
                          <a:latin typeface="inherit"/>
                        </a:rPr>
                        <a:t> </a:t>
                      </a:r>
                      <a:r>
                        <a:rPr lang="en-ID" sz="1400" dirty="0" err="1">
                          <a:effectLst/>
                          <a:latin typeface="inherit"/>
                        </a:rPr>
                        <a:t>kegiatan</a:t>
                      </a:r>
                      <a:r>
                        <a:rPr lang="en-ID" sz="1400" dirty="0">
                          <a:effectLst/>
                          <a:latin typeface="inherit"/>
                        </a:rPr>
                        <a:t> </a:t>
                      </a:r>
                      <a:r>
                        <a:rPr lang="en-ID" sz="1400" dirty="0" err="1">
                          <a:effectLst/>
                          <a:latin typeface="inherit"/>
                        </a:rPr>
                        <a:t>simulasi</a:t>
                      </a:r>
                      <a:r>
                        <a:rPr lang="en-ID" sz="1400" dirty="0">
                          <a:effectLst/>
                          <a:latin typeface="inherit"/>
                        </a:rPr>
                        <a:t> </a:t>
                      </a:r>
                      <a:r>
                        <a:rPr lang="en-ID" sz="1400" dirty="0" err="1">
                          <a:effectLst/>
                          <a:latin typeface="inherit"/>
                        </a:rPr>
                        <a:t>tanggap</a:t>
                      </a:r>
                      <a:r>
                        <a:rPr lang="en-ID" sz="1400" dirty="0">
                          <a:effectLst/>
                          <a:latin typeface="inherit"/>
                        </a:rPr>
                        <a:t> </a:t>
                      </a:r>
                      <a:r>
                        <a:rPr lang="en-ID" sz="1400" dirty="0" err="1">
                          <a:effectLst/>
                          <a:latin typeface="inherit"/>
                        </a:rPr>
                        <a:t>darurat</a:t>
                      </a:r>
                      <a:r>
                        <a:rPr lang="en-ID" sz="1400" dirty="0">
                          <a:effectLst/>
                          <a:latin typeface="inherit"/>
                        </a:rPr>
                        <a:t> </a:t>
                      </a:r>
                      <a:r>
                        <a:rPr lang="en-ID" sz="1400" dirty="0" err="1">
                          <a:effectLst/>
                          <a:latin typeface="inherit"/>
                        </a:rPr>
                        <a:t>maupun</a:t>
                      </a:r>
                      <a:r>
                        <a:rPr lang="en-ID" sz="1400" dirty="0">
                          <a:effectLst/>
                          <a:latin typeface="inherit"/>
                        </a:rPr>
                        <a:t> </a:t>
                      </a:r>
                      <a:r>
                        <a:rPr lang="en-ID" sz="1400" dirty="0" err="1">
                          <a:effectLst/>
                          <a:latin typeface="inherit"/>
                        </a:rPr>
                        <a:t>kejadian</a:t>
                      </a:r>
                      <a:r>
                        <a:rPr lang="en-ID" sz="1400" dirty="0">
                          <a:effectLst/>
                          <a:latin typeface="inherit"/>
                        </a:rPr>
                        <a:t> </a:t>
                      </a:r>
                      <a:r>
                        <a:rPr lang="en-ID" sz="1400" dirty="0" err="1">
                          <a:effectLst/>
                          <a:latin typeface="inherit"/>
                        </a:rPr>
                        <a:t>sesungguhnya</a:t>
                      </a:r>
                      <a:r>
                        <a:rPr lang="en-ID" sz="1400" dirty="0">
                          <a:effectLst/>
                          <a:latin typeface="inherit"/>
                        </a:rPr>
                        <a:t>.</a:t>
                      </a:r>
                      <a:endParaRPr lang="en-ID" sz="1400" dirty="0">
                        <a:effectLst/>
                      </a:endParaRPr>
                    </a:p>
                    <a:p>
                      <a:pPr marL="347472" marR="0" indent="-347472" rtl="0" latinLnBrk="0">
                        <a:spcBef>
                          <a:spcPts val="0"/>
                        </a:spcBef>
                        <a:spcAft>
                          <a:spcPts val="0"/>
                        </a:spcAft>
                        <a:tabLst/>
                      </a:pPr>
                      <a:endParaRPr lang="en-ID" sz="1400" dirty="0">
                        <a:effectLst/>
                      </a:endParaRPr>
                    </a:p>
                  </a:txBody>
                  <a:tcPr marL="3526" marR="3526" marT="3526" marB="352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68192647"/>
                  </a:ext>
                </a:extLst>
              </a:tr>
            </a:tbl>
          </a:graphicData>
        </a:graphic>
      </p:graphicFrame>
    </p:spTree>
    <p:extLst>
      <p:ext uri="{BB962C8B-B14F-4D97-AF65-F5344CB8AC3E}">
        <p14:creationId xmlns:p14="http://schemas.microsoft.com/office/powerpoint/2010/main" val="24946468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69494" y="1393373"/>
            <a:ext cx="9203419" cy="1756229"/>
          </a:xfrm>
        </p:spPr>
        <p:txBody>
          <a:bodyPr/>
          <a:lstStyle/>
          <a:p>
            <a:pPr algn="l"/>
            <a:r>
              <a:rPr lang="id-ID" sz="6000" b="1" dirty="0">
                <a:solidFill>
                  <a:srgbClr val="0070C0"/>
                </a:solidFill>
                <a:effectLst>
                  <a:outerShdw blurRad="38100" dist="38100" dir="2700000" algn="tl">
                    <a:srgbClr val="000000">
                      <a:alpha val="43137"/>
                    </a:srgbClr>
                  </a:outerShdw>
                </a:effectLst>
              </a:rPr>
              <a:t>PENERAPAN KESELAMATAN DAN KESEHATAN KERJA</a:t>
            </a:r>
          </a:p>
        </p:txBody>
      </p:sp>
      <p:pic>
        <p:nvPicPr>
          <p:cNvPr id="3" name="Picture 2">
            <a:extLst>
              <a:ext uri="{FF2B5EF4-FFF2-40B4-BE49-F238E27FC236}">
                <a16:creationId xmlns:a16="http://schemas.microsoft.com/office/drawing/2014/main" id="{812CB67A-6A5F-4908-BCF4-FD86E68DD758}"/>
              </a:ext>
            </a:extLst>
          </p:cNvPr>
          <p:cNvPicPr>
            <a:picLocks noChangeAspect="1"/>
          </p:cNvPicPr>
          <p:nvPr/>
        </p:nvPicPr>
        <p:blipFill>
          <a:blip r:embed="rId2"/>
          <a:stretch>
            <a:fillRect/>
          </a:stretch>
        </p:blipFill>
        <p:spPr>
          <a:xfrm>
            <a:off x="1045929" y="3410858"/>
            <a:ext cx="2639797" cy="3798137"/>
          </a:xfrm>
          <a:prstGeom prst="rect">
            <a:avLst/>
          </a:prstGeom>
        </p:spPr>
      </p:pic>
    </p:spTree>
    <p:extLst>
      <p:ext uri="{BB962C8B-B14F-4D97-AF65-F5344CB8AC3E}">
        <p14:creationId xmlns:p14="http://schemas.microsoft.com/office/powerpoint/2010/main" val="4207560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0E7351F-0C1F-4856-AEEB-5CF3E7C96220}"/>
              </a:ext>
            </a:extLst>
          </p:cNvPr>
          <p:cNvSpPr>
            <a:spLocks noGrp="1"/>
          </p:cNvSpPr>
          <p:nvPr>
            <p:ph idx="1"/>
          </p:nvPr>
        </p:nvSpPr>
        <p:spPr>
          <a:xfrm>
            <a:off x="760461" y="922916"/>
            <a:ext cx="8596668" cy="3880773"/>
          </a:xfrm>
        </p:spPr>
        <p:txBody>
          <a:bodyPr>
            <a:normAutofit/>
          </a:bodyPr>
          <a:lstStyle/>
          <a:p>
            <a:pPr marL="0" indent="0">
              <a:buNone/>
            </a:pPr>
            <a:r>
              <a:rPr lang="en-US" sz="2400" dirty="0"/>
              <a:t>B.  ANGGARAN YANG MEMADAI</a:t>
            </a:r>
            <a:endParaRPr lang="en-ID" sz="2400" dirty="0"/>
          </a:p>
        </p:txBody>
      </p:sp>
      <p:sp>
        <p:nvSpPr>
          <p:cNvPr id="2" name="Rectangle 1"/>
          <p:cNvSpPr/>
          <p:nvPr/>
        </p:nvSpPr>
        <p:spPr>
          <a:xfrm>
            <a:off x="527124" y="1481142"/>
            <a:ext cx="9672918" cy="4524315"/>
          </a:xfrm>
          <a:prstGeom prst="rect">
            <a:avLst/>
          </a:prstGeom>
        </p:spPr>
        <p:txBody>
          <a:bodyPr wrap="square">
            <a:spAutoFit/>
          </a:bodyPr>
          <a:lstStyle/>
          <a:p>
            <a:pPr marL="625475" lvl="1">
              <a:defRPr/>
            </a:pPr>
            <a:r>
              <a:rPr lang="en-US" sz="3200" b="1" kern="0" dirty="0">
                <a:solidFill>
                  <a:srgbClr val="C00000"/>
                </a:solidFill>
                <a:latin typeface="Calibri" pitchFamily="34" charset="0"/>
                <a:cs typeface="Calibri" pitchFamily="34" charset="0"/>
              </a:rPr>
              <a:t>Perusahaan </a:t>
            </a:r>
            <a:r>
              <a:rPr lang="en-US" sz="3200" b="1" kern="0" dirty="0" err="1">
                <a:solidFill>
                  <a:srgbClr val="C00000"/>
                </a:solidFill>
                <a:latin typeface="Calibri" pitchFamily="34" charset="0"/>
                <a:cs typeface="Calibri" pitchFamily="34" charset="0"/>
              </a:rPr>
              <a:t>harus</a:t>
            </a:r>
            <a:r>
              <a:rPr lang="en-US" sz="3200" b="1" kern="0" dirty="0">
                <a:solidFill>
                  <a:srgbClr val="C00000"/>
                </a:solidFill>
                <a:latin typeface="Calibri" pitchFamily="34" charset="0"/>
                <a:cs typeface="Calibri" pitchFamily="34" charset="0"/>
              </a:rPr>
              <a:t> </a:t>
            </a:r>
            <a:r>
              <a:rPr lang="en-US" sz="3200" b="1" kern="0" dirty="0" err="1">
                <a:solidFill>
                  <a:srgbClr val="C00000"/>
                </a:solidFill>
                <a:latin typeface="Calibri" pitchFamily="34" charset="0"/>
                <a:cs typeface="Calibri" pitchFamily="34" charset="0"/>
              </a:rPr>
              <a:t>mengalokasikan</a:t>
            </a:r>
            <a:r>
              <a:rPr lang="en-US" sz="3200" b="1" kern="0" dirty="0">
                <a:solidFill>
                  <a:srgbClr val="C00000"/>
                </a:solidFill>
                <a:latin typeface="Calibri" pitchFamily="34" charset="0"/>
                <a:cs typeface="Calibri" pitchFamily="34" charset="0"/>
              </a:rPr>
              <a:t> </a:t>
            </a:r>
            <a:r>
              <a:rPr lang="en-US" sz="3200" b="1" kern="0" dirty="0" err="1">
                <a:solidFill>
                  <a:srgbClr val="C00000"/>
                </a:solidFill>
                <a:latin typeface="Calibri" pitchFamily="34" charset="0"/>
                <a:cs typeface="Calibri" pitchFamily="34" charset="0"/>
              </a:rPr>
              <a:t>untuk</a:t>
            </a:r>
            <a:r>
              <a:rPr lang="en-US" sz="3200" b="1" kern="0" dirty="0">
                <a:solidFill>
                  <a:srgbClr val="C00000"/>
                </a:solidFill>
                <a:latin typeface="Calibri" pitchFamily="34" charset="0"/>
                <a:cs typeface="Calibri" pitchFamily="34" charset="0"/>
              </a:rPr>
              <a:t> </a:t>
            </a:r>
            <a:r>
              <a:rPr lang="en-US" sz="3200" b="1" kern="0" dirty="0" err="1">
                <a:solidFill>
                  <a:srgbClr val="C00000"/>
                </a:solidFill>
                <a:latin typeface="Calibri" pitchFamily="34" charset="0"/>
                <a:cs typeface="Calibri" pitchFamily="34" charset="0"/>
              </a:rPr>
              <a:t>pelaksanaan</a:t>
            </a:r>
            <a:r>
              <a:rPr lang="en-US" sz="3200" b="1" kern="0" dirty="0">
                <a:solidFill>
                  <a:srgbClr val="C00000"/>
                </a:solidFill>
                <a:latin typeface="Calibri" pitchFamily="34" charset="0"/>
                <a:cs typeface="Calibri" pitchFamily="34" charset="0"/>
              </a:rPr>
              <a:t> K3 </a:t>
            </a:r>
            <a:r>
              <a:rPr lang="en-US" sz="3200" b="1" kern="0" dirty="0" err="1">
                <a:solidFill>
                  <a:srgbClr val="C00000"/>
                </a:solidFill>
                <a:latin typeface="Calibri" pitchFamily="34" charset="0"/>
                <a:cs typeface="Calibri" pitchFamily="34" charset="0"/>
              </a:rPr>
              <a:t>secara</a:t>
            </a:r>
            <a:r>
              <a:rPr lang="en-US" sz="3200" b="1" kern="0" dirty="0">
                <a:solidFill>
                  <a:srgbClr val="C00000"/>
                </a:solidFill>
                <a:latin typeface="Calibri" pitchFamily="34" charset="0"/>
                <a:cs typeface="Calibri" pitchFamily="34" charset="0"/>
              </a:rPr>
              <a:t> </a:t>
            </a:r>
            <a:r>
              <a:rPr lang="en-US" sz="3200" b="1" kern="0" dirty="0" err="1">
                <a:solidFill>
                  <a:srgbClr val="C00000"/>
                </a:solidFill>
                <a:latin typeface="Calibri" pitchFamily="34" charset="0"/>
                <a:cs typeface="Calibri" pitchFamily="34" charset="0"/>
              </a:rPr>
              <a:t>menyeluruh</a:t>
            </a:r>
            <a:r>
              <a:rPr lang="en-US" sz="3200" b="1" kern="0" dirty="0">
                <a:solidFill>
                  <a:srgbClr val="C00000"/>
                </a:solidFill>
                <a:latin typeface="Calibri" pitchFamily="34" charset="0"/>
                <a:cs typeface="Calibri" pitchFamily="34" charset="0"/>
              </a:rPr>
              <a:t> </a:t>
            </a:r>
            <a:r>
              <a:rPr lang="en-US" sz="3200" b="1" kern="0" dirty="0" err="1">
                <a:solidFill>
                  <a:srgbClr val="C00000"/>
                </a:solidFill>
                <a:latin typeface="Calibri" pitchFamily="34" charset="0"/>
                <a:cs typeface="Calibri" pitchFamily="34" charset="0"/>
              </a:rPr>
              <a:t>antara</a:t>
            </a:r>
            <a:r>
              <a:rPr lang="en-US" sz="3200" b="1" kern="0" dirty="0">
                <a:solidFill>
                  <a:srgbClr val="C00000"/>
                </a:solidFill>
                <a:latin typeface="Calibri" pitchFamily="34" charset="0"/>
                <a:cs typeface="Calibri" pitchFamily="34" charset="0"/>
              </a:rPr>
              <a:t> lain </a:t>
            </a:r>
            <a:r>
              <a:rPr lang="en-US" sz="3200" b="1" kern="0" dirty="0" err="1">
                <a:solidFill>
                  <a:srgbClr val="C00000"/>
                </a:solidFill>
                <a:latin typeface="Calibri" pitchFamily="34" charset="0"/>
                <a:cs typeface="Calibri" pitchFamily="34" charset="0"/>
              </a:rPr>
              <a:t>untuk</a:t>
            </a:r>
            <a:r>
              <a:rPr lang="en-US" sz="3200" b="1" kern="0" dirty="0">
                <a:solidFill>
                  <a:srgbClr val="C00000"/>
                </a:solidFill>
                <a:latin typeface="Calibri" pitchFamily="34" charset="0"/>
                <a:cs typeface="Calibri" pitchFamily="34" charset="0"/>
              </a:rPr>
              <a:t> </a:t>
            </a:r>
            <a:r>
              <a:rPr lang="id-ID" sz="3200" kern="0" dirty="0">
                <a:latin typeface="Calibri" pitchFamily="34" charset="0"/>
                <a:cs typeface="Calibri" pitchFamily="34" charset="0"/>
              </a:rPr>
              <a:t>:</a:t>
            </a:r>
          </a:p>
          <a:p>
            <a:pPr marL="1597025" lvl="2" indent="-514350">
              <a:buFont typeface="+mj-lt"/>
              <a:buAutoNum type="arabicParenR"/>
              <a:defRPr/>
            </a:pPr>
            <a:r>
              <a:rPr lang="id-ID" sz="3200" kern="0" dirty="0">
                <a:latin typeface="Calibri" pitchFamily="34" charset="0"/>
                <a:cs typeface="Calibri" pitchFamily="34" charset="0"/>
              </a:rPr>
              <a:t>Keberlangsungan organisasi;</a:t>
            </a:r>
          </a:p>
          <a:p>
            <a:pPr marL="1597025" lvl="2" indent="-514350">
              <a:buFont typeface="+mj-lt"/>
              <a:buAutoNum type="arabicParenR"/>
              <a:defRPr/>
            </a:pPr>
            <a:r>
              <a:rPr lang="id-ID" sz="3200" kern="0" dirty="0">
                <a:latin typeface="Calibri" pitchFamily="34" charset="0"/>
                <a:cs typeface="Calibri" pitchFamily="34" charset="0"/>
              </a:rPr>
              <a:t>Pelatihan SDM</a:t>
            </a:r>
            <a:r>
              <a:rPr lang="en-US" sz="3200" kern="0" dirty="0">
                <a:latin typeface="Calibri" pitchFamily="34" charset="0"/>
                <a:cs typeface="Calibri" pitchFamily="34" charset="0"/>
              </a:rPr>
              <a:t> </a:t>
            </a:r>
            <a:r>
              <a:rPr lang="en-US" sz="3200" kern="0" dirty="0" err="1">
                <a:latin typeface="Calibri" pitchFamily="34" charset="0"/>
                <a:cs typeface="Calibri" pitchFamily="34" charset="0"/>
              </a:rPr>
              <a:t>dalam</a:t>
            </a:r>
            <a:r>
              <a:rPr lang="en-US" sz="3200" kern="0" dirty="0">
                <a:latin typeface="Calibri" pitchFamily="34" charset="0"/>
                <a:cs typeface="Calibri" pitchFamily="34" charset="0"/>
              </a:rPr>
              <a:t> </a:t>
            </a:r>
            <a:r>
              <a:rPr lang="en-US" sz="3200" kern="0" dirty="0" err="1">
                <a:latin typeface="Calibri" pitchFamily="34" charset="0"/>
                <a:cs typeface="Calibri" pitchFamily="34" charset="0"/>
              </a:rPr>
              <a:t>mewujudkan</a:t>
            </a:r>
            <a:r>
              <a:rPr lang="en-US" sz="3200" kern="0" dirty="0">
                <a:latin typeface="Calibri" pitchFamily="34" charset="0"/>
                <a:cs typeface="Calibri" pitchFamily="34" charset="0"/>
              </a:rPr>
              <a:t> </a:t>
            </a:r>
            <a:r>
              <a:rPr lang="en-US" sz="3200" kern="0" dirty="0" err="1">
                <a:latin typeface="Calibri" pitchFamily="34" charset="0"/>
                <a:cs typeface="Calibri" pitchFamily="34" charset="0"/>
              </a:rPr>
              <a:t>kompetensi</a:t>
            </a:r>
            <a:r>
              <a:rPr lang="en-US" sz="3200" kern="0" dirty="0">
                <a:latin typeface="Calibri" pitchFamily="34" charset="0"/>
                <a:cs typeface="Calibri" pitchFamily="34" charset="0"/>
              </a:rPr>
              <a:t> </a:t>
            </a:r>
            <a:r>
              <a:rPr lang="en-US" sz="3200" kern="0" dirty="0" err="1">
                <a:latin typeface="Calibri" pitchFamily="34" charset="0"/>
                <a:cs typeface="Calibri" pitchFamily="34" charset="0"/>
              </a:rPr>
              <a:t>kerja</a:t>
            </a:r>
            <a:r>
              <a:rPr lang="id-ID" sz="3200" kern="0" dirty="0">
                <a:latin typeface="Calibri" pitchFamily="34" charset="0"/>
                <a:cs typeface="Calibri" pitchFamily="34" charset="0"/>
              </a:rPr>
              <a:t>;</a:t>
            </a:r>
          </a:p>
          <a:p>
            <a:pPr marL="1597025" lvl="2" indent="-514350">
              <a:buFont typeface="+mj-lt"/>
              <a:buAutoNum type="arabicParenR"/>
              <a:defRPr/>
            </a:pPr>
            <a:r>
              <a:rPr lang="id-ID" sz="3200" kern="0" dirty="0">
                <a:latin typeface="Calibri" pitchFamily="34" charset="0"/>
                <a:cs typeface="Calibri" pitchFamily="34" charset="0"/>
              </a:rPr>
              <a:t>Pengadaan prasarana dan sarana</a:t>
            </a:r>
            <a:r>
              <a:rPr lang="en-US" sz="3200" kern="0" dirty="0">
                <a:latin typeface="Calibri" pitchFamily="34" charset="0"/>
                <a:cs typeface="Calibri" pitchFamily="34" charset="0"/>
              </a:rPr>
              <a:t> K3 </a:t>
            </a:r>
            <a:r>
              <a:rPr lang="en-US" sz="3200" kern="0" dirty="0" err="1">
                <a:latin typeface="Calibri" pitchFamily="34" charset="0"/>
                <a:cs typeface="Calibri" pitchFamily="34" charset="0"/>
              </a:rPr>
              <a:t>termasuk</a:t>
            </a:r>
            <a:r>
              <a:rPr lang="en-US" sz="3200" kern="0" dirty="0">
                <a:latin typeface="Calibri" pitchFamily="34" charset="0"/>
                <a:cs typeface="Calibri" pitchFamily="34" charset="0"/>
              </a:rPr>
              <a:t> </a:t>
            </a:r>
            <a:r>
              <a:rPr lang="en-US" sz="3200" kern="0" dirty="0" err="1">
                <a:latin typeface="Calibri" pitchFamily="34" charset="0"/>
                <a:cs typeface="Calibri" pitchFamily="34" charset="0"/>
              </a:rPr>
              <a:t>alat</a:t>
            </a:r>
            <a:r>
              <a:rPr lang="en-US" sz="3200" kern="0" dirty="0">
                <a:latin typeface="Calibri" pitchFamily="34" charset="0"/>
                <a:cs typeface="Calibri" pitchFamily="34" charset="0"/>
              </a:rPr>
              <a:t> </a:t>
            </a:r>
            <a:r>
              <a:rPr lang="en-US" sz="3200" kern="0" dirty="0" err="1">
                <a:latin typeface="Calibri" pitchFamily="34" charset="0"/>
                <a:cs typeface="Calibri" pitchFamily="34" charset="0"/>
              </a:rPr>
              <a:t>evakuasi</a:t>
            </a:r>
            <a:r>
              <a:rPr lang="en-US" sz="3200" kern="0" dirty="0">
                <a:latin typeface="Calibri" pitchFamily="34" charset="0"/>
                <a:cs typeface="Calibri" pitchFamily="34" charset="0"/>
              </a:rPr>
              <a:t>, </a:t>
            </a:r>
            <a:r>
              <a:rPr lang="en-US" sz="3200" kern="0" dirty="0" err="1">
                <a:latin typeface="Calibri" pitchFamily="34" charset="0"/>
                <a:cs typeface="Calibri" pitchFamily="34" charset="0"/>
              </a:rPr>
              <a:t>peralatan</a:t>
            </a:r>
            <a:r>
              <a:rPr lang="en-US" sz="3200" kern="0" dirty="0">
                <a:latin typeface="Calibri" pitchFamily="34" charset="0"/>
                <a:cs typeface="Calibri" pitchFamily="34" charset="0"/>
              </a:rPr>
              <a:t> </a:t>
            </a:r>
            <a:r>
              <a:rPr lang="en-US" sz="3200" kern="0" dirty="0" err="1">
                <a:latin typeface="Calibri" pitchFamily="34" charset="0"/>
                <a:cs typeface="Calibri" pitchFamily="34" charset="0"/>
              </a:rPr>
              <a:t>pengendalian</a:t>
            </a:r>
            <a:r>
              <a:rPr lang="en-US" sz="3200" kern="0" dirty="0">
                <a:latin typeface="Calibri" pitchFamily="34" charset="0"/>
                <a:cs typeface="Calibri" pitchFamily="34" charset="0"/>
              </a:rPr>
              <a:t>, </a:t>
            </a:r>
            <a:r>
              <a:rPr lang="en-US" sz="3200" kern="0" dirty="0" err="1">
                <a:latin typeface="Calibri" pitchFamily="34" charset="0"/>
                <a:cs typeface="Calibri" pitchFamily="34" charset="0"/>
              </a:rPr>
              <a:t>peralatan</a:t>
            </a:r>
            <a:r>
              <a:rPr lang="en-US" sz="3200" kern="0" dirty="0">
                <a:latin typeface="Calibri" pitchFamily="34" charset="0"/>
                <a:cs typeface="Calibri" pitchFamily="34" charset="0"/>
              </a:rPr>
              <a:t> </a:t>
            </a:r>
            <a:r>
              <a:rPr lang="en-US" sz="3200" kern="0" dirty="0" err="1">
                <a:latin typeface="Calibri" pitchFamily="34" charset="0"/>
                <a:cs typeface="Calibri" pitchFamily="34" charset="0"/>
              </a:rPr>
              <a:t>pelindung</a:t>
            </a:r>
            <a:r>
              <a:rPr lang="en-US" sz="3200" kern="0" dirty="0">
                <a:latin typeface="Calibri" pitchFamily="34" charset="0"/>
                <a:cs typeface="Calibri" pitchFamily="34" charset="0"/>
              </a:rPr>
              <a:t> </a:t>
            </a:r>
            <a:r>
              <a:rPr lang="en-US" sz="3200" kern="0" dirty="0" err="1">
                <a:latin typeface="Calibri" pitchFamily="34" charset="0"/>
                <a:cs typeface="Calibri" pitchFamily="34" charset="0"/>
              </a:rPr>
              <a:t>diri</a:t>
            </a:r>
            <a:endParaRPr lang="id-ID" sz="3200" dirty="0"/>
          </a:p>
        </p:txBody>
      </p:sp>
    </p:spTree>
    <p:extLst>
      <p:ext uri="{BB962C8B-B14F-4D97-AF65-F5344CB8AC3E}">
        <p14:creationId xmlns:p14="http://schemas.microsoft.com/office/powerpoint/2010/main" val="19928601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0E7351F-0C1F-4856-AEEB-5CF3E7C96220}"/>
              </a:ext>
            </a:extLst>
          </p:cNvPr>
          <p:cNvSpPr>
            <a:spLocks noGrp="1"/>
          </p:cNvSpPr>
          <p:nvPr>
            <p:ph idx="1"/>
          </p:nvPr>
        </p:nvSpPr>
        <p:spPr>
          <a:xfrm>
            <a:off x="276366" y="411928"/>
            <a:ext cx="10293021" cy="1040355"/>
          </a:xfrm>
        </p:spPr>
        <p:txBody>
          <a:bodyPr>
            <a:noAutofit/>
          </a:bodyPr>
          <a:lstStyle/>
          <a:p>
            <a:pPr marL="538163" indent="-538163">
              <a:buNone/>
            </a:pPr>
            <a:r>
              <a:rPr lang="en-ID" sz="3200" dirty="0"/>
              <a:t>C. </a:t>
            </a:r>
            <a:r>
              <a:rPr lang="en-ID" sz="3200" dirty="0" err="1"/>
              <a:t>Prosedur</a:t>
            </a:r>
            <a:r>
              <a:rPr lang="en-ID" sz="3200" dirty="0"/>
              <a:t> </a:t>
            </a:r>
            <a:r>
              <a:rPr lang="en-ID" sz="3200" dirty="0" err="1"/>
              <a:t>operasi</a:t>
            </a:r>
            <a:r>
              <a:rPr lang="en-ID" sz="3200" dirty="0"/>
              <a:t>/</a:t>
            </a:r>
            <a:r>
              <a:rPr lang="en-ID" sz="3200" dirty="0" err="1"/>
              <a:t>kerja</a:t>
            </a:r>
            <a:r>
              <a:rPr lang="en-ID" sz="3200" dirty="0"/>
              <a:t>, </a:t>
            </a:r>
            <a:r>
              <a:rPr lang="en-ID" sz="3200" dirty="0" err="1"/>
              <a:t>informasi</a:t>
            </a:r>
            <a:r>
              <a:rPr lang="en-ID" sz="3200" dirty="0"/>
              <a:t>, dan </a:t>
            </a:r>
            <a:r>
              <a:rPr lang="en-ID" sz="3200" dirty="0" err="1"/>
              <a:t>pelaporan</a:t>
            </a:r>
            <a:r>
              <a:rPr lang="en-ID" sz="3200" dirty="0"/>
              <a:t> </a:t>
            </a:r>
            <a:r>
              <a:rPr lang="en-ID" sz="3200" dirty="0" err="1"/>
              <a:t>serta</a:t>
            </a:r>
            <a:r>
              <a:rPr lang="en-ID" sz="3200" dirty="0"/>
              <a:t> </a:t>
            </a:r>
            <a:r>
              <a:rPr lang="en-ID" sz="3200" dirty="0" err="1"/>
              <a:t>pendokumentasian</a:t>
            </a:r>
            <a:r>
              <a:rPr lang="en-ID" sz="3200" dirty="0"/>
              <a:t> </a:t>
            </a:r>
            <a:endParaRPr lang="id-ID" sz="3200" dirty="0"/>
          </a:p>
          <a:p>
            <a:pPr marL="0" indent="0">
              <a:buNone/>
            </a:pPr>
            <a:endParaRPr lang="en-ID" sz="3200" dirty="0"/>
          </a:p>
        </p:txBody>
      </p:sp>
      <p:sp>
        <p:nvSpPr>
          <p:cNvPr id="2" name="Rectangle 1"/>
          <p:cNvSpPr/>
          <p:nvPr/>
        </p:nvSpPr>
        <p:spPr>
          <a:xfrm>
            <a:off x="645459" y="1691229"/>
            <a:ext cx="10703859" cy="5016758"/>
          </a:xfrm>
          <a:prstGeom prst="rect">
            <a:avLst/>
          </a:prstGeom>
        </p:spPr>
        <p:txBody>
          <a:bodyPr wrap="square">
            <a:spAutoFit/>
          </a:bodyPr>
          <a:lstStyle/>
          <a:p>
            <a:pPr marL="725488" lvl="2" indent="-725488">
              <a:buFont typeface="+mj-lt"/>
              <a:buAutoNum type="arabicParenR"/>
              <a:defRPr/>
            </a:pPr>
            <a:r>
              <a:rPr lang="id-ID" sz="3200" kern="0" dirty="0">
                <a:latin typeface="Calibri" pitchFamily="34" charset="0"/>
                <a:cs typeface="Calibri" pitchFamily="34" charset="0"/>
              </a:rPr>
              <a:t>Prosedur operasi/kerja untuk setiap jenis pekerjaan dan dibuat melalui JSA oleh personil yang kompeten;</a:t>
            </a:r>
          </a:p>
          <a:p>
            <a:pPr marL="725488" lvl="2" indent="-725488">
              <a:buFont typeface="+mj-lt"/>
              <a:buAutoNum type="arabicParenR"/>
              <a:defRPr/>
            </a:pPr>
            <a:r>
              <a:rPr lang="id-ID" sz="3200" kern="0" dirty="0">
                <a:latin typeface="Calibri" pitchFamily="34" charset="0"/>
                <a:cs typeface="Calibri" pitchFamily="34" charset="0"/>
              </a:rPr>
              <a:t>Prosedur informasi K3; ...........meliputi:</a:t>
            </a:r>
          </a:p>
          <a:p>
            <a:pPr marL="1425575" lvl="5" indent="-700088">
              <a:buFont typeface="+mj-lt"/>
              <a:buAutoNum type="alphaLcParenR"/>
              <a:defRPr/>
            </a:pPr>
            <a:r>
              <a:rPr lang="id-ID" sz="3200" kern="0" dirty="0">
                <a:latin typeface="Calibri" pitchFamily="34" charset="0"/>
                <a:cs typeface="Calibri" pitchFamily="34" charset="0"/>
              </a:rPr>
              <a:t>Persyaratan eksternal/ peraturan per-uu-an dan internal/ indikator kinerja K3;</a:t>
            </a:r>
          </a:p>
          <a:p>
            <a:pPr marL="2054225" lvl="3" indent="-514350">
              <a:buFont typeface="+mj-lt"/>
              <a:buAutoNum type="alphaLcParenR" startAt="2"/>
              <a:defRPr/>
            </a:pPr>
            <a:r>
              <a:rPr lang="id-ID" sz="3200" kern="0" dirty="0">
                <a:latin typeface="Calibri" pitchFamily="34" charset="0"/>
                <a:cs typeface="Calibri" pitchFamily="34" charset="0"/>
              </a:rPr>
              <a:t>Izin kerja;</a:t>
            </a:r>
          </a:p>
          <a:p>
            <a:pPr marL="2054225" lvl="3" indent="-514350">
              <a:buFont typeface="+mj-lt"/>
              <a:buAutoNum type="alphaLcParenR" startAt="2"/>
              <a:defRPr/>
            </a:pPr>
            <a:r>
              <a:rPr lang="id-ID" sz="3200" kern="0" dirty="0">
                <a:latin typeface="Calibri" pitchFamily="34" charset="0"/>
                <a:cs typeface="Calibri" pitchFamily="34" charset="0"/>
              </a:rPr>
              <a:t>Hasil identifikasi, penilaian, dal-risk,;</a:t>
            </a:r>
          </a:p>
          <a:p>
            <a:pPr marL="2054225" lvl="3" indent="-514350">
              <a:buFont typeface="+mj-lt"/>
              <a:buAutoNum type="alphaLcParenR" startAt="2"/>
              <a:defRPr/>
            </a:pPr>
            <a:r>
              <a:rPr lang="id-ID" sz="3200" kern="0" dirty="0">
                <a:latin typeface="Calibri" pitchFamily="34" charset="0"/>
                <a:cs typeface="Calibri" pitchFamily="34" charset="0"/>
              </a:rPr>
              <a:t>Kegiatan pelatihan;</a:t>
            </a:r>
          </a:p>
          <a:p>
            <a:pPr marL="2054225" lvl="3" indent="-514350">
              <a:buFont typeface="+mj-lt"/>
              <a:buAutoNum type="alphaLcParenR" startAt="2"/>
              <a:defRPr/>
            </a:pPr>
            <a:r>
              <a:rPr lang="id-ID" sz="3200" kern="0" dirty="0">
                <a:latin typeface="Calibri" pitchFamily="34" charset="0"/>
                <a:cs typeface="Calibri" pitchFamily="34" charset="0"/>
              </a:rPr>
              <a:t>Kegiatan inspeksi, kalibrasi dan pemeliharaan;</a:t>
            </a:r>
          </a:p>
          <a:p>
            <a:pPr marL="2054225" lvl="3" indent="-514350">
              <a:buFont typeface="+mj-lt"/>
              <a:buAutoNum type="alphaLcParenR" startAt="2"/>
              <a:defRPr/>
            </a:pPr>
            <a:r>
              <a:rPr lang="id-ID" sz="3200" kern="0" dirty="0">
                <a:latin typeface="Calibri" pitchFamily="34" charset="0"/>
                <a:cs typeface="Calibri" pitchFamily="34" charset="0"/>
              </a:rPr>
              <a:t>Pemantauan data;</a:t>
            </a:r>
          </a:p>
        </p:txBody>
      </p:sp>
    </p:spTree>
    <p:extLst>
      <p:ext uri="{BB962C8B-B14F-4D97-AF65-F5344CB8AC3E}">
        <p14:creationId xmlns:p14="http://schemas.microsoft.com/office/powerpoint/2010/main" val="18529653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45459" y="222211"/>
            <a:ext cx="10703859" cy="2554545"/>
          </a:xfrm>
          <a:prstGeom prst="rect">
            <a:avLst/>
          </a:prstGeom>
        </p:spPr>
        <p:txBody>
          <a:bodyPr wrap="square">
            <a:spAutoFit/>
          </a:bodyPr>
          <a:lstStyle/>
          <a:p>
            <a:pPr marL="2054225" lvl="3" indent="-514350">
              <a:buFont typeface="+mj-lt"/>
              <a:buAutoNum type="alphaLcParenR" startAt="7"/>
              <a:defRPr/>
            </a:pPr>
            <a:r>
              <a:rPr lang="id-ID" sz="3200" kern="0" dirty="0">
                <a:latin typeface="Calibri" pitchFamily="34" charset="0"/>
                <a:cs typeface="Calibri" pitchFamily="34" charset="0"/>
              </a:rPr>
              <a:t>Hasil pengkajian kec., insiden, keluhan dan TL;</a:t>
            </a:r>
          </a:p>
          <a:p>
            <a:pPr marL="2054225" lvl="3" indent="-514350">
              <a:buFont typeface="+mj-lt"/>
              <a:buAutoNum type="alphaLcParenR" startAt="8"/>
              <a:defRPr/>
            </a:pPr>
            <a:r>
              <a:rPr lang="id-ID" sz="3200" kern="0" dirty="0">
                <a:latin typeface="Calibri" pitchFamily="34" charset="0"/>
                <a:cs typeface="Calibri" pitchFamily="34" charset="0"/>
              </a:rPr>
              <a:t> Identifikasi produk termasuk komposisinya;</a:t>
            </a:r>
          </a:p>
          <a:p>
            <a:pPr marL="2054225" lvl="3" indent="-514350">
              <a:buFont typeface="+mj-lt"/>
              <a:buAutoNum type="alphaLcParenR" startAt="8"/>
              <a:defRPr/>
            </a:pPr>
            <a:r>
              <a:rPr lang="id-ID" sz="3200" kern="0" dirty="0">
                <a:latin typeface="Calibri" pitchFamily="34" charset="0"/>
                <a:cs typeface="Calibri" pitchFamily="34" charset="0"/>
              </a:rPr>
              <a:t>Pemasok dan kontraktor;</a:t>
            </a:r>
          </a:p>
          <a:p>
            <a:pPr marL="2054225" lvl="3" indent="-514350">
              <a:buFont typeface="+mj-lt"/>
              <a:buAutoNum type="alphaLcParenR" startAt="8"/>
              <a:defRPr/>
            </a:pPr>
            <a:r>
              <a:rPr lang="id-ID" sz="3200" kern="0" dirty="0">
                <a:latin typeface="Calibri" pitchFamily="34" charset="0"/>
                <a:cs typeface="Calibri" pitchFamily="34" charset="0"/>
              </a:rPr>
              <a:t>Audit dan peninjauan ulang.</a:t>
            </a:r>
          </a:p>
          <a:p>
            <a:pPr marL="1425575" lvl="5" indent="-700088">
              <a:buFont typeface="+mj-lt"/>
              <a:buAutoNum type="alphaLcParenR"/>
              <a:defRPr/>
            </a:pPr>
            <a:endParaRPr lang="id-ID" sz="3200" kern="0" dirty="0">
              <a:latin typeface="Calibri" pitchFamily="34" charset="0"/>
              <a:cs typeface="Calibri" pitchFamily="34" charset="0"/>
            </a:endParaRPr>
          </a:p>
        </p:txBody>
      </p:sp>
      <p:sp>
        <p:nvSpPr>
          <p:cNvPr id="5" name="Rectangle 4"/>
          <p:cNvSpPr/>
          <p:nvPr/>
        </p:nvSpPr>
        <p:spPr>
          <a:xfrm>
            <a:off x="-1" y="2298876"/>
            <a:ext cx="10703859" cy="4524315"/>
          </a:xfrm>
          <a:prstGeom prst="rect">
            <a:avLst/>
          </a:prstGeom>
        </p:spPr>
        <p:txBody>
          <a:bodyPr wrap="square">
            <a:spAutoFit/>
          </a:bodyPr>
          <a:lstStyle/>
          <a:p>
            <a:pPr marL="1597025" lvl="2" indent="-514350">
              <a:buFont typeface="+mj-lt"/>
              <a:buAutoNum type="arabicParenR" startAt="3"/>
              <a:defRPr/>
            </a:pPr>
            <a:r>
              <a:rPr lang="id-ID" sz="3200" kern="0" dirty="0">
                <a:latin typeface="Calibri" pitchFamily="34" charset="0"/>
                <a:cs typeface="Calibri" pitchFamily="34" charset="0"/>
              </a:rPr>
              <a:t>Prosedur pelaporan informasi terkait, terdiri atas:</a:t>
            </a:r>
          </a:p>
          <a:p>
            <a:pPr marL="2054225" lvl="3" indent="-441325">
              <a:buFont typeface="+mj-lt"/>
              <a:buAutoNum type="alphaLcParenR"/>
              <a:defRPr/>
            </a:pPr>
            <a:r>
              <a:rPr lang="id-ID" sz="3200" kern="0" dirty="0">
                <a:latin typeface="Calibri" pitchFamily="34" charset="0"/>
                <a:cs typeface="Calibri" pitchFamily="34" charset="0"/>
              </a:rPr>
              <a:t>Prosedur pelaporan internal;</a:t>
            </a:r>
          </a:p>
          <a:p>
            <a:pPr marL="2054225" lvl="3" indent="-441325">
              <a:buFont typeface="+mj-lt"/>
              <a:buAutoNum type="alphaLcParenR"/>
              <a:defRPr/>
            </a:pPr>
            <a:r>
              <a:rPr lang="id-ID" sz="3200" kern="0" dirty="0">
                <a:latin typeface="Calibri" pitchFamily="34" charset="0"/>
                <a:cs typeface="Calibri" pitchFamily="34" charset="0"/>
              </a:rPr>
              <a:t>Prosedur pelaporan eksternal.</a:t>
            </a:r>
          </a:p>
          <a:p>
            <a:pPr marL="1597025" lvl="2" indent="-514350">
              <a:buFont typeface="+mj-lt"/>
              <a:buAutoNum type="arabicParenR" startAt="4"/>
              <a:defRPr/>
            </a:pPr>
            <a:r>
              <a:rPr lang="id-ID" sz="3200" kern="0" dirty="0">
                <a:latin typeface="Calibri" pitchFamily="34" charset="0"/>
                <a:cs typeface="Calibri" pitchFamily="34" charset="0"/>
              </a:rPr>
              <a:t>Pendokumentasian kegiatan K3</a:t>
            </a:r>
            <a:endParaRPr lang="en-US" sz="3200" kern="0" dirty="0">
              <a:latin typeface="Calibri" pitchFamily="34" charset="0"/>
              <a:cs typeface="Calibri" pitchFamily="34" charset="0"/>
            </a:endParaRPr>
          </a:p>
          <a:p>
            <a:pPr marL="2130425" lvl="2" indent="-514350">
              <a:buFont typeface="+mj-lt"/>
              <a:buAutoNum type="alphaLcParenR"/>
              <a:defRPr/>
            </a:pPr>
            <a:r>
              <a:rPr lang="en-US" sz="3200" kern="0" dirty="0" err="1">
                <a:latin typeface="Calibri" pitchFamily="34" charset="0"/>
                <a:cs typeface="Calibri" pitchFamily="34" charset="0"/>
              </a:rPr>
              <a:t>Menyatakan</a:t>
            </a:r>
            <a:r>
              <a:rPr lang="en-US" sz="3200" kern="0" dirty="0">
                <a:latin typeface="Calibri" pitchFamily="34" charset="0"/>
                <a:cs typeface="Calibri" pitchFamily="34" charset="0"/>
              </a:rPr>
              <a:t> </a:t>
            </a:r>
            <a:r>
              <a:rPr lang="en-US" sz="3200" kern="0" dirty="0" err="1">
                <a:latin typeface="Calibri" pitchFamily="34" charset="0"/>
                <a:cs typeface="Calibri" pitchFamily="34" charset="0"/>
              </a:rPr>
              <a:t>secara</a:t>
            </a:r>
            <a:r>
              <a:rPr lang="en-US" sz="3200" kern="0" dirty="0">
                <a:latin typeface="Calibri" pitchFamily="34" charset="0"/>
                <a:cs typeface="Calibri" pitchFamily="34" charset="0"/>
              </a:rPr>
              <a:t> </a:t>
            </a:r>
            <a:r>
              <a:rPr lang="en-US" sz="3200" kern="0" dirty="0" err="1">
                <a:latin typeface="Calibri" pitchFamily="34" charset="0"/>
                <a:cs typeface="Calibri" pitchFamily="34" charset="0"/>
              </a:rPr>
              <a:t>sistematik</a:t>
            </a:r>
            <a:r>
              <a:rPr lang="en-US" sz="3200" kern="0" dirty="0">
                <a:latin typeface="Calibri" pitchFamily="34" charset="0"/>
                <a:cs typeface="Calibri" pitchFamily="34" charset="0"/>
              </a:rPr>
              <a:t> </a:t>
            </a:r>
            <a:r>
              <a:rPr lang="en-US" sz="3200" kern="0" dirty="0" err="1">
                <a:latin typeface="Calibri" pitchFamily="34" charset="0"/>
                <a:cs typeface="Calibri" pitchFamily="34" charset="0"/>
              </a:rPr>
              <a:t>kebijakan</a:t>
            </a:r>
            <a:r>
              <a:rPr lang="en-US" sz="3200" kern="0" dirty="0">
                <a:latin typeface="Calibri" pitchFamily="34" charset="0"/>
                <a:cs typeface="Calibri" pitchFamily="34" charset="0"/>
              </a:rPr>
              <a:t>, </a:t>
            </a:r>
            <a:r>
              <a:rPr lang="en-US" sz="3200" kern="0" dirty="0" err="1">
                <a:latin typeface="Calibri" pitchFamily="34" charset="0"/>
                <a:cs typeface="Calibri" pitchFamily="34" charset="0"/>
              </a:rPr>
              <a:t>tujuan</a:t>
            </a:r>
            <a:r>
              <a:rPr lang="en-US" sz="3200" kern="0" dirty="0">
                <a:latin typeface="Calibri" pitchFamily="34" charset="0"/>
                <a:cs typeface="Calibri" pitchFamily="34" charset="0"/>
              </a:rPr>
              <a:t> dan </a:t>
            </a:r>
            <a:r>
              <a:rPr lang="en-US" sz="3200" kern="0" dirty="0" err="1">
                <a:latin typeface="Calibri" pitchFamily="34" charset="0"/>
                <a:cs typeface="Calibri" pitchFamily="34" charset="0"/>
              </a:rPr>
              <a:t>sasaran</a:t>
            </a:r>
            <a:r>
              <a:rPr lang="en-US" sz="3200" kern="0" dirty="0">
                <a:latin typeface="Calibri" pitchFamily="34" charset="0"/>
                <a:cs typeface="Calibri" pitchFamily="34" charset="0"/>
              </a:rPr>
              <a:t> K3</a:t>
            </a:r>
          </a:p>
          <a:p>
            <a:pPr marL="2130425" lvl="2" indent="-514350">
              <a:buFont typeface="+mj-lt"/>
              <a:buAutoNum type="alphaLcParenR"/>
              <a:defRPr/>
            </a:pPr>
            <a:r>
              <a:rPr lang="en-US" sz="3200" kern="0" dirty="0" err="1">
                <a:latin typeface="Calibri" pitchFamily="34" charset="0"/>
                <a:cs typeface="Calibri" pitchFamily="34" charset="0"/>
              </a:rPr>
              <a:t>Menguraikan</a:t>
            </a:r>
            <a:r>
              <a:rPr lang="en-US" sz="3200" kern="0" dirty="0">
                <a:latin typeface="Calibri" pitchFamily="34" charset="0"/>
                <a:cs typeface="Calibri" pitchFamily="34" charset="0"/>
              </a:rPr>
              <a:t> </a:t>
            </a:r>
            <a:r>
              <a:rPr lang="en-US" sz="3200" kern="0" dirty="0" err="1">
                <a:latin typeface="Calibri" pitchFamily="34" charset="0"/>
                <a:cs typeface="Calibri" pitchFamily="34" charset="0"/>
              </a:rPr>
              <a:t>sarana</a:t>
            </a:r>
            <a:r>
              <a:rPr lang="en-US" sz="3200" kern="0" dirty="0">
                <a:latin typeface="Calibri" pitchFamily="34" charset="0"/>
                <a:cs typeface="Calibri" pitchFamily="34" charset="0"/>
              </a:rPr>
              <a:t> </a:t>
            </a:r>
            <a:r>
              <a:rPr lang="en-US" sz="3200" kern="0" dirty="0" err="1">
                <a:latin typeface="Calibri" pitchFamily="34" charset="0"/>
                <a:cs typeface="Calibri" pitchFamily="34" charset="0"/>
              </a:rPr>
              <a:t>pencapaian</a:t>
            </a:r>
            <a:r>
              <a:rPr lang="en-US" sz="3200" kern="0" dirty="0">
                <a:latin typeface="Calibri" pitchFamily="34" charset="0"/>
                <a:cs typeface="Calibri" pitchFamily="34" charset="0"/>
              </a:rPr>
              <a:t> </a:t>
            </a:r>
          </a:p>
          <a:p>
            <a:pPr marL="2130425" lvl="2" indent="-514350">
              <a:buFont typeface="+mj-lt"/>
              <a:buAutoNum type="alphaLcParenR"/>
              <a:defRPr/>
            </a:pPr>
            <a:r>
              <a:rPr lang="en-US" sz="3200" kern="0" dirty="0" err="1">
                <a:latin typeface="Calibri" pitchFamily="34" charset="0"/>
                <a:cs typeface="Calibri" pitchFamily="34" charset="0"/>
              </a:rPr>
              <a:t>Menunjuk</a:t>
            </a:r>
            <a:r>
              <a:rPr lang="en-US" sz="3200" kern="0" dirty="0">
                <a:latin typeface="Calibri" pitchFamily="34" charset="0"/>
                <a:cs typeface="Calibri" pitchFamily="34" charset="0"/>
              </a:rPr>
              <a:t> </a:t>
            </a:r>
            <a:r>
              <a:rPr lang="en-US" sz="3200" kern="0" dirty="0" err="1">
                <a:latin typeface="Calibri" pitchFamily="34" charset="0"/>
                <a:cs typeface="Calibri" pitchFamily="34" charset="0"/>
              </a:rPr>
              <a:t>bahwa</a:t>
            </a:r>
            <a:r>
              <a:rPr lang="en-US" sz="3200" kern="0" dirty="0">
                <a:latin typeface="Calibri" pitchFamily="34" charset="0"/>
                <a:cs typeface="Calibri" pitchFamily="34" charset="0"/>
              </a:rPr>
              <a:t> </a:t>
            </a:r>
            <a:r>
              <a:rPr lang="en-US" sz="3200" kern="0" dirty="0" err="1">
                <a:latin typeface="Calibri" pitchFamily="34" charset="0"/>
                <a:cs typeface="Calibri" pitchFamily="34" charset="0"/>
              </a:rPr>
              <a:t>unsur</a:t>
            </a:r>
            <a:r>
              <a:rPr lang="en-US" sz="3200" kern="0" dirty="0">
                <a:latin typeface="Calibri" pitchFamily="34" charset="0"/>
                <a:cs typeface="Calibri" pitchFamily="34" charset="0"/>
              </a:rPr>
              <a:t> </a:t>
            </a:r>
            <a:r>
              <a:rPr lang="en-US" sz="3200" kern="0" dirty="0" err="1">
                <a:latin typeface="Calibri" pitchFamily="34" charset="0"/>
                <a:cs typeface="Calibri" pitchFamily="34" charset="0"/>
              </a:rPr>
              <a:t>unsur</a:t>
            </a:r>
            <a:r>
              <a:rPr lang="en-US" sz="3200" kern="0" dirty="0">
                <a:latin typeface="Calibri" pitchFamily="34" charset="0"/>
                <a:cs typeface="Calibri" pitchFamily="34" charset="0"/>
              </a:rPr>
              <a:t> SMK3 </a:t>
            </a:r>
            <a:r>
              <a:rPr lang="en-US" sz="3200" kern="0" dirty="0" err="1">
                <a:latin typeface="Calibri" pitchFamily="34" charset="0"/>
                <a:cs typeface="Calibri" pitchFamily="34" charset="0"/>
              </a:rPr>
              <a:t>yg</a:t>
            </a:r>
            <a:r>
              <a:rPr lang="en-US" sz="3200" kern="0" dirty="0">
                <a:latin typeface="Calibri" pitchFamily="34" charset="0"/>
                <a:cs typeface="Calibri" pitchFamily="34" charset="0"/>
              </a:rPr>
              <a:t> </a:t>
            </a:r>
            <a:r>
              <a:rPr lang="en-US" sz="3200" kern="0" dirty="0" err="1">
                <a:latin typeface="Calibri" pitchFamily="34" charset="0"/>
                <a:cs typeface="Calibri" pitchFamily="34" charset="0"/>
              </a:rPr>
              <a:t>sesuai</a:t>
            </a:r>
            <a:r>
              <a:rPr lang="en-US" sz="3200" kern="0" dirty="0">
                <a:latin typeface="Calibri" pitchFamily="34" charset="0"/>
                <a:cs typeface="Calibri" pitchFamily="34" charset="0"/>
              </a:rPr>
              <a:t> </a:t>
            </a:r>
            <a:r>
              <a:rPr lang="en-US" sz="3200" kern="0" dirty="0" err="1">
                <a:latin typeface="Calibri" pitchFamily="34" charset="0"/>
                <a:cs typeface="Calibri" pitchFamily="34" charset="0"/>
              </a:rPr>
              <a:t>telah</a:t>
            </a:r>
            <a:r>
              <a:rPr lang="en-US" sz="3200" kern="0" dirty="0">
                <a:latin typeface="Calibri" pitchFamily="34" charset="0"/>
                <a:cs typeface="Calibri" pitchFamily="34" charset="0"/>
              </a:rPr>
              <a:t> </a:t>
            </a:r>
            <a:r>
              <a:rPr lang="en-US" sz="3200" kern="0" dirty="0" err="1">
                <a:latin typeface="Calibri" pitchFamily="34" charset="0"/>
                <a:cs typeface="Calibri" pitchFamily="34" charset="0"/>
              </a:rPr>
              <a:t>diterapkan</a:t>
            </a:r>
            <a:endParaRPr lang="id-ID" sz="3200" kern="0" dirty="0">
              <a:latin typeface="Calibri" pitchFamily="34" charset="0"/>
              <a:cs typeface="Calibri" pitchFamily="34" charset="0"/>
            </a:endParaRPr>
          </a:p>
        </p:txBody>
      </p:sp>
    </p:spTree>
    <p:extLst>
      <p:ext uri="{BB962C8B-B14F-4D97-AF65-F5344CB8AC3E}">
        <p14:creationId xmlns:p14="http://schemas.microsoft.com/office/powerpoint/2010/main" val="15013998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835836"/>
            <a:ext cx="10703859" cy="5016758"/>
          </a:xfrm>
          <a:prstGeom prst="rect">
            <a:avLst/>
          </a:prstGeom>
        </p:spPr>
        <p:txBody>
          <a:bodyPr wrap="square">
            <a:spAutoFit/>
          </a:bodyPr>
          <a:lstStyle/>
          <a:p>
            <a:pPr marL="1082675" lvl="2">
              <a:defRPr/>
            </a:pPr>
            <a:r>
              <a:rPr lang="en-US" sz="3200" kern="0" dirty="0" err="1">
                <a:latin typeface="Calibri" pitchFamily="34" charset="0"/>
                <a:cs typeface="Calibri" pitchFamily="34" charset="0"/>
              </a:rPr>
              <a:t>Dalam</a:t>
            </a:r>
            <a:r>
              <a:rPr lang="en-US" sz="3200" kern="0" dirty="0">
                <a:latin typeface="Calibri" pitchFamily="34" charset="0"/>
                <a:cs typeface="Calibri" pitchFamily="34" charset="0"/>
              </a:rPr>
              <a:t> </a:t>
            </a:r>
            <a:r>
              <a:rPr lang="en-US" sz="3200" kern="0" dirty="0" err="1">
                <a:latin typeface="Calibri" pitchFamily="34" charset="0"/>
                <a:cs typeface="Calibri" pitchFamily="34" charset="0"/>
              </a:rPr>
              <a:t>pendokumentasian</a:t>
            </a:r>
            <a:r>
              <a:rPr lang="en-US" sz="3200" kern="0" dirty="0">
                <a:latin typeface="Calibri" pitchFamily="34" charset="0"/>
                <a:cs typeface="Calibri" pitchFamily="34" charset="0"/>
              </a:rPr>
              <a:t> </a:t>
            </a:r>
            <a:r>
              <a:rPr lang="en-US" sz="3200" kern="0" dirty="0" err="1">
                <a:latin typeface="Calibri" pitchFamily="34" charset="0"/>
                <a:cs typeface="Calibri" pitchFamily="34" charset="0"/>
              </a:rPr>
              <a:t>kegiatan</a:t>
            </a:r>
            <a:r>
              <a:rPr lang="en-US" sz="3200" kern="0" dirty="0">
                <a:latin typeface="Calibri" pitchFamily="34" charset="0"/>
                <a:cs typeface="Calibri" pitchFamily="34" charset="0"/>
              </a:rPr>
              <a:t> K3, </a:t>
            </a:r>
            <a:r>
              <a:rPr lang="en-US" sz="3200" kern="0" dirty="0" err="1">
                <a:latin typeface="Calibri" pitchFamily="34" charset="0"/>
                <a:cs typeface="Calibri" pitchFamily="34" charset="0"/>
              </a:rPr>
              <a:t>perusahan</a:t>
            </a:r>
            <a:r>
              <a:rPr lang="en-US" sz="3200" kern="0" dirty="0">
                <a:latin typeface="Calibri" pitchFamily="34" charset="0"/>
                <a:cs typeface="Calibri" pitchFamily="34" charset="0"/>
              </a:rPr>
              <a:t> </a:t>
            </a:r>
            <a:r>
              <a:rPr lang="en-US" sz="3200" kern="0" dirty="0" err="1">
                <a:latin typeface="Calibri" pitchFamily="34" charset="0"/>
                <a:cs typeface="Calibri" pitchFamily="34" charset="0"/>
              </a:rPr>
              <a:t>haus</a:t>
            </a:r>
            <a:r>
              <a:rPr lang="en-US" sz="3200" kern="0" dirty="0">
                <a:latin typeface="Calibri" pitchFamily="34" charset="0"/>
                <a:cs typeface="Calibri" pitchFamily="34" charset="0"/>
              </a:rPr>
              <a:t> </a:t>
            </a:r>
            <a:r>
              <a:rPr lang="en-US" sz="3200" kern="0" dirty="0" err="1">
                <a:latin typeface="Calibri" pitchFamily="34" charset="0"/>
                <a:cs typeface="Calibri" pitchFamily="34" charset="0"/>
              </a:rPr>
              <a:t>menjamin</a:t>
            </a:r>
            <a:r>
              <a:rPr lang="en-US" sz="3200" kern="0" dirty="0">
                <a:latin typeface="Calibri" pitchFamily="34" charset="0"/>
                <a:cs typeface="Calibri" pitchFamily="34" charset="0"/>
              </a:rPr>
              <a:t> </a:t>
            </a:r>
            <a:r>
              <a:rPr lang="en-US" sz="3200" kern="0" dirty="0" err="1">
                <a:latin typeface="Calibri" pitchFamily="34" charset="0"/>
                <a:cs typeface="Calibri" pitchFamily="34" charset="0"/>
              </a:rPr>
              <a:t>bahwa</a:t>
            </a:r>
            <a:r>
              <a:rPr lang="en-US" sz="3200" kern="0" dirty="0">
                <a:latin typeface="Calibri" pitchFamily="34" charset="0"/>
                <a:cs typeface="Calibri" pitchFamily="34" charset="0"/>
              </a:rPr>
              <a:t> :</a:t>
            </a:r>
          </a:p>
          <a:p>
            <a:pPr marL="2130425" lvl="2" indent="-514350">
              <a:buFont typeface="+mj-lt"/>
              <a:buAutoNum type="alphaLcParenR"/>
              <a:defRPr/>
            </a:pPr>
            <a:r>
              <a:rPr lang="en-US" sz="3200" kern="0" dirty="0" err="1">
                <a:latin typeface="Calibri" pitchFamily="34" charset="0"/>
                <a:cs typeface="Calibri" pitchFamily="34" charset="0"/>
              </a:rPr>
              <a:t>Dokumen</a:t>
            </a:r>
            <a:r>
              <a:rPr lang="en-US" sz="3200" kern="0" dirty="0">
                <a:latin typeface="Calibri" pitchFamily="34" charset="0"/>
                <a:cs typeface="Calibri" pitchFamily="34" charset="0"/>
              </a:rPr>
              <a:t> </a:t>
            </a:r>
            <a:r>
              <a:rPr lang="en-US" sz="3200" kern="0" dirty="0" err="1">
                <a:latin typeface="Calibri" pitchFamily="34" charset="0"/>
                <a:cs typeface="Calibri" pitchFamily="34" charset="0"/>
              </a:rPr>
              <a:t>dapat</a:t>
            </a:r>
            <a:r>
              <a:rPr lang="en-US" sz="3200" kern="0" dirty="0">
                <a:latin typeface="Calibri" pitchFamily="34" charset="0"/>
                <a:cs typeface="Calibri" pitchFamily="34" charset="0"/>
              </a:rPr>
              <a:t> </a:t>
            </a:r>
            <a:r>
              <a:rPr lang="en-US" sz="3200" kern="0" dirty="0" err="1">
                <a:latin typeface="Calibri" pitchFamily="34" charset="0"/>
                <a:cs typeface="Calibri" pitchFamily="34" charset="0"/>
              </a:rPr>
              <a:t>diidentifikasi</a:t>
            </a:r>
            <a:r>
              <a:rPr lang="en-US" sz="3200" kern="0" dirty="0">
                <a:latin typeface="Calibri" pitchFamily="34" charset="0"/>
                <a:cs typeface="Calibri" pitchFamily="34" charset="0"/>
              </a:rPr>
              <a:t> </a:t>
            </a:r>
            <a:r>
              <a:rPr lang="en-US" sz="3200" kern="0" dirty="0" err="1">
                <a:latin typeface="Calibri" pitchFamily="34" charset="0"/>
                <a:cs typeface="Calibri" pitchFamily="34" charset="0"/>
              </a:rPr>
              <a:t>sesuai</a:t>
            </a:r>
            <a:r>
              <a:rPr lang="en-US" sz="3200" kern="0" dirty="0">
                <a:latin typeface="Calibri" pitchFamily="34" charset="0"/>
                <a:cs typeface="Calibri" pitchFamily="34" charset="0"/>
              </a:rPr>
              <a:t> </a:t>
            </a:r>
            <a:r>
              <a:rPr lang="en-US" sz="3200" kern="0" dirty="0" err="1">
                <a:latin typeface="Calibri" pitchFamily="34" charset="0"/>
                <a:cs typeface="Calibri" pitchFamily="34" charset="0"/>
              </a:rPr>
              <a:t>dengan</a:t>
            </a:r>
            <a:r>
              <a:rPr lang="en-US" sz="3200" kern="0" dirty="0">
                <a:latin typeface="Calibri" pitchFamily="34" charset="0"/>
                <a:cs typeface="Calibri" pitchFamily="34" charset="0"/>
              </a:rPr>
              <a:t> </a:t>
            </a:r>
            <a:r>
              <a:rPr lang="en-US" sz="3200" kern="0" dirty="0" err="1">
                <a:latin typeface="Calibri" pitchFamily="34" charset="0"/>
                <a:cs typeface="Calibri" pitchFamily="34" charset="0"/>
              </a:rPr>
              <a:t>uraian</a:t>
            </a:r>
            <a:r>
              <a:rPr lang="en-US" sz="3200" kern="0" dirty="0">
                <a:latin typeface="Calibri" pitchFamily="34" charset="0"/>
                <a:cs typeface="Calibri" pitchFamily="34" charset="0"/>
              </a:rPr>
              <a:t> </a:t>
            </a:r>
            <a:r>
              <a:rPr lang="en-US" sz="3200" kern="0" dirty="0" err="1">
                <a:latin typeface="Calibri" pitchFamily="34" charset="0"/>
                <a:cs typeface="Calibri" pitchFamily="34" charset="0"/>
              </a:rPr>
              <a:t>tugas</a:t>
            </a:r>
            <a:r>
              <a:rPr lang="en-US" sz="3200" kern="0" dirty="0">
                <a:latin typeface="Calibri" pitchFamily="34" charset="0"/>
                <a:cs typeface="Calibri" pitchFamily="34" charset="0"/>
              </a:rPr>
              <a:t>.</a:t>
            </a:r>
          </a:p>
          <a:p>
            <a:pPr marL="2130425" lvl="2" indent="-514350">
              <a:buFont typeface="+mj-lt"/>
              <a:buAutoNum type="alphaLcParenR"/>
              <a:defRPr/>
            </a:pPr>
            <a:r>
              <a:rPr lang="en-US" sz="3200" kern="0" dirty="0" err="1">
                <a:latin typeface="Calibri" pitchFamily="34" charset="0"/>
                <a:cs typeface="Calibri" pitchFamily="34" charset="0"/>
              </a:rPr>
              <a:t>Dokumen</a:t>
            </a:r>
            <a:r>
              <a:rPr lang="en-US" sz="3200" kern="0" dirty="0">
                <a:latin typeface="Calibri" pitchFamily="34" charset="0"/>
                <a:cs typeface="Calibri" pitchFamily="34" charset="0"/>
              </a:rPr>
              <a:t> </a:t>
            </a:r>
            <a:r>
              <a:rPr lang="en-US" sz="3200" kern="0" dirty="0" err="1">
                <a:latin typeface="Calibri" pitchFamily="34" charset="0"/>
                <a:cs typeface="Calibri" pitchFamily="34" charset="0"/>
              </a:rPr>
              <a:t>ditinjau</a:t>
            </a:r>
            <a:r>
              <a:rPr lang="en-US" sz="3200" kern="0" dirty="0">
                <a:latin typeface="Calibri" pitchFamily="34" charset="0"/>
                <a:cs typeface="Calibri" pitchFamily="34" charset="0"/>
              </a:rPr>
              <a:t> </a:t>
            </a:r>
            <a:r>
              <a:rPr lang="en-US" sz="3200" kern="0" dirty="0" err="1">
                <a:latin typeface="Calibri" pitchFamily="34" charset="0"/>
                <a:cs typeface="Calibri" pitchFamily="34" charset="0"/>
              </a:rPr>
              <a:t>ulang</a:t>
            </a:r>
            <a:endParaRPr lang="en-US" sz="3200" kern="0" dirty="0">
              <a:latin typeface="Calibri" pitchFamily="34" charset="0"/>
              <a:cs typeface="Calibri" pitchFamily="34" charset="0"/>
            </a:endParaRPr>
          </a:p>
          <a:p>
            <a:pPr marL="2130425" lvl="2" indent="-514350">
              <a:buFont typeface="+mj-lt"/>
              <a:buAutoNum type="alphaLcParenR"/>
              <a:defRPr/>
            </a:pPr>
            <a:r>
              <a:rPr lang="en-US" sz="3200" kern="0" dirty="0" err="1">
                <a:latin typeface="Calibri" pitchFamily="34" charset="0"/>
                <a:cs typeface="Calibri" pitchFamily="34" charset="0"/>
              </a:rPr>
              <a:t>Dokumen</a:t>
            </a:r>
            <a:r>
              <a:rPr lang="en-US" sz="3200" kern="0" dirty="0">
                <a:latin typeface="Calibri" pitchFamily="34" charset="0"/>
                <a:cs typeface="Calibri" pitchFamily="34" charset="0"/>
              </a:rPr>
              <a:t> </a:t>
            </a:r>
            <a:r>
              <a:rPr lang="en-US" sz="3200" kern="0" dirty="0" err="1">
                <a:latin typeface="Calibri" pitchFamily="34" charset="0"/>
                <a:cs typeface="Calibri" pitchFamily="34" charset="0"/>
              </a:rPr>
              <a:t>telah</a:t>
            </a:r>
            <a:r>
              <a:rPr lang="en-US" sz="3200" kern="0" dirty="0">
                <a:latin typeface="Calibri" pitchFamily="34" charset="0"/>
                <a:cs typeface="Calibri" pitchFamily="34" charset="0"/>
              </a:rPr>
              <a:t> </a:t>
            </a:r>
            <a:r>
              <a:rPr lang="en-US" sz="3200" kern="0" dirty="0" err="1">
                <a:latin typeface="Calibri" pitchFamily="34" charset="0"/>
                <a:cs typeface="Calibri" pitchFamily="34" charset="0"/>
              </a:rPr>
              <a:t>disetujui</a:t>
            </a:r>
            <a:r>
              <a:rPr lang="en-US" sz="3200" kern="0" dirty="0">
                <a:latin typeface="Calibri" pitchFamily="34" charset="0"/>
                <a:cs typeface="Calibri" pitchFamily="34" charset="0"/>
              </a:rPr>
              <a:t> oleh </a:t>
            </a:r>
            <a:r>
              <a:rPr lang="en-US" sz="3200" kern="0" dirty="0" err="1">
                <a:latin typeface="Calibri" pitchFamily="34" charset="0"/>
                <a:cs typeface="Calibri" pitchFamily="34" charset="0"/>
              </a:rPr>
              <a:t>personil</a:t>
            </a:r>
            <a:r>
              <a:rPr lang="en-US" sz="3200" kern="0" dirty="0">
                <a:latin typeface="Calibri" pitchFamily="34" charset="0"/>
                <a:cs typeface="Calibri" pitchFamily="34" charset="0"/>
              </a:rPr>
              <a:t> yang </a:t>
            </a:r>
            <a:r>
              <a:rPr lang="en-US" sz="3200" kern="0" dirty="0" err="1">
                <a:latin typeface="Calibri" pitchFamily="34" charset="0"/>
                <a:cs typeface="Calibri" pitchFamily="34" charset="0"/>
              </a:rPr>
              <a:t>berwenang</a:t>
            </a:r>
            <a:endParaRPr lang="en-US" sz="3200" kern="0" dirty="0">
              <a:latin typeface="Calibri" pitchFamily="34" charset="0"/>
              <a:cs typeface="Calibri" pitchFamily="34" charset="0"/>
            </a:endParaRPr>
          </a:p>
          <a:p>
            <a:pPr marL="2130425" lvl="2" indent="-514350">
              <a:buFont typeface="+mj-lt"/>
              <a:buAutoNum type="alphaLcParenR"/>
              <a:defRPr/>
            </a:pPr>
            <a:r>
              <a:rPr lang="en-US" sz="3200" kern="0" dirty="0" err="1">
                <a:latin typeface="Calibri" pitchFamily="34" charset="0"/>
                <a:cs typeface="Calibri" pitchFamily="34" charset="0"/>
              </a:rPr>
              <a:t>Dokumen</a:t>
            </a:r>
            <a:r>
              <a:rPr lang="en-US" sz="3200" kern="0" dirty="0">
                <a:latin typeface="Calibri" pitchFamily="34" charset="0"/>
                <a:cs typeface="Calibri" pitchFamily="34" charset="0"/>
              </a:rPr>
              <a:t> </a:t>
            </a:r>
            <a:r>
              <a:rPr lang="en-US" sz="3200" kern="0" dirty="0" err="1">
                <a:latin typeface="Calibri" pitchFamily="34" charset="0"/>
                <a:cs typeface="Calibri" pitchFamily="34" charset="0"/>
              </a:rPr>
              <a:t>terbaru</a:t>
            </a:r>
            <a:r>
              <a:rPr lang="en-US" sz="3200" kern="0" dirty="0">
                <a:latin typeface="Calibri" pitchFamily="34" charset="0"/>
                <a:cs typeface="Calibri" pitchFamily="34" charset="0"/>
              </a:rPr>
              <a:t> </a:t>
            </a:r>
            <a:r>
              <a:rPr lang="en-US" sz="3200" kern="0" dirty="0" err="1">
                <a:latin typeface="Calibri" pitchFamily="34" charset="0"/>
                <a:cs typeface="Calibri" pitchFamily="34" charset="0"/>
              </a:rPr>
              <a:t>tersedia</a:t>
            </a:r>
            <a:r>
              <a:rPr lang="en-US" sz="3200" kern="0" dirty="0">
                <a:latin typeface="Calibri" pitchFamily="34" charset="0"/>
                <a:cs typeface="Calibri" pitchFamily="34" charset="0"/>
              </a:rPr>
              <a:t> </a:t>
            </a:r>
            <a:r>
              <a:rPr lang="en-US" sz="3200" kern="0" dirty="0" err="1">
                <a:latin typeface="Calibri" pitchFamily="34" charset="0"/>
                <a:cs typeface="Calibri" pitchFamily="34" charset="0"/>
              </a:rPr>
              <a:t>ditempat</a:t>
            </a:r>
            <a:r>
              <a:rPr lang="en-US" sz="3200" kern="0" dirty="0">
                <a:latin typeface="Calibri" pitchFamily="34" charset="0"/>
                <a:cs typeface="Calibri" pitchFamily="34" charset="0"/>
              </a:rPr>
              <a:t> </a:t>
            </a:r>
            <a:r>
              <a:rPr lang="en-US" sz="3200" kern="0" dirty="0" err="1">
                <a:latin typeface="Calibri" pitchFamily="34" charset="0"/>
                <a:cs typeface="Calibri" pitchFamily="34" charset="0"/>
              </a:rPr>
              <a:t>kerja</a:t>
            </a:r>
            <a:endParaRPr lang="en-US" sz="3200" kern="0" dirty="0">
              <a:latin typeface="Calibri" pitchFamily="34" charset="0"/>
              <a:cs typeface="Calibri" pitchFamily="34" charset="0"/>
            </a:endParaRPr>
          </a:p>
          <a:p>
            <a:pPr marL="2130425" lvl="2" indent="-514350">
              <a:buFont typeface="+mj-lt"/>
              <a:buAutoNum type="alphaLcParenR"/>
              <a:defRPr/>
            </a:pPr>
            <a:r>
              <a:rPr lang="en-US" sz="3200" kern="0" dirty="0" err="1">
                <a:latin typeface="Calibri" pitchFamily="34" charset="0"/>
                <a:cs typeface="Calibri" pitchFamily="34" charset="0"/>
              </a:rPr>
              <a:t>Dokumen</a:t>
            </a:r>
            <a:r>
              <a:rPr lang="en-US" sz="3200" kern="0" dirty="0">
                <a:latin typeface="Calibri" pitchFamily="34" charset="0"/>
                <a:cs typeface="Calibri" pitchFamily="34" charset="0"/>
              </a:rPr>
              <a:t> yang </a:t>
            </a:r>
            <a:r>
              <a:rPr lang="en-US" sz="3200" kern="0" dirty="0" err="1">
                <a:latin typeface="Calibri" pitchFamily="34" charset="0"/>
                <a:cs typeface="Calibri" pitchFamily="34" charset="0"/>
              </a:rPr>
              <a:t>telah</a:t>
            </a:r>
            <a:r>
              <a:rPr lang="en-US" sz="3200" kern="0" dirty="0">
                <a:latin typeface="Calibri" pitchFamily="34" charset="0"/>
                <a:cs typeface="Calibri" pitchFamily="34" charset="0"/>
              </a:rPr>
              <a:t> using </a:t>
            </a:r>
            <a:r>
              <a:rPr lang="en-US" sz="3200" kern="0" dirty="0" err="1">
                <a:latin typeface="Calibri" pitchFamily="34" charset="0"/>
                <a:cs typeface="Calibri" pitchFamily="34" charset="0"/>
              </a:rPr>
              <a:t>disingkirkan</a:t>
            </a:r>
            <a:endParaRPr lang="en-US" sz="3200" kern="0" dirty="0">
              <a:latin typeface="Calibri" pitchFamily="34" charset="0"/>
              <a:cs typeface="Calibri" pitchFamily="34" charset="0"/>
            </a:endParaRPr>
          </a:p>
          <a:p>
            <a:pPr marL="2130425" lvl="2" indent="-514350">
              <a:buFont typeface="+mj-lt"/>
              <a:buAutoNum type="alphaLcParenR"/>
              <a:defRPr/>
            </a:pPr>
            <a:r>
              <a:rPr lang="en-US" sz="3200" kern="0" dirty="0" err="1">
                <a:latin typeface="Calibri" pitchFamily="34" charset="0"/>
                <a:cs typeface="Calibri" pitchFamily="34" charset="0"/>
              </a:rPr>
              <a:t>Dokumen</a:t>
            </a:r>
            <a:r>
              <a:rPr lang="en-US" sz="3200" kern="0" dirty="0">
                <a:latin typeface="Calibri" pitchFamily="34" charset="0"/>
                <a:cs typeface="Calibri" pitchFamily="34" charset="0"/>
              </a:rPr>
              <a:t> </a:t>
            </a:r>
            <a:r>
              <a:rPr lang="en-US" sz="3200" kern="0" dirty="0" err="1">
                <a:latin typeface="Calibri" pitchFamily="34" charset="0"/>
                <a:cs typeface="Calibri" pitchFamily="34" charset="0"/>
              </a:rPr>
              <a:t>mudah</a:t>
            </a:r>
            <a:r>
              <a:rPr lang="en-US" sz="3200" kern="0" dirty="0">
                <a:latin typeface="Calibri" pitchFamily="34" charset="0"/>
                <a:cs typeface="Calibri" pitchFamily="34" charset="0"/>
              </a:rPr>
              <a:t> </a:t>
            </a:r>
            <a:r>
              <a:rPr lang="en-US" sz="3200" kern="0" dirty="0" err="1">
                <a:latin typeface="Calibri" pitchFamily="34" charset="0"/>
                <a:cs typeface="Calibri" pitchFamily="34" charset="0"/>
              </a:rPr>
              <a:t>ditemukan</a:t>
            </a:r>
            <a:endParaRPr lang="id-ID" sz="3200" kern="0" dirty="0">
              <a:latin typeface="Calibri" pitchFamily="34" charset="0"/>
              <a:cs typeface="Calibri" pitchFamily="34" charset="0"/>
            </a:endParaRPr>
          </a:p>
        </p:txBody>
      </p:sp>
    </p:spTree>
    <p:extLst>
      <p:ext uri="{BB962C8B-B14F-4D97-AF65-F5344CB8AC3E}">
        <p14:creationId xmlns:p14="http://schemas.microsoft.com/office/powerpoint/2010/main" val="1509447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68187" y="346519"/>
            <a:ext cx="9708777" cy="5816977"/>
          </a:xfrm>
          <a:prstGeom prst="rect">
            <a:avLst/>
          </a:prstGeom>
        </p:spPr>
        <p:txBody>
          <a:bodyPr wrap="square">
            <a:spAutoFit/>
          </a:bodyPr>
          <a:lstStyle/>
          <a:p>
            <a:pPr marL="514350" lvl="1" indent="-514350">
              <a:buAutoNum type="alphaUcPeriod" startAt="4"/>
              <a:defRPr/>
            </a:pPr>
            <a:r>
              <a:rPr lang="id-ID" sz="3200" b="1" kern="0" dirty="0">
                <a:latin typeface="Calibri" pitchFamily="34" charset="0"/>
                <a:cs typeface="Calibri" pitchFamily="34" charset="0"/>
              </a:rPr>
              <a:t>Instruksi Kerja</a:t>
            </a:r>
            <a:endParaRPr lang="en-US" sz="3200" b="1" kern="0" dirty="0">
              <a:latin typeface="Calibri" pitchFamily="34" charset="0"/>
              <a:cs typeface="Calibri" pitchFamily="34" charset="0"/>
            </a:endParaRPr>
          </a:p>
          <a:p>
            <a:pPr marL="538163" lvl="1" indent="-538163">
              <a:defRPr/>
            </a:pPr>
            <a:r>
              <a:rPr lang="en-US" sz="3200" b="1" kern="0" dirty="0">
                <a:latin typeface="Calibri" pitchFamily="34" charset="0"/>
                <a:cs typeface="Calibri" pitchFamily="34" charset="0"/>
              </a:rPr>
              <a:t>	</a:t>
            </a:r>
            <a:r>
              <a:rPr lang="en-US" sz="2800" kern="0" dirty="0" err="1">
                <a:latin typeface="Calibri" pitchFamily="34" charset="0"/>
                <a:cs typeface="Calibri" pitchFamily="34" charset="0"/>
              </a:rPr>
              <a:t>Instruksi</a:t>
            </a:r>
            <a:r>
              <a:rPr lang="en-US" sz="2800" kern="0" dirty="0">
                <a:latin typeface="Calibri" pitchFamily="34" charset="0"/>
                <a:cs typeface="Calibri" pitchFamily="34" charset="0"/>
              </a:rPr>
              <a:t> </a:t>
            </a:r>
            <a:r>
              <a:rPr lang="en-US" sz="2800" kern="0" dirty="0" err="1">
                <a:latin typeface="Calibri" pitchFamily="34" charset="0"/>
                <a:cs typeface="Calibri" pitchFamily="34" charset="0"/>
              </a:rPr>
              <a:t>kerja</a:t>
            </a:r>
            <a:r>
              <a:rPr lang="en-US" sz="2800" kern="0" dirty="0">
                <a:latin typeface="Calibri" pitchFamily="34" charset="0"/>
                <a:cs typeface="Calibri" pitchFamily="34" charset="0"/>
              </a:rPr>
              <a:t> </a:t>
            </a:r>
            <a:r>
              <a:rPr lang="en-US" sz="2800" kern="0" dirty="0" err="1">
                <a:latin typeface="Calibri" pitchFamily="34" charset="0"/>
                <a:cs typeface="Calibri" pitchFamily="34" charset="0"/>
              </a:rPr>
              <a:t>merupakan</a:t>
            </a:r>
            <a:r>
              <a:rPr lang="en-US" sz="2800" kern="0" dirty="0">
                <a:latin typeface="Calibri" pitchFamily="34" charset="0"/>
                <a:cs typeface="Calibri" pitchFamily="34" charset="0"/>
              </a:rPr>
              <a:t> </a:t>
            </a:r>
            <a:r>
              <a:rPr lang="en-US" sz="2800" kern="0" dirty="0" err="1">
                <a:latin typeface="Calibri" pitchFamily="34" charset="0"/>
                <a:cs typeface="Calibri" pitchFamily="34" charset="0"/>
              </a:rPr>
              <a:t>perintah</a:t>
            </a:r>
            <a:r>
              <a:rPr lang="en-US" sz="2800" kern="0" dirty="0">
                <a:latin typeface="Calibri" pitchFamily="34" charset="0"/>
                <a:cs typeface="Calibri" pitchFamily="34" charset="0"/>
              </a:rPr>
              <a:t> </a:t>
            </a:r>
            <a:r>
              <a:rPr lang="en-US" sz="2800" kern="0" dirty="0" err="1">
                <a:latin typeface="Calibri" pitchFamily="34" charset="0"/>
                <a:cs typeface="Calibri" pitchFamily="34" charset="0"/>
              </a:rPr>
              <a:t>tertulis</a:t>
            </a:r>
            <a:r>
              <a:rPr lang="en-US" sz="2800" kern="0" dirty="0">
                <a:latin typeface="Calibri" pitchFamily="34" charset="0"/>
                <a:cs typeface="Calibri" pitchFamily="34" charset="0"/>
              </a:rPr>
              <a:t> </a:t>
            </a:r>
            <a:r>
              <a:rPr lang="en-US" sz="2800" kern="0" dirty="0" err="1">
                <a:latin typeface="Calibri" pitchFamily="34" charset="0"/>
                <a:cs typeface="Calibri" pitchFamily="34" charset="0"/>
              </a:rPr>
              <a:t>atau</a:t>
            </a:r>
            <a:r>
              <a:rPr lang="en-US" sz="2800" kern="0" dirty="0">
                <a:latin typeface="Calibri" pitchFamily="34" charset="0"/>
                <a:cs typeface="Calibri" pitchFamily="34" charset="0"/>
              </a:rPr>
              <a:t> </a:t>
            </a:r>
            <a:r>
              <a:rPr lang="en-US" sz="2800" kern="0" dirty="0" err="1">
                <a:latin typeface="Calibri" pitchFamily="34" charset="0"/>
                <a:cs typeface="Calibri" pitchFamily="34" charset="0"/>
              </a:rPr>
              <a:t>tidak</a:t>
            </a:r>
            <a:r>
              <a:rPr lang="en-US" sz="2800" kern="0" dirty="0">
                <a:latin typeface="Calibri" pitchFamily="34" charset="0"/>
                <a:cs typeface="Calibri" pitchFamily="34" charset="0"/>
              </a:rPr>
              <a:t> </a:t>
            </a:r>
            <a:r>
              <a:rPr lang="en-US" sz="2800" kern="0" dirty="0" err="1">
                <a:latin typeface="Calibri" pitchFamily="34" charset="0"/>
                <a:cs typeface="Calibri" pitchFamily="34" charset="0"/>
              </a:rPr>
              <a:t>tertulis</a:t>
            </a:r>
            <a:r>
              <a:rPr lang="en-US" sz="2800" kern="0" dirty="0">
                <a:latin typeface="Calibri" pitchFamily="34" charset="0"/>
                <a:cs typeface="Calibri" pitchFamily="34" charset="0"/>
              </a:rPr>
              <a:t> </a:t>
            </a:r>
            <a:r>
              <a:rPr lang="en-US" sz="2800" kern="0" dirty="0" err="1">
                <a:latin typeface="Calibri" pitchFamily="34" charset="0"/>
                <a:cs typeface="Calibri" pitchFamily="34" charset="0"/>
              </a:rPr>
              <a:t>untuk</a:t>
            </a:r>
            <a:r>
              <a:rPr lang="en-US" sz="2800" kern="0" dirty="0">
                <a:latin typeface="Calibri" pitchFamily="34" charset="0"/>
                <a:cs typeface="Calibri" pitchFamily="34" charset="0"/>
              </a:rPr>
              <a:t> </a:t>
            </a:r>
            <a:r>
              <a:rPr lang="en-US" sz="2800" kern="0" dirty="0" err="1">
                <a:latin typeface="Calibri" pitchFamily="34" charset="0"/>
                <a:cs typeface="Calibri" pitchFamily="34" charset="0"/>
              </a:rPr>
              <a:t>melaksanakan</a:t>
            </a:r>
            <a:r>
              <a:rPr lang="en-US" sz="2800" kern="0" dirty="0">
                <a:latin typeface="Calibri" pitchFamily="34" charset="0"/>
                <a:cs typeface="Calibri" pitchFamily="34" charset="0"/>
              </a:rPr>
              <a:t> </a:t>
            </a:r>
            <a:r>
              <a:rPr lang="en-US" sz="2800" kern="0" dirty="0" err="1">
                <a:latin typeface="Calibri" pitchFamily="34" charset="0"/>
                <a:cs typeface="Calibri" pitchFamily="34" charset="0"/>
              </a:rPr>
              <a:t>pekerjaan</a:t>
            </a:r>
            <a:r>
              <a:rPr lang="en-US" sz="2800" kern="0" dirty="0">
                <a:latin typeface="Calibri" pitchFamily="34" charset="0"/>
                <a:cs typeface="Calibri" pitchFamily="34" charset="0"/>
              </a:rPr>
              <a:t> </a:t>
            </a:r>
            <a:r>
              <a:rPr lang="en-US" sz="2800" kern="0" dirty="0" err="1">
                <a:latin typeface="Calibri" pitchFamily="34" charset="0"/>
                <a:cs typeface="Calibri" pitchFamily="34" charset="0"/>
              </a:rPr>
              <a:t>dengan</a:t>
            </a:r>
            <a:r>
              <a:rPr lang="en-US" sz="2800" kern="0" dirty="0">
                <a:latin typeface="Calibri" pitchFamily="34" charset="0"/>
                <a:cs typeface="Calibri" pitchFamily="34" charset="0"/>
              </a:rPr>
              <a:t> </a:t>
            </a:r>
            <a:r>
              <a:rPr lang="en-US" sz="2800" kern="0" dirty="0" err="1">
                <a:latin typeface="Calibri" pitchFamily="34" charset="0"/>
                <a:cs typeface="Calibri" pitchFamily="34" charset="0"/>
              </a:rPr>
              <a:t>tujuan</a:t>
            </a:r>
            <a:r>
              <a:rPr lang="en-US" sz="2800" kern="0" dirty="0">
                <a:latin typeface="Calibri" pitchFamily="34" charset="0"/>
                <a:cs typeface="Calibri" pitchFamily="34" charset="0"/>
              </a:rPr>
              <a:t> </a:t>
            </a:r>
            <a:r>
              <a:rPr lang="en-US" sz="2800" kern="0" dirty="0" err="1">
                <a:latin typeface="Calibri" pitchFamily="34" charset="0"/>
                <a:cs typeface="Calibri" pitchFamily="34" charset="0"/>
              </a:rPr>
              <a:t>untuk</a:t>
            </a:r>
            <a:r>
              <a:rPr lang="en-US" sz="2800" kern="0" dirty="0">
                <a:latin typeface="Calibri" pitchFamily="34" charset="0"/>
                <a:cs typeface="Calibri" pitchFamily="34" charset="0"/>
              </a:rPr>
              <a:t> </a:t>
            </a:r>
            <a:r>
              <a:rPr lang="en-US" sz="2800" kern="0" dirty="0" err="1">
                <a:latin typeface="Calibri" pitchFamily="34" charset="0"/>
                <a:cs typeface="Calibri" pitchFamily="34" charset="0"/>
              </a:rPr>
              <a:t>memastikan</a:t>
            </a:r>
            <a:r>
              <a:rPr lang="en-US" sz="2800" kern="0" dirty="0">
                <a:latin typeface="Calibri" pitchFamily="34" charset="0"/>
                <a:cs typeface="Calibri" pitchFamily="34" charset="0"/>
              </a:rPr>
              <a:t> </a:t>
            </a:r>
            <a:r>
              <a:rPr lang="en-US" sz="2800" kern="0" dirty="0" err="1">
                <a:latin typeface="Calibri" pitchFamily="34" charset="0"/>
                <a:cs typeface="Calibri" pitchFamily="34" charset="0"/>
              </a:rPr>
              <a:t>bahwa</a:t>
            </a:r>
            <a:r>
              <a:rPr lang="en-US" sz="2800" kern="0" dirty="0">
                <a:latin typeface="Calibri" pitchFamily="34" charset="0"/>
                <a:cs typeface="Calibri" pitchFamily="34" charset="0"/>
              </a:rPr>
              <a:t> </a:t>
            </a:r>
            <a:r>
              <a:rPr lang="en-US" sz="2800" kern="0" dirty="0" err="1">
                <a:latin typeface="Calibri" pitchFamily="34" charset="0"/>
                <a:cs typeface="Calibri" pitchFamily="34" charset="0"/>
              </a:rPr>
              <a:t>setiap</a:t>
            </a:r>
            <a:r>
              <a:rPr lang="en-US" sz="2800" kern="0" dirty="0">
                <a:latin typeface="Calibri" pitchFamily="34" charset="0"/>
                <a:cs typeface="Calibri" pitchFamily="34" charset="0"/>
              </a:rPr>
              <a:t> </a:t>
            </a:r>
            <a:r>
              <a:rPr lang="en-US" sz="2800" kern="0" dirty="0" err="1">
                <a:latin typeface="Calibri" pitchFamily="34" charset="0"/>
                <a:cs typeface="Calibri" pitchFamily="34" charset="0"/>
              </a:rPr>
              <a:t>pekerjaan</a:t>
            </a:r>
            <a:r>
              <a:rPr lang="en-US" sz="2800" kern="0" dirty="0">
                <a:latin typeface="Calibri" pitchFamily="34" charset="0"/>
                <a:cs typeface="Calibri" pitchFamily="34" charset="0"/>
              </a:rPr>
              <a:t> </a:t>
            </a:r>
            <a:r>
              <a:rPr lang="en-US" sz="2800" kern="0" dirty="0" err="1">
                <a:latin typeface="Calibri" pitchFamily="34" charset="0"/>
                <a:cs typeface="Calibri" pitchFamily="34" charset="0"/>
              </a:rPr>
              <a:t>dilakukan</a:t>
            </a:r>
            <a:r>
              <a:rPr lang="en-US" sz="2800" kern="0" dirty="0">
                <a:latin typeface="Calibri" pitchFamily="34" charset="0"/>
                <a:cs typeface="Calibri" pitchFamily="34" charset="0"/>
              </a:rPr>
              <a:t> </a:t>
            </a:r>
            <a:r>
              <a:rPr lang="en-US" sz="2800" kern="0" dirty="0" err="1">
                <a:latin typeface="Calibri" pitchFamily="34" charset="0"/>
                <a:cs typeface="Calibri" pitchFamily="34" charset="0"/>
              </a:rPr>
              <a:t>sesuai</a:t>
            </a:r>
            <a:r>
              <a:rPr lang="en-US" sz="2800" kern="0" dirty="0">
                <a:latin typeface="Calibri" pitchFamily="34" charset="0"/>
                <a:cs typeface="Calibri" pitchFamily="34" charset="0"/>
              </a:rPr>
              <a:t> </a:t>
            </a:r>
            <a:r>
              <a:rPr lang="en-US" sz="2800" kern="0" dirty="0" err="1">
                <a:latin typeface="Calibri" pitchFamily="34" charset="0"/>
                <a:cs typeface="Calibri" pitchFamily="34" charset="0"/>
              </a:rPr>
              <a:t>persayaratan</a:t>
            </a:r>
            <a:r>
              <a:rPr lang="en-US" sz="2800" kern="0" dirty="0">
                <a:latin typeface="Calibri" pitchFamily="34" charset="0"/>
                <a:cs typeface="Calibri" pitchFamily="34" charset="0"/>
              </a:rPr>
              <a:t> K3 </a:t>
            </a:r>
            <a:r>
              <a:rPr lang="en-US" sz="2800" kern="0" dirty="0" err="1">
                <a:latin typeface="Calibri" pitchFamily="34" charset="0"/>
                <a:cs typeface="Calibri" pitchFamily="34" charset="0"/>
              </a:rPr>
              <a:t>yag</a:t>
            </a:r>
            <a:r>
              <a:rPr lang="en-US" sz="2800" kern="0" dirty="0">
                <a:latin typeface="Calibri" pitchFamily="34" charset="0"/>
                <a:cs typeface="Calibri" pitchFamily="34" charset="0"/>
              </a:rPr>
              <a:t> </a:t>
            </a:r>
            <a:r>
              <a:rPr lang="en-US" sz="2800" kern="0" dirty="0" err="1">
                <a:latin typeface="Calibri" pitchFamily="34" charset="0"/>
                <a:cs typeface="Calibri" pitchFamily="34" charset="0"/>
              </a:rPr>
              <a:t>telah</a:t>
            </a:r>
            <a:r>
              <a:rPr lang="en-US" sz="2800" kern="0" dirty="0">
                <a:latin typeface="Calibri" pitchFamily="34" charset="0"/>
                <a:cs typeface="Calibri" pitchFamily="34" charset="0"/>
              </a:rPr>
              <a:t> </a:t>
            </a:r>
            <a:r>
              <a:rPr lang="en-US" sz="2800" kern="0" dirty="0" err="1">
                <a:latin typeface="Calibri" pitchFamily="34" charset="0"/>
                <a:cs typeface="Calibri" pitchFamily="34" charset="0"/>
              </a:rPr>
              <a:t>ditetapkan</a:t>
            </a:r>
            <a:endParaRPr lang="en-US" sz="2800" kern="0" dirty="0">
              <a:latin typeface="Calibri" pitchFamily="34" charset="0"/>
              <a:cs typeface="Calibri" pitchFamily="34" charset="0"/>
            </a:endParaRPr>
          </a:p>
          <a:p>
            <a:pPr marL="538163" lvl="1" indent="-538163">
              <a:defRPr/>
            </a:pPr>
            <a:endParaRPr lang="id-ID" sz="3200" kern="0" dirty="0">
              <a:latin typeface="Calibri" pitchFamily="34" charset="0"/>
              <a:cs typeface="Calibri" pitchFamily="34" charset="0"/>
            </a:endParaRPr>
          </a:p>
          <a:p>
            <a:pPr marL="1597025" lvl="1" indent="-1058863">
              <a:defRPr/>
            </a:pPr>
            <a:r>
              <a:rPr lang="id-ID" sz="3200" kern="0" dirty="0">
                <a:latin typeface="Calibri" pitchFamily="34" charset="0"/>
                <a:cs typeface="Calibri" pitchFamily="34" charset="0"/>
              </a:rPr>
              <a:t>Kegiatan dalam pelaksanaan </a:t>
            </a:r>
            <a:r>
              <a:rPr lang="en-US" sz="3200" kern="0" dirty="0" err="1">
                <a:latin typeface="Calibri" pitchFamily="34" charset="0"/>
                <a:cs typeface="Calibri" pitchFamily="34" charset="0"/>
              </a:rPr>
              <a:t>rencana</a:t>
            </a:r>
            <a:r>
              <a:rPr lang="en-US" sz="3200" kern="0" dirty="0">
                <a:latin typeface="Calibri" pitchFamily="34" charset="0"/>
                <a:cs typeface="Calibri" pitchFamily="34" charset="0"/>
              </a:rPr>
              <a:t> </a:t>
            </a:r>
            <a:r>
              <a:rPr lang="id-ID" sz="3200" kern="0" dirty="0">
                <a:latin typeface="Calibri" pitchFamily="34" charset="0"/>
                <a:cs typeface="Calibri" pitchFamily="34" charset="0"/>
              </a:rPr>
              <a:t>K3 meliputi:  </a:t>
            </a:r>
          </a:p>
          <a:p>
            <a:pPr marL="1597025" lvl="1" indent="-514350">
              <a:buFont typeface="+mj-lt"/>
              <a:buAutoNum type="arabicPeriod"/>
              <a:defRPr/>
            </a:pPr>
            <a:r>
              <a:rPr lang="id-ID" sz="3200" kern="0" dirty="0">
                <a:latin typeface="Calibri" pitchFamily="34" charset="0"/>
                <a:cs typeface="Calibri" pitchFamily="34" charset="0"/>
              </a:rPr>
              <a:t>Tindakan pengendalian;</a:t>
            </a:r>
          </a:p>
          <a:p>
            <a:pPr marL="1597025" lvl="1" indent="-514350">
              <a:defRPr/>
            </a:pPr>
            <a:r>
              <a:rPr lang="id-ID" sz="3200" kern="0" dirty="0">
                <a:latin typeface="Calibri" pitchFamily="34" charset="0"/>
                <a:cs typeface="Calibri" pitchFamily="34" charset="0"/>
              </a:rPr>
              <a:t>	Pengendalian risiko kec. dan PAK, melalui:</a:t>
            </a:r>
          </a:p>
          <a:p>
            <a:pPr marL="1973263" lvl="2" indent="-360363">
              <a:buFont typeface="+mj-lt"/>
              <a:buAutoNum type="alphaLcPeriod"/>
              <a:defRPr/>
            </a:pPr>
            <a:r>
              <a:rPr lang="id-ID" sz="3200" kern="0" dirty="0">
                <a:latin typeface="Calibri" pitchFamily="34" charset="0"/>
                <a:cs typeface="Calibri" pitchFamily="34" charset="0"/>
              </a:rPr>
              <a:t>Identifikasi potensi bahaya;</a:t>
            </a:r>
          </a:p>
          <a:p>
            <a:pPr marL="1597025" lvl="2" indent="-514350">
              <a:buFont typeface="+mj-lt"/>
              <a:buAutoNum type="alphaLcPeriod" startAt="2"/>
              <a:defRPr/>
            </a:pPr>
            <a:r>
              <a:rPr lang="id-ID" sz="3200" kern="0" dirty="0">
                <a:latin typeface="Calibri" pitchFamily="34" charset="0"/>
                <a:cs typeface="Calibri" pitchFamily="34" charset="0"/>
              </a:rPr>
              <a:t>Penilaian risiko;</a:t>
            </a:r>
          </a:p>
          <a:p>
            <a:pPr marL="1597025" lvl="2" indent="-514350">
              <a:buFont typeface="+mj-lt"/>
              <a:buAutoNum type="alphaLcPeriod" startAt="2"/>
              <a:defRPr/>
            </a:pPr>
            <a:r>
              <a:rPr lang="id-ID" sz="3200" kern="0" dirty="0">
                <a:latin typeface="Calibri" pitchFamily="34" charset="0"/>
                <a:cs typeface="Calibri" pitchFamily="34" charset="0"/>
              </a:rPr>
              <a:t>Tindakan pengendalian: ....... </a:t>
            </a:r>
          </a:p>
        </p:txBody>
      </p:sp>
    </p:spTree>
    <p:extLst>
      <p:ext uri="{BB962C8B-B14F-4D97-AF65-F5344CB8AC3E}">
        <p14:creationId xmlns:p14="http://schemas.microsoft.com/office/powerpoint/2010/main" val="20018371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68187" y="153479"/>
            <a:ext cx="9708777" cy="4031873"/>
          </a:xfrm>
          <a:prstGeom prst="rect">
            <a:avLst/>
          </a:prstGeom>
        </p:spPr>
        <p:txBody>
          <a:bodyPr wrap="square">
            <a:spAutoFit/>
          </a:bodyPr>
          <a:lstStyle/>
          <a:p>
            <a:pPr marL="1139825" lvl="1" indent="-514350">
              <a:buFont typeface="+mj-lt"/>
              <a:buAutoNum type="arabicPeriod" startAt="2"/>
              <a:defRPr/>
            </a:pPr>
            <a:r>
              <a:rPr lang="id-ID" sz="3200" kern="0" dirty="0">
                <a:latin typeface="Calibri" pitchFamily="34" charset="0"/>
                <a:cs typeface="Calibri" pitchFamily="34" charset="0"/>
              </a:rPr>
              <a:t>Perancangan dan rekayasa.</a:t>
            </a:r>
          </a:p>
          <a:p>
            <a:pPr marL="1139825" lvl="1" indent="-514350">
              <a:defRPr/>
            </a:pPr>
            <a:r>
              <a:rPr lang="id-ID" sz="3200" kern="0" dirty="0">
                <a:latin typeface="Calibri" pitchFamily="34" charset="0"/>
                <a:cs typeface="Calibri" pitchFamily="34" charset="0"/>
              </a:rPr>
              <a:t>	Tahap perancangan dan rekayasa meliputi:</a:t>
            </a:r>
          </a:p>
          <a:p>
            <a:pPr marL="1597025" lvl="2" indent="-441325">
              <a:buFont typeface="+mj-lt"/>
              <a:buAutoNum type="alphaLcPeriod"/>
              <a:defRPr/>
            </a:pPr>
            <a:r>
              <a:rPr lang="id-ID" sz="3200" i="1" kern="0" dirty="0">
                <a:latin typeface="Calibri" pitchFamily="34" charset="0"/>
                <a:cs typeface="Calibri" pitchFamily="34" charset="0"/>
              </a:rPr>
              <a:t>pengembangan;</a:t>
            </a:r>
          </a:p>
          <a:p>
            <a:pPr marL="1597025" lvl="2" indent="-441325">
              <a:buFont typeface="+mj-lt"/>
              <a:buAutoNum type="alphaLcPeriod"/>
              <a:defRPr/>
            </a:pPr>
            <a:r>
              <a:rPr lang="id-ID" sz="3200" i="1" kern="0" dirty="0">
                <a:latin typeface="Calibri" pitchFamily="34" charset="0"/>
                <a:cs typeface="Calibri" pitchFamily="34" charset="0"/>
              </a:rPr>
              <a:t>verifikasi;</a:t>
            </a:r>
          </a:p>
          <a:p>
            <a:pPr marL="1597025" lvl="2" indent="-441325">
              <a:buFont typeface="+mj-lt"/>
              <a:buAutoNum type="alphaLcPeriod"/>
              <a:defRPr/>
            </a:pPr>
            <a:r>
              <a:rPr lang="id-ID" sz="3200" i="1" kern="0" dirty="0">
                <a:latin typeface="Calibri" pitchFamily="34" charset="0"/>
                <a:cs typeface="Calibri" pitchFamily="34" charset="0"/>
              </a:rPr>
              <a:t>tinjauan ulang;</a:t>
            </a:r>
            <a:endParaRPr lang="en-US" sz="3200" i="1" kern="0" dirty="0">
              <a:latin typeface="Calibri" pitchFamily="34" charset="0"/>
              <a:cs typeface="Calibri" pitchFamily="34" charset="0"/>
            </a:endParaRPr>
          </a:p>
          <a:p>
            <a:pPr marL="1670050" lvl="2" indent="-514350">
              <a:buFont typeface="+mj-lt"/>
              <a:buAutoNum type="alphaLcPeriod" startAt="4"/>
              <a:defRPr/>
            </a:pPr>
            <a:r>
              <a:rPr lang="id-ID" sz="3200" i="1" kern="0" dirty="0">
                <a:latin typeface="Calibri" pitchFamily="34" charset="0"/>
                <a:cs typeface="Calibri" pitchFamily="34" charset="0"/>
              </a:rPr>
              <a:t>validasi; dan </a:t>
            </a:r>
          </a:p>
          <a:p>
            <a:pPr marL="1597025" lvl="2" indent="-441325">
              <a:buFont typeface="+mj-lt"/>
              <a:buAutoNum type="alphaLcPeriod" startAt="4"/>
              <a:defRPr/>
            </a:pPr>
            <a:r>
              <a:rPr lang="id-ID" sz="3200" i="1" kern="0" dirty="0">
                <a:latin typeface="Calibri" pitchFamily="34" charset="0"/>
                <a:cs typeface="Calibri" pitchFamily="34" charset="0"/>
              </a:rPr>
              <a:t>Penyesuaian.</a:t>
            </a:r>
          </a:p>
          <a:p>
            <a:pPr marL="1973263" lvl="2" indent="-360363">
              <a:buFont typeface="+mj-lt"/>
              <a:buAutoNum type="alphaLcPeriod" startAt="4"/>
              <a:defRPr/>
            </a:pPr>
            <a:endParaRPr lang="id-ID" sz="3200" kern="0" dirty="0">
              <a:latin typeface="Calibri" pitchFamily="34" charset="0"/>
              <a:cs typeface="Calibri" pitchFamily="34" charset="0"/>
            </a:endParaRPr>
          </a:p>
        </p:txBody>
      </p:sp>
    </p:spTree>
    <p:extLst>
      <p:ext uri="{BB962C8B-B14F-4D97-AF65-F5344CB8AC3E}">
        <p14:creationId xmlns:p14="http://schemas.microsoft.com/office/powerpoint/2010/main" val="1134568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1ADDD25-C7C9-4AE4-B544-DA7000624633}"/>
              </a:ext>
            </a:extLst>
          </p:cNvPr>
          <p:cNvSpPr/>
          <p:nvPr/>
        </p:nvSpPr>
        <p:spPr>
          <a:xfrm>
            <a:off x="531906" y="688613"/>
            <a:ext cx="10237694" cy="4031873"/>
          </a:xfrm>
          <a:prstGeom prst="rect">
            <a:avLst/>
          </a:prstGeom>
        </p:spPr>
        <p:txBody>
          <a:bodyPr wrap="square">
            <a:spAutoFit/>
          </a:bodyPr>
          <a:lstStyle/>
          <a:p>
            <a:pPr marL="1139825" lvl="1" indent="-514350">
              <a:buFont typeface="+mj-lt"/>
              <a:buAutoNum type="arabicPeriod" startAt="3"/>
              <a:defRPr/>
            </a:pPr>
            <a:r>
              <a:rPr lang="id-ID" sz="3200" kern="0" dirty="0">
                <a:latin typeface="Calibri" pitchFamily="34" charset="0"/>
                <a:cs typeface="Calibri" pitchFamily="34" charset="0"/>
              </a:rPr>
              <a:t>Prosedur dan Instruksi Kerja </a:t>
            </a:r>
          </a:p>
          <a:p>
            <a:pPr marL="1139825" lvl="1" indent="-514350">
              <a:buFont typeface="+mj-lt"/>
              <a:buAutoNum type="arabicPeriod" startAt="3"/>
              <a:defRPr/>
            </a:pPr>
            <a:r>
              <a:rPr lang="id-ID" sz="3200" kern="0" dirty="0">
                <a:latin typeface="Calibri" pitchFamily="34" charset="0"/>
                <a:cs typeface="Calibri" pitchFamily="34" charset="0"/>
              </a:rPr>
              <a:t>Penyerahan Sebagian Pelaksanaan Pekerjaan</a:t>
            </a:r>
          </a:p>
          <a:p>
            <a:pPr marL="1139825" lvl="1" indent="-514350">
              <a:buFont typeface="+mj-lt"/>
              <a:buAutoNum type="arabicPeriod" startAt="3"/>
              <a:defRPr/>
            </a:pPr>
            <a:r>
              <a:rPr lang="id-ID" sz="3200" kern="0" dirty="0">
                <a:latin typeface="Calibri" pitchFamily="34" charset="0"/>
                <a:cs typeface="Calibri" pitchFamily="34" charset="0"/>
              </a:rPr>
              <a:t>Pembelian/Pengadaan Barang dan Jasa</a:t>
            </a:r>
          </a:p>
          <a:p>
            <a:pPr marL="1139825" lvl="1" indent="-514350">
              <a:buFont typeface="+mj-lt"/>
              <a:buAutoNum type="arabicPeriod" startAt="6"/>
              <a:defRPr/>
            </a:pPr>
            <a:r>
              <a:rPr lang="id-ID" sz="3200" kern="0" dirty="0">
                <a:latin typeface="Calibri" pitchFamily="34" charset="0"/>
                <a:cs typeface="Calibri" pitchFamily="34" charset="0"/>
              </a:rPr>
              <a:t>Produk akhir</a:t>
            </a:r>
          </a:p>
          <a:p>
            <a:pPr marL="1139825" lvl="1" indent="-514350">
              <a:buFont typeface="+mj-lt"/>
              <a:buAutoNum type="arabicPeriod" startAt="6"/>
              <a:defRPr/>
            </a:pPr>
            <a:r>
              <a:rPr lang="id-ID" sz="3200" kern="0" dirty="0">
                <a:latin typeface="Calibri" pitchFamily="34" charset="0"/>
                <a:cs typeface="Calibri" pitchFamily="34" charset="0"/>
              </a:rPr>
              <a:t>Upaya Menghadapi Keadaan Darurat, Kecelakaan dan Bencana Industri</a:t>
            </a:r>
          </a:p>
          <a:p>
            <a:pPr marL="1139825" lvl="1" indent="-514350">
              <a:buFont typeface="+mj-lt"/>
              <a:buAutoNum type="arabicPeriod" startAt="6"/>
              <a:defRPr/>
            </a:pPr>
            <a:r>
              <a:rPr lang="id-ID" sz="3200" kern="0" dirty="0">
                <a:latin typeface="Calibri" pitchFamily="34" charset="0"/>
                <a:cs typeface="Calibri" pitchFamily="34" charset="0"/>
              </a:rPr>
              <a:t>Rencana dan Pemulihan Keadaan Darurat. </a:t>
            </a:r>
          </a:p>
          <a:p>
            <a:pPr marL="625475" lvl="1">
              <a:defRPr/>
            </a:pPr>
            <a:endParaRPr lang="id-ID" sz="3200" kern="0" dirty="0">
              <a:latin typeface="Calibri" pitchFamily="34" charset="0"/>
              <a:cs typeface="Calibri" pitchFamily="34" charset="0"/>
            </a:endParaRPr>
          </a:p>
        </p:txBody>
      </p:sp>
    </p:spTree>
    <p:extLst>
      <p:ext uri="{BB962C8B-B14F-4D97-AF65-F5344CB8AC3E}">
        <p14:creationId xmlns:p14="http://schemas.microsoft.com/office/powerpoint/2010/main" val="1766067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731520" y="2590800"/>
            <a:ext cx="8380108" cy="156966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d-ID" sz="9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mmercialScript BT" pitchFamily="66" charset="0"/>
              </a:rPr>
              <a:t>Terimakasih</a:t>
            </a:r>
            <a:endParaRPr lang="en-US" sz="9600" b="1" dirty="0">
              <a:ln w="11430"/>
              <a:solidFill>
                <a:srgbClr val="FFC000"/>
              </a:solidFill>
              <a:effectLst>
                <a:outerShdw blurRad="50800" dist="39000" dir="5460000" algn="tl">
                  <a:srgbClr val="000000">
                    <a:alpha val="38000"/>
                  </a:srgbClr>
                </a:outerShdw>
              </a:effectLst>
              <a:latin typeface="CommercialScript BT" pitchFamily="66" charset="0"/>
            </a:endParaRPr>
          </a:p>
        </p:txBody>
      </p:sp>
    </p:spTree>
    <p:extLst>
      <p:ext uri="{BB962C8B-B14F-4D97-AF65-F5344CB8AC3E}">
        <p14:creationId xmlns:p14="http://schemas.microsoft.com/office/powerpoint/2010/main" val="765307624"/>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762000" y="2641600"/>
            <a:ext cx="8380108" cy="58477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mmercialScript BT" pitchFamily="66" charset="0"/>
              </a:rPr>
              <a:t>Lanjut</a:t>
            </a:r>
            <a:r>
              <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mmercialScript BT" pitchFamily="66" charset="0"/>
              </a:rPr>
              <a:t> </a:t>
            </a:r>
            <a:r>
              <a:rPr lang="en-US" sz="32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mmercialScript BT" pitchFamily="66" charset="0"/>
              </a:rPr>
              <a:t>pertemuan</a:t>
            </a:r>
            <a:r>
              <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mmercialScript BT" pitchFamily="66" charset="0"/>
              </a:rPr>
              <a:t> 2</a:t>
            </a:r>
            <a:endParaRPr lang="en-US" sz="3200" b="1" dirty="0">
              <a:ln w="11430"/>
              <a:solidFill>
                <a:srgbClr val="FFC000"/>
              </a:solidFill>
              <a:effectLst>
                <a:outerShdw blurRad="50800" dist="39000" dir="5460000" algn="tl">
                  <a:srgbClr val="000000">
                    <a:alpha val="38000"/>
                  </a:srgbClr>
                </a:outerShdw>
              </a:effectLst>
              <a:latin typeface="CommercialScript BT" pitchFamily="66" charset="0"/>
            </a:endParaRPr>
          </a:p>
        </p:txBody>
      </p:sp>
    </p:spTree>
    <p:extLst>
      <p:ext uri="{BB962C8B-B14F-4D97-AF65-F5344CB8AC3E}">
        <p14:creationId xmlns:p14="http://schemas.microsoft.com/office/powerpoint/2010/main" val="3758060293"/>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33DAA2B-D870-429C-82E0-CA9B68FA73D2}"/>
              </a:ext>
            </a:extLst>
          </p:cNvPr>
          <p:cNvSpPr txBox="1"/>
          <p:nvPr/>
        </p:nvSpPr>
        <p:spPr>
          <a:xfrm>
            <a:off x="535709" y="1169152"/>
            <a:ext cx="9956800" cy="4524315"/>
          </a:xfrm>
          <a:prstGeom prst="rect">
            <a:avLst/>
          </a:prstGeom>
          <a:noFill/>
        </p:spPr>
        <p:txBody>
          <a:bodyPr wrap="square">
            <a:spAutoFit/>
          </a:bodyPr>
          <a:lstStyle/>
          <a:p>
            <a:r>
              <a:rPr lang="en-ID" dirty="0" err="1"/>
              <a:t>Pasal</a:t>
            </a:r>
            <a:r>
              <a:rPr lang="en-ID" dirty="0"/>
              <a:t> I </a:t>
            </a:r>
            <a:r>
              <a:rPr lang="en-ID" dirty="0" err="1"/>
              <a:t>I</a:t>
            </a:r>
            <a:endParaRPr lang="en-ID" dirty="0"/>
          </a:p>
          <a:p>
            <a:pPr marL="360363" indent="-360363"/>
            <a:r>
              <a:rPr lang="en-ID" dirty="0"/>
              <a:t>(l)	</a:t>
            </a:r>
            <a:r>
              <a:rPr lang="en-ID" dirty="0" err="1"/>
              <a:t>Pengusaha</a:t>
            </a:r>
            <a:r>
              <a:rPr lang="en-ID" dirty="0"/>
              <a:t> </a:t>
            </a:r>
            <a:r>
              <a:rPr lang="en-ID" dirty="0" err="1"/>
              <a:t>dalam</a:t>
            </a:r>
            <a:r>
              <a:rPr lang="en-ID" dirty="0"/>
              <a:t> </a:t>
            </a:r>
            <a:r>
              <a:rPr lang="en-ID" dirty="0" err="1"/>
              <a:t>melaksanakan</a:t>
            </a:r>
            <a:r>
              <a:rPr lang="en-ID" dirty="0"/>
              <a:t> </a:t>
            </a:r>
            <a:r>
              <a:rPr lang="en-ID" dirty="0" err="1"/>
              <a:t>rencana</a:t>
            </a:r>
            <a:r>
              <a:rPr lang="en-ID" dirty="0"/>
              <a:t> K3 </a:t>
            </a:r>
            <a:r>
              <a:rPr lang="en-ID" dirty="0" err="1"/>
              <a:t>harus</a:t>
            </a:r>
            <a:r>
              <a:rPr lang="en-ID" dirty="0"/>
              <a:t> </a:t>
            </a:r>
            <a:r>
              <a:rPr lang="en-ID" dirty="0" err="1"/>
              <a:t>melakukan</a:t>
            </a:r>
            <a:r>
              <a:rPr lang="en-ID" dirty="0"/>
              <a:t> </a:t>
            </a:r>
            <a:r>
              <a:rPr lang="en-ID" dirty="0" err="1"/>
              <a:t>kegiatan</a:t>
            </a:r>
            <a:r>
              <a:rPr lang="en-ID" dirty="0"/>
              <a:t> </a:t>
            </a:r>
            <a:r>
              <a:rPr lang="en-ID" dirty="0" err="1"/>
              <a:t>dalam</a:t>
            </a:r>
            <a:r>
              <a:rPr lang="en-ID" dirty="0"/>
              <a:t> </a:t>
            </a:r>
            <a:r>
              <a:rPr lang="en-ID" dirty="0" err="1"/>
              <a:t>pemenuhan</a:t>
            </a:r>
            <a:r>
              <a:rPr lang="en-ID" dirty="0"/>
              <a:t> </a:t>
            </a:r>
            <a:r>
              <a:rPr lang="en-ID" dirty="0" err="1"/>
              <a:t>persyaratan</a:t>
            </a:r>
            <a:r>
              <a:rPr lang="en-ID" dirty="0"/>
              <a:t> K3. . </a:t>
            </a:r>
          </a:p>
          <a:p>
            <a:pPr>
              <a:tabLst>
                <a:tab pos="360363" algn="l"/>
              </a:tabLst>
            </a:pPr>
            <a:r>
              <a:rPr lang="en-ID" dirty="0"/>
              <a:t>(2)	</a:t>
            </a:r>
            <a:r>
              <a:rPr lang="en-ID" dirty="0" err="1"/>
              <a:t>Kegiatan</a:t>
            </a:r>
            <a:r>
              <a:rPr lang="en-ID" dirty="0"/>
              <a:t> </a:t>
            </a:r>
            <a:r>
              <a:rPr lang="en-ID" dirty="0" err="1"/>
              <a:t>sebagaimana</a:t>
            </a:r>
            <a:r>
              <a:rPr lang="en-ID" dirty="0"/>
              <a:t> </a:t>
            </a:r>
            <a:r>
              <a:rPr lang="en-ID" dirty="0" err="1"/>
              <a:t>dimaksud</a:t>
            </a:r>
            <a:r>
              <a:rPr lang="en-ID" dirty="0"/>
              <a:t> pada </a:t>
            </a:r>
            <a:r>
              <a:rPr lang="en-ID" dirty="0" err="1"/>
              <a:t>ayat</a:t>
            </a:r>
            <a:r>
              <a:rPr lang="en-ID" dirty="0"/>
              <a:t> (1) paling </a:t>
            </a:r>
            <a:r>
              <a:rPr lang="en-ID" dirty="0" err="1"/>
              <a:t>sedikit</a:t>
            </a:r>
            <a:r>
              <a:rPr lang="en-ID" dirty="0"/>
              <a:t> </a:t>
            </a:r>
            <a:r>
              <a:rPr lang="en-ID" dirty="0" err="1"/>
              <a:t>meliputi</a:t>
            </a:r>
            <a:r>
              <a:rPr lang="en-ID" dirty="0"/>
              <a:t>: </a:t>
            </a:r>
          </a:p>
          <a:p>
            <a:pPr marL="720725" indent="-342900">
              <a:buAutoNum type="alphaLcPeriod"/>
            </a:pPr>
            <a:r>
              <a:rPr lang="en-ID" dirty="0" err="1"/>
              <a:t>Tindakan</a:t>
            </a:r>
            <a:r>
              <a:rPr lang="id-ID" dirty="0"/>
              <a:t> </a:t>
            </a:r>
            <a:r>
              <a:rPr lang="en-ID" dirty="0" err="1"/>
              <a:t>pengendalian</a:t>
            </a:r>
            <a:r>
              <a:rPr lang="en-ID" dirty="0"/>
              <a:t>; </a:t>
            </a:r>
          </a:p>
          <a:p>
            <a:pPr marL="720725" indent="-342900">
              <a:buAutoNum type="alphaLcPeriod"/>
            </a:pPr>
            <a:r>
              <a:rPr lang="en-ID" dirty="0" err="1"/>
              <a:t>perancangan</a:t>
            </a:r>
            <a:r>
              <a:rPr lang="en-ID" dirty="0"/>
              <a:t> (design) dan </a:t>
            </a:r>
            <a:r>
              <a:rPr lang="en-ID" dirty="0" err="1"/>
              <a:t>rekayasa</a:t>
            </a:r>
            <a:r>
              <a:rPr lang="en-ID" dirty="0"/>
              <a:t>; </a:t>
            </a:r>
          </a:p>
          <a:p>
            <a:pPr marL="720725" indent="-342900">
              <a:buAutoNum type="alphaLcPeriod"/>
            </a:pPr>
            <a:r>
              <a:rPr lang="en-ID" dirty="0" err="1"/>
              <a:t>prosedur</a:t>
            </a:r>
            <a:r>
              <a:rPr lang="en-ID" dirty="0"/>
              <a:t> dan </a:t>
            </a:r>
            <a:r>
              <a:rPr lang="en-ID" dirty="0" err="1"/>
              <a:t>instruksi</a:t>
            </a:r>
            <a:r>
              <a:rPr lang="en-ID" dirty="0"/>
              <a:t> </a:t>
            </a:r>
            <a:r>
              <a:rPr lang="en-ID" dirty="0" err="1"/>
              <a:t>kerja</a:t>
            </a:r>
            <a:r>
              <a:rPr lang="en-ID" dirty="0"/>
              <a:t>; </a:t>
            </a:r>
          </a:p>
          <a:p>
            <a:pPr marL="720725" indent="-342900">
              <a:buAutoNum type="alphaLcPeriod"/>
            </a:pPr>
            <a:r>
              <a:rPr lang="en-ID" dirty="0" err="1"/>
              <a:t>penyerahan</a:t>
            </a:r>
            <a:r>
              <a:rPr lang="en-ID" dirty="0"/>
              <a:t> </a:t>
            </a:r>
            <a:r>
              <a:rPr lang="en-ID" dirty="0" err="1"/>
              <a:t>sebagian</a:t>
            </a:r>
            <a:r>
              <a:rPr lang="id-ID" dirty="0"/>
              <a:t> </a:t>
            </a:r>
            <a:r>
              <a:rPr lang="en-ID" dirty="0" err="1"/>
              <a:t>pelaksanaan</a:t>
            </a:r>
            <a:r>
              <a:rPr lang="en-ID" dirty="0"/>
              <a:t> </a:t>
            </a:r>
            <a:r>
              <a:rPr lang="en-ID" dirty="0" err="1"/>
              <a:t>pekerjaan</a:t>
            </a:r>
            <a:r>
              <a:rPr lang="en-ID" dirty="0"/>
              <a:t>; </a:t>
            </a:r>
          </a:p>
          <a:p>
            <a:pPr marL="720725" indent="-342900">
              <a:buAutoNum type="alphaLcPeriod"/>
            </a:pPr>
            <a:r>
              <a:rPr lang="en-ID" dirty="0" err="1"/>
              <a:t>Pembelia</a:t>
            </a:r>
            <a:r>
              <a:rPr lang="id-ID" dirty="0"/>
              <a:t>n/</a:t>
            </a:r>
            <a:r>
              <a:rPr lang="en-ID" dirty="0" err="1"/>
              <a:t>pengadaan</a:t>
            </a:r>
            <a:r>
              <a:rPr lang="en-ID" dirty="0"/>
              <a:t> </a:t>
            </a:r>
            <a:r>
              <a:rPr lang="en-ID" dirty="0" err="1"/>
              <a:t>barang</a:t>
            </a:r>
            <a:r>
              <a:rPr lang="en-ID" dirty="0"/>
              <a:t> dan </a:t>
            </a:r>
            <a:r>
              <a:rPr lang="en-ID" dirty="0" err="1"/>
              <a:t>jasa</a:t>
            </a:r>
            <a:r>
              <a:rPr lang="en-ID" dirty="0"/>
              <a:t>; </a:t>
            </a:r>
          </a:p>
          <a:p>
            <a:pPr marL="720725" indent="-342900">
              <a:buAutoNum type="alphaLcPeriod"/>
            </a:pPr>
            <a:r>
              <a:rPr lang="en-ID" dirty="0" err="1"/>
              <a:t>produk</a:t>
            </a:r>
            <a:r>
              <a:rPr lang="en-ID" dirty="0"/>
              <a:t> </a:t>
            </a:r>
            <a:r>
              <a:rPr lang="en-ID" dirty="0" err="1"/>
              <a:t>akhir</a:t>
            </a:r>
            <a:r>
              <a:rPr lang="en-ID" dirty="0"/>
              <a:t>; </a:t>
            </a:r>
          </a:p>
          <a:p>
            <a:pPr marL="720725" indent="-342900">
              <a:buAutoNum type="alphaLcPeriod"/>
            </a:pPr>
            <a:r>
              <a:rPr lang="en-ID" dirty="0" err="1"/>
              <a:t>upaya</a:t>
            </a:r>
            <a:r>
              <a:rPr lang="en-ID" dirty="0"/>
              <a:t> </a:t>
            </a:r>
            <a:r>
              <a:rPr lang="en-ID" dirty="0" err="1"/>
              <a:t>menghadapi</a:t>
            </a:r>
            <a:r>
              <a:rPr lang="en-ID" dirty="0"/>
              <a:t> </a:t>
            </a:r>
            <a:r>
              <a:rPr lang="en-ID" dirty="0" err="1"/>
              <a:t>keadaan</a:t>
            </a:r>
            <a:r>
              <a:rPr lang="en-ID" dirty="0"/>
              <a:t> </a:t>
            </a:r>
            <a:r>
              <a:rPr lang="en-ID" dirty="0" err="1"/>
              <a:t>darurat</a:t>
            </a:r>
            <a:r>
              <a:rPr lang="en-ID" dirty="0"/>
              <a:t> </a:t>
            </a:r>
            <a:r>
              <a:rPr lang="en-ID" dirty="0" err="1"/>
              <a:t>kecelakaan</a:t>
            </a:r>
            <a:r>
              <a:rPr lang="en-ID" dirty="0"/>
              <a:t> dan </a:t>
            </a:r>
            <a:r>
              <a:rPr lang="en-ID" dirty="0" err="1"/>
              <a:t>bencana</a:t>
            </a:r>
            <a:r>
              <a:rPr lang="en-ID" dirty="0"/>
              <a:t> </a:t>
            </a:r>
            <a:r>
              <a:rPr lang="en-ID" dirty="0" err="1"/>
              <a:t>industri</a:t>
            </a:r>
            <a:r>
              <a:rPr lang="en-ID" dirty="0"/>
              <a:t>; dan </a:t>
            </a:r>
          </a:p>
          <a:p>
            <a:pPr marL="720725" indent="-342900">
              <a:buAutoNum type="alphaLcPeriod"/>
            </a:pPr>
            <a:r>
              <a:rPr lang="en-ID" dirty="0" err="1"/>
              <a:t>rencana</a:t>
            </a:r>
            <a:r>
              <a:rPr lang="en-ID" dirty="0"/>
              <a:t> dan </a:t>
            </a:r>
            <a:r>
              <a:rPr lang="en-ID" dirty="0" err="1"/>
              <a:t>pemulihan</a:t>
            </a:r>
            <a:r>
              <a:rPr lang="en-ID" dirty="0"/>
              <a:t> </a:t>
            </a:r>
            <a:r>
              <a:rPr lang="en-ID" dirty="0" err="1"/>
              <a:t>keadaan</a:t>
            </a:r>
            <a:r>
              <a:rPr lang="en-ID" dirty="0"/>
              <a:t> </a:t>
            </a:r>
            <a:r>
              <a:rPr lang="en-ID" dirty="0" err="1"/>
              <a:t>darurat</a:t>
            </a:r>
            <a:r>
              <a:rPr lang="en-ID" dirty="0"/>
              <a:t>. </a:t>
            </a:r>
          </a:p>
          <a:p>
            <a:pPr marL="360363" indent="-360363"/>
            <a:r>
              <a:rPr lang="en-ID" dirty="0"/>
              <a:t>(3)	</a:t>
            </a:r>
            <a:r>
              <a:rPr lang="en-ID" dirty="0" err="1"/>
              <a:t>Kegiatan</a:t>
            </a:r>
            <a:r>
              <a:rPr lang="en-ID" dirty="0"/>
              <a:t> </a:t>
            </a:r>
            <a:r>
              <a:rPr lang="en-ID" dirty="0" err="1"/>
              <a:t>sebagaimana</a:t>
            </a:r>
            <a:r>
              <a:rPr lang="en-ID" dirty="0"/>
              <a:t> </a:t>
            </a:r>
            <a:r>
              <a:rPr lang="en-ID" dirty="0" err="1"/>
              <a:t>dimaksud</a:t>
            </a:r>
            <a:r>
              <a:rPr lang="en-ID" dirty="0"/>
              <a:t> </a:t>
            </a:r>
            <a:r>
              <a:rPr lang="en-ID" dirty="0" err="1"/>
              <a:t>pada</a:t>
            </a:r>
            <a:r>
              <a:rPr lang="id-ID" dirty="0"/>
              <a:t> </a:t>
            </a:r>
            <a:r>
              <a:rPr lang="en-ID" dirty="0" err="1"/>
              <a:t>ayat</a:t>
            </a:r>
            <a:r>
              <a:rPr lang="en-ID" dirty="0"/>
              <a:t> (2) </a:t>
            </a:r>
            <a:r>
              <a:rPr lang="en-ID" dirty="0" err="1"/>
              <a:t>huruf</a:t>
            </a:r>
            <a:r>
              <a:rPr lang="en-ID" dirty="0"/>
              <a:t> a </a:t>
            </a:r>
            <a:r>
              <a:rPr lang="en-ID" dirty="0" err="1"/>
              <a:t>sampai</a:t>
            </a:r>
            <a:r>
              <a:rPr lang="en-ID" dirty="0"/>
              <a:t> </a:t>
            </a:r>
            <a:r>
              <a:rPr lang="en-ID" dirty="0" err="1"/>
              <a:t>dengan</a:t>
            </a:r>
            <a:r>
              <a:rPr lang="en-ID" dirty="0"/>
              <a:t> </a:t>
            </a:r>
            <a:r>
              <a:rPr lang="en-ID" dirty="0" err="1"/>
              <a:t>huruf</a:t>
            </a:r>
            <a:r>
              <a:rPr lang="en-ID" dirty="0"/>
              <a:t> f, </a:t>
            </a:r>
            <a:r>
              <a:rPr lang="en-ID" dirty="0" err="1"/>
              <a:t>dilaksanakan</a:t>
            </a:r>
            <a:r>
              <a:rPr lang="en-ID" dirty="0"/>
              <a:t> </a:t>
            </a:r>
            <a:r>
              <a:rPr lang="en-ID" dirty="0" err="1"/>
              <a:t>berdasarkan</a:t>
            </a:r>
            <a:r>
              <a:rPr lang="en-ID" dirty="0"/>
              <a:t> </a:t>
            </a:r>
            <a:r>
              <a:rPr lang="en-ID" dirty="0" err="1"/>
              <a:t>identifikasi</a:t>
            </a:r>
            <a:r>
              <a:rPr lang="en-ID" dirty="0"/>
              <a:t> </a:t>
            </a:r>
            <a:r>
              <a:rPr lang="en-ID" dirty="0" err="1"/>
              <a:t>bahaya</a:t>
            </a:r>
            <a:r>
              <a:rPr lang="en-ID" dirty="0"/>
              <a:t>, </a:t>
            </a:r>
            <a:r>
              <a:rPr lang="en-ID" dirty="0" err="1"/>
              <a:t>penilaian</a:t>
            </a:r>
            <a:r>
              <a:rPr lang="en-ID" dirty="0"/>
              <a:t>, dan </a:t>
            </a:r>
            <a:r>
              <a:rPr lang="en-ID" dirty="0" err="1"/>
              <a:t>pengendalian</a:t>
            </a:r>
            <a:r>
              <a:rPr lang="en-ID" dirty="0"/>
              <a:t> </a:t>
            </a:r>
            <a:r>
              <a:rPr lang="en-ID" dirty="0" err="1"/>
              <a:t>risiko</a:t>
            </a:r>
            <a:r>
              <a:rPr lang="en-ID" dirty="0"/>
              <a:t>. </a:t>
            </a:r>
          </a:p>
          <a:p>
            <a:pPr marL="360363" indent="-360363"/>
            <a:r>
              <a:rPr lang="en-ID" dirty="0"/>
              <a:t>(4) </a:t>
            </a:r>
            <a:r>
              <a:rPr lang="en-ID" dirty="0" err="1"/>
              <a:t>Kegiatan</a:t>
            </a:r>
            <a:r>
              <a:rPr lang="en-ID" dirty="0"/>
              <a:t> </a:t>
            </a:r>
            <a:r>
              <a:rPr lang="en-ID" dirty="0" err="1"/>
              <a:t>sebagaimana</a:t>
            </a:r>
            <a:r>
              <a:rPr lang="en-ID" dirty="0"/>
              <a:t> </a:t>
            </a:r>
            <a:r>
              <a:rPr lang="en-ID" dirty="0" err="1"/>
              <a:t>dimaksud</a:t>
            </a:r>
            <a:r>
              <a:rPr lang="en-ID" dirty="0"/>
              <a:t> pada </a:t>
            </a:r>
            <a:r>
              <a:rPr lang="en-ID" dirty="0" err="1"/>
              <a:t>ayat</a:t>
            </a:r>
            <a:r>
              <a:rPr lang="en-ID" dirty="0"/>
              <a:t> (2) </a:t>
            </a:r>
            <a:r>
              <a:rPr lang="en-ID" dirty="0" err="1"/>
              <a:t>huruf</a:t>
            </a:r>
            <a:r>
              <a:rPr lang="en-ID" dirty="0"/>
              <a:t> g dan </a:t>
            </a:r>
            <a:r>
              <a:rPr lang="en-ID" dirty="0" err="1"/>
              <a:t>huruf</a:t>
            </a:r>
            <a:r>
              <a:rPr lang="en-ID" dirty="0"/>
              <a:t> h </a:t>
            </a:r>
            <a:r>
              <a:rPr lang="en-ID" dirty="0" err="1"/>
              <a:t>dilaksanakan</a:t>
            </a:r>
            <a:r>
              <a:rPr lang="en-ID" dirty="0"/>
              <a:t> </a:t>
            </a:r>
            <a:r>
              <a:rPr lang="en-ID" dirty="0" err="1"/>
              <a:t>berdasarkan</a:t>
            </a:r>
            <a:r>
              <a:rPr lang="en-ID" dirty="0"/>
              <a:t> </a:t>
            </a:r>
            <a:r>
              <a:rPr lang="en-ID" dirty="0" err="1"/>
              <a:t>potensi</a:t>
            </a:r>
            <a:r>
              <a:rPr lang="en-ID" dirty="0"/>
              <a:t> </a:t>
            </a:r>
            <a:r>
              <a:rPr lang="en-ID" dirty="0" err="1"/>
              <a:t>bahaya</a:t>
            </a:r>
            <a:r>
              <a:rPr lang="en-ID" dirty="0"/>
              <a:t>, </a:t>
            </a:r>
            <a:r>
              <a:rPr lang="en-ID" dirty="0" err="1"/>
              <a:t>investigasi</a:t>
            </a:r>
            <a:r>
              <a:rPr lang="en-ID" dirty="0"/>
              <a:t>, dan </a:t>
            </a:r>
            <a:r>
              <a:rPr lang="en-ID" dirty="0" err="1"/>
              <a:t>analisa</a:t>
            </a:r>
            <a:r>
              <a:rPr lang="en-ID" dirty="0"/>
              <a:t> </a:t>
            </a:r>
            <a:r>
              <a:rPr lang="en-ID" dirty="0" err="1"/>
              <a:t>kecelakaan</a:t>
            </a:r>
            <a:r>
              <a:rPr lang="en-ID" dirty="0"/>
              <a:t>. </a:t>
            </a:r>
          </a:p>
        </p:txBody>
      </p:sp>
    </p:spTree>
    <p:extLst>
      <p:ext uri="{BB962C8B-B14F-4D97-AF65-F5344CB8AC3E}">
        <p14:creationId xmlns:p14="http://schemas.microsoft.com/office/powerpoint/2010/main" val="1540927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64" name="Rectangle 56"/>
          <p:cNvSpPr>
            <a:spLocks noChangeArrowheads="1"/>
          </p:cNvSpPr>
          <p:nvPr/>
        </p:nvSpPr>
        <p:spPr bwMode="auto">
          <a:xfrm>
            <a:off x="1981200" y="152400"/>
            <a:ext cx="8382000" cy="685800"/>
          </a:xfrm>
          <a:prstGeom prst="rect">
            <a:avLst/>
          </a:prstGeom>
          <a:noFill/>
          <a:ln w="9525">
            <a:noFill/>
            <a:miter lim="800000"/>
            <a:headEnd/>
            <a:tailEnd/>
          </a:ln>
          <a:effectLst/>
        </p:spPr>
        <p:txBody>
          <a:bodyPr anchor="ctr"/>
          <a:lstStyle/>
          <a:p>
            <a:pPr algn="ctr" eaLnBrk="1" hangingPunct="1">
              <a:defRPr/>
            </a:pPr>
            <a:r>
              <a:rPr lang="id-ID" b="1" dirty="0">
                <a:solidFill>
                  <a:srgbClr val="C00000"/>
                </a:solidFill>
                <a:latin typeface="Lucida Sans" pitchFamily="34" charset="0"/>
              </a:rPr>
              <a:t>Dalam menerapkan SMK3, setiap perusahaan wajib melaksanakan:</a:t>
            </a:r>
            <a:endParaRPr lang="en-US" b="1" dirty="0">
              <a:solidFill>
                <a:srgbClr val="C00000"/>
              </a:solidFill>
              <a:effectLst>
                <a:outerShdw blurRad="38100" dist="38100" dir="2700000" algn="tl">
                  <a:srgbClr val="FFFFFF"/>
                </a:outerShdw>
              </a:effectLst>
              <a:latin typeface="Lucida Sans" pitchFamily="34" charset="0"/>
            </a:endParaRPr>
          </a:p>
        </p:txBody>
      </p:sp>
      <p:sp>
        <p:nvSpPr>
          <p:cNvPr id="2054" name="Freeform 2"/>
          <p:cNvSpPr>
            <a:spLocks/>
          </p:cNvSpPr>
          <p:nvPr/>
        </p:nvSpPr>
        <p:spPr bwMode="auto">
          <a:xfrm>
            <a:off x="3352800" y="2357438"/>
            <a:ext cx="5486400" cy="3048000"/>
          </a:xfrm>
          <a:custGeom>
            <a:avLst/>
            <a:gdLst>
              <a:gd name="T0" fmla="*/ 2147483646 w 6585"/>
              <a:gd name="T1" fmla="*/ 2147483646 h 2835"/>
              <a:gd name="T2" fmla="*/ 2147483646 w 6585"/>
              <a:gd name="T3" fmla="*/ 2147483646 h 2835"/>
              <a:gd name="T4" fmla="*/ 2147483646 w 6585"/>
              <a:gd name="T5" fmla="*/ 2147483646 h 2835"/>
              <a:gd name="T6" fmla="*/ 2147483646 w 6585"/>
              <a:gd name="T7" fmla="*/ 2147483646 h 2835"/>
              <a:gd name="T8" fmla="*/ 2147483646 w 6585"/>
              <a:gd name="T9" fmla="*/ 2147483646 h 2835"/>
              <a:gd name="T10" fmla="*/ 2147483646 w 6585"/>
              <a:gd name="T11" fmla="*/ 2147483646 h 2835"/>
              <a:gd name="T12" fmla="*/ 2147483646 w 6585"/>
              <a:gd name="T13" fmla="*/ 2147483646 h 2835"/>
              <a:gd name="T14" fmla="*/ 2147483646 w 6585"/>
              <a:gd name="T15" fmla="*/ 2147483646 h 2835"/>
              <a:gd name="T16" fmla="*/ 2147483646 w 6585"/>
              <a:gd name="T17" fmla="*/ 2147483646 h 2835"/>
              <a:gd name="T18" fmla="*/ 2147483646 w 6585"/>
              <a:gd name="T19" fmla="*/ 2147483646 h 2835"/>
              <a:gd name="T20" fmla="*/ 2147483646 w 6585"/>
              <a:gd name="T21" fmla="*/ 2147483646 h 2835"/>
              <a:gd name="T22" fmla="*/ 2147483646 w 6585"/>
              <a:gd name="T23" fmla="*/ 2147483646 h 2835"/>
              <a:gd name="T24" fmla="*/ 2147483646 w 6585"/>
              <a:gd name="T25" fmla="*/ 2147483646 h 2835"/>
              <a:gd name="T26" fmla="*/ 2147483646 w 6585"/>
              <a:gd name="T27" fmla="*/ 2147483646 h 2835"/>
              <a:gd name="T28" fmla="*/ 2147483646 w 6585"/>
              <a:gd name="T29" fmla="*/ 2147483646 h 2835"/>
              <a:gd name="T30" fmla="*/ 2147483646 w 6585"/>
              <a:gd name="T31" fmla="*/ 2147483646 h 2835"/>
              <a:gd name="T32" fmla="*/ 2147483646 w 6585"/>
              <a:gd name="T33" fmla="*/ 2147483646 h 2835"/>
              <a:gd name="T34" fmla="*/ 2147483646 w 6585"/>
              <a:gd name="T35" fmla="*/ 2147483646 h 2835"/>
              <a:gd name="T36" fmla="*/ 2147483646 w 6585"/>
              <a:gd name="T37" fmla="*/ 2147483646 h 2835"/>
              <a:gd name="T38" fmla="*/ 2147483646 w 6585"/>
              <a:gd name="T39" fmla="*/ 2147483646 h 2835"/>
              <a:gd name="T40" fmla="*/ 2147483646 w 6585"/>
              <a:gd name="T41" fmla="*/ 2147483646 h 2835"/>
              <a:gd name="T42" fmla="*/ 2147483646 w 6585"/>
              <a:gd name="T43" fmla="*/ 2147483646 h 2835"/>
              <a:gd name="T44" fmla="*/ 2147483646 w 6585"/>
              <a:gd name="T45" fmla="*/ 2147483646 h 2835"/>
              <a:gd name="T46" fmla="*/ 2147483646 w 6585"/>
              <a:gd name="T47" fmla="*/ 2147483646 h 2835"/>
              <a:gd name="T48" fmla="*/ 2147483646 w 6585"/>
              <a:gd name="T49" fmla="*/ 2147483646 h 2835"/>
              <a:gd name="T50" fmla="*/ 2147483646 w 6585"/>
              <a:gd name="T51" fmla="*/ 2147483646 h 2835"/>
              <a:gd name="T52" fmla="*/ 2147483646 w 6585"/>
              <a:gd name="T53" fmla="*/ 2147483646 h 2835"/>
              <a:gd name="T54" fmla="*/ 2147483646 w 6585"/>
              <a:gd name="T55" fmla="*/ 2147483646 h 2835"/>
              <a:gd name="T56" fmla="*/ 2147483646 w 6585"/>
              <a:gd name="T57" fmla="*/ 2147483646 h 2835"/>
              <a:gd name="T58" fmla="*/ 2147483646 w 6585"/>
              <a:gd name="T59" fmla="*/ 2147483646 h 2835"/>
              <a:gd name="T60" fmla="*/ 2147483646 w 6585"/>
              <a:gd name="T61" fmla="*/ 2147483646 h 2835"/>
              <a:gd name="T62" fmla="*/ 2147483646 w 6585"/>
              <a:gd name="T63" fmla="*/ 2147483646 h 2835"/>
              <a:gd name="T64" fmla="*/ 2147483646 w 6585"/>
              <a:gd name="T65" fmla="*/ 2147483646 h 2835"/>
              <a:gd name="T66" fmla="*/ 2147483646 w 6585"/>
              <a:gd name="T67" fmla="*/ 2147483646 h 2835"/>
              <a:gd name="T68" fmla="*/ 2147483646 w 6585"/>
              <a:gd name="T69" fmla="*/ 2147483646 h 2835"/>
              <a:gd name="T70" fmla="*/ 2147483646 w 6585"/>
              <a:gd name="T71" fmla="*/ 2147483646 h 2835"/>
              <a:gd name="T72" fmla="*/ 2147483646 w 6585"/>
              <a:gd name="T73" fmla="*/ 2147483646 h 2835"/>
              <a:gd name="T74" fmla="*/ 2147483646 w 6585"/>
              <a:gd name="T75" fmla="*/ 2147483646 h 2835"/>
              <a:gd name="T76" fmla="*/ 2147483646 w 6585"/>
              <a:gd name="T77" fmla="*/ 2147483646 h 2835"/>
              <a:gd name="T78" fmla="*/ 2147483646 w 6585"/>
              <a:gd name="T79" fmla="*/ 2147483646 h 2835"/>
              <a:gd name="T80" fmla="*/ 2147483646 w 6585"/>
              <a:gd name="T81" fmla="*/ 2147483646 h 2835"/>
              <a:gd name="T82" fmla="*/ 2147483646 w 6585"/>
              <a:gd name="T83" fmla="*/ 2147483646 h 2835"/>
              <a:gd name="T84" fmla="*/ 2147483646 w 6585"/>
              <a:gd name="T85" fmla="*/ 2147483646 h 2835"/>
              <a:gd name="T86" fmla="*/ 2147483646 w 6585"/>
              <a:gd name="T87" fmla="*/ 2147483646 h 2835"/>
              <a:gd name="T88" fmla="*/ 2147483646 w 6585"/>
              <a:gd name="T89" fmla="*/ 2147483646 h 2835"/>
              <a:gd name="T90" fmla="*/ 2147483646 w 6585"/>
              <a:gd name="T91" fmla="*/ 2147483646 h 2835"/>
              <a:gd name="T92" fmla="*/ 2147483646 w 6585"/>
              <a:gd name="T93" fmla="*/ 2147483646 h 2835"/>
              <a:gd name="T94" fmla="*/ 2147483646 w 6585"/>
              <a:gd name="T95" fmla="*/ 2147483646 h 2835"/>
              <a:gd name="T96" fmla="*/ 2147483646 w 6585"/>
              <a:gd name="T97" fmla="*/ 2147483646 h 2835"/>
              <a:gd name="T98" fmla="*/ 2147483646 w 6585"/>
              <a:gd name="T99" fmla="*/ 2147483646 h 2835"/>
              <a:gd name="T100" fmla="*/ 2147483646 w 6585"/>
              <a:gd name="T101" fmla="*/ 2147483646 h 2835"/>
              <a:gd name="T102" fmla="*/ 2147483646 w 6585"/>
              <a:gd name="T103" fmla="*/ 2147483646 h 2835"/>
              <a:gd name="T104" fmla="*/ 2147483646 w 6585"/>
              <a:gd name="T105" fmla="*/ 2147483646 h 2835"/>
              <a:gd name="T106" fmla="*/ 2147483646 w 6585"/>
              <a:gd name="T107" fmla="*/ 2147483646 h 2835"/>
              <a:gd name="T108" fmla="*/ 2147483646 w 6585"/>
              <a:gd name="T109" fmla="*/ 2147483646 h 2835"/>
              <a:gd name="T110" fmla="*/ 2147483646 w 6585"/>
              <a:gd name="T111" fmla="*/ 2147483646 h 2835"/>
              <a:gd name="T112" fmla="*/ 2147483646 w 6585"/>
              <a:gd name="T113" fmla="*/ 2147483646 h 2835"/>
              <a:gd name="T114" fmla="*/ 2147483646 w 6585"/>
              <a:gd name="T115" fmla="*/ 2147483646 h 283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585"/>
              <a:gd name="T175" fmla="*/ 0 h 2835"/>
              <a:gd name="T176" fmla="*/ 6585 w 6585"/>
              <a:gd name="T177" fmla="*/ 2835 h 283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585" h="2835">
                <a:moveTo>
                  <a:pt x="6178" y="74"/>
                </a:moveTo>
                <a:lnTo>
                  <a:pt x="6227" y="127"/>
                </a:lnTo>
                <a:lnTo>
                  <a:pt x="6273" y="179"/>
                </a:lnTo>
                <a:lnTo>
                  <a:pt x="6315" y="233"/>
                </a:lnTo>
                <a:lnTo>
                  <a:pt x="6354" y="287"/>
                </a:lnTo>
                <a:lnTo>
                  <a:pt x="6391" y="341"/>
                </a:lnTo>
                <a:lnTo>
                  <a:pt x="6425" y="397"/>
                </a:lnTo>
                <a:lnTo>
                  <a:pt x="6455" y="452"/>
                </a:lnTo>
                <a:lnTo>
                  <a:pt x="6482" y="508"/>
                </a:lnTo>
                <a:lnTo>
                  <a:pt x="6506" y="565"/>
                </a:lnTo>
                <a:lnTo>
                  <a:pt x="6526" y="623"/>
                </a:lnTo>
                <a:lnTo>
                  <a:pt x="6545" y="680"/>
                </a:lnTo>
                <a:lnTo>
                  <a:pt x="6560" y="738"/>
                </a:lnTo>
                <a:lnTo>
                  <a:pt x="6570" y="797"/>
                </a:lnTo>
                <a:lnTo>
                  <a:pt x="6578" y="854"/>
                </a:lnTo>
                <a:lnTo>
                  <a:pt x="6583" y="913"/>
                </a:lnTo>
                <a:lnTo>
                  <a:pt x="6585" y="972"/>
                </a:lnTo>
                <a:lnTo>
                  <a:pt x="6583" y="1021"/>
                </a:lnTo>
                <a:lnTo>
                  <a:pt x="6580" y="1068"/>
                </a:lnTo>
                <a:lnTo>
                  <a:pt x="6575" y="1116"/>
                </a:lnTo>
                <a:lnTo>
                  <a:pt x="6568" y="1163"/>
                </a:lnTo>
                <a:lnTo>
                  <a:pt x="6558" y="1210"/>
                </a:lnTo>
                <a:lnTo>
                  <a:pt x="6548" y="1256"/>
                </a:lnTo>
                <a:lnTo>
                  <a:pt x="6534" y="1303"/>
                </a:lnTo>
                <a:lnTo>
                  <a:pt x="6518" y="1348"/>
                </a:lnTo>
                <a:lnTo>
                  <a:pt x="6501" y="1392"/>
                </a:lnTo>
                <a:lnTo>
                  <a:pt x="6482" y="1438"/>
                </a:lnTo>
                <a:lnTo>
                  <a:pt x="6460" y="1482"/>
                </a:lnTo>
                <a:lnTo>
                  <a:pt x="6436" y="1526"/>
                </a:lnTo>
                <a:lnTo>
                  <a:pt x="6413" y="1569"/>
                </a:lnTo>
                <a:lnTo>
                  <a:pt x="6386" y="1613"/>
                </a:lnTo>
                <a:lnTo>
                  <a:pt x="6357" y="1656"/>
                </a:lnTo>
                <a:lnTo>
                  <a:pt x="6327" y="1698"/>
                </a:lnTo>
                <a:lnTo>
                  <a:pt x="6295" y="1738"/>
                </a:lnTo>
                <a:lnTo>
                  <a:pt x="6261" y="1780"/>
                </a:lnTo>
                <a:lnTo>
                  <a:pt x="6225" y="1821"/>
                </a:lnTo>
                <a:lnTo>
                  <a:pt x="6188" y="1860"/>
                </a:lnTo>
                <a:lnTo>
                  <a:pt x="6109" y="1939"/>
                </a:lnTo>
                <a:lnTo>
                  <a:pt x="6023" y="2013"/>
                </a:lnTo>
                <a:lnTo>
                  <a:pt x="5932" y="2087"/>
                </a:lnTo>
                <a:lnTo>
                  <a:pt x="5834" y="2157"/>
                </a:lnTo>
                <a:lnTo>
                  <a:pt x="5729" y="2224"/>
                </a:lnTo>
                <a:lnTo>
                  <a:pt x="5621" y="2290"/>
                </a:lnTo>
                <a:lnTo>
                  <a:pt x="5506" y="2351"/>
                </a:lnTo>
                <a:lnTo>
                  <a:pt x="5386" y="2410"/>
                </a:lnTo>
                <a:lnTo>
                  <a:pt x="5263" y="2465"/>
                </a:lnTo>
                <a:lnTo>
                  <a:pt x="5133" y="2518"/>
                </a:lnTo>
                <a:lnTo>
                  <a:pt x="5000" y="2565"/>
                </a:lnTo>
                <a:lnTo>
                  <a:pt x="4863" y="2611"/>
                </a:lnTo>
                <a:lnTo>
                  <a:pt x="4719" y="2651"/>
                </a:lnTo>
                <a:lnTo>
                  <a:pt x="4574" y="2688"/>
                </a:lnTo>
                <a:lnTo>
                  <a:pt x="4426" y="2722"/>
                </a:lnTo>
                <a:lnTo>
                  <a:pt x="4272" y="2751"/>
                </a:lnTo>
                <a:lnTo>
                  <a:pt x="4115" y="2776"/>
                </a:lnTo>
                <a:lnTo>
                  <a:pt x="3956" y="2798"/>
                </a:lnTo>
                <a:lnTo>
                  <a:pt x="3794" y="2813"/>
                </a:lnTo>
                <a:lnTo>
                  <a:pt x="3629" y="2825"/>
                </a:lnTo>
                <a:lnTo>
                  <a:pt x="3462" y="2833"/>
                </a:lnTo>
                <a:lnTo>
                  <a:pt x="3293" y="2835"/>
                </a:lnTo>
                <a:lnTo>
                  <a:pt x="3124" y="2833"/>
                </a:lnTo>
                <a:lnTo>
                  <a:pt x="2957" y="2825"/>
                </a:lnTo>
                <a:lnTo>
                  <a:pt x="2791" y="2813"/>
                </a:lnTo>
                <a:lnTo>
                  <a:pt x="2629" y="2798"/>
                </a:lnTo>
                <a:lnTo>
                  <a:pt x="2470" y="2776"/>
                </a:lnTo>
                <a:lnTo>
                  <a:pt x="2313" y="2751"/>
                </a:lnTo>
                <a:lnTo>
                  <a:pt x="2161" y="2722"/>
                </a:lnTo>
                <a:lnTo>
                  <a:pt x="2011" y="2688"/>
                </a:lnTo>
                <a:lnTo>
                  <a:pt x="1866" y="2651"/>
                </a:lnTo>
                <a:lnTo>
                  <a:pt x="1724" y="2611"/>
                </a:lnTo>
                <a:lnTo>
                  <a:pt x="1586" y="2565"/>
                </a:lnTo>
                <a:lnTo>
                  <a:pt x="1452" y="2518"/>
                </a:lnTo>
                <a:lnTo>
                  <a:pt x="1322" y="2465"/>
                </a:lnTo>
                <a:lnTo>
                  <a:pt x="1199" y="2410"/>
                </a:lnTo>
                <a:lnTo>
                  <a:pt x="1079" y="2351"/>
                </a:lnTo>
                <a:lnTo>
                  <a:pt x="964" y="2290"/>
                </a:lnTo>
                <a:lnTo>
                  <a:pt x="856" y="2224"/>
                </a:lnTo>
                <a:lnTo>
                  <a:pt x="752" y="2157"/>
                </a:lnTo>
                <a:lnTo>
                  <a:pt x="654" y="2087"/>
                </a:lnTo>
                <a:lnTo>
                  <a:pt x="563" y="2013"/>
                </a:lnTo>
                <a:lnTo>
                  <a:pt x="476" y="1939"/>
                </a:lnTo>
                <a:lnTo>
                  <a:pt x="397" y="1860"/>
                </a:lnTo>
                <a:lnTo>
                  <a:pt x="360" y="1821"/>
                </a:lnTo>
                <a:lnTo>
                  <a:pt x="325" y="1780"/>
                </a:lnTo>
                <a:lnTo>
                  <a:pt x="291" y="1738"/>
                </a:lnTo>
                <a:lnTo>
                  <a:pt x="259" y="1698"/>
                </a:lnTo>
                <a:lnTo>
                  <a:pt x="228" y="1656"/>
                </a:lnTo>
                <a:lnTo>
                  <a:pt x="200" y="1613"/>
                </a:lnTo>
                <a:lnTo>
                  <a:pt x="173" y="1569"/>
                </a:lnTo>
                <a:lnTo>
                  <a:pt x="149" y="1526"/>
                </a:lnTo>
                <a:lnTo>
                  <a:pt x="125" y="1482"/>
                </a:lnTo>
                <a:lnTo>
                  <a:pt x="103" y="1438"/>
                </a:lnTo>
                <a:lnTo>
                  <a:pt x="85" y="1392"/>
                </a:lnTo>
                <a:lnTo>
                  <a:pt x="68" y="1348"/>
                </a:lnTo>
                <a:lnTo>
                  <a:pt x="51" y="1303"/>
                </a:lnTo>
                <a:lnTo>
                  <a:pt x="38" y="1256"/>
                </a:lnTo>
                <a:lnTo>
                  <a:pt x="27" y="1210"/>
                </a:lnTo>
                <a:lnTo>
                  <a:pt x="17" y="1163"/>
                </a:lnTo>
                <a:lnTo>
                  <a:pt x="10" y="1116"/>
                </a:lnTo>
                <a:lnTo>
                  <a:pt x="5" y="1068"/>
                </a:lnTo>
                <a:lnTo>
                  <a:pt x="2" y="1021"/>
                </a:lnTo>
                <a:lnTo>
                  <a:pt x="0" y="972"/>
                </a:lnTo>
                <a:lnTo>
                  <a:pt x="2" y="908"/>
                </a:lnTo>
                <a:lnTo>
                  <a:pt x="9" y="844"/>
                </a:lnTo>
                <a:lnTo>
                  <a:pt x="17" y="780"/>
                </a:lnTo>
                <a:lnTo>
                  <a:pt x="31" y="717"/>
                </a:lnTo>
                <a:lnTo>
                  <a:pt x="49" y="653"/>
                </a:lnTo>
                <a:lnTo>
                  <a:pt x="70" y="591"/>
                </a:lnTo>
                <a:lnTo>
                  <a:pt x="95" y="528"/>
                </a:lnTo>
                <a:lnTo>
                  <a:pt x="124" y="468"/>
                </a:lnTo>
                <a:lnTo>
                  <a:pt x="156" y="407"/>
                </a:lnTo>
                <a:lnTo>
                  <a:pt x="191" y="346"/>
                </a:lnTo>
                <a:lnTo>
                  <a:pt x="232" y="285"/>
                </a:lnTo>
                <a:lnTo>
                  <a:pt x="274" y="226"/>
                </a:lnTo>
                <a:lnTo>
                  <a:pt x="321" y="169"/>
                </a:lnTo>
                <a:lnTo>
                  <a:pt x="372" y="111"/>
                </a:lnTo>
                <a:lnTo>
                  <a:pt x="426" y="56"/>
                </a:lnTo>
                <a:lnTo>
                  <a:pt x="483" y="0"/>
                </a:lnTo>
              </a:path>
            </a:pathLst>
          </a:custGeom>
          <a:noFill/>
          <a:ln w="85725">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p>
            <a:endParaRPr lang="id-ID"/>
          </a:p>
        </p:txBody>
      </p:sp>
      <p:grpSp>
        <p:nvGrpSpPr>
          <p:cNvPr id="2" name="Group 67"/>
          <p:cNvGrpSpPr>
            <a:grpSpLocks/>
          </p:cNvGrpSpPr>
          <p:nvPr/>
        </p:nvGrpSpPr>
        <p:grpSpPr bwMode="auto">
          <a:xfrm>
            <a:off x="7391401" y="1744663"/>
            <a:ext cx="3108325" cy="1301750"/>
            <a:chOff x="5867400" y="2432050"/>
            <a:chExt cx="2514600" cy="1301750"/>
          </a:xfrm>
        </p:grpSpPr>
        <p:grpSp>
          <p:nvGrpSpPr>
            <p:cNvPr id="18492" name="Group 8"/>
            <p:cNvGrpSpPr>
              <a:grpSpLocks/>
            </p:cNvGrpSpPr>
            <p:nvPr/>
          </p:nvGrpSpPr>
          <p:grpSpPr bwMode="auto">
            <a:xfrm>
              <a:off x="5867400" y="2432050"/>
              <a:ext cx="2514600" cy="1301750"/>
              <a:chOff x="3563" y="1699"/>
              <a:chExt cx="1350" cy="722"/>
            </a:xfrm>
          </p:grpSpPr>
          <p:sp>
            <p:nvSpPr>
              <p:cNvPr id="18497" name="Freeform 9"/>
              <p:cNvSpPr>
                <a:spLocks/>
              </p:cNvSpPr>
              <p:nvPr/>
            </p:nvSpPr>
            <p:spPr bwMode="auto">
              <a:xfrm>
                <a:off x="3603" y="1740"/>
                <a:ext cx="1310" cy="681"/>
              </a:xfrm>
              <a:custGeom>
                <a:avLst/>
                <a:gdLst>
                  <a:gd name="T0" fmla="*/ 655 w 2620"/>
                  <a:gd name="T1" fmla="*/ 0 h 1364"/>
                  <a:gd name="T2" fmla="*/ 0 w 2620"/>
                  <a:gd name="T3" fmla="*/ 1364 h 1364"/>
                  <a:gd name="T4" fmla="*/ 1965 w 2620"/>
                  <a:gd name="T5" fmla="*/ 1364 h 1364"/>
                  <a:gd name="T6" fmla="*/ 2620 w 2620"/>
                  <a:gd name="T7" fmla="*/ 0 h 1364"/>
                  <a:gd name="T8" fmla="*/ 655 w 2620"/>
                  <a:gd name="T9" fmla="*/ 0 h 13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20" h="1364">
                    <a:moveTo>
                      <a:pt x="655" y="0"/>
                    </a:moveTo>
                    <a:lnTo>
                      <a:pt x="0" y="1364"/>
                    </a:lnTo>
                    <a:lnTo>
                      <a:pt x="1965" y="1364"/>
                    </a:lnTo>
                    <a:lnTo>
                      <a:pt x="2620" y="0"/>
                    </a:lnTo>
                    <a:lnTo>
                      <a:pt x="655" y="0"/>
                    </a:lnTo>
                    <a:close/>
                  </a:path>
                </a:pathLst>
              </a:custGeom>
              <a:solidFill>
                <a:srgbClr val="000000"/>
              </a:solidFill>
              <a:ln>
                <a:noFill/>
              </a:ln>
              <a:effectLst>
                <a:outerShdw dist="107763" dir="2700000" algn="ctr" rotWithShape="0">
                  <a:srgbClr val="808080">
                    <a:alpha val="50000"/>
                  </a:srgb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id-ID"/>
              </a:p>
            </p:txBody>
          </p:sp>
          <p:sp>
            <p:nvSpPr>
              <p:cNvPr id="18498" name="Freeform 10"/>
              <p:cNvSpPr>
                <a:spLocks/>
              </p:cNvSpPr>
              <p:nvPr/>
            </p:nvSpPr>
            <p:spPr bwMode="auto">
              <a:xfrm>
                <a:off x="3563" y="1699"/>
                <a:ext cx="1310" cy="682"/>
              </a:xfrm>
              <a:custGeom>
                <a:avLst/>
                <a:gdLst>
                  <a:gd name="T0" fmla="*/ 655 w 2620"/>
                  <a:gd name="T1" fmla="*/ 0 h 1364"/>
                  <a:gd name="T2" fmla="*/ 0 w 2620"/>
                  <a:gd name="T3" fmla="*/ 1364 h 1364"/>
                  <a:gd name="T4" fmla="*/ 1965 w 2620"/>
                  <a:gd name="T5" fmla="*/ 1364 h 1364"/>
                  <a:gd name="T6" fmla="*/ 2620 w 2620"/>
                  <a:gd name="T7" fmla="*/ 0 h 1364"/>
                  <a:gd name="T8" fmla="*/ 655 w 2620"/>
                  <a:gd name="T9" fmla="*/ 0 h 13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20" h="1364">
                    <a:moveTo>
                      <a:pt x="655" y="0"/>
                    </a:moveTo>
                    <a:lnTo>
                      <a:pt x="0" y="1364"/>
                    </a:lnTo>
                    <a:lnTo>
                      <a:pt x="1965" y="1364"/>
                    </a:lnTo>
                    <a:lnTo>
                      <a:pt x="2620" y="0"/>
                    </a:lnTo>
                    <a:lnTo>
                      <a:pt x="655" y="0"/>
                    </a:lnTo>
                    <a:close/>
                  </a:path>
                </a:pathLst>
              </a:custGeom>
              <a:solidFill>
                <a:srgbClr val="FFFFFF"/>
              </a:solidFill>
              <a:ln w="11113">
                <a:solidFill>
                  <a:srgbClr val="000000"/>
                </a:solidFill>
                <a:prstDash val="solid"/>
                <a:round/>
                <a:headEnd/>
                <a:tailEnd/>
              </a:ln>
              <a:effectLst>
                <a:outerShdw dist="107763" dir="2700000" algn="ctr" rotWithShape="0">
                  <a:srgbClr val="808080">
                    <a:alpha val="50000"/>
                  </a:srgbClr>
                </a:outerShdw>
              </a:effectLst>
            </p:spPr>
            <p:txBody>
              <a:bodyPr/>
              <a:lstStyle/>
              <a:p>
                <a:endParaRPr lang="id-ID"/>
              </a:p>
            </p:txBody>
          </p:sp>
        </p:grpSp>
        <p:sp>
          <p:nvSpPr>
            <p:cNvPr id="18493" name="Rectangle 11"/>
            <p:cNvSpPr>
              <a:spLocks noChangeArrowheads="1"/>
            </p:cNvSpPr>
            <p:nvPr/>
          </p:nvSpPr>
          <p:spPr bwMode="auto">
            <a:xfrm>
              <a:off x="6211888" y="2443163"/>
              <a:ext cx="1431925"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85000"/>
                <a:buBlip>
                  <a:blip r:embed="rId4"/>
                </a:buBlip>
                <a:defRPr sz="3200">
                  <a:solidFill>
                    <a:schemeClr val="tx1"/>
                  </a:solidFill>
                  <a:latin typeface="Arial" panose="020B0604020202020204" pitchFamily="34" charset="0"/>
                </a:defRPr>
              </a:lvl1pPr>
              <a:lvl2pPr marL="742950" indent="-285750">
                <a:spcBef>
                  <a:spcPct val="20000"/>
                </a:spcBef>
                <a:buClr>
                  <a:schemeClr val="tx2"/>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accent1"/>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accent2"/>
                </a:buClr>
                <a:buSzPct val="6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sz="2000">
                  <a:solidFill>
                    <a:schemeClr val="tx1"/>
                  </a:solidFill>
                  <a:latin typeface="Arial" panose="020B0604020202020204" pitchFamily="34" charset="0"/>
                </a:defRPr>
              </a:lvl9pPr>
            </a:lstStyle>
            <a:p>
              <a:pPr eaLnBrk="1" hangingPunct="1">
                <a:spcBef>
                  <a:spcPct val="0"/>
                </a:spcBef>
                <a:buSzTx/>
                <a:buFontTx/>
                <a:buNone/>
              </a:pPr>
              <a:endParaRPr lang="id-ID" sz="200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96620" name="Rectangle 12"/>
            <p:cNvSpPr>
              <a:spLocks noChangeArrowheads="1"/>
            </p:cNvSpPr>
            <p:nvPr/>
          </p:nvSpPr>
          <p:spPr bwMode="auto">
            <a:xfrm>
              <a:off x="6295062" y="2493962"/>
              <a:ext cx="350139" cy="307777"/>
            </a:xfrm>
            <a:prstGeom prst="rect">
              <a:avLst/>
            </a:prstGeom>
            <a:noFill/>
            <a:ln w="9525">
              <a:noFill/>
              <a:miter lim="800000"/>
              <a:headEnd/>
              <a:tailEnd/>
            </a:ln>
          </p:spPr>
          <p:txBody>
            <a:bodyPr wrap="none" lIns="0" tIns="0" rIns="0" bIns="0">
              <a:spAutoFit/>
            </a:bodyPr>
            <a:lstStyle/>
            <a:p>
              <a:pPr>
                <a:defRPr/>
              </a:pPr>
              <a:r>
                <a:rPr lang="en-US" sz="2000" b="1">
                  <a:effectLst>
                    <a:outerShdw blurRad="38100" dist="38100" dir="2700000" algn="tl">
                      <a:srgbClr val="FFFFFF"/>
                    </a:outerShdw>
                  </a:effectLst>
                  <a:latin typeface="Arial Unicode MS" pitchFamily="34" charset="-128"/>
                  <a:ea typeface="Arial Unicode MS" pitchFamily="34" charset="-128"/>
                  <a:cs typeface="Arial Unicode MS" pitchFamily="34" charset="-128"/>
                </a:rPr>
                <a:t>      </a:t>
              </a:r>
            </a:p>
          </p:txBody>
        </p:sp>
        <p:sp>
          <p:nvSpPr>
            <p:cNvPr id="196621" name="Rectangle 13"/>
            <p:cNvSpPr>
              <a:spLocks noChangeArrowheads="1"/>
            </p:cNvSpPr>
            <p:nvPr/>
          </p:nvSpPr>
          <p:spPr bwMode="auto">
            <a:xfrm>
              <a:off x="6283503" y="2482850"/>
              <a:ext cx="350139" cy="307777"/>
            </a:xfrm>
            <a:prstGeom prst="rect">
              <a:avLst/>
            </a:prstGeom>
            <a:noFill/>
            <a:ln w="9525">
              <a:noFill/>
              <a:miter lim="800000"/>
              <a:headEnd/>
              <a:tailEnd/>
            </a:ln>
          </p:spPr>
          <p:txBody>
            <a:bodyPr wrap="none" lIns="0" tIns="0" rIns="0" bIns="0">
              <a:spAutoFit/>
            </a:bodyPr>
            <a:lstStyle/>
            <a:p>
              <a:pPr>
                <a:defRPr/>
              </a:pPr>
              <a:r>
                <a:rPr lang="en-US" sz="2000" b="1">
                  <a:effectLst>
                    <a:outerShdw blurRad="38100" dist="38100" dir="2700000" algn="tl">
                      <a:srgbClr val="808080"/>
                    </a:outerShdw>
                  </a:effectLst>
                  <a:latin typeface="Arial Unicode MS" pitchFamily="34" charset="-128"/>
                  <a:ea typeface="Arial Unicode MS" pitchFamily="34" charset="-128"/>
                  <a:cs typeface="Arial Unicode MS" pitchFamily="34" charset="-128"/>
                </a:rPr>
                <a:t>      </a:t>
              </a:r>
              <a:endParaRPr lang="en-US" sz="2000" b="1">
                <a:effectLst>
                  <a:outerShdw blurRad="38100" dist="38100" dir="2700000" algn="tl">
                    <a:srgbClr val="FFFFFF"/>
                  </a:outerShdw>
                </a:effectLst>
                <a:latin typeface="Arial Unicode MS" pitchFamily="34" charset="-128"/>
                <a:ea typeface="Arial Unicode MS" pitchFamily="34" charset="-128"/>
                <a:cs typeface="Arial Unicode MS" pitchFamily="34" charset="-128"/>
              </a:endParaRPr>
            </a:p>
          </p:txBody>
        </p:sp>
        <p:sp>
          <p:nvSpPr>
            <p:cNvPr id="196624" name="Rectangle 16"/>
            <p:cNvSpPr>
              <a:spLocks noChangeArrowheads="1"/>
            </p:cNvSpPr>
            <p:nvPr/>
          </p:nvSpPr>
          <p:spPr bwMode="auto">
            <a:xfrm>
              <a:off x="6483849" y="2722562"/>
              <a:ext cx="1190473" cy="615553"/>
            </a:xfrm>
            <a:prstGeom prst="rect">
              <a:avLst/>
            </a:prstGeom>
            <a:noFill/>
            <a:ln w="9525">
              <a:noFill/>
              <a:miter lim="800000"/>
              <a:headEnd/>
              <a:tailEnd/>
            </a:ln>
          </p:spPr>
          <p:txBody>
            <a:bodyPr wrap="none" lIns="0" tIns="0" rIns="0" bIns="0">
              <a:spAutoFit/>
            </a:bodyPr>
            <a:lstStyle/>
            <a:p>
              <a:pPr>
                <a:defRPr/>
              </a:pPr>
              <a:r>
                <a:rPr lang="en-US" sz="2000" b="1" dirty="0">
                  <a:effectLst>
                    <a:outerShdw blurRad="38100" dist="38100" dir="2700000" algn="tl">
                      <a:srgbClr val="FFFFFF"/>
                    </a:outerShdw>
                  </a:effectLst>
                  <a:latin typeface="Arial Unicode MS" pitchFamily="34" charset="-128"/>
                  <a:ea typeface="Arial Unicode MS" pitchFamily="34" charset="-128"/>
                  <a:cs typeface="Arial Unicode MS" pitchFamily="34" charset="-128"/>
                </a:rPr>
                <a:t>  </a:t>
              </a:r>
              <a:r>
                <a:rPr lang="id-ID" sz="2000" b="1" dirty="0">
                  <a:effectLst>
                    <a:outerShdw blurRad="38100" dist="38100" dir="2700000" algn="tl">
                      <a:srgbClr val="FFFFFF"/>
                    </a:outerShdw>
                  </a:effectLst>
                  <a:latin typeface="Arial Unicode MS" pitchFamily="34" charset="-128"/>
                  <a:ea typeface="Arial Unicode MS" pitchFamily="34" charset="-128"/>
                  <a:cs typeface="Arial Unicode MS" pitchFamily="34" charset="-128"/>
                </a:rPr>
                <a:t>P</a:t>
              </a:r>
              <a:r>
                <a:rPr lang="en-US" sz="2000" b="1" dirty="0" err="1">
                  <a:effectLst>
                    <a:outerShdw blurRad="38100" dist="38100" dir="2700000" algn="tl">
                      <a:srgbClr val="FFFFFF"/>
                    </a:outerShdw>
                  </a:effectLst>
                  <a:latin typeface="Arial Unicode MS" pitchFamily="34" charset="-128"/>
                  <a:ea typeface="Arial Unicode MS" pitchFamily="34" charset="-128"/>
                  <a:cs typeface="Arial Unicode MS" pitchFamily="34" charset="-128"/>
                </a:rPr>
                <a:t>enetapan</a:t>
              </a:r>
              <a:r>
                <a:rPr lang="en-US" sz="2000" b="1" dirty="0">
                  <a:effectLst>
                    <a:outerShdw blurRad="38100" dist="38100" dir="2700000" algn="tl">
                      <a:srgbClr val="FFFFFF"/>
                    </a:outerShdw>
                  </a:effectLst>
                  <a:latin typeface="Arial Unicode MS" pitchFamily="34" charset="-128"/>
                  <a:ea typeface="Arial Unicode MS" pitchFamily="34" charset="-128"/>
                  <a:cs typeface="Arial Unicode MS" pitchFamily="34" charset="-128"/>
                </a:rPr>
                <a:t> </a:t>
              </a:r>
            </a:p>
            <a:p>
              <a:pPr>
                <a:defRPr/>
              </a:pPr>
              <a:r>
                <a:rPr lang="id-ID" sz="2000" b="1" dirty="0" err="1">
                  <a:effectLst>
                    <a:outerShdw blurRad="38100" dist="38100" dir="2700000" algn="tl">
                      <a:srgbClr val="FFFFFF"/>
                    </a:outerShdw>
                  </a:effectLst>
                  <a:latin typeface="Arial Unicode MS" pitchFamily="34" charset="-128"/>
                  <a:ea typeface="Arial Unicode MS" pitchFamily="34" charset="-128"/>
                  <a:cs typeface="Arial Unicode MS" pitchFamily="34" charset="-128"/>
                </a:rPr>
                <a:t>k</a:t>
              </a:r>
              <a:r>
                <a:rPr lang="en-US" sz="2000" b="1" dirty="0" err="1">
                  <a:effectLst>
                    <a:outerShdw blurRad="38100" dist="38100" dir="2700000" algn="tl">
                      <a:srgbClr val="FFFFFF"/>
                    </a:outerShdw>
                  </a:effectLst>
                  <a:latin typeface="Arial Unicode MS" pitchFamily="34" charset="-128"/>
                  <a:ea typeface="Arial Unicode MS" pitchFamily="34" charset="-128"/>
                  <a:cs typeface="Arial Unicode MS" pitchFamily="34" charset="-128"/>
                </a:rPr>
                <a:t>ebijakan</a:t>
              </a:r>
              <a:r>
                <a:rPr lang="en-US" sz="2000" b="1" dirty="0">
                  <a:effectLst>
                    <a:outerShdw blurRad="38100" dist="38100" dir="2700000" algn="tl">
                      <a:srgbClr val="FFFFFF"/>
                    </a:outerShdw>
                  </a:effectLst>
                  <a:latin typeface="Arial Unicode MS" pitchFamily="34" charset="-128"/>
                  <a:ea typeface="Arial Unicode MS" pitchFamily="34" charset="-128"/>
                  <a:cs typeface="Arial Unicode MS" pitchFamily="34" charset="-128"/>
                </a:rPr>
                <a:t> K3</a:t>
              </a:r>
            </a:p>
          </p:txBody>
        </p:sp>
      </p:grpSp>
      <p:grpSp>
        <p:nvGrpSpPr>
          <p:cNvPr id="4" name="Group 68"/>
          <p:cNvGrpSpPr>
            <a:grpSpLocks/>
          </p:cNvGrpSpPr>
          <p:nvPr/>
        </p:nvGrpSpPr>
        <p:grpSpPr bwMode="auto">
          <a:xfrm>
            <a:off x="7315200" y="3352800"/>
            <a:ext cx="2971800" cy="1066800"/>
            <a:chOff x="5826194" y="4040389"/>
            <a:chExt cx="2297514" cy="1066712"/>
          </a:xfrm>
        </p:grpSpPr>
        <p:grpSp>
          <p:nvGrpSpPr>
            <p:cNvPr id="18486" name="Group 17"/>
            <p:cNvGrpSpPr>
              <a:grpSpLocks/>
            </p:cNvGrpSpPr>
            <p:nvPr/>
          </p:nvGrpSpPr>
          <p:grpSpPr bwMode="auto">
            <a:xfrm>
              <a:off x="5826194" y="4040389"/>
              <a:ext cx="2297514" cy="1066712"/>
              <a:chOff x="3893" y="2470"/>
              <a:chExt cx="1272" cy="596"/>
            </a:xfrm>
          </p:grpSpPr>
          <p:sp>
            <p:nvSpPr>
              <p:cNvPr id="18490" name="Freeform 18"/>
              <p:cNvSpPr>
                <a:spLocks/>
              </p:cNvSpPr>
              <p:nvPr/>
            </p:nvSpPr>
            <p:spPr bwMode="auto">
              <a:xfrm>
                <a:off x="3958" y="2470"/>
                <a:ext cx="1207" cy="596"/>
              </a:xfrm>
              <a:custGeom>
                <a:avLst/>
                <a:gdLst>
                  <a:gd name="T0" fmla="*/ 655 w 2621"/>
                  <a:gd name="T1" fmla="*/ 0 h 1364"/>
                  <a:gd name="T2" fmla="*/ 0 w 2621"/>
                  <a:gd name="T3" fmla="*/ 1364 h 1364"/>
                  <a:gd name="T4" fmla="*/ 1966 w 2621"/>
                  <a:gd name="T5" fmla="*/ 1364 h 1364"/>
                  <a:gd name="T6" fmla="*/ 2621 w 2621"/>
                  <a:gd name="T7" fmla="*/ 0 h 1364"/>
                  <a:gd name="T8" fmla="*/ 655 w 2621"/>
                  <a:gd name="T9" fmla="*/ 0 h 13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21" h="1364">
                    <a:moveTo>
                      <a:pt x="655" y="0"/>
                    </a:moveTo>
                    <a:lnTo>
                      <a:pt x="0" y="1364"/>
                    </a:lnTo>
                    <a:lnTo>
                      <a:pt x="1966" y="1364"/>
                    </a:lnTo>
                    <a:lnTo>
                      <a:pt x="2621" y="0"/>
                    </a:lnTo>
                    <a:lnTo>
                      <a:pt x="655" y="0"/>
                    </a:lnTo>
                    <a:close/>
                  </a:path>
                </a:pathLst>
              </a:custGeom>
              <a:solidFill>
                <a:srgbClr val="000000"/>
              </a:solidFill>
              <a:ln>
                <a:noFill/>
              </a:ln>
              <a:effectLst>
                <a:outerShdw dist="107763" dir="2700000" algn="ctr" rotWithShape="0">
                  <a:srgbClr val="808080">
                    <a:alpha val="50000"/>
                  </a:srgb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id-ID"/>
              </a:p>
            </p:txBody>
          </p:sp>
          <p:sp>
            <p:nvSpPr>
              <p:cNvPr id="18491" name="Freeform 19"/>
              <p:cNvSpPr>
                <a:spLocks/>
              </p:cNvSpPr>
              <p:nvPr/>
            </p:nvSpPr>
            <p:spPr bwMode="auto">
              <a:xfrm>
                <a:off x="3893" y="2470"/>
                <a:ext cx="1240" cy="596"/>
              </a:xfrm>
              <a:custGeom>
                <a:avLst/>
                <a:gdLst>
                  <a:gd name="T0" fmla="*/ 655 w 2621"/>
                  <a:gd name="T1" fmla="*/ 0 h 1364"/>
                  <a:gd name="T2" fmla="*/ 0 w 2621"/>
                  <a:gd name="T3" fmla="*/ 1364 h 1364"/>
                  <a:gd name="T4" fmla="*/ 1965 w 2621"/>
                  <a:gd name="T5" fmla="*/ 1364 h 1364"/>
                  <a:gd name="T6" fmla="*/ 2621 w 2621"/>
                  <a:gd name="T7" fmla="*/ 0 h 1364"/>
                  <a:gd name="T8" fmla="*/ 655 w 2621"/>
                  <a:gd name="T9" fmla="*/ 0 h 13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21" h="1364">
                    <a:moveTo>
                      <a:pt x="655" y="0"/>
                    </a:moveTo>
                    <a:lnTo>
                      <a:pt x="0" y="1364"/>
                    </a:lnTo>
                    <a:lnTo>
                      <a:pt x="1965" y="1364"/>
                    </a:lnTo>
                    <a:lnTo>
                      <a:pt x="2621" y="0"/>
                    </a:lnTo>
                    <a:lnTo>
                      <a:pt x="655" y="0"/>
                    </a:lnTo>
                    <a:close/>
                  </a:path>
                </a:pathLst>
              </a:custGeom>
              <a:solidFill>
                <a:srgbClr val="FFFFFF"/>
              </a:solidFill>
              <a:ln w="11113">
                <a:solidFill>
                  <a:srgbClr val="000000"/>
                </a:solidFill>
                <a:prstDash val="solid"/>
                <a:round/>
                <a:headEnd/>
                <a:tailEnd/>
              </a:ln>
              <a:effectLst>
                <a:outerShdw dist="107763" dir="2700000" algn="ctr" rotWithShape="0">
                  <a:srgbClr val="808080">
                    <a:alpha val="50000"/>
                  </a:srgbClr>
                </a:outerShdw>
              </a:effectLst>
            </p:spPr>
            <p:txBody>
              <a:bodyPr/>
              <a:lstStyle/>
              <a:p>
                <a:endParaRPr lang="id-ID"/>
              </a:p>
            </p:txBody>
          </p:sp>
        </p:grpSp>
        <p:sp>
          <p:nvSpPr>
            <p:cNvPr id="18487" name="Rectangle 20"/>
            <p:cNvSpPr>
              <a:spLocks noChangeArrowheads="1"/>
            </p:cNvSpPr>
            <p:nvPr/>
          </p:nvSpPr>
          <p:spPr bwMode="auto">
            <a:xfrm>
              <a:off x="6181725" y="4540250"/>
              <a:ext cx="1609725" cy="262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85000"/>
                <a:buBlip>
                  <a:blip r:embed="rId4"/>
                </a:buBlip>
                <a:defRPr sz="3200">
                  <a:solidFill>
                    <a:schemeClr val="tx1"/>
                  </a:solidFill>
                  <a:latin typeface="Arial" panose="020B0604020202020204" pitchFamily="34" charset="0"/>
                </a:defRPr>
              </a:lvl1pPr>
              <a:lvl2pPr marL="742950" indent="-285750">
                <a:spcBef>
                  <a:spcPct val="20000"/>
                </a:spcBef>
                <a:buClr>
                  <a:schemeClr val="tx2"/>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accent1"/>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accent2"/>
                </a:buClr>
                <a:buSzPct val="6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sz="2000">
                  <a:solidFill>
                    <a:schemeClr val="tx1"/>
                  </a:solidFill>
                  <a:latin typeface="Arial" panose="020B0604020202020204" pitchFamily="34" charset="0"/>
                </a:defRPr>
              </a:lvl9pPr>
            </a:lstStyle>
            <a:p>
              <a:pPr eaLnBrk="1" hangingPunct="1">
                <a:spcBef>
                  <a:spcPct val="0"/>
                </a:spcBef>
                <a:buSzTx/>
                <a:buFontTx/>
                <a:buNone/>
              </a:pPr>
              <a:endParaRPr lang="id-ID" sz="200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96629" name="Rectangle 21"/>
            <p:cNvSpPr>
              <a:spLocks noChangeArrowheads="1"/>
            </p:cNvSpPr>
            <p:nvPr/>
          </p:nvSpPr>
          <p:spPr bwMode="auto">
            <a:xfrm>
              <a:off x="6421437" y="4268970"/>
              <a:ext cx="1179804" cy="307752"/>
            </a:xfrm>
            <a:prstGeom prst="rect">
              <a:avLst/>
            </a:prstGeom>
            <a:noFill/>
            <a:ln w="9525">
              <a:noFill/>
              <a:miter lim="800000"/>
              <a:headEnd/>
              <a:tailEnd/>
            </a:ln>
          </p:spPr>
          <p:txBody>
            <a:bodyPr wrap="none" lIns="0" tIns="0" rIns="0" bIns="0">
              <a:spAutoFit/>
            </a:bodyPr>
            <a:lstStyle/>
            <a:p>
              <a:pPr>
                <a:defRPr/>
              </a:pPr>
              <a:r>
                <a:rPr lang="id-ID" sz="2000" b="1" dirty="0">
                  <a:effectLst>
                    <a:outerShdw blurRad="38100" dist="38100" dir="2700000" algn="tl">
                      <a:srgbClr val="FFFFFF"/>
                    </a:outerShdw>
                  </a:effectLst>
                  <a:latin typeface="Arial Unicode MS" pitchFamily="34" charset="-128"/>
                  <a:ea typeface="Arial Unicode MS" pitchFamily="34" charset="-128"/>
                  <a:cs typeface="Arial Unicode MS" pitchFamily="34" charset="-128"/>
                </a:rPr>
                <a:t>P</a:t>
              </a:r>
              <a:r>
                <a:rPr lang="en-US" sz="2000" b="1" dirty="0" err="1">
                  <a:effectLst>
                    <a:outerShdw blurRad="38100" dist="38100" dir="2700000" algn="tl">
                      <a:srgbClr val="FFFFFF"/>
                    </a:outerShdw>
                  </a:effectLst>
                  <a:latin typeface="Arial Unicode MS" pitchFamily="34" charset="-128"/>
                  <a:ea typeface="Arial Unicode MS" pitchFamily="34" charset="-128"/>
                  <a:cs typeface="Arial Unicode MS" pitchFamily="34" charset="-128"/>
                </a:rPr>
                <a:t>erencanaan</a:t>
              </a:r>
              <a:endParaRPr lang="en-US" sz="2000" b="1" dirty="0">
                <a:effectLst>
                  <a:outerShdw blurRad="38100" dist="38100" dir="2700000" algn="tl">
                    <a:srgbClr val="FFFFFF"/>
                  </a:outerShdw>
                </a:effectLst>
                <a:latin typeface="Arial Unicode MS" pitchFamily="34" charset="-128"/>
                <a:ea typeface="Arial Unicode MS" pitchFamily="34" charset="-128"/>
                <a:cs typeface="Arial Unicode MS" pitchFamily="34" charset="-128"/>
              </a:endParaRPr>
            </a:p>
          </p:txBody>
        </p:sp>
        <p:sp>
          <p:nvSpPr>
            <p:cNvPr id="196630" name="Rectangle 22"/>
            <p:cNvSpPr>
              <a:spLocks noChangeArrowheads="1"/>
            </p:cNvSpPr>
            <p:nvPr/>
          </p:nvSpPr>
          <p:spPr bwMode="auto">
            <a:xfrm>
              <a:off x="6827674" y="4570570"/>
              <a:ext cx="242901" cy="307752"/>
            </a:xfrm>
            <a:prstGeom prst="rect">
              <a:avLst/>
            </a:prstGeom>
            <a:noFill/>
            <a:ln w="9525">
              <a:noFill/>
              <a:miter lim="800000"/>
              <a:headEnd/>
              <a:tailEnd/>
            </a:ln>
          </p:spPr>
          <p:txBody>
            <a:bodyPr wrap="none" lIns="0" tIns="0" rIns="0" bIns="0">
              <a:spAutoFit/>
            </a:bodyPr>
            <a:lstStyle/>
            <a:p>
              <a:pPr>
                <a:defRPr/>
              </a:pPr>
              <a:r>
                <a:rPr lang="en-US" sz="2000" b="1" dirty="0">
                  <a:effectLst>
                    <a:outerShdw blurRad="38100" dist="38100" dir="2700000" algn="tl">
                      <a:srgbClr val="FFFFFF"/>
                    </a:outerShdw>
                  </a:effectLst>
                  <a:latin typeface="Arial Unicode MS" pitchFamily="34" charset="-128"/>
                  <a:ea typeface="Arial Unicode MS" pitchFamily="34" charset="-128"/>
                  <a:cs typeface="Arial Unicode MS" pitchFamily="34" charset="-128"/>
                </a:rPr>
                <a:t>K3</a:t>
              </a:r>
            </a:p>
          </p:txBody>
        </p:sp>
      </p:grpSp>
      <p:grpSp>
        <p:nvGrpSpPr>
          <p:cNvPr id="6" name="Group 69"/>
          <p:cNvGrpSpPr>
            <a:grpSpLocks/>
          </p:cNvGrpSpPr>
          <p:nvPr/>
        </p:nvGrpSpPr>
        <p:grpSpPr bwMode="auto">
          <a:xfrm>
            <a:off x="4579938" y="4567238"/>
            <a:ext cx="2811462" cy="1223962"/>
            <a:chOff x="3276600" y="5254625"/>
            <a:chExt cx="2590800" cy="981075"/>
          </a:xfrm>
        </p:grpSpPr>
        <p:grpSp>
          <p:nvGrpSpPr>
            <p:cNvPr id="18480" name="Group 23"/>
            <p:cNvGrpSpPr>
              <a:grpSpLocks/>
            </p:cNvGrpSpPr>
            <p:nvPr/>
          </p:nvGrpSpPr>
          <p:grpSpPr bwMode="auto">
            <a:xfrm>
              <a:off x="3276600" y="5254625"/>
              <a:ext cx="2590800" cy="981075"/>
              <a:chOff x="2833" y="3279"/>
              <a:chExt cx="1351" cy="618"/>
            </a:xfrm>
          </p:grpSpPr>
          <p:sp>
            <p:nvSpPr>
              <p:cNvPr id="18484" name="Freeform 24"/>
              <p:cNvSpPr>
                <a:spLocks/>
              </p:cNvSpPr>
              <p:nvPr/>
            </p:nvSpPr>
            <p:spPr bwMode="auto">
              <a:xfrm>
                <a:off x="2874" y="3319"/>
                <a:ext cx="1310" cy="578"/>
              </a:xfrm>
              <a:custGeom>
                <a:avLst/>
                <a:gdLst>
                  <a:gd name="T0" fmla="*/ 655 w 2621"/>
                  <a:gd name="T1" fmla="*/ 0 h 1364"/>
                  <a:gd name="T2" fmla="*/ 0 w 2621"/>
                  <a:gd name="T3" fmla="*/ 1364 h 1364"/>
                  <a:gd name="T4" fmla="*/ 1966 w 2621"/>
                  <a:gd name="T5" fmla="*/ 1364 h 1364"/>
                  <a:gd name="T6" fmla="*/ 2621 w 2621"/>
                  <a:gd name="T7" fmla="*/ 0 h 1364"/>
                  <a:gd name="T8" fmla="*/ 655 w 2621"/>
                  <a:gd name="T9" fmla="*/ 0 h 13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21" h="1364">
                    <a:moveTo>
                      <a:pt x="655" y="0"/>
                    </a:moveTo>
                    <a:lnTo>
                      <a:pt x="0" y="1364"/>
                    </a:lnTo>
                    <a:lnTo>
                      <a:pt x="1966" y="1364"/>
                    </a:lnTo>
                    <a:lnTo>
                      <a:pt x="2621" y="0"/>
                    </a:lnTo>
                    <a:lnTo>
                      <a:pt x="655" y="0"/>
                    </a:lnTo>
                    <a:close/>
                  </a:path>
                </a:pathLst>
              </a:custGeom>
              <a:solidFill>
                <a:srgbClr val="000000"/>
              </a:solidFill>
              <a:ln>
                <a:noFill/>
              </a:ln>
              <a:effectLst>
                <a:outerShdw dist="107763" dir="2700000" algn="ctr" rotWithShape="0">
                  <a:srgbClr val="808080">
                    <a:alpha val="50000"/>
                  </a:srgb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id-ID"/>
              </a:p>
            </p:txBody>
          </p:sp>
          <p:sp>
            <p:nvSpPr>
              <p:cNvPr id="18485" name="Freeform 25"/>
              <p:cNvSpPr>
                <a:spLocks/>
              </p:cNvSpPr>
              <p:nvPr/>
            </p:nvSpPr>
            <p:spPr bwMode="auto">
              <a:xfrm>
                <a:off x="2833" y="3279"/>
                <a:ext cx="1310" cy="579"/>
              </a:xfrm>
              <a:custGeom>
                <a:avLst/>
                <a:gdLst>
                  <a:gd name="T0" fmla="*/ 655 w 2621"/>
                  <a:gd name="T1" fmla="*/ 0 h 1364"/>
                  <a:gd name="T2" fmla="*/ 0 w 2621"/>
                  <a:gd name="T3" fmla="*/ 1364 h 1364"/>
                  <a:gd name="T4" fmla="*/ 1966 w 2621"/>
                  <a:gd name="T5" fmla="*/ 1364 h 1364"/>
                  <a:gd name="T6" fmla="*/ 2621 w 2621"/>
                  <a:gd name="T7" fmla="*/ 0 h 1364"/>
                  <a:gd name="T8" fmla="*/ 655 w 2621"/>
                  <a:gd name="T9" fmla="*/ 0 h 13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21" h="1364">
                    <a:moveTo>
                      <a:pt x="655" y="0"/>
                    </a:moveTo>
                    <a:lnTo>
                      <a:pt x="0" y="1364"/>
                    </a:lnTo>
                    <a:lnTo>
                      <a:pt x="1966" y="1364"/>
                    </a:lnTo>
                    <a:lnTo>
                      <a:pt x="2621" y="0"/>
                    </a:lnTo>
                    <a:lnTo>
                      <a:pt x="655" y="0"/>
                    </a:lnTo>
                    <a:close/>
                  </a:path>
                </a:pathLst>
              </a:custGeom>
              <a:solidFill>
                <a:srgbClr val="FFFFFF"/>
              </a:solidFill>
              <a:ln w="11113">
                <a:solidFill>
                  <a:srgbClr val="000000"/>
                </a:solidFill>
                <a:prstDash val="solid"/>
                <a:round/>
                <a:headEnd/>
                <a:tailEnd/>
              </a:ln>
              <a:effectLst>
                <a:outerShdw dist="107763" dir="2700000" algn="ctr" rotWithShape="0">
                  <a:srgbClr val="808080">
                    <a:alpha val="50000"/>
                  </a:srgbClr>
                </a:outerShdw>
              </a:effectLst>
            </p:spPr>
            <p:txBody>
              <a:bodyPr/>
              <a:lstStyle/>
              <a:p>
                <a:endParaRPr lang="id-ID"/>
              </a:p>
            </p:txBody>
          </p:sp>
        </p:grpSp>
        <p:sp>
          <p:nvSpPr>
            <p:cNvPr id="18481" name="Rectangle 26"/>
            <p:cNvSpPr>
              <a:spLocks noChangeArrowheads="1"/>
            </p:cNvSpPr>
            <p:nvPr/>
          </p:nvSpPr>
          <p:spPr bwMode="auto">
            <a:xfrm>
              <a:off x="4205288" y="5457825"/>
              <a:ext cx="1123950"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85000"/>
                <a:buBlip>
                  <a:blip r:embed="rId4"/>
                </a:buBlip>
                <a:defRPr sz="3200">
                  <a:solidFill>
                    <a:schemeClr val="tx1"/>
                  </a:solidFill>
                  <a:latin typeface="Arial" panose="020B0604020202020204" pitchFamily="34" charset="0"/>
                </a:defRPr>
              </a:lvl1pPr>
              <a:lvl2pPr marL="742950" indent="-285750">
                <a:spcBef>
                  <a:spcPct val="20000"/>
                </a:spcBef>
                <a:buClr>
                  <a:schemeClr val="tx2"/>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accent1"/>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accent2"/>
                </a:buClr>
                <a:buSzPct val="6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sz="2000">
                  <a:solidFill>
                    <a:schemeClr val="tx1"/>
                  </a:solidFill>
                  <a:latin typeface="Arial" panose="020B0604020202020204" pitchFamily="34" charset="0"/>
                </a:defRPr>
              </a:lvl9pPr>
            </a:lstStyle>
            <a:p>
              <a:pPr eaLnBrk="1" hangingPunct="1">
                <a:spcBef>
                  <a:spcPct val="0"/>
                </a:spcBef>
                <a:buSzTx/>
                <a:buFontTx/>
                <a:buNone/>
              </a:pPr>
              <a:endParaRPr lang="id-ID" sz="200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96635" name="Rectangle 27"/>
            <p:cNvSpPr>
              <a:spLocks noChangeArrowheads="1"/>
            </p:cNvSpPr>
            <p:nvPr/>
          </p:nvSpPr>
          <p:spPr bwMode="auto">
            <a:xfrm>
              <a:off x="3962701" y="5497667"/>
              <a:ext cx="1367877" cy="246701"/>
            </a:xfrm>
            <a:prstGeom prst="rect">
              <a:avLst/>
            </a:prstGeom>
            <a:noFill/>
            <a:ln w="9525">
              <a:noFill/>
              <a:miter lim="800000"/>
              <a:headEnd/>
              <a:tailEnd/>
            </a:ln>
          </p:spPr>
          <p:txBody>
            <a:bodyPr wrap="none" lIns="0" tIns="0" rIns="0" bIns="0">
              <a:spAutoFit/>
            </a:bodyPr>
            <a:lstStyle/>
            <a:p>
              <a:pPr>
                <a:defRPr/>
              </a:pPr>
              <a:r>
                <a:rPr lang="id-ID" sz="2000" b="1" dirty="0">
                  <a:effectLst>
                    <a:outerShdw blurRad="38100" dist="38100" dir="2700000" algn="tl">
                      <a:srgbClr val="FFFFFF"/>
                    </a:outerShdw>
                  </a:effectLst>
                  <a:latin typeface="Arial Unicode MS" pitchFamily="34" charset="-128"/>
                  <a:ea typeface="Arial Unicode MS" pitchFamily="34" charset="-128"/>
                  <a:cs typeface="Arial Unicode MS" pitchFamily="34" charset="-128"/>
                </a:rPr>
                <a:t>Pelaksana</a:t>
              </a:r>
              <a:r>
                <a:rPr lang="en-US" sz="2000" b="1" dirty="0">
                  <a:effectLst>
                    <a:outerShdw blurRad="38100" dist="38100" dir="2700000" algn="tl">
                      <a:srgbClr val="FFFFFF"/>
                    </a:outerShdw>
                  </a:effectLst>
                  <a:latin typeface="Arial Unicode MS" pitchFamily="34" charset="-128"/>
                  <a:ea typeface="Arial Unicode MS" pitchFamily="34" charset="-128"/>
                  <a:cs typeface="Arial Unicode MS" pitchFamily="34" charset="-128"/>
                </a:rPr>
                <a:t>an</a:t>
              </a:r>
            </a:p>
          </p:txBody>
        </p:sp>
        <p:sp>
          <p:nvSpPr>
            <p:cNvPr id="196636" name="Rectangle 28"/>
            <p:cNvSpPr>
              <a:spLocks noChangeArrowheads="1"/>
            </p:cNvSpPr>
            <p:nvPr/>
          </p:nvSpPr>
          <p:spPr bwMode="auto">
            <a:xfrm>
              <a:off x="3810559" y="5685992"/>
              <a:ext cx="1312224" cy="246859"/>
            </a:xfrm>
            <a:prstGeom prst="rect">
              <a:avLst/>
            </a:prstGeom>
            <a:noFill/>
            <a:ln w="9525">
              <a:noFill/>
              <a:miter lim="800000"/>
              <a:headEnd/>
              <a:tailEnd/>
            </a:ln>
          </p:spPr>
          <p:txBody>
            <a:bodyPr lIns="0" tIns="0" rIns="0" bIns="0">
              <a:spAutoFit/>
            </a:bodyPr>
            <a:lstStyle/>
            <a:p>
              <a:pPr>
                <a:defRPr/>
              </a:pPr>
              <a:r>
                <a:rPr lang="id-ID" sz="2000" b="1" dirty="0">
                  <a:effectLst>
                    <a:outerShdw blurRad="38100" dist="38100" dir="2700000" algn="tl">
                      <a:srgbClr val="FFFFFF"/>
                    </a:outerShdw>
                  </a:effectLst>
                  <a:latin typeface="Arial Unicode MS" pitchFamily="34" charset="-128"/>
                  <a:ea typeface="Arial Unicode MS" pitchFamily="34" charset="-128"/>
                  <a:cs typeface="Arial Unicode MS" pitchFamily="34" charset="-128"/>
                </a:rPr>
                <a:t>rencana </a:t>
              </a:r>
              <a:r>
                <a:rPr lang="en-US" sz="2000" b="1" dirty="0">
                  <a:effectLst>
                    <a:outerShdw blurRad="38100" dist="38100" dir="2700000" algn="tl">
                      <a:srgbClr val="FFFFFF"/>
                    </a:outerShdw>
                  </a:effectLst>
                  <a:latin typeface="Arial Unicode MS" pitchFamily="34" charset="-128"/>
                  <a:ea typeface="Arial Unicode MS" pitchFamily="34" charset="-128"/>
                  <a:cs typeface="Arial Unicode MS" pitchFamily="34" charset="-128"/>
                </a:rPr>
                <a:t>K3</a:t>
              </a:r>
            </a:p>
          </p:txBody>
        </p:sp>
      </p:grpSp>
      <p:grpSp>
        <p:nvGrpSpPr>
          <p:cNvPr id="8" name="Group 70"/>
          <p:cNvGrpSpPr>
            <a:grpSpLocks/>
          </p:cNvGrpSpPr>
          <p:nvPr/>
        </p:nvGrpSpPr>
        <p:grpSpPr bwMode="auto">
          <a:xfrm>
            <a:off x="1571626" y="4038600"/>
            <a:ext cx="3533775" cy="1443038"/>
            <a:chOff x="990600" y="4725989"/>
            <a:chExt cx="2590800" cy="1443036"/>
          </a:xfrm>
        </p:grpSpPr>
        <p:grpSp>
          <p:nvGrpSpPr>
            <p:cNvPr id="18472" name="Group 29"/>
            <p:cNvGrpSpPr>
              <a:grpSpLocks/>
            </p:cNvGrpSpPr>
            <p:nvPr/>
          </p:nvGrpSpPr>
          <p:grpSpPr bwMode="auto">
            <a:xfrm>
              <a:off x="990600" y="4725989"/>
              <a:ext cx="2590800" cy="1249363"/>
              <a:chOff x="1455" y="3011"/>
              <a:chExt cx="1351" cy="787"/>
            </a:xfrm>
          </p:grpSpPr>
          <p:sp>
            <p:nvSpPr>
              <p:cNvPr id="18478" name="Freeform 30"/>
              <p:cNvSpPr>
                <a:spLocks/>
              </p:cNvSpPr>
              <p:nvPr/>
            </p:nvSpPr>
            <p:spPr bwMode="auto">
              <a:xfrm>
                <a:off x="1496" y="3011"/>
                <a:ext cx="1310" cy="787"/>
              </a:xfrm>
              <a:custGeom>
                <a:avLst/>
                <a:gdLst>
                  <a:gd name="T0" fmla="*/ 655 w 2620"/>
                  <a:gd name="T1" fmla="*/ 0 h 1364"/>
                  <a:gd name="T2" fmla="*/ 0 w 2620"/>
                  <a:gd name="T3" fmla="*/ 1364 h 1364"/>
                  <a:gd name="T4" fmla="*/ 1965 w 2620"/>
                  <a:gd name="T5" fmla="*/ 1364 h 1364"/>
                  <a:gd name="T6" fmla="*/ 2620 w 2620"/>
                  <a:gd name="T7" fmla="*/ 0 h 1364"/>
                  <a:gd name="T8" fmla="*/ 655 w 2620"/>
                  <a:gd name="T9" fmla="*/ 0 h 13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20" h="1364">
                    <a:moveTo>
                      <a:pt x="655" y="0"/>
                    </a:moveTo>
                    <a:lnTo>
                      <a:pt x="0" y="1364"/>
                    </a:lnTo>
                    <a:lnTo>
                      <a:pt x="1965" y="1364"/>
                    </a:lnTo>
                    <a:lnTo>
                      <a:pt x="2620" y="0"/>
                    </a:lnTo>
                    <a:lnTo>
                      <a:pt x="655" y="0"/>
                    </a:lnTo>
                    <a:close/>
                  </a:path>
                </a:pathLst>
              </a:custGeom>
              <a:solidFill>
                <a:srgbClr val="000000"/>
              </a:solidFill>
              <a:ln>
                <a:noFill/>
              </a:ln>
              <a:effectLst>
                <a:outerShdw dist="107763" dir="2700000" algn="ctr" rotWithShape="0">
                  <a:srgbClr val="808080">
                    <a:alpha val="50000"/>
                  </a:srgb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id-ID"/>
              </a:p>
            </p:txBody>
          </p:sp>
          <p:sp>
            <p:nvSpPr>
              <p:cNvPr id="18479" name="Freeform 31"/>
              <p:cNvSpPr>
                <a:spLocks/>
              </p:cNvSpPr>
              <p:nvPr/>
            </p:nvSpPr>
            <p:spPr bwMode="auto">
              <a:xfrm>
                <a:off x="1455" y="3011"/>
                <a:ext cx="1351" cy="768"/>
              </a:xfrm>
              <a:custGeom>
                <a:avLst/>
                <a:gdLst>
                  <a:gd name="T0" fmla="*/ 655 w 2620"/>
                  <a:gd name="T1" fmla="*/ 0 h 1364"/>
                  <a:gd name="T2" fmla="*/ 0 w 2620"/>
                  <a:gd name="T3" fmla="*/ 1364 h 1364"/>
                  <a:gd name="T4" fmla="*/ 1965 w 2620"/>
                  <a:gd name="T5" fmla="*/ 1364 h 1364"/>
                  <a:gd name="T6" fmla="*/ 2620 w 2620"/>
                  <a:gd name="T7" fmla="*/ 0 h 1364"/>
                  <a:gd name="T8" fmla="*/ 655 w 2620"/>
                  <a:gd name="T9" fmla="*/ 0 h 13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20" h="1364">
                    <a:moveTo>
                      <a:pt x="655" y="0"/>
                    </a:moveTo>
                    <a:lnTo>
                      <a:pt x="0" y="1364"/>
                    </a:lnTo>
                    <a:lnTo>
                      <a:pt x="1965" y="1364"/>
                    </a:lnTo>
                    <a:lnTo>
                      <a:pt x="2620" y="0"/>
                    </a:lnTo>
                    <a:lnTo>
                      <a:pt x="655" y="0"/>
                    </a:lnTo>
                    <a:close/>
                  </a:path>
                </a:pathLst>
              </a:custGeom>
              <a:solidFill>
                <a:srgbClr val="FFFFFF"/>
              </a:solidFill>
              <a:ln w="11113">
                <a:solidFill>
                  <a:srgbClr val="000000"/>
                </a:solidFill>
                <a:prstDash val="solid"/>
                <a:round/>
                <a:headEnd/>
                <a:tailEnd/>
              </a:ln>
              <a:effectLst>
                <a:outerShdw dist="107763" dir="2700000" algn="ctr" rotWithShape="0">
                  <a:srgbClr val="808080">
                    <a:alpha val="50000"/>
                  </a:srgbClr>
                </a:outerShdw>
              </a:effectLst>
            </p:spPr>
            <p:txBody>
              <a:bodyPr/>
              <a:lstStyle/>
              <a:p>
                <a:endParaRPr lang="id-ID"/>
              </a:p>
            </p:txBody>
          </p:sp>
        </p:grpSp>
        <p:sp>
          <p:nvSpPr>
            <p:cNvPr id="18473" name="Rectangle 32"/>
            <p:cNvSpPr>
              <a:spLocks noChangeArrowheads="1"/>
            </p:cNvSpPr>
            <p:nvPr/>
          </p:nvSpPr>
          <p:spPr bwMode="auto">
            <a:xfrm>
              <a:off x="1668463" y="4959350"/>
              <a:ext cx="1490662"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85000"/>
                <a:buBlip>
                  <a:blip r:embed="rId4"/>
                </a:buBlip>
                <a:defRPr sz="3200">
                  <a:solidFill>
                    <a:schemeClr val="tx1"/>
                  </a:solidFill>
                  <a:latin typeface="Arial" panose="020B0604020202020204" pitchFamily="34" charset="0"/>
                </a:defRPr>
              </a:lvl1pPr>
              <a:lvl2pPr marL="742950" indent="-285750">
                <a:spcBef>
                  <a:spcPct val="20000"/>
                </a:spcBef>
                <a:buClr>
                  <a:schemeClr val="tx2"/>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accent1"/>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accent2"/>
                </a:buClr>
                <a:buSzPct val="6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sz="2000">
                  <a:solidFill>
                    <a:schemeClr val="tx1"/>
                  </a:solidFill>
                  <a:latin typeface="Arial" panose="020B0604020202020204" pitchFamily="34" charset="0"/>
                </a:defRPr>
              </a:lvl9pPr>
            </a:lstStyle>
            <a:p>
              <a:pPr eaLnBrk="1" hangingPunct="1">
                <a:spcBef>
                  <a:spcPct val="0"/>
                </a:spcBef>
                <a:buSzTx/>
                <a:buFontTx/>
                <a:buNone/>
              </a:pPr>
              <a:endParaRPr lang="id-ID" sz="200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96641" name="Rectangle 33"/>
            <p:cNvSpPr>
              <a:spLocks noChangeArrowheads="1"/>
            </p:cNvSpPr>
            <p:nvPr/>
          </p:nvSpPr>
          <p:spPr bwMode="auto">
            <a:xfrm>
              <a:off x="1750615" y="5008564"/>
              <a:ext cx="211545" cy="307777"/>
            </a:xfrm>
            <a:prstGeom prst="rect">
              <a:avLst/>
            </a:prstGeom>
            <a:noFill/>
            <a:ln w="9525">
              <a:noFill/>
              <a:miter lim="800000"/>
              <a:headEnd/>
              <a:tailEnd/>
            </a:ln>
          </p:spPr>
          <p:txBody>
            <a:bodyPr wrap="none" lIns="0" tIns="0" rIns="0" bIns="0">
              <a:spAutoFit/>
            </a:bodyPr>
            <a:lstStyle/>
            <a:p>
              <a:pPr>
                <a:defRPr/>
              </a:pPr>
              <a:r>
                <a:rPr lang="en-US" sz="2000" b="1">
                  <a:effectLst>
                    <a:outerShdw blurRad="38100" dist="38100" dir="2700000" algn="tl">
                      <a:srgbClr val="FFFFFF"/>
                    </a:outerShdw>
                  </a:effectLst>
                  <a:latin typeface="Arial Unicode MS" pitchFamily="34" charset="-128"/>
                  <a:ea typeface="Arial Unicode MS" pitchFamily="34" charset="-128"/>
                  <a:cs typeface="Arial Unicode MS" pitchFamily="34" charset="-128"/>
                </a:rPr>
                <a:t>    </a:t>
              </a:r>
            </a:p>
          </p:txBody>
        </p:sp>
        <p:sp>
          <p:nvSpPr>
            <p:cNvPr id="196642" name="Rectangle 34"/>
            <p:cNvSpPr>
              <a:spLocks noChangeArrowheads="1"/>
            </p:cNvSpPr>
            <p:nvPr/>
          </p:nvSpPr>
          <p:spPr bwMode="auto">
            <a:xfrm>
              <a:off x="1740140" y="4999039"/>
              <a:ext cx="211545" cy="307777"/>
            </a:xfrm>
            <a:prstGeom prst="rect">
              <a:avLst/>
            </a:prstGeom>
            <a:noFill/>
            <a:ln w="9525">
              <a:noFill/>
              <a:miter lim="800000"/>
              <a:headEnd/>
              <a:tailEnd/>
            </a:ln>
          </p:spPr>
          <p:txBody>
            <a:bodyPr wrap="none" lIns="0" tIns="0" rIns="0" bIns="0">
              <a:spAutoFit/>
            </a:bodyPr>
            <a:lstStyle/>
            <a:p>
              <a:pPr>
                <a:defRPr/>
              </a:pPr>
              <a:r>
                <a:rPr lang="en-US" sz="2000" b="1">
                  <a:effectLst>
                    <a:outerShdw blurRad="38100" dist="38100" dir="2700000" algn="tl">
                      <a:srgbClr val="808080"/>
                    </a:outerShdw>
                  </a:effectLst>
                  <a:latin typeface="Arial Unicode MS" pitchFamily="34" charset="-128"/>
                  <a:ea typeface="Arial Unicode MS" pitchFamily="34" charset="-128"/>
                  <a:cs typeface="Arial Unicode MS" pitchFamily="34" charset="-128"/>
                </a:rPr>
                <a:t>    </a:t>
              </a:r>
              <a:endParaRPr lang="en-US" sz="2000" b="1">
                <a:effectLst>
                  <a:outerShdw blurRad="38100" dist="38100" dir="2700000" algn="tl">
                    <a:srgbClr val="FFFFFF"/>
                  </a:outerShdw>
                </a:effectLst>
                <a:latin typeface="Arial Unicode MS" pitchFamily="34" charset="-128"/>
                <a:ea typeface="Arial Unicode MS" pitchFamily="34" charset="-128"/>
                <a:cs typeface="Arial Unicode MS" pitchFamily="34" charset="-128"/>
              </a:endParaRPr>
            </a:p>
          </p:txBody>
        </p:sp>
        <p:sp>
          <p:nvSpPr>
            <p:cNvPr id="196645" name="Rectangle 37"/>
            <p:cNvSpPr>
              <a:spLocks noChangeArrowheads="1"/>
            </p:cNvSpPr>
            <p:nvPr/>
          </p:nvSpPr>
          <p:spPr bwMode="auto">
            <a:xfrm>
              <a:off x="1371190" y="5332413"/>
              <a:ext cx="1635253" cy="307975"/>
            </a:xfrm>
            <a:prstGeom prst="rect">
              <a:avLst/>
            </a:prstGeom>
            <a:noFill/>
            <a:ln w="9525">
              <a:noFill/>
              <a:miter lim="800000"/>
              <a:headEnd/>
              <a:tailEnd/>
            </a:ln>
          </p:spPr>
          <p:txBody>
            <a:bodyPr wrap="none" lIns="0" tIns="0" rIns="0" bIns="0">
              <a:spAutoFit/>
            </a:bodyPr>
            <a:lstStyle/>
            <a:p>
              <a:pPr>
                <a:defRPr/>
              </a:pPr>
              <a:r>
                <a:rPr lang="id-ID" sz="2000" b="1" dirty="0">
                  <a:effectLst>
                    <a:outerShdw blurRad="38100" dist="38100" dir="2700000" algn="tl">
                      <a:srgbClr val="FFFFFF"/>
                    </a:outerShdw>
                  </a:effectLst>
                  <a:latin typeface="Arial Unicode MS" pitchFamily="34" charset="-128"/>
                  <a:ea typeface="Arial Unicode MS" pitchFamily="34" charset="-128"/>
                  <a:cs typeface="Arial Unicode MS" pitchFamily="34" charset="-128"/>
                </a:rPr>
                <a:t>e</a:t>
              </a:r>
              <a:r>
                <a:rPr lang="en-US" sz="2000" b="1" dirty="0" err="1">
                  <a:effectLst>
                    <a:outerShdw blurRad="38100" dist="38100" dir="2700000" algn="tl">
                      <a:srgbClr val="FFFFFF"/>
                    </a:outerShdw>
                  </a:effectLst>
                  <a:latin typeface="Arial Unicode MS" pitchFamily="34" charset="-128"/>
                  <a:ea typeface="Arial Unicode MS" pitchFamily="34" charset="-128"/>
                  <a:cs typeface="Arial Unicode MS" pitchFamily="34" charset="-128"/>
                </a:rPr>
                <a:t>valuasi</a:t>
              </a:r>
              <a:r>
                <a:rPr lang="id-ID" sz="2000" b="1" dirty="0">
                  <a:effectLst>
                    <a:outerShdw blurRad="38100" dist="38100" dir="2700000" algn="tl">
                      <a:srgbClr val="FFFFFF"/>
                    </a:outerShdw>
                  </a:effectLst>
                  <a:latin typeface="Arial Unicode MS" pitchFamily="34" charset="-128"/>
                  <a:ea typeface="Arial Unicode MS" pitchFamily="34" charset="-128"/>
                  <a:cs typeface="Arial Unicode MS" pitchFamily="34" charset="-128"/>
                </a:rPr>
                <a:t> kinerja  K3</a:t>
              </a:r>
              <a:endParaRPr lang="en-US" sz="2000" b="1" dirty="0">
                <a:effectLst>
                  <a:outerShdw blurRad="38100" dist="38100" dir="2700000" algn="tl">
                    <a:srgbClr val="FFFFFF"/>
                  </a:outerShdw>
                </a:effectLst>
                <a:latin typeface="Arial Unicode MS" pitchFamily="34" charset="-128"/>
                <a:ea typeface="Arial Unicode MS" pitchFamily="34" charset="-128"/>
                <a:cs typeface="Arial Unicode MS" pitchFamily="34" charset="-128"/>
              </a:endParaRPr>
            </a:p>
          </p:txBody>
        </p:sp>
        <p:sp>
          <p:nvSpPr>
            <p:cNvPr id="75" name="Rectangle 36"/>
            <p:cNvSpPr>
              <a:spLocks noChangeArrowheads="1"/>
            </p:cNvSpPr>
            <p:nvPr/>
          </p:nvSpPr>
          <p:spPr bwMode="auto">
            <a:xfrm>
              <a:off x="1508528" y="5024439"/>
              <a:ext cx="1905273" cy="311150"/>
            </a:xfrm>
            <a:prstGeom prst="rect">
              <a:avLst/>
            </a:prstGeom>
            <a:noFill/>
            <a:ln w="9525">
              <a:noFill/>
              <a:miter lim="800000"/>
              <a:headEnd/>
              <a:tailEnd/>
            </a:ln>
          </p:spPr>
          <p:txBody>
            <a:bodyPr lIns="0" tIns="0" rIns="0" bIns="0">
              <a:spAutoFit/>
            </a:bodyPr>
            <a:lstStyle/>
            <a:p>
              <a:pPr>
                <a:defRPr/>
              </a:pPr>
              <a:r>
                <a:rPr lang="en-US" sz="2000" b="1" dirty="0">
                  <a:effectLst>
                    <a:outerShdw blurRad="38100" dist="38100" dir="2700000" algn="tl">
                      <a:srgbClr val="FFFFFF"/>
                    </a:outerShdw>
                  </a:effectLst>
                  <a:latin typeface="Arial Unicode MS" pitchFamily="34" charset="-128"/>
                  <a:ea typeface="Arial Unicode MS" pitchFamily="34" charset="-128"/>
                  <a:cs typeface="Arial Unicode MS" pitchFamily="34" charset="-128"/>
                </a:rPr>
                <a:t>  </a:t>
              </a:r>
              <a:r>
                <a:rPr lang="id-ID" sz="2000" b="1" dirty="0">
                  <a:effectLst>
                    <a:outerShdw blurRad="38100" dist="38100" dir="2700000" algn="tl">
                      <a:srgbClr val="FFFFFF"/>
                    </a:outerShdw>
                  </a:effectLst>
                  <a:latin typeface="Arial Unicode MS" pitchFamily="34" charset="-128"/>
                  <a:ea typeface="Arial Unicode MS" pitchFamily="34" charset="-128"/>
                  <a:cs typeface="Arial Unicode MS" pitchFamily="34" charset="-128"/>
                </a:rPr>
                <a:t>Pemantauan dan</a:t>
              </a:r>
              <a:endParaRPr lang="en-US" sz="2000" b="1" dirty="0">
                <a:effectLst>
                  <a:outerShdw blurRad="38100" dist="38100" dir="2700000" algn="tl">
                    <a:srgbClr val="FFFFFF"/>
                  </a:outerShdw>
                </a:effectLst>
                <a:latin typeface="Arial Unicode MS" pitchFamily="34" charset="-128"/>
                <a:ea typeface="Arial Unicode MS" pitchFamily="34" charset="-128"/>
                <a:cs typeface="Arial Unicode MS" pitchFamily="34" charset="-128"/>
              </a:endParaRPr>
            </a:p>
          </p:txBody>
        </p:sp>
      </p:grpSp>
      <p:grpSp>
        <p:nvGrpSpPr>
          <p:cNvPr id="10" name="Group 73"/>
          <p:cNvGrpSpPr>
            <a:grpSpLocks/>
          </p:cNvGrpSpPr>
          <p:nvPr/>
        </p:nvGrpSpPr>
        <p:grpSpPr bwMode="auto">
          <a:xfrm>
            <a:off x="3429000" y="990600"/>
            <a:ext cx="4114800" cy="1595438"/>
            <a:chOff x="1981200" y="1677988"/>
            <a:chExt cx="4114800" cy="1595437"/>
          </a:xfrm>
        </p:grpSpPr>
        <p:sp>
          <p:nvSpPr>
            <p:cNvPr id="18463" name="Freeform 3"/>
            <p:cNvSpPr>
              <a:spLocks/>
            </p:cNvSpPr>
            <p:nvPr/>
          </p:nvSpPr>
          <p:spPr bwMode="auto">
            <a:xfrm>
              <a:off x="1981200" y="2282825"/>
              <a:ext cx="1295400" cy="990600"/>
            </a:xfrm>
            <a:custGeom>
              <a:avLst/>
              <a:gdLst>
                <a:gd name="T0" fmla="*/ 0 w 1555"/>
                <a:gd name="T1" fmla="*/ 2147483646 h 1141"/>
                <a:gd name="T2" fmla="*/ 2147483646 w 1555"/>
                <a:gd name="T3" fmla="*/ 2147483646 h 1141"/>
                <a:gd name="T4" fmla="*/ 2147483646 w 1555"/>
                <a:gd name="T5" fmla="*/ 2147483646 h 1141"/>
                <a:gd name="T6" fmla="*/ 2147483646 w 1555"/>
                <a:gd name="T7" fmla="*/ 0 h 1141"/>
                <a:gd name="T8" fmla="*/ 0 w 1555"/>
                <a:gd name="T9" fmla="*/ 2147483646 h 1141"/>
                <a:gd name="T10" fmla="*/ 0 60000 65536"/>
                <a:gd name="T11" fmla="*/ 0 60000 65536"/>
                <a:gd name="T12" fmla="*/ 0 60000 65536"/>
                <a:gd name="T13" fmla="*/ 0 60000 65536"/>
                <a:gd name="T14" fmla="*/ 0 60000 65536"/>
                <a:gd name="T15" fmla="*/ 0 w 1555"/>
                <a:gd name="T16" fmla="*/ 0 h 1141"/>
                <a:gd name="T17" fmla="*/ 1555 w 1555"/>
                <a:gd name="T18" fmla="*/ 1141 h 1141"/>
              </a:gdLst>
              <a:ahLst/>
              <a:cxnLst>
                <a:cxn ang="T10">
                  <a:pos x="T0" y="T1"/>
                </a:cxn>
                <a:cxn ang="T11">
                  <a:pos x="T2" y="T3"/>
                </a:cxn>
                <a:cxn ang="T12">
                  <a:pos x="T4" y="T5"/>
                </a:cxn>
                <a:cxn ang="T13">
                  <a:pos x="T6" y="T7"/>
                </a:cxn>
                <a:cxn ang="T14">
                  <a:pos x="T8" y="T9"/>
                </a:cxn>
              </a:cxnLst>
              <a:rect l="T15" t="T16" r="T17" b="T18"/>
              <a:pathLst>
                <a:path w="1555" h="1141">
                  <a:moveTo>
                    <a:pt x="0" y="1053"/>
                  </a:moveTo>
                  <a:lnTo>
                    <a:pt x="63" y="1141"/>
                  </a:lnTo>
                  <a:lnTo>
                    <a:pt x="1555" y="88"/>
                  </a:lnTo>
                  <a:lnTo>
                    <a:pt x="1493" y="0"/>
                  </a:lnTo>
                  <a:lnTo>
                    <a:pt x="0" y="1053"/>
                  </a:lnTo>
                  <a:close/>
                </a:path>
              </a:pathLst>
            </a:cu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a:p>
          </p:txBody>
        </p:sp>
        <p:grpSp>
          <p:nvGrpSpPr>
            <p:cNvPr id="18464" name="Group 72"/>
            <p:cNvGrpSpPr>
              <a:grpSpLocks/>
            </p:cNvGrpSpPr>
            <p:nvPr/>
          </p:nvGrpSpPr>
          <p:grpSpPr bwMode="auto">
            <a:xfrm>
              <a:off x="3095934" y="1739928"/>
              <a:ext cx="655300" cy="1006119"/>
              <a:chOff x="3095934" y="1739928"/>
              <a:chExt cx="655300" cy="1006119"/>
            </a:xfrm>
          </p:grpSpPr>
          <p:sp>
            <p:nvSpPr>
              <p:cNvPr id="18470" name="Freeform 5"/>
              <p:cNvSpPr>
                <a:spLocks/>
              </p:cNvSpPr>
              <p:nvPr/>
            </p:nvSpPr>
            <p:spPr bwMode="auto">
              <a:xfrm rot="2134273">
                <a:off x="3095934" y="1782300"/>
                <a:ext cx="183776" cy="963747"/>
              </a:xfrm>
              <a:custGeom>
                <a:avLst/>
                <a:gdLst>
                  <a:gd name="T0" fmla="*/ 0 w 247"/>
                  <a:gd name="T1" fmla="*/ 2147483646 h 913"/>
                  <a:gd name="T2" fmla="*/ 0 w 247"/>
                  <a:gd name="T3" fmla="*/ 2147483646 h 913"/>
                  <a:gd name="T4" fmla="*/ 0 w 247"/>
                  <a:gd name="T5" fmla="*/ 2147483646 h 913"/>
                  <a:gd name="T6" fmla="*/ 0 w 247"/>
                  <a:gd name="T7" fmla="*/ 2147483646 h 913"/>
                  <a:gd name="T8" fmla="*/ 0 w 247"/>
                  <a:gd name="T9" fmla="*/ 2147483646 h 913"/>
                  <a:gd name="T10" fmla="*/ 0 w 247"/>
                  <a:gd name="T11" fmla="*/ 2147483646 h 913"/>
                  <a:gd name="T12" fmla="*/ 0 w 247"/>
                  <a:gd name="T13" fmla="*/ 2147483646 h 913"/>
                  <a:gd name="T14" fmla="*/ 0 w 247"/>
                  <a:gd name="T15" fmla="*/ 2147483646 h 913"/>
                  <a:gd name="T16" fmla="*/ 0 w 247"/>
                  <a:gd name="T17" fmla="*/ 2147483646 h 913"/>
                  <a:gd name="T18" fmla="*/ 0 w 247"/>
                  <a:gd name="T19" fmla="*/ 2147483646 h 913"/>
                  <a:gd name="T20" fmla="*/ 0 w 247"/>
                  <a:gd name="T21" fmla="*/ 2147483646 h 913"/>
                  <a:gd name="T22" fmla="*/ 0 w 247"/>
                  <a:gd name="T23" fmla="*/ 2147483646 h 913"/>
                  <a:gd name="T24" fmla="*/ 0 w 247"/>
                  <a:gd name="T25" fmla="*/ 2147483646 h 913"/>
                  <a:gd name="T26" fmla="*/ 0 w 247"/>
                  <a:gd name="T27" fmla="*/ 2147483646 h 913"/>
                  <a:gd name="T28" fmla="*/ 0 w 247"/>
                  <a:gd name="T29" fmla="*/ 2147483646 h 913"/>
                  <a:gd name="T30" fmla="*/ 0 w 247"/>
                  <a:gd name="T31" fmla="*/ 2147483646 h 913"/>
                  <a:gd name="T32" fmla="*/ 0 w 247"/>
                  <a:gd name="T33" fmla="*/ 2147483646 h 913"/>
                  <a:gd name="T34" fmla="*/ 0 w 247"/>
                  <a:gd name="T35" fmla="*/ 2147483646 h 913"/>
                  <a:gd name="T36" fmla="*/ 0 w 247"/>
                  <a:gd name="T37" fmla="*/ 2147483646 h 913"/>
                  <a:gd name="T38" fmla="*/ 0 w 247"/>
                  <a:gd name="T39" fmla="*/ 2147483646 h 913"/>
                  <a:gd name="T40" fmla="*/ 0 w 247"/>
                  <a:gd name="T41" fmla="*/ 2147483646 h 913"/>
                  <a:gd name="T42" fmla="*/ 0 w 247"/>
                  <a:gd name="T43" fmla="*/ 2147483646 h 913"/>
                  <a:gd name="T44" fmla="*/ 0 w 247"/>
                  <a:gd name="T45" fmla="*/ 0 h 91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47"/>
                  <a:gd name="T70" fmla="*/ 0 h 913"/>
                  <a:gd name="T71" fmla="*/ 247 w 247"/>
                  <a:gd name="T72" fmla="*/ 913 h 91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47" h="913">
                    <a:moveTo>
                      <a:pt x="247" y="913"/>
                    </a:moveTo>
                    <a:lnTo>
                      <a:pt x="191" y="868"/>
                    </a:lnTo>
                    <a:lnTo>
                      <a:pt x="142" y="815"/>
                    </a:lnTo>
                    <a:lnTo>
                      <a:pt x="120" y="788"/>
                    </a:lnTo>
                    <a:lnTo>
                      <a:pt x="100" y="760"/>
                    </a:lnTo>
                    <a:lnTo>
                      <a:pt x="82" y="731"/>
                    </a:lnTo>
                    <a:lnTo>
                      <a:pt x="66" y="701"/>
                    </a:lnTo>
                    <a:lnTo>
                      <a:pt x="51" y="669"/>
                    </a:lnTo>
                    <a:lnTo>
                      <a:pt x="38" y="637"/>
                    </a:lnTo>
                    <a:lnTo>
                      <a:pt x="26" y="603"/>
                    </a:lnTo>
                    <a:lnTo>
                      <a:pt x="17" y="569"/>
                    </a:lnTo>
                    <a:lnTo>
                      <a:pt x="11" y="535"/>
                    </a:lnTo>
                    <a:lnTo>
                      <a:pt x="6" y="502"/>
                    </a:lnTo>
                    <a:lnTo>
                      <a:pt x="2" y="466"/>
                    </a:lnTo>
                    <a:lnTo>
                      <a:pt x="0" y="431"/>
                    </a:lnTo>
                    <a:lnTo>
                      <a:pt x="4" y="368"/>
                    </a:lnTo>
                    <a:lnTo>
                      <a:pt x="12" y="308"/>
                    </a:lnTo>
                    <a:lnTo>
                      <a:pt x="27" y="250"/>
                    </a:lnTo>
                    <a:lnTo>
                      <a:pt x="48" y="193"/>
                    </a:lnTo>
                    <a:lnTo>
                      <a:pt x="75" y="140"/>
                    </a:lnTo>
                    <a:lnTo>
                      <a:pt x="105" y="90"/>
                    </a:lnTo>
                    <a:lnTo>
                      <a:pt x="141" y="44"/>
                    </a:lnTo>
                    <a:lnTo>
                      <a:pt x="181" y="0"/>
                    </a:lnTo>
                  </a:path>
                </a:pathLst>
              </a:custGeom>
              <a:noFill/>
              <a:ln w="85725">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p>
                <a:endParaRPr lang="id-ID"/>
              </a:p>
            </p:txBody>
          </p:sp>
          <p:sp>
            <p:nvSpPr>
              <p:cNvPr id="18471" name="Freeform 6"/>
              <p:cNvSpPr>
                <a:spLocks/>
              </p:cNvSpPr>
              <p:nvPr/>
            </p:nvSpPr>
            <p:spPr bwMode="auto">
              <a:xfrm rot="403218">
                <a:off x="3294034" y="1739928"/>
                <a:ext cx="457200" cy="428098"/>
              </a:xfrm>
              <a:custGeom>
                <a:avLst/>
                <a:gdLst>
                  <a:gd name="T0" fmla="*/ 2147483646 w 612"/>
                  <a:gd name="T1" fmla="*/ 0 h 407"/>
                  <a:gd name="T2" fmla="*/ 2147483646 w 612"/>
                  <a:gd name="T3" fmla="*/ 0 h 407"/>
                  <a:gd name="T4" fmla="*/ 0 w 612"/>
                  <a:gd name="T5" fmla="*/ 0 h 407"/>
                  <a:gd name="T6" fmla="*/ 2147483646 w 612"/>
                  <a:gd name="T7" fmla="*/ 0 h 407"/>
                  <a:gd name="T8" fmla="*/ 2147483646 w 612"/>
                  <a:gd name="T9" fmla="*/ 0 h 407"/>
                  <a:gd name="T10" fmla="*/ 0 60000 65536"/>
                  <a:gd name="T11" fmla="*/ 0 60000 65536"/>
                  <a:gd name="T12" fmla="*/ 0 60000 65536"/>
                  <a:gd name="T13" fmla="*/ 0 60000 65536"/>
                  <a:gd name="T14" fmla="*/ 0 60000 65536"/>
                  <a:gd name="T15" fmla="*/ 0 w 612"/>
                  <a:gd name="T16" fmla="*/ 0 h 407"/>
                  <a:gd name="T17" fmla="*/ 612 w 612"/>
                  <a:gd name="T18" fmla="*/ 407 h 407"/>
                </a:gdLst>
                <a:ahLst/>
                <a:cxnLst>
                  <a:cxn ang="T10">
                    <a:pos x="T0" y="T1"/>
                  </a:cxn>
                  <a:cxn ang="T11">
                    <a:pos x="T2" y="T3"/>
                  </a:cxn>
                  <a:cxn ang="T12">
                    <a:pos x="T4" y="T5"/>
                  </a:cxn>
                  <a:cxn ang="T13">
                    <a:pos x="T6" y="T7"/>
                  </a:cxn>
                  <a:cxn ang="T14">
                    <a:pos x="T8" y="T9"/>
                  </a:cxn>
                </a:cxnLst>
                <a:rect l="T15" t="T16" r="T17" b="T18"/>
                <a:pathLst>
                  <a:path w="612" h="407">
                    <a:moveTo>
                      <a:pt x="147" y="407"/>
                    </a:moveTo>
                    <a:lnTo>
                      <a:pt x="612" y="0"/>
                    </a:lnTo>
                    <a:lnTo>
                      <a:pt x="0" y="89"/>
                    </a:lnTo>
                    <a:lnTo>
                      <a:pt x="242" y="170"/>
                    </a:lnTo>
                    <a:lnTo>
                      <a:pt x="147" y="407"/>
                    </a:lnTo>
                    <a:close/>
                  </a:path>
                </a:pathLst>
              </a:cu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a:p>
            </p:txBody>
          </p:sp>
        </p:grpSp>
        <p:sp>
          <p:nvSpPr>
            <p:cNvPr id="18465" name="Freeform 7"/>
            <p:cNvSpPr>
              <a:spLocks/>
            </p:cNvSpPr>
            <p:nvPr/>
          </p:nvSpPr>
          <p:spPr bwMode="auto">
            <a:xfrm>
              <a:off x="2971800" y="2054225"/>
              <a:ext cx="3124200" cy="1219200"/>
            </a:xfrm>
            <a:custGeom>
              <a:avLst/>
              <a:gdLst>
                <a:gd name="T0" fmla="*/ 2147483646 w 2554"/>
                <a:gd name="T1" fmla="*/ 2147483646 h 1053"/>
                <a:gd name="T2" fmla="*/ 2147483646 w 2554"/>
                <a:gd name="T3" fmla="*/ 2147483646 h 1053"/>
                <a:gd name="T4" fmla="*/ 2147483646 w 2554"/>
                <a:gd name="T5" fmla="*/ 2147483646 h 1053"/>
                <a:gd name="T6" fmla="*/ 2147483646 w 2554"/>
                <a:gd name="T7" fmla="*/ 2147483646 h 1053"/>
                <a:gd name="T8" fmla="*/ 2147483646 w 2554"/>
                <a:gd name="T9" fmla="*/ 2147483646 h 1053"/>
                <a:gd name="T10" fmla="*/ 2147483646 w 2554"/>
                <a:gd name="T11" fmla="*/ 2147483646 h 1053"/>
                <a:gd name="T12" fmla="*/ 2147483646 w 2554"/>
                <a:gd name="T13" fmla="*/ 2147483646 h 1053"/>
                <a:gd name="T14" fmla="*/ 2147483646 w 2554"/>
                <a:gd name="T15" fmla="*/ 2147483646 h 1053"/>
                <a:gd name="T16" fmla="*/ 2147483646 w 2554"/>
                <a:gd name="T17" fmla="*/ 2147483646 h 1053"/>
                <a:gd name="T18" fmla="*/ 2147483646 w 2554"/>
                <a:gd name="T19" fmla="*/ 2147483646 h 1053"/>
                <a:gd name="T20" fmla="*/ 2147483646 w 2554"/>
                <a:gd name="T21" fmla="*/ 2147483646 h 1053"/>
                <a:gd name="T22" fmla="*/ 2147483646 w 2554"/>
                <a:gd name="T23" fmla="*/ 2147483646 h 1053"/>
                <a:gd name="T24" fmla="*/ 2147483646 w 2554"/>
                <a:gd name="T25" fmla="*/ 2147483646 h 1053"/>
                <a:gd name="T26" fmla="*/ 2147483646 w 2554"/>
                <a:gd name="T27" fmla="*/ 2147483646 h 1053"/>
                <a:gd name="T28" fmla="*/ 2147483646 w 2554"/>
                <a:gd name="T29" fmla="*/ 2147483646 h 1053"/>
                <a:gd name="T30" fmla="*/ 2147483646 w 2554"/>
                <a:gd name="T31" fmla="*/ 2147483646 h 1053"/>
                <a:gd name="T32" fmla="*/ 2147483646 w 2554"/>
                <a:gd name="T33" fmla="*/ 2147483646 h 1053"/>
                <a:gd name="T34" fmla="*/ 2147483646 w 2554"/>
                <a:gd name="T35" fmla="*/ 2147483646 h 1053"/>
                <a:gd name="T36" fmla="*/ 2147483646 w 2554"/>
                <a:gd name="T37" fmla="*/ 2147483646 h 1053"/>
                <a:gd name="T38" fmla="*/ 2147483646 w 2554"/>
                <a:gd name="T39" fmla="*/ 2147483646 h 1053"/>
                <a:gd name="T40" fmla="*/ 2147483646 w 2554"/>
                <a:gd name="T41" fmla="*/ 2147483646 h 1053"/>
                <a:gd name="T42" fmla="*/ 2147483646 w 2554"/>
                <a:gd name="T43" fmla="*/ 2147483646 h 1053"/>
                <a:gd name="T44" fmla="*/ 2147483646 w 2554"/>
                <a:gd name="T45" fmla="*/ 2147483646 h 1053"/>
                <a:gd name="T46" fmla="*/ 2147483646 w 2554"/>
                <a:gd name="T47" fmla="*/ 2147483646 h 1053"/>
                <a:gd name="T48" fmla="*/ 2147483646 w 2554"/>
                <a:gd name="T49" fmla="*/ 2147483646 h 1053"/>
                <a:gd name="T50" fmla="*/ 2147483646 w 2554"/>
                <a:gd name="T51" fmla="*/ 2147483646 h 1053"/>
                <a:gd name="T52" fmla="*/ 2147483646 w 2554"/>
                <a:gd name="T53" fmla="*/ 2147483646 h 1053"/>
                <a:gd name="T54" fmla="*/ 2147483646 w 2554"/>
                <a:gd name="T55" fmla="*/ 2147483646 h 1053"/>
                <a:gd name="T56" fmla="*/ 2147483646 w 2554"/>
                <a:gd name="T57" fmla="*/ 2147483646 h 1053"/>
                <a:gd name="T58" fmla="*/ 2147483646 w 2554"/>
                <a:gd name="T59" fmla="*/ 2147483646 h 1053"/>
                <a:gd name="T60" fmla="*/ 2147483646 w 2554"/>
                <a:gd name="T61" fmla="*/ 2147483646 h 1053"/>
                <a:gd name="T62" fmla="*/ 2147483646 w 2554"/>
                <a:gd name="T63" fmla="*/ 2147483646 h 1053"/>
                <a:gd name="T64" fmla="*/ 2147483646 w 2554"/>
                <a:gd name="T65" fmla="*/ 2147483646 h 1053"/>
                <a:gd name="T66" fmla="*/ 2147483646 w 2554"/>
                <a:gd name="T67" fmla="*/ 2147483646 h 1053"/>
                <a:gd name="T68" fmla="*/ 2147483646 w 2554"/>
                <a:gd name="T69" fmla="*/ 2147483646 h 1053"/>
                <a:gd name="T70" fmla="*/ 2147483646 w 2554"/>
                <a:gd name="T71" fmla="*/ 2147483646 h 1053"/>
                <a:gd name="T72" fmla="*/ 2147483646 w 2554"/>
                <a:gd name="T73" fmla="*/ 2147483646 h 1053"/>
                <a:gd name="T74" fmla="*/ 2147483646 w 2554"/>
                <a:gd name="T75" fmla="*/ 2147483646 h 1053"/>
                <a:gd name="T76" fmla="*/ 2147483646 w 2554"/>
                <a:gd name="T77" fmla="*/ 2147483646 h 1053"/>
                <a:gd name="T78" fmla="*/ 2147483646 w 2554"/>
                <a:gd name="T79" fmla="*/ 2147483646 h 1053"/>
                <a:gd name="T80" fmla="*/ 2147483646 w 2554"/>
                <a:gd name="T81" fmla="*/ 2147483646 h 1053"/>
                <a:gd name="T82" fmla="*/ 2147483646 w 2554"/>
                <a:gd name="T83" fmla="*/ 2147483646 h 1053"/>
                <a:gd name="T84" fmla="*/ 2147483646 w 2554"/>
                <a:gd name="T85" fmla="*/ 2147483646 h 1053"/>
                <a:gd name="T86" fmla="*/ 2147483646 w 2554"/>
                <a:gd name="T87" fmla="*/ 2147483646 h 1053"/>
                <a:gd name="T88" fmla="*/ 2147483646 w 2554"/>
                <a:gd name="T89" fmla="*/ 2147483646 h 1053"/>
                <a:gd name="T90" fmla="*/ 2147483646 w 2554"/>
                <a:gd name="T91" fmla="*/ 2147483646 h 1053"/>
                <a:gd name="T92" fmla="*/ 2147483646 w 2554"/>
                <a:gd name="T93" fmla="*/ 2147483646 h 1053"/>
                <a:gd name="T94" fmla="*/ 2147483646 w 2554"/>
                <a:gd name="T95" fmla="*/ 2147483646 h 1053"/>
                <a:gd name="T96" fmla="*/ 0 w 2554"/>
                <a:gd name="T97" fmla="*/ 2147483646 h 105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554"/>
                <a:gd name="T148" fmla="*/ 0 h 1053"/>
                <a:gd name="T149" fmla="*/ 2554 w 2554"/>
                <a:gd name="T150" fmla="*/ 1053 h 105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554" h="1053">
                  <a:moveTo>
                    <a:pt x="148" y="281"/>
                  </a:moveTo>
                  <a:lnTo>
                    <a:pt x="192" y="249"/>
                  </a:lnTo>
                  <a:lnTo>
                    <a:pt x="241" y="220"/>
                  </a:lnTo>
                  <a:lnTo>
                    <a:pt x="294" y="191"/>
                  </a:lnTo>
                  <a:lnTo>
                    <a:pt x="351" y="164"/>
                  </a:lnTo>
                  <a:lnTo>
                    <a:pt x="414" y="139"/>
                  </a:lnTo>
                  <a:lnTo>
                    <a:pt x="478" y="117"/>
                  </a:lnTo>
                  <a:lnTo>
                    <a:pt x="547" y="95"/>
                  </a:lnTo>
                  <a:lnTo>
                    <a:pt x="618" y="76"/>
                  </a:lnTo>
                  <a:lnTo>
                    <a:pt x="692" y="60"/>
                  </a:lnTo>
                  <a:lnTo>
                    <a:pt x="770" y="44"/>
                  </a:lnTo>
                  <a:lnTo>
                    <a:pt x="849" y="31"/>
                  </a:lnTo>
                  <a:lnTo>
                    <a:pt x="932" y="21"/>
                  </a:lnTo>
                  <a:lnTo>
                    <a:pt x="1016" y="12"/>
                  </a:lnTo>
                  <a:lnTo>
                    <a:pt x="1101" y="6"/>
                  </a:lnTo>
                  <a:lnTo>
                    <a:pt x="1188" y="2"/>
                  </a:lnTo>
                  <a:lnTo>
                    <a:pt x="1276" y="0"/>
                  </a:lnTo>
                  <a:lnTo>
                    <a:pt x="1406" y="4"/>
                  </a:lnTo>
                  <a:lnTo>
                    <a:pt x="1535" y="11"/>
                  </a:lnTo>
                  <a:lnTo>
                    <a:pt x="1656" y="24"/>
                  </a:lnTo>
                  <a:lnTo>
                    <a:pt x="1774" y="43"/>
                  </a:lnTo>
                  <a:lnTo>
                    <a:pt x="1886" y="65"/>
                  </a:lnTo>
                  <a:lnTo>
                    <a:pt x="1940" y="76"/>
                  </a:lnTo>
                  <a:lnTo>
                    <a:pt x="1990" y="90"/>
                  </a:lnTo>
                  <a:lnTo>
                    <a:pt x="2041" y="105"/>
                  </a:lnTo>
                  <a:lnTo>
                    <a:pt x="2090" y="120"/>
                  </a:lnTo>
                  <a:lnTo>
                    <a:pt x="2136" y="137"/>
                  </a:lnTo>
                  <a:lnTo>
                    <a:pt x="2180" y="156"/>
                  </a:lnTo>
                  <a:lnTo>
                    <a:pt x="2222" y="173"/>
                  </a:lnTo>
                  <a:lnTo>
                    <a:pt x="2262" y="193"/>
                  </a:lnTo>
                  <a:lnTo>
                    <a:pt x="2301" y="211"/>
                  </a:lnTo>
                  <a:lnTo>
                    <a:pt x="2337" y="233"/>
                  </a:lnTo>
                  <a:lnTo>
                    <a:pt x="2369" y="254"/>
                  </a:lnTo>
                  <a:lnTo>
                    <a:pt x="2401" y="276"/>
                  </a:lnTo>
                  <a:lnTo>
                    <a:pt x="2428" y="299"/>
                  </a:lnTo>
                  <a:lnTo>
                    <a:pt x="2455" y="323"/>
                  </a:lnTo>
                  <a:lnTo>
                    <a:pt x="2477" y="346"/>
                  </a:lnTo>
                  <a:lnTo>
                    <a:pt x="2497" y="370"/>
                  </a:lnTo>
                  <a:lnTo>
                    <a:pt x="2514" y="395"/>
                  </a:lnTo>
                  <a:lnTo>
                    <a:pt x="2529" y="421"/>
                  </a:lnTo>
                  <a:lnTo>
                    <a:pt x="2539" y="448"/>
                  </a:lnTo>
                  <a:lnTo>
                    <a:pt x="2548" y="473"/>
                  </a:lnTo>
                  <a:lnTo>
                    <a:pt x="2553" y="500"/>
                  </a:lnTo>
                  <a:lnTo>
                    <a:pt x="2554" y="527"/>
                  </a:lnTo>
                  <a:lnTo>
                    <a:pt x="2553" y="554"/>
                  </a:lnTo>
                  <a:lnTo>
                    <a:pt x="2548" y="581"/>
                  </a:lnTo>
                  <a:lnTo>
                    <a:pt x="2539" y="606"/>
                  </a:lnTo>
                  <a:lnTo>
                    <a:pt x="2529" y="633"/>
                  </a:lnTo>
                  <a:lnTo>
                    <a:pt x="2514" y="659"/>
                  </a:lnTo>
                  <a:lnTo>
                    <a:pt x="2497" y="684"/>
                  </a:lnTo>
                  <a:lnTo>
                    <a:pt x="2477" y="708"/>
                  </a:lnTo>
                  <a:lnTo>
                    <a:pt x="2455" y="731"/>
                  </a:lnTo>
                  <a:lnTo>
                    <a:pt x="2428" y="755"/>
                  </a:lnTo>
                  <a:lnTo>
                    <a:pt x="2401" y="778"/>
                  </a:lnTo>
                  <a:lnTo>
                    <a:pt x="2369" y="800"/>
                  </a:lnTo>
                  <a:lnTo>
                    <a:pt x="2337" y="821"/>
                  </a:lnTo>
                  <a:lnTo>
                    <a:pt x="2301" y="843"/>
                  </a:lnTo>
                  <a:lnTo>
                    <a:pt x="2262" y="861"/>
                  </a:lnTo>
                  <a:lnTo>
                    <a:pt x="2222" y="881"/>
                  </a:lnTo>
                  <a:lnTo>
                    <a:pt x="2180" y="900"/>
                  </a:lnTo>
                  <a:lnTo>
                    <a:pt x="2136" y="917"/>
                  </a:lnTo>
                  <a:lnTo>
                    <a:pt x="2090" y="934"/>
                  </a:lnTo>
                  <a:lnTo>
                    <a:pt x="2041" y="949"/>
                  </a:lnTo>
                  <a:lnTo>
                    <a:pt x="1990" y="964"/>
                  </a:lnTo>
                  <a:lnTo>
                    <a:pt x="1940" y="978"/>
                  </a:lnTo>
                  <a:lnTo>
                    <a:pt x="1886" y="989"/>
                  </a:lnTo>
                  <a:lnTo>
                    <a:pt x="1774" y="1011"/>
                  </a:lnTo>
                  <a:lnTo>
                    <a:pt x="1656" y="1030"/>
                  </a:lnTo>
                  <a:lnTo>
                    <a:pt x="1535" y="1043"/>
                  </a:lnTo>
                  <a:lnTo>
                    <a:pt x="1406" y="1050"/>
                  </a:lnTo>
                  <a:lnTo>
                    <a:pt x="1276" y="1053"/>
                  </a:lnTo>
                  <a:lnTo>
                    <a:pt x="1146" y="1050"/>
                  </a:lnTo>
                  <a:lnTo>
                    <a:pt x="1020" y="1043"/>
                  </a:lnTo>
                  <a:lnTo>
                    <a:pt x="896" y="1030"/>
                  </a:lnTo>
                  <a:lnTo>
                    <a:pt x="780" y="1011"/>
                  </a:lnTo>
                  <a:lnTo>
                    <a:pt x="668" y="989"/>
                  </a:lnTo>
                  <a:lnTo>
                    <a:pt x="614" y="978"/>
                  </a:lnTo>
                  <a:lnTo>
                    <a:pt x="564" y="964"/>
                  </a:lnTo>
                  <a:lnTo>
                    <a:pt x="513" y="949"/>
                  </a:lnTo>
                  <a:lnTo>
                    <a:pt x="464" y="934"/>
                  </a:lnTo>
                  <a:lnTo>
                    <a:pt x="419" y="917"/>
                  </a:lnTo>
                  <a:lnTo>
                    <a:pt x="375" y="900"/>
                  </a:lnTo>
                  <a:lnTo>
                    <a:pt x="332" y="881"/>
                  </a:lnTo>
                  <a:lnTo>
                    <a:pt x="292" y="861"/>
                  </a:lnTo>
                  <a:lnTo>
                    <a:pt x="253" y="843"/>
                  </a:lnTo>
                  <a:lnTo>
                    <a:pt x="218" y="821"/>
                  </a:lnTo>
                  <a:lnTo>
                    <a:pt x="186" y="800"/>
                  </a:lnTo>
                  <a:lnTo>
                    <a:pt x="153" y="778"/>
                  </a:lnTo>
                  <a:lnTo>
                    <a:pt x="126" y="755"/>
                  </a:lnTo>
                  <a:lnTo>
                    <a:pt x="101" y="731"/>
                  </a:lnTo>
                  <a:lnTo>
                    <a:pt x="78" y="708"/>
                  </a:lnTo>
                  <a:lnTo>
                    <a:pt x="57" y="684"/>
                  </a:lnTo>
                  <a:lnTo>
                    <a:pt x="40" y="659"/>
                  </a:lnTo>
                  <a:lnTo>
                    <a:pt x="25" y="633"/>
                  </a:lnTo>
                  <a:lnTo>
                    <a:pt x="15" y="606"/>
                  </a:lnTo>
                  <a:lnTo>
                    <a:pt x="7" y="581"/>
                  </a:lnTo>
                  <a:lnTo>
                    <a:pt x="2" y="554"/>
                  </a:lnTo>
                  <a:lnTo>
                    <a:pt x="0" y="527"/>
                  </a:lnTo>
                </a:path>
              </a:pathLst>
            </a:custGeom>
            <a:noFill/>
            <a:ln w="85725">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p>
              <a:endParaRPr lang="id-ID"/>
            </a:p>
          </p:txBody>
        </p:sp>
        <p:sp>
          <p:nvSpPr>
            <p:cNvPr id="18466" name="Rectangle 38"/>
            <p:cNvSpPr>
              <a:spLocks noChangeArrowheads="1"/>
            </p:cNvSpPr>
            <p:nvPr/>
          </p:nvSpPr>
          <p:spPr bwMode="auto">
            <a:xfrm>
              <a:off x="3744913" y="1677988"/>
              <a:ext cx="1439862"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85000"/>
                <a:buBlip>
                  <a:blip r:embed="rId4"/>
                </a:buBlip>
                <a:defRPr sz="3200">
                  <a:solidFill>
                    <a:schemeClr val="tx1"/>
                  </a:solidFill>
                  <a:latin typeface="Arial" panose="020B0604020202020204" pitchFamily="34" charset="0"/>
                </a:defRPr>
              </a:lvl1pPr>
              <a:lvl2pPr marL="742950" indent="-285750">
                <a:spcBef>
                  <a:spcPct val="20000"/>
                </a:spcBef>
                <a:buClr>
                  <a:schemeClr val="tx2"/>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accent1"/>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accent2"/>
                </a:buClr>
                <a:buSzPct val="6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sz="2000">
                  <a:solidFill>
                    <a:schemeClr val="tx1"/>
                  </a:solidFill>
                  <a:latin typeface="Arial" panose="020B0604020202020204" pitchFamily="34" charset="0"/>
                </a:defRPr>
              </a:lvl9pPr>
            </a:lstStyle>
            <a:p>
              <a:pPr eaLnBrk="1" hangingPunct="1">
                <a:spcBef>
                  <a:spcPct val="0"/>
                </a:spcBef>
                <a:buSzTx/>
                <a:buFontTx/>
                <a:buNone/>
              </a:pPr>
              <a:endParaRPr lang="id-ID" sz="2400">
                <a:solidFill>
                  <a:schemeClr val="accent2"/>
                </a:solidFill>
                <a:latin typeface="Times New Roman" panose="02020603050405020304" pitchFamily="18" charset="0"/>
              </a:endParaRPr>
            </a:p>
          </p:txBody>
        </p:sp>
        <p:grpSp>
          <p:nvGrpSpPr>
            <p:cNvPr id="18467" name="Group 71"/>
            <p:cNvGrpSpPr>
              <a:grpSpLocks/>
            </p:cNvGrpSpPr>
            <p:nvPr/>
          </p:nvGrpSpPr>
          <p:grpSpPr bwMode="auto">
            <a:xfrm>
              <a:off x="3716338" y="2359025"/>
              <a:ext cx="1872307" cy="628095"/>
              <a:chOff x="3716338" y="2359025"/>
              <a:chExt cx="1872307" cy="628095"/>
            </a:xfrm>
          </p:grpSpPr>
          <p:sp>
            <p:nvSpPr>
              <p:cNvPr id="18468" name="Rectangle 39"/>
              <p:cNvSpPr>
                <a:spLocks noChangeArrowheads="1"/>
              </p:cNvSpPr>
              <p:nvPr/>
            </p:nvSpPr>
            <p:spPr bwMode="auto">
              <a:xfrm>
                <a:off x="3733800" y="2359025"/>
                <a:ext cx="17280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SzPct val="85000"/>
                  <a:buBlip>
                    <a:blip r:embed="rId4"/>
                  </a:buBlip>
                  <a:defRPr sz="3200">
                    <a:solidFill>
                      <a:schemeClr val="tx1"/>
                    </a:solidFill>
                    <a:latin typeface="Arial" panose="020B0604020202020204" pitchFamily="34" charset="0"/>
                  </a:defRPr>
                </a:lvl1pPr>
                <a:lvl2pPr marL="742950" indent="-285750">
                  <a:spcBef>
                    <a:spcPct val="20000"/>
                  </a:spcBef>
                  <a:buClr>
                    <a:schemeClr val="tx2"/>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accent1"/>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accent2"/>
                  </a:buClr>
                  <a:buSzPct val="6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SzTx/>
                  <a:buFontTx/>
                  <a:buNone/>
                </a:pPr>
                <a:r>
                  <a:rPr lang="en-US" sz="2400">
                    <a:solidFill>
                      <a:schemeClr val="accent2"/>
                    </a:solidFill>
                    <a:latin typeface="Arial Unicode MS" panose="020B0604020202020204" pitchFamily="34" charset="-128"/>
                    <a:ea typeface="Arial Unicode MS" panose="020B0604020202020204" pitchFamily="34" charset="-128"/>
                    <a:cs typeface="Arial Unicode MS" panose="020B0604020202020204" pitchFamily="34" charset="-128"/>
                  </a:rPr>
                  <a:t>Peningkatan</a:t>
                </a:r>
              </a:p>
            </p:txBody>
          </p:sp>
          <p:sp>
            <p:nvSpPr>
              <p:cNvPr id="18469" name="Rectangle 40"/>
              <p:cNvSpPr>
                <a:spLocks noChangeArrowheads="1"/>
              </p:cNvSpPr>
              <p:nvPr/>
            </p:nvSpPr>
            <p:spPr bwMode="auto">
              <a:xfrm>
                <a:off x="3716338" y="2617788"/>
                <a:ext cx="187230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SzPct val="85000"/>
                  <a:buBlip>
                    <a:blip r:embed="rId4"/>
                  </a:buBlip>
                  <a:defRPr sz="3200">
                    <a:solidFill>
                      <a:schemeClr val="tx1"/>
                    </a:solidFill>
                    <a:latin typeface="Arial" panose="020B0604020202020204" pitchFamily="34" charset="0"/>
                  </a:defRPr>
                </a:lvl1pPr>
                <a:lvl2pPr marL="742950" indent="-285750">
                  <a:spcBef>
                    <a:spcPct val="20000"/>
                  </a:spcBef>
                  <a:buClr>
                    <a:schemeClr val="tx2"/>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accent1"/>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accent2"/>
                  </a:buClr>
                  <a:buSzPct val="6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SzTx/>
                  <a:buFontTx/>
                  <a:buNone/>
                </a:pPr>
                <a:r>
                  <a:rPr lang="en-US" sz="2400" dirty="0" err="1">
                    <a:solidFill>
                      <a:schemeClr val="accent2"/>
                    </a:solidFill>
                    <a:latin typeface="Arial Unicode MS" panose="020B0604020202020204" pitchFamily="34" charset="-128"/>
                    <a:ea typeface="Arial Unicode MS" panose="020B0604020202020204" pitchFamily="34" charset="-128"/>
                    <a:cs typeface="Arial Unicode MS" panose="020B0604020202020204" pitchFamily="34" charset="-128"/>
                  </a:rPr>
                  <a:t>Berkelanjutan</a:t>
                </a:r>
                <a:endParaRPr lang="en-US" sz="2400" dirty="0">
                  <a:solidFill>
                    <a:schemeClr val="accent2"/>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grpSp>
      </p:grpSp>
      <p:grpSp>
        <p:nvGrpSpPr>
          <p:cNvPr id="13" name="Group 66"/>
          <p:cNvGrpSpPr>
            <a:grpSpLocks/>
          </p:cNvGrpSpPr>
          <p:nvPr/>
        </p:nvGrpSpPr>
        <p:grpSpPr bwMode="auto">
          <a:xfrm>
            <a:off x="2057400" y="2360613"/>
            <a:ext cx="2362200" cy="1262062"/>
            <a:chOff x="533848" y="3081498"/>
            <a:chExt cx="2361752" cy="1261902"/>
          </a:xfrm>
        </p:grpSpPr>
        <p:sp>
          <p:nvSpPr>
            <p:cNvPr id="196649" name="Rectangle 41"/>
            <p:cNvSpPr>
              <a:spLocks noChangeArrowheads="1"/>
            </p:cNvSpPr>
            <p:nvPr/>
          </p:nvSpPr>
          <p:spPr bwMode="auto">
            <a:xfrm>
              <a:off x="1127460" y="3189434"/>
              <a:ext cx="504729" cy="307936"/>
            </a:xfrm>
            <a:prstGeom prst="rect">
              <a:avLst/>
            </a:prstGeom>
            <a:noFill/>
            <a:ln w="9525">
              <a:noFill/>
              <a:miter lim="800000"/>
              <a:headEnd/>
              <a:tailEnd/>
            </a:ln>
            <a:effectLst/>
          </p:spPr>
          <p:txBody>
            <a:bodyPr wrap="none" lIns="0" tIns="0" rIns="0" bIns="0">
              <a:spAutoFit/>
            </a:bodyPr>
            <a:lstStyle/>
            <a:p>
              <a:pPr>
                <a:defRPr/>
              </a:pPr>
              <a:r>
                <a:rPr lang="en-US" sz="2000" b="1">
                  <a:effectLst>
                    <a:outerShdw blurRad="38100" dist="38100" dir="2700000" algn="tl">
                      <a:srgbClr val="FFFFFF"/>
                    </a:outerShdw>
                  </a:effectLst>
                  <a:latin typeface="Arial Unicode MS" pitchFamily="34" charset="-128"/>
                  <a:ea typeface="Arial Unicode MS" pitchFamily="34" charset="-128"/>
                  <a:cs typeface="Arial Unicode MS" pitchFamily="34" charset="-128"/>
                </a:rPr>
                <a:t>       </a:t>
              </a:r>
            </a:p>
          </p:txBody>
        </p:sp>
        <p:sp>
          <p:nvSpPr>
            <p:cNvPr id="196650" name="Rectangle 42"/>
            <p:cNvSpPr>
              <a:spLocks noChangeArrowheads="1"/>
            </p:cNvSpPr>
            <p:nvPr/>
          </p:nvSpPr>
          <p:spPr bwMode="auto">
            <a:xfrm>
              <a:off x="1508388" y="3189434"/>
              <a:ext cx="1284044" cy="307936"/>
            </a:xfrm>
            <a:prstGeom prst="rect">
              <a:avLst/>
            </a:prstGeom>
            <a:noFill/>
            <a:ln w="9525">
              <a:noFill/>
              <a:miter lim="800000"/>
              <a:headEnd/>
              <a:tailEnd/>
            </a:ln>
            <a:effectLst/>
          </p:spPr>
          <p:txBody>
            <a:bodyPr wrap="none" lIns="0" tIns="0" rIns="0" bIns="0">
              <a:spAutoFit/>
            </a:bodyPr>
            <a:lstStyle/>
            <a:p>
              <a:pPr>
                <a:defRPr/>
              </a:pPr>
              <a:r>
                <a:rPr lang="en-US" sz="2000" b="1">
                  <a:effectLst>
                    <a:outerShdw blurRad="38100" dist="38100" dir="2700000" algn="tl">
                      <a:srgbClr val="FFFFFF"/>
                    </a:outerShdw>
                  </a:effectLst>
                  <a:latin typeface="Arial Unicode MS" pitchFamily="34" charset="-128"/>
                  <a:ea typeface="Arial Unicode MS" pitchFamily="34" charset="-128"/>
                  <a:cs typeface="Arial Unicode MS" pitchFamily="34" charset="-128"/>
                </a:rPr>
                <a:t>Peninjauan</a:t>
              </a:r>
            </a:p>
          </p:txBody>
        </p:sp>
        <p:sp>
          <p:nvSpPr>
            <p:cNvPr id="196651" name="Rectangle 43"/>
            <p:cNvSpPr>
              <a:spLocks noChangeArrowheads="1"/>
            </p:cNvSpPr>
            <p:nvPr/>
          </p:nvSpPr>
          <p:spPr bwMode="auto">
            <a:xfrm>
              <a:off x="1127460" y="3471973"/>
              <a:ext cx="960256" cy="307936"/>
            </a:xfrm>
            <a:prstGeom prst="rect">
              <a:avLst/>
            </a:prstGeom>
            <a:noFill/>
            <a:ln w="9525">
              <a:noFill/>
              <a:miter lim="800000"/>
              <a:headEnd/>
              <a:tailEnd/>
            </a:ln>
            <a:effectLst/>
          </p:spPr>
          <p:txBody>
            <a:bodyPr wrap="none" lIns="0" tIns="0" rIns="0" bIns="0">
              <a:spAutoFit/>
            </a:bodyPr>
            <a:lstStyle/>
            <a:p>
              <a:pPr>
                <a:defRPr/>
              </a:pPr>
              <a:r>
                <a:rPr lang="en-US" sz="2000" b="1">
                  <a:effectLst>
                    <a:outerShdw blurRad="38100" dist="38100" dir="2700000" algn="tl">
                      <a:srgbClr val="FFFFFF"/>
                    </a:outerShdw>
                  </a:effectLst>
                  <a:latin typeface="Arial Unicode MS" pitchFamily="34" charset="-128"/>
                  <a:ea typeface="Arial Unicode MS" pitchFamily="34" charset="-128"/>
                  <a:cs typeface="Arial Unicode MS" pitchFamily="34" charset="-128"/>
                </a:rPr>
                <a:t>    Ulang</a:t>
              </a:r>
            </a:p>
          </p:txBody>
        </p:sp>
        <p:sp>
          <p:nvSpPr>
            <p:cNvPr id="196652" name="Rectangle 44"/>
            <p:cNvSpPr>
              <a:spLocks noChangeArrowheads="1"/>
            </p:cNvSpPr>
            <p:nvPr/>
          </p:nvSpPr>
          <p:spPr bwMode="auto">
            <a:xfrm>
              <a:off x="1900427" y="3471973"/>
              <a:ext cx="242841" cy="307936"/>
            </a:xfrm>
            <a:prstGeom prst="rect">
              <a:avLst/>
            </a:prstGeom>
            <a:noFill/>
            <a:ln w="9525">
              <a:noFill/>
              <a:miter lim="800000"/>
              <a:headEnd/>
              <a:tailEnd/>
            </a:ln>
            <a:effectLst/>
          </p:spPr>
          <p:txBody>
            <a:bodyPr wrap="none" lIns="0" tIns="0" rIns="0" bIns="0">
              <a:spAutoFit/>
            </a:bodyPr>
            <a:lstStyle/>
            <a:p>
              <a:pPr>
                <a:defRPr/>
              </a:pPr>
              <a:r>
                <a:rPr lang="en-US" sz="2000" b="1">
                  <a:effectLst>
                    <a:outerShdw blurRad="38100" dist="38100" dir="2700000" algn="tl">
                      <a:srgbClr val="FFFFFF"/>
                    </a:outerShdw>
                  </a:effectLst>
                  <a:latin typeface="Arial Unicode MS" pitchFamily="34" charset="-128"/>
                  <a:ea typeface="Arial Unicode MS" pitchFamily="34" charset="-128"/>
                  <a:cs typeface="Arial Unicode MS" pitchFamily="34" charset="-128"/>
                </a:rPr>
                <a:t> &amp;</a:t>
              </a:r>
            </a:p>
          </p:txBody>
        </p:sp>
        <p:sp>
          <p:nvSpPr>
            <p:cNvPr id="196653" name="Rectangle 45"/>
            <p:cNvSpPr>
              <a:spLocks noChangeArrowheads="1"/>
            </p:cNvSpPr>
            <p:nvPr/>
          </p:nvSpPr>
          <p:spPr bwMode="auto">
            <a:xfrm>
              <a:off x="1127460" y="3754513"/>
              <a:ext cx="1571327" cy="307936"/>
            </a:xfrm>
            <a:prstGeom prst="rect">
              <a:avLst/>
            </a:prstGeom>
            <a:noFill/>
            <a:ln w="9525">
              <a:noFill/>
              <a:miter lim="800000"/>
              <a:headEnd/>
              <a:tailEnd/>
            </a:ln>
            <a:effectLst/>
          </p:spPr>
          <p:txBody>
            <a:bodyPr wrap="none" lIns="0" tIns="0" rIns="0" bIns="0">
              <a:spAutoFit/>
            </a:bodyPr>
            <a:lstStyle/>
            <a:p>
              <a:pPr>
                <a:defRPr/>
              </a:pPr>
              <a:r>
                <a:rPr lang="en-US" sz="2000" b="1">
                  <a:effectLst>
                    <a:outerShdw blurRad="38100" dist="38100" dir="2700000" algn="tl">
                      <a:srgbClr val="FFFFFF"/>
                    </a:outerShdw>
                  </a:effectLst>
                  <a:latin typeface="Arial Unicode MS" pitchFamily="34" charset="-128"/>
                  <a:ea typeface="Arial Unicode MS" pitchFamily="34" charset="-128"/>
                  <a:cs typeface="Arial Unicode MS" pitchFamily="34" charset="-128"/>
                </a:rPr>
                <a:t>  Peningkatan</a:t>
              </a:r>
            </a:p>
          </p:txBody>
        </p:sp>
        <p:sp>
          <p:nvSpPr>
            <p:cNvPr id="18456" name="Rectangle 47"/>
            <p:cNvSpPr>
              <a:spLocks noChangeArrowheads="1"/>
            </p:cNvSpPr>
            <p:nvPr/>
          </p:nvSpPr>
          <p:spPr bwMode="auto">
            <a:xfrm>
              <a:off x="762000" y="3141663"/>
              <a:ext cx="2133600" cy="120173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85000"/>
                <a:buBlip>
                  <a:blip r:embed="rId4"/>
                </a:buBlip>
                <a:defRPr sz="3200">
                  <a:solidFill>
                    <a:schemeClr val="tx1"/>
                  </a:solidFill>
                  <a:latin typeface="Arial" panose="020B0604020202020204" pitchFamily="34" charset="0"/>
                </a:defRPr>
              </a:lvl1pPr>
              <a:lvl2pPr marL="742950" indent="-285750">
                <a:spcBef>
                  <a:spcPct val="20000"/>
                </a:spcBef>
                <a:buClr>
                  <a:schemeClr val="tx2"/>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accent1"/>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accent2"/>
                </a:buClr>
                <a:buSzPct val="6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sz="2000">
                  <a:solidFill>
                    <a:schemeClr val="tx1"/>
                  </a:solidFill>
                  <a:latin typeface="Arial" panose="020B0604020202020204" pitchFamily="34" charset="0"/>
                </a:defRPr>
              </a:lvl9pPr>
            </a:lstStyle>
            <a:p>
              <a:pPr eaLnBrk="1" hangingPunct="1">
                <a:spcBef>
                  <a:spcPct val="0"/>
                </a:spcBef>
                <a:buSzTx/>
                <a:buFontTx/>
                <a:buNone/>
              </a:pPr>
              <a:endParaRPr lang="id-ID" sz="200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8457" name="Rectangle 48"/>
            <p:cNvSpPr>
              <a:spLocks noChangeArrowheads="1"/>
            </p:cNvSpPr>
            <p:nvPr/>
          </p:nvSpPr>
          <p:spPr bwMode="auto">
            <a:xfrm>
              <a:off x="533848" y="3081498"/>
              <a:ext cx="2360165" cy="1217458"/>
            </a:xfrm>
            <a:prstGeom prst="rect">
              <a:avLst/>
            </a:prstGeom>
            <a:solidFill>
              <a:srgbClr val="FFFFFF"/>
            </a:solidFill>
            <a:ln w="7938">
              <a:solidFill>
                <a:srgbClr val="000000"/>
              </a:solidFill>
              <a:miter lim="800000"/>
              <a:headEnd/>
              <a:tailEnd/>
            </a:ln>
            <a:effectLst>
              <a:outerShdw dist="107763" dir="2700000" algn="ctr" rotWithShape="0">
                <a:srgbClr val="808080">
                  <a:alpha val="50000"/>
                </a:srgbClr>
              </a:outerShdw>
            </a:effec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d-ID" sz="200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96657" name="Rectangle 49"/>
            <p:cNvSpPr>
              <a:spLocks noChangeArrowheads="1"/>
            </p:cNvSpPr>
            <p:nvPr/>
          </p:nvSpPr>
          <p:spPr bwMode="auto">
            <a:xfrm>
              <a:off x="1073496" y="3133878"/>
              <a:ext cx="504729" cy="307936"/>
            </a:xfrm>
            <a:prstGeom prst="rect">
              <a:avLst/>
            </a:prstGeom>
            <a:noFill/>
            <a:ln w="9525">
              <a:noFill/>
              <a:miter lim="800000"/>
              <a:headEnd/>
              <a:tailEnd/>
            </a:ln>
            <a:effectLst/>
          </p:spPr>
          <p:txBody>
            <a:bodyPr wrap="none" lIns="0" tIns="0" rIns="0" bIns="0">
              <a:spAutoFit/>
            </a:bodyPr>
            <a:lstStyle/>
            <a:p>
              <a:pPr>
                <a:defRPr/>
              </a:pPr>
              <a:r>
                <a:rPr lang="en-US" sz="2000" b="1">
                  <a:effectLst>
                    <a:outerShdw blurRad="38100" dist="38100" dir="2700000" algn="tl">
                      <a:srgbClr val="FFFFFF"/>
                    </a:outerShdw>
                  </a:effectLst>
                  <a:latin typeface="Arial Unicode MS" pitchFamily="34" charset="-128"/>
                  <a:ea typeface="Arial Unicode MS" pitchFamily="34" charset="-128"/>
                  <a:cs typeface="Arial Unicode MS" pitchFamily="34" charset="-128"/>
                </a:rPr>
                <a:t>       </a:t>
              </a:r>
            </a:p>
          </p:txBody>
        </p:sp>
        <p:sp>
          <p:nvSpPr>
            <p:cNvPr id="196658" name="Rectangle 50"/>
            <p:cNvSpPr>
              <a:spLocks noChangeArrowheads="1"/>
            </p:cNvSpPr>
            <p:nvPr/>
          </p:nvSpPr>
          <p:spPr bwMode="auto">
            <a:xfrm>
              <a:off x="1065560" y="3125942"/>
              <a:ext cx="504729" cy="307936"/>
            </a:xfrm>
            <a:prstGeom prst="rect">
              <a:avLst/>
            </a:prstGeom>
            <a:noFill/>
            <a:ln w="9525">
              <a:noFill/>
              <a:miter lim="800000"/>
              <a:headEnd/>
              <a:tailEnd/>
            </a:ln>
            <a:effectLst/>
          </p:spPr>
          <p:txBody>
            <a:bodyPr wrap="none" lIns="0" tIns="0" rIns="0" bIns="0">
              <a:spAutoFit/>
            </a:bodyPr>
            <a:lstStyle/>
            <a:p>
              <a:pPr>
                <a:defRPr/>
              </a:pPr>
              <a:r>
                <a:rPr lang="en-US" sz="2000" b="1">
                  <a:effectLst>
                    <a:outerShdw blurRad="38100" dist="38100" dir="2700000" algn="tl">
                      <a:srgbClr val="808080"/>
                    </a:outerShdw>
                  </a:effectLst>
                  <a:latin typeface="Arial Unicode MS" pitchFamily="34" charset="-128"/>
                  <a:ea typeface="Arial Unicode MS" pitchFamily="34" charset="-128"/>
                  <a:cs typeface="Arial Unicode MS" pitchFamily="34" charset="-128"/>
                </a:rPr>
                <a:t>       </a:t>
              </a:r>
              <a:endParaRPr lang="en-US" sz="2000" b="1">
                <a:effectLst>
                  <a:outerShdw blurRad="38100" dist="38100" dir="2700000" algn="tl">
                    <a:srgbClr val="FFFFFF"/>
                  </a:outerShdw>
                </a:effectLst>
                <a:latin typeface="Arial Unicode MS" pitchFamily="34" charset="-128"/>
                <a:ea typeface="Arial Unicode MS" pitchFamily="34" charset="-128"/>
                <a:cs typeface="Arial Unicode MS" pitchFamily="34" charset="-128"/>
              </a:endParaRPr>
            </a:p>
          </p:txBody>
        </p:sp>
        <p:sp>
          <p:nvSpPr>
            <p:cNvPr id="196659" name="Rectangle 51"/>
            <p:cNvSpPr>
              <a:spLocks noChangeArrowheads="1"/>
            </p:cNvSpPr>
            <p:nvPr/>
          </p:nvSpPr>
          <p:spPr bwMode="auto">
            <a:xfrm>
              <a:off x="724312" y="3306894"/>
              <a:ext cx="1857023" cy="307936"/>
            </a:xfrm>
            <a:prstGeom prst="rect">
              <a:avLst/>
            </a:prstGeom>
            <a:noFill/>
            <a:ln w="9525">
              <a:noFill/>
              <a:miter lim="800000"/>
              <a:headEnd/>
              <a:tailEnd/>
            </a:ln>
            <a:effectLst/>
          </p:spPr>
          <p:txBody>
            <a:bodyPr wrap="none" lIns="0" tIns="0" rIns="0" bIns="0">
              <a:spAutoFit/>
            </a:bodyPr>
            <a:lstStyle/>
            <a:p>
              <a:pPr>
                <a:defRPr/>
              </a:pPr>
              <a:r>
                <a:rPr lang="id-ID" sz="2000" b="1" dirty="0">
                  <a:effectLst>
                    <a:outerShdw blurRad="38100" dist="38100" dir="2700000" algn="tl">
                      <a:srgbClr val="FFFFFF"/>
                    </a:outerShdw>
                  </a:effectLst>
                  <a:latin typeface="Arial Unicode MS" pitchFamily="34" charset="-128"/>
                  <a:ea typeface="Arial Unicode MS" pitchFamily="34" charset="-128"/>
                  <a:cs typeface="Arial Unicode MS" pitchFamily="34" charset="-128"/>
                </a:rPr>
                <a:t>P</a:t>
              </a:r>
              <a:r>
                <a:rPr lang="en-US" sz="2000" b="1" dirty="0" err="1">
                  <a:effectLst>
                    <a:outerShdw blurRad="38100" dist="38100" dir="2700000" algn="tl">
                      <a:srgbClr val="FFFFFF"/>
                    </a:outerShdw>
                  </a:effectLst>
                  <a:latin typeface="Arial Unicode MS" pitchFamily="34" charset="-128"/>
                  <a:ea typeface="Arial Unicode MS" pitchFamily="34" charset="-128"/>
                  <a:cs typeface="Arial Unicode MS" pitchFamily="34" charset="-128"/>
                </a:rPr>
                <a:t>eninjau</a:t>
              </a:r>
              <a:r>
                <a:rPr lang="id-ID" sz="2000" b="1" dirty="0">
                  <a:effectLst>
                    <a:outerShdw blurRad="38100" dist="38100" dir="2700000" algn="tl">
                      <a:srgbClr val="FFFFFF"/>
                    </a:outerShdw>
                  </a:effectLst>
                  <a:latin typeface="Arial Unicode MS" pitchFamily="34" charset="-128"/>
                  <a:ea typeface="Arial Unicode MS" pitchFamily="34" charset="-128"/>
                  <a:cs typeface="Arial Unicode MS" pitchFamily="34" charset="-128"/>
                </a:rPr>
                <a:t>an dan </a:t>
              </a:r>
              <a:endParaRPr lang="en-US" sz="2000" b="1" dirty="0">
                <a:effectLst>
                  <a:outerShdw blurRad="38100" dist="38100" dir="2700000" algn="tl">
                    <a:srgbClr val="FFFFFF"/>
                  </a:outerShdw>
                </a:effectLst>
                <a:latin typeface="Arial Unicode MS" pitchFamily="34" charset="-128"/>
                <a:ea typeface="Arial Unicode MS" pitchFamily="34" charset="-128"/>
                <a:cs typeface="Arial Unicode MS" pitchFamily="34" charset="-128"/>
              </a:endParaRPr>
            </a:p>
          </p:txBody>
        </p:sp>
        <p:sp>
          <p:nvSpPr>
            <p:cNvPr id="196662" name="Rectangle 54"/>
            <p:cNvSpPr>
              <a:spLocks noChangeArrowheads="1"/>
            </p:cNvSpPr>
            <p:nvPr/>
          </p:nvSpPr>
          <p:spPr bwMode="auto">
            <a:xfrm>
              <a:off x="686219" y="3538640"/>
              <a:ext cx="1599897" cy="307936"/>
            </a:xfrm>
            <a:prstGeom prst="rect">
              <a:avLst/>
            </a:prstGeom>
            <a:noFill/>
            <a:ln w="9525">
              <a:noFill/>
              <a:miter lim="800000"/>
              <a:headEnd/>
              <a:tailEnd/>
            </a:ln>
            <a:effectLst/>
          </p:spPr>
          <p:txBody>
            <a:bodyPr lIns="0" tIns="0" rIns="0" bIns="0">
              <a:spAutoFit/>
            </a:bodyPr>
            <a:lstStyle/>
            <a:p>
              <a:pPr>
                <a:defRPr/>
              </a:pPr>
              <a:r>
                <a:rPr lang="en-US" sz="2000" b="1" dirty="0">
                  <a:effectLst>
                    <a:outerShdw blurRad="38100" dist="38100" dir="2700000" algn="tl">
                      <a:srgbClr val="FFFFFF"/>
                    </a:outerShdw>
                  </a:effectLst>
                  <a:latin typeface="Arial Unicode MS" pitchFamily="34" charset="-128"/>
                  <a:ea typeface="Arial Unicode MS" pitchFamily="34" charset="-128"/>
                  <a:cs typeface="Arial Unicode MS" pitchFamily="34" charset="-128"/>
                </a:rPr>
                <a:t> </a:t>
              </a:r>
              <a:r>
                <a:rPr lang="id-ID" sz="2000" b="1" dirty="0">
                  <a:effectLst>
                    <a:outerShdw blurRad="38100" dist="38100" dir="2700000" algn="tl">
                      <a:srgbClr val="FFFFFF"/>
                    </a:outerShdw>
                  </a:effectLst>
                  <a:latin typeface="Arial Unicode MS" pitchFamily="34" charset="-128"/>
                  <a:ea typeface="Arial Unicode MS" pitchFamily="34" charset="-128"/>
                  <a:cs typeface="Arial Unicode MS" pitchFamily="34" charset="-128"/>
                </a:rPr>
                <a:t>p</a:t>
              </a:r>
              <a:r>
                <a:rPr lang="en-US" sz="2000" b="1" dirty="0" err="1">
                  <a:effectLst>
                    <a:outerShdw blurRad="38100" dist="38100" dir="2700000" algn="tl">
                      <a:srgbClr val="FFFFFF"/>
                    </a:outerShdw>
                  </a:effectLst>
                  <a:latin typeface="Arial Unicode MS" pitchFamily="34" charset="-128"/>
                  <a:ea typeface="Arial Unicode MS" pitchFamily="34" charset="-128"/>
                  <a:cs typeface="Arial Unicode MS" pitchFamily="34" charset="-128"/>
                </a:rPr>
                <a:t>eningkatan</a:t>
              </a:r>
              <a:endParaRPr lang="en-US" sz="2000" b="1" dirty="0">
                <a:effectLst>
                  <a:outerShdw blurRad="38100" dist="38100" dir="2700000" algn="tl">
                    <a:srgbClr val="FFFFFF"/>
                  </a:outerShdw>
                </a:effectLst>
                <a:latin typeface="Arial Unicode MS" pitchFamily="34" charset="-128"/>
                <a:ea typeface="Arial Unicode MS" pitchFamily="34" charset="-128"/>
                <a:cs typeface="Arial Unicode MS" pitchFamily="34" charset="-128"/>
              </a:endParaRPr>
            </a:p>
          </p:txBody>
        </p:sp>
        <p:sp>
          <p:nvSpPr>
            <p:cNvPr id="196663" name="Rectangle 55"/>
            <p:cNvSpPr>
              <a:spLocks noChangeArrowheads="1"/>
            </p:cNvSpPr>
            <p:nvPr/>
          </p:nvSpPr>
          <p:spPr bwMode="auto">
            <a:xfrm>
              <a:off x="762405" y="3795782"/>
              <a:ext cx="1526885" cy="307936"/>
            </a:xfrm>
            <a:prstGeom prst="rect">
              <a:avLst/>
            </a:prstGeom>
            <a:noFill/>
            <a:ln w="9525">
              <a:noFill/>
              <a:miter lim="800000"/>
              <a:headEnd/>
              <a:tailEnd/>
            </a:ln>
            <a:effectLst/>
          </p:spPr>
          <p:txBody>
            <a:bodyPr wrap="none" lIns="0" tIns="0" rIns="0" bIns="0">
              <a:spAutoFit/>
            </a:bodyPr>
            <a:lstStyle/>
            <a:p>
              <a:pPr>
                <a:defRPr/>
              </a:pPr>
              <a:r>
                <a:rPr lang="id-ID" sz="2000" b="1" dirty="0">
                  <a:effectLst>
                    <a:outerShdw blurRad="38100" dist="38100" dir="2700000" algn="tl">
                      <a:srgbClr val="FFFFFF"/>
                    </a:outerShdw>
                  </a:effectLst>
                  <a:latin typeface="Arial Unicode MS" pitchFamily="34" charset="-128"/>
                  <a:ea typeface="Arial Unicode MS" pitchFamily="34" charset="-128"/>
                  <a:cs typeface="Arial Unicode MS" pitchFamily="34" charset="-128"/>
                </a:rPr>
                <a:t>kinerja SMK3</a:t>
              </a:r>
              <a:endParaRPr lang="en-US" sz="2000" b="1" dirty="0">
                <a:effectLst>
                  <a:outerShdw blurRad="38100" dist="38100" dir="2700000" algn="tl">
                    <a:srgbClr val="FFFFFF"/>
                  </a:outerShdw>
                </a:effectLst>
                <a:latin typeface="Arial Unicode MS" pitchFamily="34" charset="-128"/>
                <a:ea typeface="Arial Unicode MS" pitchFamily="34" charset="-128"/>
                <a:cs typeface="Arial Unicode MS" pitchFamily="34" charset="-128"/>
              </a:endParaRPr>
            </a:p>
          </p:txBody>
        </p:sp>
      </p:grpSp>
      <p:grpSp>
        <p:nvGrpSpPr>
          <p:cNvPr id="18442" name="Group 59"/>
          <p:cNvGrpSpPr>
            <a:grpSpLocks/>
          </p:cNvGrpSpPr>
          <p:nvPr/>
        </p:nvGrpSpPr>
        <p:grpSpPr bwMode="auto">
          <a:xfrm>
            <a:off x="5334000" y="2817813"/>
            <a:ext cx="1371600" cy="1295400"/>
            <a:chOff x="2400" y="2208"/>
            <a:chExt cx="864" cy="816"/>
          </a:xfrm>
        </p:grpSpPr>
        <p:graphicFrame>
          <p:nvGraphicFramePr>
            <p:cNvPr id="18444" name="Object 60"/>
            <p:cNvGraphicFramePr>
              <a:graphicFrameLocks noChangeAspect="1"/>
            </p:cNvGraphicFramePr>
            <p:nvPr/>
          </p:nvGraphicFramePr>
          <p:xfrm>
            <a:off x="2527" y="2231"/>
            <a:ext cx="612" cy="541"/>
          </p:xfrm>
          <a:graphic>
            <a:graphicData uri="http://schemas.openxmlformats.org/presentationml/2006/ole">
              <mc:AlternateContent xmlns:mc="http://schemas.openxmlformats.org/markup-compatibility/2006">
                <mc:Choice xmlns:v="urn:schemas-microsoft-com:vml" Requires="v">
                  <p:oleObj spid="_x0000_s1057" name="Bitmap Image" r:id="rId5" imgW="1542857" imgH="1552792" progId="PBrush">
                    <p:embed/>
                  </p:oleObj>
                </mc:Choice>
                <mc:Fallback>
                  <p:oleObj name="Bitmap Image" r:id="rId5" imgW="1542857" imgH="1552792" progId="PBrush">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27" y="2231"/>
                          <a:ext cx="612" cy="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00CC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445" name="Rectangle 61"/>
            <p:cNvSpPr>
              <a:spLocks noChangeArrowheads="1"/>
            </p:cNvSpPr>
            <p:nvPr/>
          </p:nvSpPr>
          <p:spPr bwMode="auto">
            <a:xfrm>
              <a:off x="2623" y="2768"/>
              <a:ext cx="393" cy="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85000"/>
                <a:buBlip>
                  <a:blip r:embed="rId4"/>
                </a:buBlip>
                <a:defRPr sz="3200">
                  <a:solidFill>
                    <a:schemeClr val="tx1"/>
                  </a:solidFill>
                  <a:latin typeface="Arial" panose="020B0604020202020204" pitchFamily="34" charset="0"/>
                </a:defRPr>
              </a:lvl1pPr>
              <a:lvl2pPr marL="742950" indent="-285750">
                <a:spcBef>
                  <a:spcPct val="20000"/>
                </a:spcBef>
                <a:buClr>
                  <a:schemeClr val="tx2"/>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accent1"/>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accent2"/>
                </a:buClr>
                <a:buSzPct val="6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sz="2000">
                  <a:solidFill>
                    <a:schemeClr val="tx1"/>
                  </a:solidFill>
                  <a:latin typeface="Arial" panose="020B0604020202020204" pitchFamily="34" charset="0"/>
                </a:defRPr>
              </a:lvl9pPr>
            </a:lstStyle>
            <a:p>
              <a:pPr algn="ctr" eaLnBrk="1" hangingPunct="1">
                <a:spcBef>
                  <a:spcPct val="0"/>
                </a:spcBef>
                <a:buSzTx/>
                <a:buFontTx/>
                <a:buNone/>
              </a:pPr>
              <a:r>
                <a:rPr lang="en-US" b="1">
                  <a:solidFill>
                    <a:schemeClr val="accent2"/>
                  </a:solidFill>
                  <a:latin typeface="Berlin Sans FB" panose="020E0602020502020306" pitchFamily="34" charset="0"/>
                </a:rPr>
                <a:t>√</a:t>
              </a:r>
            </a:p>
          </p:txBody>
        </p:sp>
        <p:sp>
          <p:nvSpPr>
            <p:cNvPr id="18446" name="Line 62"/>
            <p:cNvSpPr>
              <a:spLocks noChangeShapeType="1"/>
            </p:cNvSpPr>
            <p:nvPr/>
          </p:nvSpPr>
          <p:spPr bwMode="auto">
            <a:xfrm flipH="1">
              <a:off x="2697" y="2837"/>
              <a:ext cx="0" cy="160"/>
            </a:xfrm>
            <a:prstGeom prst="line">
              <a:avLst/>
            </a:prstGeom>
            <a:noFill/>
            <a:ln w="28575">
              <a:solidFill>
                <a:srgbClr val="00CC00"/>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18447" name="WordArt 63"/>
            <p:cNvSpPr>
              <a:spLocks noChangeArrowheads="1" noChangeShapeType="1" noTextEdit="1"/>
            </p:cNvSpPr>
            <p:nvPr/>
          </p:nvSpPr>
          <p:spPr bwMode="auto">
            <a:xfrm>
              <a:off x="2578" y="2804"/>
              <a:ext cx="98" cy="186"/>
            </a:xfrm>
            <a:prstGeom prst="rect">
              <a:avLst/>
            </a:prstGeom>
          </p:spPr>
          <p:txBody>
            <a:bodyPr wrap="none" fromWordArt="1">
              <a:prstTxWarp prst="textPlain">
                <a:avLst>
                  <a:gd name="adj" fmla="val 50000"/>
                </a:avLst>
              </a:prstTxWarp>
            </a:bodyPr>
            <a:lstStyle/>
            <a:p>
              <a:pPr algn="ctr"/>
              <a:r>
                <a:rPr lang="id-ID" sz="3600" kern="10" normalizeH="1">
                  <a:ln w="28575">
                    <a:solidFill>
                      <a:srgbClr val="33CC33"/>
                    </a:solidFill>
                    <a:round/>
                    <a:headEnd/>
                    <a:tailEnd/>
                  </a:ln>
                  <a:solidFill>
                    <a:schemeClr val="accent2"/>
                  </a:solidFill>
                  <a:latin typeface="Gill Sans MT Ext Condensed Bold" panose="020B0902020104020203" pitchFamily="34" charset="0"/>
                </a:rPr>
                <a:t>S</a:t>
              </a:r>
            </a:p>
          </p:txBody>
        </p:sp>
        <p:sp>
          <p:nvSpPr>
            <p:cNvPr id="18448" name="WordArt 64"/>
            <p:cNvSpPr>
              <a:spLocks noChangeArrowheads="1" noChangeShapeType="1" noTextEdit="1"/>
            </p:cNvSpPr>
            <p:nvPr/>
          </p:nvSpPr>
          <p:spPr bwMode="auto">
            <a:xfrm>
              <a:off x="2901" y="2811"/>
              <a:ext cx="127" cy="186"/>
            </a:xfrm>
            <a:prstGeom prst="rect">
              <a:avLst/>
            </a:prstGeom>
          </p:spPr>
          <p:txBody>
            <a:bodyPr wrap="none" fromWordArt="1">
              <a:prstTxWarp prst="textPlain">
                <a:avLst>
                  <a:gd name="adj" fmla="val 50000"/>
                </a:avLst>
              </a:prstTxWarp>
            </a:bodyPr>
            <a:lstStyle/>
            <a:p>
              <a:pPr algn="ctr"/>
              <a:r>
                <a:rPr lang="id-ID" sz="3600" kern="10" normalizeH="1">
                  <a:ln w="28575">
                    <a:solidFill>
                      <a:srgbClr val="33CC33"/>
                    </a:solidFill>
                    <a:round/>
                    <a:headEnd/>
                    <a:tailEnd/>
                  </a:ln>
                  <a:solidFill>
                    <a:schemeClr val="accent2"/>
                  </a:solidFill>
                  <a:latin typeface="Gill Sans MT Ext Condensed Bold" panose="020B0902020104020203" pitchFamily="34" charset="0"/>
                </a:rPr>
                <a:t>K</a:t>
              </a:r>
            </a:p>
          </p:txBody>
        </p:sp>
        <p:sp>
          <p:nvSpPr>
            <p:cNvPr id="18449" name="WordArt 65"/>
            <p:cNvSpPr>
              <a:spLocks noChangeArrowheads="1" noChangeShapeType="1" noTextEdit="1"/>
            </p:cNvSpPr>
            <p:nvPr/>
          </p:nvSpPr>
          <p:spPr bwMode="auto">
            <a:xfrm>
              <a:off x="3028" y="2810"/>
              <a:ext cx="99" cy="187"/>
            </a:xfrm>
            <a:prstGeom prst="rect">
              <a:avLst/>
            </a:prstGeom>
          </p:spPr>
          <p:txBody>
            <a:bodyPr wrap="none" fromWordArt="1">
              <a:prstTxWarp prst="textPlain">
                <a:avLst>
                  <a:gd name="adj" fmla="val 50000"/>
                </a:avLst>
              </a:prstTxWarp>
            </a:bodyPr>
            <a:lstStyle/>
            <a:p>
              <a:pPr algn="ctr"/>
              <a:r>
                <a:rPr lang="id-ID" sz="3600" kern="10" normalizeH="1">
                  <a:ln w="28575">
                    <a:solidFill>
                      <a:srgbClr val="33CC33"/>
                    </a:solidFill>
                    <a:round/>
                    <a:headEnd/>
                    <a:tailEnd/>
                  </a:ln>
                  <a:solidFill>
                    <a:schemeClr val="accent2"/>
                  </a:solidFill>
                  <a:latin typeface="Gill Sans MT Ext Condensed Bold" panose="020B0902020104020203" pitchFamily="34" charset="0"/>
                </a:rPr>
                <a:t>3</a:t>
              </a:r>
            </a:p>
          </p:txBody>
        </p:sp>
        <p:sp>
          <p:nvSpPr>
            <p:cNvPr id="18450" name="Rectangle 66"/>
            <p:cNvSpPr>
              <a:spLocks noChangeArrowheads="1"/>
            </p:cNvSpPr>
            <p:nvPr/>
          </p:nvSpPr>
          <p:spPr bwMode="auto">
            <a:xfrm>
              <a:off x="2400" y="2208"/>
              <a:ext cx="864" cy="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nchor="ctr"/>
            <a:lstStyle>
              <a:lvl1pPr>
                <a:spcBef>
                  <a:spcPct val="20000"/>
                </a:spcBef>
                <a:buSzPct val="85000"/>
                <a:buBlip>
                  <a:blip r:embed="rId4"/>
                </a:buBlip>
                <a:defRPr sz="3200">
                  <a:solidFill>
                    <a:schemeClr val="tx1"/>
                  </a:solidFill>
                  <a:latin typeface="Arial" panose="020B0604020202020204" pitchFamily="34" charset="0"/>
                </a:defRPr>
              </a:lvl1pPr>
              <a:lvl2pPr marL="742950" indent="-285750">
                <a:spcBef>
                  <a:spcPct val="20000"/>
                </a:spcBef>
                <a:buClr>
                  <a:schemeClr val="tx2"/>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accent1"/>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accent2"/>
                </a:buClr>
                <a:buSzPct val="6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6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6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6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60000"/>
                <a:buFont typeface="Wingdings" panose="05000000000000000000" pitchFamily="2" charset="2"/>
                <a:buChar char="l"/>
                <a:defRPr sz="2000">
                  <a:solidFill>
                    <a:schemeClr val="tx1"/>
                  </a:solidFill>
                  <a:latin typeface="Arial" panose="020B0604020202020204" pitchFamily="34" charset="0"/>
                </a:defRPr>
              </a:lvl9pPr>
            </a:lstStyle>
            <a:p>
              <a:pPr eaLnBrk="1" hangingPunct="1">
                <a:spcBef>
                  <a:spcPct val="0"/>
                </a:spcBef>
                <a:buSzTx/>
                <a:buFontTx/>
                <a:buNone/>
              </a:pPr>
              <a:endParaRPr lang="id-ID" sz="2400">
                <a:solidFill>
                  <a:schemeClr val="accent2"/>
                </a:solidFill>
                <a:latin typeface="Times New Roman" panose="02020603050405020304" pitchFamily="18" charset="0"/>
              </a:endParaRPr>
            </a:p>
          </p:txBody>
        </p:sp>
      </p:grpSp>
      <p:sp>
        <p:nvSpPr>
          <p:cNvPr id="74" name="Rectangle 3"/>
          <p:cNvSpPr txBox="1">
            <a:spLocks noChangeArrowheads="1"/>
          </p:cNvSpPr>
          <p:nvPr/>
        </p:nvSpPr>
        <p:spPr bwMode="auto">
          <a:xfrm>
            <a:off x="3124200" y="6248400"/>
            <a:ext cx="6172200" cy="457200"/>
          </a:xfrm>
          <a:prstGeom prst="rect">
            <a:avLst/>
          </a:prstGeom>
          <a:noFill/>
          <a:ln w="9525">
            <a:noFill/>
            <a:miter lim="800000"/>
            <a:headEnd/>
            <a:tailEnd/>
          </a:ln>
        </p:spPr>
        <p:txBody>
          <a:bodyPr/>
          <a:lstStyle/>
          <a:p>
            <a:pPr marL="609600" indent="-609600" algn="ctr">
              <a:spcBef>
                <a:spcPct val="20000"/>
              </a:spcBef>
              <a:defRPr/>
            </a:pPr>
            <a:r>
              <a:rPr lang="en-US" b="1" kern="0" dirty="0" err="1">
                <a:solidFill>
                  <a:schemeClr val="accent2"/>
                </a:solidFill>
                <a:latin typeface="Lucida Sans" pitchFamily="34" charset="0"/>
              </a:rPr>
              <a:t>Pasal</a:t>
            </a:r>
            <a:r>
              <a:rPr lang="en-US" b="1" kern="0" dirty="0">
                <a:solidFill>
                  <a:schemeClr val="accent2"/>
                </a:solidFill>
                <a:latin typeface="Lucida Sans" pitchFamily="34" charset="0"/>
              </a:rPr>
              <a:t> </a:t>
            </a:r>
            <a:r>
              <a:rPr lang="id-ID" b="1" kern="0" dirty="0">
                <a:solidFill>
                  <a:schemeClr val="accent2"/>
                </a:solidFill>
                <a:latin typeface="Lucida Sans" pitchFamily="34" charset="0"/>
              </a:rPr>
              <a:t>6</a:t>
            </a:r>
            <a:r>
              <a:rPr lang="en-US" b="1" kern="0" dirty="0">
                <a:solidFill>
                  <a:schemeClr val="accent2"/>
                </a:solidFill>
                <a:latin typeface="Lucida Sans" pitchFamily="34" charset="0"/>
              </a:rPr>
              <a:t>  P</a:t>
            </a:r>
            <a:r>
              <a:rPr lang="id-ID" b="1" kern="0" dirty="0">
                <a:solidFill>
                  <a:schemeClr val="accent2"/>
                </a:solidFill>
                <a:latin typeface="Lucida Sans" pitchFamily="34" charset="0"/>
              </a:rPr>
              <a:t>P No.50 Tahun 2012</a:t>
            </a:r>
            <a:endParaRPr lang="en-US" b="1" kern="0" dirty="0">
              <a:solidFill>
                <a:schemeClr val="accent2"/>
              </a:solidFill>
              <a:latin typeface="Lucida Sans" pitchFamily="34" charset="0"/>
            </a:endParaRPr>
          </a:p>
        </p:txBody>
      </p:sp>
    </p:spTree>
    <p:extLst>
      <p:ext uri="{BB962C8B-B14F-4D97-AF65-F5344CB8AC3E}">
        <p14:creationId xmlns:p14="http://schemas.microsoft.com/office/powerpoint/2010/main" val="40368327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4" presetClass="entr" presetSubtype="0" fill="hold" grpId="0" nodeType="afterEffect">
                                  <p:stCondLst>
                                    <p:cond delay="0"/>
                                  </p:stCondLst>
                                  <p:childTnLst>
                                    <p:set>
                                      <p:cBhvr>
                                        <p:cTn id="6" dur="1" fill="hold">
                                          <p:stCondLst>
                                            <p:cond delay="499"/>
                                          </p:stCondLst>
                                        </p:cTn>
                                        <p:tgtEl>
                                          <p:spTgt spid="74">
                                            <p:txEl>
                                              <p:pRg st="0" end="0"/>
                                            </p:txEl>
                                          </p:spTgt>
                                        </p:tgtEl>
                                        <p:attrNameLst>
                                          <p:attrName>style.visibility</p:attrName>
                                        </p:attrNameLst>
                                      </p:cBhvr>
                                      <p:to>
                                        <p:strVal val="visible"/>
                                      </p:to>
                                    </p:set>
                                    <p:anim to="" calcmode="lin" valueType="num">
                                      <p:cBhvr>
                                        <p:cTn id="7" dur="1" fill="hold"/>
                                        <p:tgtEl>
                                          <p:spTgt spid="74">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to="" calcmode="lin" valueType="num">
                                      <p:cBhvr>
                                        <p:cTn id="12" dur="1" fill="hold"/>
                                        <p:tgtEl>
                                          <p:spTgt spid="2"/>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to="" calcmode="lin" valueType="num">
                                      <p:cBhvr>
                                        <p:cTn id="17" dur="1" fill="hold"/>
                                        <p:tgtEl>
                                          <p:spTgt spid="4"/>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 to="" calcmode="lin" valueType="num">
                                      <p:cBhvr>
                                        <p:cTn id="22" dur="1" fill="hold"/>
                                        <p:tgtEl>
                                          <p:spTgt spid="6"/>
                                        </p:tgtEl>
                                        <p:attrNameLst>
                                          <p:attrName/>
                                        </p:attrNameLst>
                                      </p:cBhvr>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4"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 to="" calcmode="lin" valueType="num">
                                      <p:cBhvr>
                                        <p:cTn id="27" dur="1" fill="hold"/>
                                        <p:tgtEl>
                                          <p:spTgt spid="8"/>
                                        </p:tgtEl>
                                        <p:attrNameLst>
                                          <p:attrName/>
                                        </p:attrNameLst>
                                      </p:cBhvr>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4" presetClass="entr" presetSubtype="0"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 to="" calcmode="lin" valueType="num">
                                      <p:cBhvr>
                                        <p:cTn id="32" dur="1" fill="hold"/>
                                        <p:tgtEl>
                                          <p:spTgt spid="13"/>
                                        </p:tgtEl>
                                        <p:attrNameLst>
                                          <p:attrName/>
                                        </p:attrNameLst>
                                      </p:cBhvr>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2054"/>
                                        </p:tgtEl>
                                        <p:attrNameLst>
                                          <p:attrName>style.visibility</p:attrName>
                                        </p:attrNameLst>
                                      </p:cBhvr>
                                      <p:to>
                                        <p:strVal val="visible"/>
                                      </p:to>
                                    </p:set>
                                    <p:anim to="" calcmode="lin" valueType="num">
                                      <p:cBhvr>
                                        <p:cTn id="37" dur="1" fill="hold"/>
                                        <p:tgtEl>
                                          <p:spTgt spid="2054"/>
                                        </p:tgtEl>
                                        <p:attrNameLst>
                                          <p:attrName/>
                                        </p:attrNameLst>
                                      </p:cBhvr>
                                    </p:anim>
                                  </p:childTnLst>
                                </p:cTn>
                              </p:par>
                              <p:par>
                                <p:cTn id="38" presetID="24" presetClass="entr" presetSubtype="0" fill="hold" nodeType="withEffect">
                                  <p:stCondLst>
                                    <p:cond delay="0"/>
                                  </p:stCondLst>
                                  <p:childTnLst>
                                    <p:set>
                                      <p:cBhvr>
                                        <p:cTn id="39" dur="1" fill="hold">
                                          <p:stCondLst>
                                            <p:cond delay="0"/>
                                          </p:stCondLst>
                                        </p:cTn>
                                        <p:tgtEl>
                                          <p:spTgt spid="10"/>
                                        </p:tgtEl>
                                        <p:attrNameLst>
                                          <p:attrName>style.visibility</p:attrName>
                                        </p:attrNameLst>
                                      </p:cBhvr>
                                      <p:to>
                                        <p:strVal val="visible"/>
                                      </p:to>
                                    </p:set>
                                    <p:anim to="" calcmode="lin" valueType="num">
                                      <p:cBhvr>
                                        <p:cTn id="40" dur="1" fill="hold"/>
                                        <p:tgtEl>
                                          <p:spTgt spid="1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4" grpId="0" animBg="1"/>
      <p:bldP spid="74" grpId="0" build="p" autoUpdateAnimBg="0"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4813" y="403414"/>
            <a:ext cx="11053483" cy="461665"/>
          </a:xfrm>
          <a:prstGeom prst="rect">
            <a:avLst/>
          </a:prstGeom>
          <a:noFill/>
        </p:spPr>
        <p:txBody>
          <a:bodyPr wrap="square" rtlCol="0">
            <a:spAutoFit/>
          </a:bodyPr>
          <a:lstStyle/>
          <a:p>
            <a:r>
              <a:rPr lang="id-ID" sz="2400" dirty="0"/>
              <a:t>Penerapan Keselamatan dan Kesehatan kerja </a:t>
            </a:r>
          </a:p>
        </p:txBody>
      </p:sp>
      <p:sp>
        <p:nvSpPr>
          <p:cNvPr id="5" name="TextBox 4"/>
          <p:cNvSpPr txBox="1"/>
          <p:nvPr/>
        </p:nvSpPr>
        <p:spPr>
          <a:xfrm>
            <a:off x="192743" y="1214717"/>
            <a:ext cx="11053483" cy="738664"/>
          </a:xfrm>
          <a:prstGeom prst="rect">
            <a:avLst/>
          </a:prstGeom>
          <a:noFill/>
        </p:spPr>
        <p:txBody>
          <a:bodyPr wrap="square" rtlCol="0">
            <a:spAutoFit/>
          </a:bodyPr>
          <a:lstStyle/>
          <a:p>
            <a:r>
              <a:rPr lang="id-ID" dirty="0"/>
              <a:t>Pasal 2</a:t>
            </a:r>
          </a:p>
          <a:p>
            <a:r>
              <a:rPr lang="id-ID" sz="2400" dirty="0"/>
              <a:t>Penerapan SMK3 bertujuan untuk : </a:t>
            </a:r>
          </a:p>
        </p:txBody>
      </p:sp>
      <p:sp>
        <p:nvSpPr>
          <p:cNvPr id="6" name="TextBox 5"/>
          <p:cNvSpPr txBox="1"/>
          <p:nvPr/>
        </p:nvSpPr>
        <p:spPr>
          <a:xfrm>
            <a:off x="273425" y="2263589"/>
            <a:ext cx="11053483" cy="3539430"/>
          </a:xfrm>
          <a:prstGeom prst="rect">
            <a:avLst/>
          </a:prstGeom>
          <a:noFill/>
        </p:spPr>
        <p:txBody>
          <a:bodyPr wrap="square" rtlCol="0">
            <a:spAutoFit/>
          </a:bodyPr>
          <a:lstStyle/>
          <a:p>
            <a:pPr marL="342900" indent="-342900">
              <a:buFont typeface="+mj-lt"/>
              <a:buAutoNum type="alphaLcPeriod"/>
            </a:pPr>
            <a:r>
              <a:rPr lang="id-ID" sz="2800" dirty="0"/>
              <a:t>Meningkatkan efektifitas perlindungan keselamatan dan kesehatan kerja yang terencana, terukur, terstruktur dan terintegrasi ;</a:t>
            </a:r>
          </a:p>
          <a:p>
            <a:pPr marL="342900" indent="-342900">
              <a:buFont typeface="+mj-lt"/>
              <a:buAutoNum type="alphaLcPeriod"/>
            </a:pPr>
            <a:r>
              <a:rPr lang="id-ID" sz="2800" dirty="0"/>
              <a:t>Mencegah dan mengurangi kecelakaan kerja dan penyakit akibat kerja dengan melibatkan unsur manajemen, pekerja/buruh, dan/atau serikat pekerja/serikat buruh; serta</a:t>
            </a:r>
          </a:p>
          <a:p>
            <a:pPr marL="342900" indent="-342900">
              <a:buFont typeface="+mj-lt"/>
              <a:buAutoNum type="alphaLcPeriod"/>
            </a:pPr>
            <a:r>
              <a:rPr lang="id-ID" sz="2800" dirty="0"/>
              <a:t>Menciptakan tempat kerja yang aman, nyaman dan efisien untuk mendorong produktivitas</a:t>
            </a:r>
          </a:p>
        </p:txBody>
      </p:sp>
    </p:spTree>
    <p:extLst>
      <p:ext uri="{BB962C8B-B14F-4D97-AF65-F5344CB8AC3E}">
        <p14:creationId xmlns:p14="http://schemas.microsoft.com/office/powerpoint/2010/main" val="29438341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843" y="1440873"/>
            <a:ext cx="8596668" cy="692727"/>
          </a:xfrm>
          <a:solidFill>
            <a:schemeClr val="tx2">
              <a:lumMod val="60000"/>
              <a:lumOff val="40000"/>
            </a:schemeClr>
          </a:solidFill>
        </p:spPr>
        <p:txBody>
          <a:bodyPr>
            <a:normAutofit/>
          </a:bodyPr>
          <a:lstStyle/>
          <a:p>
            <a:r>
              <a:rPr lang="id-ID" sz="3200" dirty="0">
                <a:solidFill>
                  <a:srgbClr val="FFFF00"/>
                </a:solidFill>
              </a:rPr>
              <a:t>SMK3 sebagaimana pasal 3 ayat (1) meliputi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88373654"/>
              </p:ext>
            </p:extLst>
          </p:nvPr>
        </p:nvGraphicFramePr>
        <p:xfrm>
          <a:off x="677863" y="2160588"/>
          <a:ext cx="8596312" cy="3881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1"/>
          <p:cNvSpPr txBox="1">
            <a:spLocks/>
          </p:cNvSpPr>
          <p:nvPr/>
        </p:nvSpPr>
        <p:spPr>
          <a:xfrm>
            <a:off x="275549" y="457195"/>
            <a:ext cx="8596668" cy="692727"/>
          </a:xfrm>
          <a:prstGeom prst="rect">
            <a:avLst/>
          </a:prstGeom>
          <a:solidFill>
            <a:schemeClr val="bg2"/>
          </a:solidFill>
        </p:spPr>
        <p:txBody>
          <a:bodyPr vert="horz" lIns="91440" tIns="45720" rIns="91440" bIns="45720" rtlCol="0" anchor="t">
            <a:normAutofit fontScale="70000" lnSpcReduction="2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d-ID" sz="3200" dirty="0">
                <a:solidFill>
                  <a:srgbClr val="002060"/>
                </a:solidFill>
              </a:rPr>
              <a:t>Penerapan SMK3 dilakukan berdasarkan kebijakan nasional tentang SMK3 </a:t>
            </a:r>
            <a:r>
              <a:rPr lang="id-ID" sz="1200" dirty="0">
                <a:solidFill>
                  <a:srgbClr val="002060"/>
                </a:solidFill>
              </a:rPr>
              <a:t>(pasal 3 (1)) </a:t>
            </a:r>
            <a:endParaRPr lang="id-ID" sz="3200" dirty="0">
              <a:solidFill>
                <a:srgbClr val="002060"/>
              </a:solidFill>
            </a:endParaRPr>
          </a:p>
        </p:txBody>
      </p:sp>
      <p:sp>
        <p:nvSpPr>
          <p:cNvPr id="6" name="Rectangular Callout 5"/>
          <p:cNvSpPr/>
          <p:nvPr/>
        </p:nvSpPr>
        <p:spPr>
          <a:xfrm>
            <a:off x="1011382" y="4405748"/>
            <a:ext cx="6262254" cy="734291"/>
          </a:xfrm>
          <a:prstGeom prst="wedgeRectCallout">
            <a:avLst>
              <a:gd name="adj1" fmla="val 64994"/>
              <a:gd name="adj2" fmla="val 62944"/>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Rectangular Callout 6"/>
          <p:cNvSpPr/>
          <p:nvPr/>
        </p:nvSpPr>
        <p:spPr>
          <a:xfrm>
            <a:off x="1011378" y="5250872"/>
            <a:ext cx="6262254" cy="734291"/>
          </a:xfrm>
          <a:prstGeom prst="wedgeRectCallout">
            <a:avLst>
              <a:gd name="adj1" fmla="val 64994"/>
              <a:gd name="adj2" fmla="val 89525"/>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 name="Round Diagonal Corner Rectangle 8"/>
          <p:cNvSpPr/>
          <p:nvPr/>
        </p:nvSpPr>
        <p:spPr>
          <a:xfrm>
            <a:off x="8243439" y="4812827"/>
            <a:ext cx="2355276" cy="762000"/>
          </a:xfrm>
          <a:prstGeom prst="round2Diag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b="1" dirty="0"/>
              <a:t>PERTEMUAN </a:t>
            </a:r>
          </a:p>
          <a:p>
            <a:pPr algn="ctr"/>
            <a:r>
              <a:rPr lang="id-ID" sz="2400" b="1" dirty="0"/>
              <a:t>3 &amp; 4</a:t>
            </a:r>
          </a:p>
        </p:txBody>
      </p:sp>
      <p:sp>
        <p:nvSpPr>
          <p:cNvPr id="10" name="Round Diagonal Corner Rectangle 9"/>
          <p:cNvSpPr/>
          <p:nvPr/>
        </p:nvSpPr>
        <p:spPr>
          <a:xfrm>
            <a:off x="8243439" y="5780603"/>
            <a:ext cx="2341427" cy="762000"/>
          </a:xfrm>
          <a:prstGeom prst="round2Diag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b="1" dirty="0">
                <a:solidFill>
                  <a:srgbClr val="002060"/>
                </a:solidFill>
              </a:rPr>
              <a:t>PERTEMUAN </a:t>
            </a:r>
          </a:p>
          <a:p>
            <a:pPr algn="ctr"/>
            <a:r>
              <a:rPr lang="id-ID" sz="2400" b="1" dirty="0">
                <a:solidFill>
                  <a:srgbClr val="002060"/>
                </a:solidFill>
              </a:rPr>
              <a:t>5</a:t>
            </a:r>
          </a:p>
        </p:txBody>
      </p:sp>
      <p:sp>
        <p:nvSpPr>
          <p:cNvPr id="11" name="TextBox 10"/>
          <p:cNvSpPr txBox="1"/>
          <p:nvPr/>
        </p:nvSpPr>
        <p:spPr>
          <a:xfrm>
            <a:off x="275549" y="45328"/>
            <a:ext cx="5632882" cy="369332"/>
          </a:xfrm>
          <a:prstGeom prst="rect">
            <a:avLst/>
          </a:prstGeom>
          <a:noFill/>
        </p:spPr>
        <p:txBody>
          <a:bodyPr wrap="square" rtlCol="0">
            <a:spAutoFit/>
          </a:bodyPr>
          <a:lstStyle/>
          <a:p>
            <a:r>
              <a:rPr lang="id-ID" dirty="0"/>
              <a:t>Bab I Pasal 3 PP 50/2012</a:t>
            </a:r>
          </a:p>
        </p:txBody>
      </p:sp>
      <p:sp>
        <p:nvSpPr>
          <p:cNvPr id="12" name="Rectangular Callout 11"/>
          <p:cNvSpPr/>
          <p:nvPr/>
        </p:nvSpPr>
        <p:spPr>
          <a:xfrm>
            <a:off x="1011378" y="2176135"/>
            <a:ext cx="6262254" cy="1355797"/>
          </a:xfrm>
          <a:prstGeom prst="wedgeRectCallout">
            <a:avLst>
              <a:gd name="adj1" fmla="val 62875"/>
              <a:gd name="adj2" fmla="val -11321"/>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3" name="Round Diagonal Corner Rectangle 12"/>
          <p:cNvSpPr/>
          <p:nvPr/>
        </p:nvSpPr>
        <p:spPr>
          <a:xfrm>
            <a:off x="8229590" y="2687780"/>
            <a:ext cx="2355276" cy="762000"/>
          </a:xfrm>
          <a:prstGeom prst="round2Diag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b="1" dirty="0"/>
              <a:t>SEBELUM UTS</a:t>
            </a:r>
          </a:p>
        </p:txBody>
      </p:sp>
      <p:sp>
        <p:nvSpPr>
          <p:cNvPr id="14" name="Round Diagonal Corner Rectangle 13"/>
          <p:cNvSpPr/>
          <p:nvPr/>
        </p:nvSpPr>
        <p:spPr>
          <a:xfrm>
            <a:off x="8261369" y="3849126"/>
            <a:ext cx="2355276" cy="762000"/>
          </a:xfrm>
          <a:prstGeom prst="round2Diag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b="1" dirty="0"/>
              <a:t>PERTEMUAN </a:t>
            </a:r>
          </a:p>
          <a:p>
            <a:pPr algn="ctr"/>
            <a:r>
              <a:rPr lang="id-ID" sz="2400" b="1" dirty="0"/>
              <a:t>1 &amp; 2</a:t>
            </a:r>
          </a:p>
        </p:txBody>
      </p:sp>
      <p:sp>
        <p:nvSpPr>
          <p:cNvPr id="15" name="Rectangular Callout 14"/>
          <p:cNvSpPr/>
          <p:nvPr/>
        </p:nvSpPr>
        <p:spPr>
          <a:xfrm>
            <a:off x="1015992" y="3614595"/>
            <a:ext cx="6262254" cy="734291"/>
          </a:xfrm>
          <a:prstGeom prst="wedgeRectCallout">
            <a:avLst>
              <a:gd name="adj1" fmla="val 65423"/>
              <a:gd name="adj2" fmla="val 44631"/>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3074840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Graphic spid="4" grpId="0">
        <p:bldAsOne/>
      </p:bldGraphic>
      <p:bldP spid="5" grpId="0" animBg="1"/>
      <p:bldP spid="6" grpId="0" animBg="1"/>
      <p:bldP spid="7" grpId="0" animBg="1"/>
      <p:bldP spid="9" grpId="0" animBg="1"/>
      <p:bldP spid="10" grpId="0" animBg="1"/>
      <p:bldP spid="11" grpId="0"/>
      <p:bldP spid="12" grpId="0" animBg="1"/>
      <p:bldP spid="13" grpId="0" animBg="1"/>
      <p:bldP spid="14" grpId="0" animBg="1"/>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1798277971"/>
              </p:ext>
            </p:extLst>
          </p:nvPr>
        </p:nvGraphicFramePr>
        <p:xfrm>
          <a:off x="677862" y="414920"/>
          <a:ext cx="9934719" cy="56395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58675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215154" y="1017490"/>
            <a:ext cx="10784541" cy="5652248"/>
          </a:xfrm>
          <a:prstGeom prst="rect">
            <a:avLst/>
          </a:prstGeom>
          <a:noFill/>
          <a:ln w="9525">
            <a:solidFill>
              <a:schemeClr val="bg1">
                <a:lumMod val="50000"/>
                <a:lumOff val="50000"/>
              </a:schemeClr>
            </a:solidFill>
            <a:miter lim="800000"/>
            <a:headEnd/>
            <a:tailEnd/>
          </a:ln>
        </p:spPr>
        <p:txBody>
          <a:bodyPr/>
          <a:lstStyle/>
          <a:p>
            <a:pPr marL="611188" lvl="1" indent="-514350" eaLnBrk="1" hangingPunct="1">
              <a:spcBef>
                <a:spcPts val="0"/>
              </a:spcBef>
              <a:buFont typeface="+mj-lt"/>
              <a:buAutoNum type="arabicPeriod"/>
              <a:defRPr/>
            </a:pPr>
            <a:r>
              <a:rPr lang="id-ID" sz="3200" b="1" kern="0" dirty="0">
                <a:latin typeface="Calibri" pitchFamily="34" charset="0"/>
                <a:cs typeface="Calibri" pitchFamily="34" charset="0"/>
              </a:rPr>
              <a:t>Menyediakan Sumber Daya Manusia.</a:t>
            </a:r>
            <a:endParaRPr lang="id-ID" sz="3200" kern="0" dirty="0">
              <a:latin typeface="Calibri" pitchFamily="34" charset="0"/>
              <a:cs typeface="Calibri" pitchFamily="34" charset="0"/>
            </a:endParaRPr>
          </a:p>
          <a:p>
            <a:pPr marL="1068388" lvl="2" indent="-442913" eaLnBrk="1" hangingPunct="1">
              <a:spcBef>
                <a:spcPts val="0"/>
              </a:spcBef>
              <a:buFont typeface="+mj-lt"/>
              <a:buAutoNum type="alphaLcPeriod"/>
              <a:defRPr/>
            </a:pPr>
            <a:r>
              <a:rPr lang="id-ID" sz="3200" b="1" kern="0" dirty="0">
                <a:solidFill>
                  <a:srgbClr val="C00000"/>
                </a:solidFill>
                <a:latin typeface="Calibri" pitchFamily="34" charset="0"/>
                <a:cs typeface="Calibri" pitchFamily="34" charset="0"/>
              </a:rPr>
              <a:t>Prosedur Pengadaan Sumber Daya Manusia</a:t>
            </a:r>
            <a:r>
              <a:rPr lang="id-ID" sz="3200" b="1" kern="0" dirty="0">
                <a:solidFill>
                  <a:srgbClr val="FFFF00"/>
                </a:solidFill>
                <a:latin typeface="Calibri" pitchFamily="34" charset="0"/>
                <a:cs typeface="Calibri" pitchFamily="34" charset="0"/>
              </a:rPr>
              <a:t>.</a:t>
            </a:r>
          </a:p>
          <a:p>
            <a:pPr marL="1068388" lvl="2" indent="-514350" eaLnBrk="1" hangingPunct="1">
              <a:spcBef>
                <a:spcPts val="0"/>
              </a:spcBef>
              <a:defRPr/>
            </a:pPr>
            <a:r>
              <a:rPr lang="id-ID" sz="3200" kern="0" dirty="0">
                <a:latin typeface="Calibri" pitchFamily="34" charset="0"/>
                <a:cs typeface="Calibri" pitchFamily="34" charset="0"/>
              </a:rPr>
              <a:t>	Dalam penyediaan sumber daya manusia, prsh harus membuat prosedur pengadaan secara efektif, meliputi:</a:t>
            </a:r>
          </a:p>
          <a:p>
            <a:pPr marL="1525588" lvl="3" indent="-442913" eaLnBrk="1" hangingPunct="1">
              <a:spcBef>
                <a:spcPts val="0"/>
              </a:spcBef>
              <a:buFont typeface="+mj-lt"/>
              <a:buAutoNum type="arabicParenR"/>
              <a:defRPr/>
            </a:pPr>
            <a:r>
              <a:rPr lang="id-ID" sz="3200" kern="0" dirty="0">
                <a:latin typeface="Calibri" pitchFamily="34" charset="0"/>
                <a:cs typeface="Calibri" pitchFamily="34" charset="0"/>
              </a:rPr>
              <a:t>Pengadaan sumber daya manusia sesuai kebutuhan dan memiliki kompetensi kerja serta kewenangan di bidang K3 yang dibuktikan melalui: </a:t>
            </a:r>
          </a:p>
          <a:p>
            <a:pPr marL="1973263" lvl="4" indent="-457200">
              <a:buFont typeface="+mj-lt"/>
              <a:buAutoNum type="alphaLcParenR"/>
              <a:defRPr/>
            </a:pPr>
            <a:r>
              <a:rPr lang="id-ID" sz="3200" b="1" kern="0" dirty="0">
                <a:latin typeface="Calibri" pitchFamily="34" charset="0"/>
                <a:cs typeface="Calibri" pitchFamily="34" charset="0"/>
              </a:rPr>
              <a:t> </a:t>
            </a:r>
            <a:r>
              <a:rPr lang="id-ID" sz="3200" b="1" i="1" kern="0" dirty="0">
                <a:latin typeface="Calibri" pitchFamily="34" charset="0"/>
                <a:cs typeface="Calibri" pitchFamily="34" charset="0"/>
              </a:rPr>
              <a:t>sertifikat K3 yang diterbitkan oleh instansi yang berwenang; dan</a:t>
            </a:r>
          </a:p>
          <a:p>
            <a:pPr marL="1973263" lvl="4" indent="-457200">
              <a:buFont typeface="+mj-lt"/>
              <a:buAutoNum type="alphaLcParenR" startAt="2"/>
              <a:defRPr/>
            </a:pPr>
            <a:r>
              <a:rPr lang="id-ID" sz="3200" b="1" i="1" kern="0" dirty="0">
                <a:latin typeface="Calibri" pitchFamily="34" charset="0"/>
                <a:cs typeface="Calibri" pitchFamily="34" charset="0"/>
              </a:rPr>
              <a:t>surat izin kerja/operasi dan/atau surat penunjukan dari instansi yg berwenang.</a:t>
            </a:r>
          </a:p>
          <a:p>
            <a:pPr marL="1516062" lvl="4" eaLnBrk="1" hangingPunct="1">
              <a:spcBef>
                <a:spcPts val="0"/>
              </a:spcBef>
              <a:defRPr/>
            </a:pPr>
            <a:endParaRPr lang="id-ID" sz="3200" b="1" kern="0" dirty="0">
              <a:latin typeface="Calibri" pitchFamily="34" charset="0"/>
              <a:cs typeface="Calibri" pitchFamily="34" charset="0"/>
            </a:endParaRPr>
          </a:p>
        </p:txBody>
      </p:sp>
      <p:grpSp>
        <p:nvGrpSpPr>
          <p:cNvPr id="6" name="Group 5">
            <a:extLst>
              <a:ext uri="{FF2B5EF4-FFF2-40B4-BE49-F238E27FC236}">
                <a16:creationId xmlns:a16="http://schemas.microsoft.com/office/drawing/2014/main" id="{0D09A91C-021F-4378-8565-4450E0E209BE}"/>
              </a:ext>
            </a:extLst>
          </p:cNvPr>
          <p:cNvGrpSpPr/>
          <p:nvPr/>
        </p:nvGrpSpPr>
        <p:grpSpPr>
          <a:xfrm>
            <a:off x="222566" y="150376"/>
            <a:ext cx="6464561" cy="748811"/>
            <a:chOff x="1494471" y="2157114"/>
            <a:chExt cx="8440247" cy="1409878"/>
          </a:xfrm>
        </p:grpSpPr>
        <p:sp>
          <p:nvSpPr>
            <p:cNvPr id="7" name="Rectangle: Rounded Corners 4">
              <a:extLst>
                <a:ext uri="{FF2B5EF4-FFF2-40B4-BE49-F238E27FC236}">
                  <a16:creationId xmlns:a16="http://schemas.microsoft.com/office/drawing/2014/main" id="{AB036263-863B-45A2-BAE3-684DE89E0EA1}"/>
                </a:ext>
              </a:extLst>
            </p:cNvPr>
            <p:cNvSpPr/>
            <p:nvPr/>
          </p:nvSpPr>
          <p:spPr>
            <a:xfrm>
              <a:off x="1494471" y="2157114"/>
              <a:ext cx="8440247" cy="1409878"/>
            </a:xfrm>
            <a:prstGeom prst="roundRect">
              <a:avLst>
                <a:gd name="adj" fmla="val 16670"/>
              </a:avLst>
            </a:prstGeom>
            <a:solidFill>
              <a:srgbClr val="C00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8" name="Rectangle: Rounded Corners 4">
              <a:extLst>
                <a:ext uri="{FF2B5EF4-FFF2-40B4-BE49-F238E27FC236}">
                  <a16:creationId xmlns:a16="http://schemas.microsoft.com/office/drawing/2014/main" id="{D4000264-4CBE-443A-AD59-249006B816C4}"/>
                </a:ext>
              </a:extLst>
            </p:cNvPr>
            <p:cNvSpPr txBox="1"/>
            <p:nvPr/>
          </p:nvSpPr>
          <p:spPr>
            <a:xfrm>
              <a:off x="1563308" y="2225951"/>
              <a:ext cx="8302573" cy="127220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77368" tIns="277368" rIns="277368" bIns="277368" numCol="1" spcCol="1270" anchor="ctr" anchorCtr="0">
              <a:noAutofit/>
            </a:bodyPr>
            <a:lstStyle/>
            <a:p>
              <a:pPr marL="0" lvl="0" indent="0" algn="ctr" defTabSz="1733550">
                <a:lnSpc>
                  <a:spcPct val="90000"/>
                </a:lnSpc>
                <a:spcBef>
                  <a:spcPct val="0"/>
                </a:spcBef>
                <a:spcAft>
                  <a:spcPct val="35000"/>
                </a:spcAft>
                <a:buNone/>
              </a:pPr>
              <a:r>
                <a:rPr lang="en-US" sz="2800" kern="1200" dirty="0" err="1"/>
                <a:t>Sumber</a:t>
              </a:r>
              <a:r>
                <a:rPr lang="en-US" sz="2800" kern="1200" dirty="0"/>
                <a:t> </a:t>
              </a:r>
              <a:r>
                <a:rPr lang="en-US" sz="2800" kern="1200" dirty="0" err="1"/>
                <a:t>Daya</a:t>
              </a:r>
              <a:r>
                <a:rPr lang="en-US" sz="2800" kern="1200" dirty="0"/>
                <a:t> </a:t>
              </a:r>
              <a:r>
                <a:rPr lang="en-US" sz="2800" kern="1200" dirty="0" err="1"/>
                <a:t>Manusia</a:t>
              </a:r>
              <a:r>
                <a:rPr lang="en-US" sz="2800" kern="1200" dirty="0"/>
                <a:t> di </a:t>
              </a:r>
              <a:r>
                <a:rPr lang="en-US" sz="2800" kern="1200" dirty="0" err="1"/>
                <a:t>Bidang</a:t>
              </a:r>
              <a:r>
                <a:rPr lang="en-US" sz="2800" kern="1200" dirty="0"/>
                <a:t> K3</a:t>
              </a:r>
              <a:endParaRPr lang="id-ID" sz="2800" kern="1200" dirty="0"/>
            </a:p>
          </p:txBody>
        </p:sp>
      </p:grpSp>
    </p:spTree>
    <p:extLst>
      <p:ext uri="{BB962C8B-B14F-4D97-AF65-F5344CB8AC3E}">
        <p14:creationId xmlns:p14="http://schemas.microsoft.com/office/powerpoint/2010/main" val="30890610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8259" y="503855"/>
            <a:ext cx="10838329" cy="5016758"/>
          </a:xfrm>
          <a:prstGeom prst="rect">
            <a:avLst/>
          </a:prstGeom>
        </p:spPr>
        <p:txBody>
          <a:bodyPr wrap="square">
            <a:spAutoFit/>
          </a:bodyPr>
          <a:lstStyle/>
          <a:p>
            <a:pPr marL="725488" lvl="3" indent="-725488">
              <a:buFont typeface="+mj-lt"/>
              <a:buAutoNum type="arabicParenR" startAt="2"/>
              <a:defRPr/>
            </a:pPr>
            <a:r>
              <a:rPr lang="id-ID" sz="3200" kern="0" dirty="0">
                <a:latin typeface="Calibri" pitchFamily="34" charset="0"/>
                <a:cs typeface="Calibri" pitchFamily="34" charset="0"/>
              </a:rPr>
              <a:t>Pengindentifikasian kompetensi kerja yang diperlukan pada setiap tingkatan menajemen prsh dan </a:t>
            </a:r>
            <a:r>
              <a:rPr lang="id-ID" sz="3200" b="1" kern="0" dirty="0">
                <a:latin typeface="Calibri" pitchFamily="34" charset="0"/>
                <a:cs typeface="Calibri" pitchFamily="34" charset="0"/>
              </a:rPr>
              <a:t>menyelenggarakan setiap pelatihan yang dibutuhkan;</a:t>
            </a:r>
          </a:p>
          <a:p>
            <a:pPr marL="725488" lvl="3" indent="-725488">
              <a:buFont typeface="+mj-lt"/>
              <a:buAutoNum type="arabicParenR" startAt="2"/>
              <a:defRPr/>
            </a:pPr>
            <a:r>
              <a:rPr lang="id-ID" sz="3200" kern="0" dirty="0">
                <a:latin typeface="Calibri" pitchFamily="34" charset="0"/>
                <a:cs typeface="Calibri" pitchFamily="34" charset="0"/>
              </a:rPr>
              <a:t>Pembuatan ketentuan untuk mengkomunikasikan informasi K3 secara efektif.</a:t>
            </a:r>
          </a:p>
          <a:p>
            <a:pPr marL="725488" lvl="3" indent="-725488">
              <a:buFont typeface="+mj-lt"/>
              <a:buAutoNum type="arabicParenR" startAt="2"/>
              <a:defRPr/>
            </a:pPr>
            <a:r>
              <a:rPr lang="id-ID" sz="3200" kern="0" dirty="0">
                <a:latin typeface="Calibri" pitchFamily="34" charset="0"/>
                <a:cs typeface="Calibri" pitchFamily="34" charset="0"/>
              </a:rPr>
              <a:t>Pembuatan peraturan untuk memperoleh pendapat dan saran para ahli; dan </a:t>
            </a:r>
          </a:p>
          <a:p>
            <a:pPr marL="725488" lvl="3" indent="-725488">
              <a:buFont typeface="+mj-lt"/>
              <a:buAutoNum type="arabicParenR" startAt="2"/>
              <a:defRPr/>
            </a:pPr>
            <a:r>
              <a:rPr lang="id-ID" sz="3200" kern="0" dirty="0">
                <a:latin typeface="Calibri" pitchFamily="34" charset="0"/>
                <a:cs typeface="Calibri" pitchFamily="34" charset="0"/>
              </a:rPr>
              <a:t>Pembuatan peraturan untuk pelaksanaan konsultasi dan keterlibatan pekerja/ buruh secara efektif.</a:t>
            </a:r>
          </a:p>
          <a:p>
            <a:pPr marL="1516063" lvl="3" indent="-433388">
              <a:buFont typeface="+mj-lt"/>
              <a:buAutoNum type="arabicParenR" startAt="2"/>
              <a:defRPr/>
            </a:pPr>
            <a:endParaRPr lang="id-ID" sz="3200" kern="0" dirty="0">
              <a:latin typeface="Calibri" pitchFamily="34" charset="0"/>
              <a:cs typeface="Calibri" pitchFamily="34" charset="0"/>
            </a:endParaRPr>
          </a:p>
        </p:txBody>
      </p:sp>
    </p:spTree>
    <p:extLst>
      <p:ext uri="{BB962C8B-B14F-4D97-AF65-F5344CB8AC3E}">
        <p14:creationId xmlns:p14="http://schemas.microsoft.com/office/powerpoint/2010/main" val="3143567621"/>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47096</TotalTime>
  <Words>2138</Words>
  <Application>Microsoft Office PowerPoint</Application>
  <PresentationFormat>Widescreen</PresentationFormat>
  <Paragraphs>267</Paragraphs>
  <Slides>39</Slides>
  <Notes>1</Notes>
  <HiddenSlides>0</HiddenSlides>
  <MMClips>0</MMClips>
  <ScaleCrop>false</ScaleCrop>
  <HeadingPairs>
    <vt:vector size="8" baseType="variant">
      <vt:variant>
        <vt:lpstr>Fonts Used</vt:lpstr>
      </vt:variant>
      <vt:variant>
        <vt:i4>13</vt:i4>
      </vt:variant>
      <vt:variant>
        <vt:lpstr>Theme</vt:lpstr>
      </vt:variant>
      <vt:variant>
        <vt:i4>1</vt:i4>
      </vt:variant>
      <vt:variant>
        <vt:lpstr>Embedded OLE Servers</vt:lpstr>
      </vt:variant>
      <vt:variant>
        <vt:i4>1</vt:i4>
      </vt:variant>
      <vt:variant>
        <vt:lpstr>Slide Titles</vt:lpstr>
      </vt:variant>
      <vt:variant>
        <vt:i4>39</vt:i4>
      </vt:variant>
    </vt:vector>
  </HeadingPairs>
  <TitlesOfParts>
    <vt:vector size="54" baseType="lpstr">
      <vt:lpstr>Arial</vt:lpstr>
      <vt:lpstr>Arial Narrow</vt:lpstr>
      <vt:lpstr>Arial Unicode MS</vt:lpstr>
      <vt:lpstr>Berlin Sans FB</vt:lpstr>
      <vt:lpstr>Calibri</vt:lpstr>
      <vt:lpstr>CommercialScript BT</vt:lpstr>
      <vt:lpstr>Gill Sans MT Ext Condensed Bold</vt:lpstr>
      <vt:lpstr>inherit</vt:lpstr>
      <vt:lpstr>Lucida Sans</vt:lpstr>
      <vt:lpstr>Times New Roman</vt:lpstr>
      <vt:lpstr>Trebuchet MS</vt:lpstr>
      <vt:lpstr>Wingdings</vt:lpstr>
      <vt:lpstr>Wingdings 3</vt:lpstr>
      <vt:lpstr>Facet</vt:lpstr>
      <vt:lpstr>Bitmap Image</vt:lpstr>
      <vt:lpstr>PowerPoint Presentation</vt:lpstr>
      <vt:lpstr>CAPAIAN PEMBELAJARAN</vt:lpstr>
      <vt:lpstr>PENERAPAN KESELAMATAN DAN KESEHATAN KERJA</vt:lpstr>
      <vt:lpstr>PowerPoint Presentation</vt:lpstr>
      <vt:lpstr>PowerPoint Presentation</vt:lpstr>
      <vt:lpstr>SMK3 sebagaimana pasal 3 ayat (1) meliputi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Contoh Sertifikat dan Surat Penunjukan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PENGUKURAN, PEMANTAUAN DAN EVALUASI KINERJA K3</dc:title>
  <dc:creator>PKG</dc:creator>
  <cp:lastModifiedBy>KATIGA</cp:lastModifiedBy>
  <cp:revision>73</cp:revision>
  <dcterms:created xsi:type="dcterms:W3CDTF">2019-09-18T06:51:56Z</dcterms:created>
  <dcterms:modified xsi:type="dcterms:W3CDTF">2020-11-11T08:28:10Z</dcterms:modified>
</cp:coreProperties>
</file>