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Staatliches"/>
      <p:regular r:id="rId16"/>
    </p:embeddedFont>
    <p:embeddedFont>
      <p:font typeface="Montserrat Black"/>
      <p:bold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Livvic"/>
      <p:regular r:id="rId23"/>
      <p:bold r:id="rId24"/>
      <p:italic r:id="rId25"/>
      <p:boldItalic r:id="rId26"/>
    </p:embeddedFont>
    <p:embeddedFont>
      <p:font typeface="Redressed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zgEbKQomCvrLdPc1/s5eYNT7W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ivvic-bold.fntdata"/><Relationship Id="rId23" Type="http://schemas.openxmlformats.org/officeDocument/2006/relationships/font" Target="fonts/Livv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ivvic-boldItalic.fntdata"/><Relationship Id="rId25" Type="http://schemas.openxmlformats.org/officeDocument/2006/relationships/font" Target="fonts/Livvic-italic.fntdata"/><Relationship Id="rId28" Type="http://customschemas.google.com/relationships/presentationmetadata" Target="metadata"/><Relationship Id="rId27" Type="http://schemas.openxmlformats.org/officeDocument/2006/relationships/font" Target="fonts/Redresse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Black-bold.fntdata"/><Relationship Id="rId16" Type="http://schemas.openxmlformats.org/officeDocument/2006/relationships/font" Target="fonts/Staatliches-regular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3"/>
          <p:cNvSpPr/>
          <p:nvPr/>
        </p:nvSpPr>
        <p:spPr>
          <a:xfrm>
            <a:off x="0" y="0"/>
            <a:ext cx="9144259" cy="5143463"/>
          </a:xfrm>
          <a:custGeom>
            <a:rect b="b" l="l" r="r" t="t"/>
            <a:pathLst>
              <a:path extrusionOk="0" h="123123" w="24631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>
            <a:off x="1651674" y="-11550"/>
            <a:ext cx="5840651" cy="5143526"/>
          </a:xfrm>
          <a:custGeom>
            <a:rect b="b" l="l" r="r" t="t"/>
            <a:pathLst>
              <a:path extrusionOk="0" h="183599" w="208483">
                <a:moveTo>
                  <a:pt x="156312" y="51404"/>
                </a:moveTo>
                <a:cubicBezTo>
                  <a:pt x="156178" y="51404"/>
                  <a:pt x="156045" y="51404"/>
                  <a:pt x="155911" y="51404"/>
                </a:cubicBezTo>
                <a:lnTo>
                  <a:pt x="155911" y="41263"/>
                </a:lnTo>
                <a:cubicBezTo>
                  <a:pt x="155911" y="41063"/>
                  <a:pt x="150441" y="41130"/>
                  <a:pt x="143769" y="39896"/>
                </a:cubicBezTo>
                <a:cubicBezTo>
                  <a:pt x="136064" y="38428"/>
                  <a:pt x="127758" y="35859"/>
                  <a:pt x="121453" y="30989"/>
                </a:cubicBezTo>
                <a:cubicBezTo>
                  <a:pt x="115349" y="26252"/>
                  <a:pt x="104808" y="9607"/>
                  <a:pt x="104408" y="0"/>
                </a:cubicBezTo>
                <a:lnTo>
                  <a:pt x="104074" y="0"/>
                </a:lnTo>
                <a:cubicBezTo>
                  <a:pt x="103274" y="18080"/>
                  <a:pt x="80024" y="39062"/>
                  <a:pt x="55540" y="41063"/>
                </a:cubicBezTo>
                <a:cubicBezTo>
                  <a:pt x="54739" y="41130"/>
                  <a:pt x="53505" y="41196"/>
                  <a:pt x="52371" y="41330"/>
                </a:cubicBezTo>
                <a:cubicBezTo>
                  <a:pt x="52171" y="41330"/>
                  <a:pt x="52404" y="41597"/>
                  <a:pt x="52404" y="41797"/>
                </a:cubicBezTo>
                <a:lnTo>
                  <a:pt x="52571" y="51404"/>
                </a:lnTo>
                <a:cubicBezTo>
                  <a:pt x="52437" y="51404"/>
                  <a:pt x="52304" y="51404"/>
                  <a:pt x="52204" y="51404"/>
                </a:cubicBezTo>
                <a:cubicBezTo>
                  <a:pt x="23350" y="51404"/>
                  <a:pt x="0" y="74754"/>
                  <a:pt x="0" y="103574"/>
                </a:cubicBezTo>
                <a:cubicBezTo>
                  <a:pt x="0" y="104375"/>
                  <a:pt x="33" y="105176"/>
                  <a:pt x="67" y="105943"/>
                </a:cubicBezTo>
                <a:cubicBezTo>
                  <a:pt x="0" y="106877"/>
                  <a:pt x="0" y="107377"/>
                  <a:pt x="0" y="107377"/>
                </a:cubicBezTo>
                <a:lnTo>
                  <a:pt x="0" y="183598"/>
                </a:lnTo>
                <a:lnTo>
                  <a:pt x="208482" y="183598"/>
                </a:lnTo>
                <a:lnTo>
                  <a:pt x="208482" y="107377"/>
                </a:lnTo>
                <a:cubicBezTo>
                  <a:pt x="208482" y="107377"/>
                  <a:pt x="208482" y="106877"/>
                  <a:pt x="208416" y="105943"/>
                </a:cubicBezTo>
                <a:cubicBezTo>
                  <a:pt x="208449" y="105176"/>
                  <a:pt x="208482" y="104375"/>
                  <a:pt x="208482" y="103574"/>
                </a:cubicBezTo>
                <a:cubicBezTo>
                  <a:pt x="208482" y="74754"/>
                  <a:pt x="185132" y="51404"/>
                  <a:pt x="156312" y="51404"/>
                </a:cubicBezTo>
                <a:close/>
              </a:path>
            </a:pathLst>
          </a:custGeom>
          <a:solidFill>
            <a:srgbClr val="382914">
              <a:alpha val="49803"/>
            </a:srgbClr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2464368" y="3458225"/>
            <a:ext cx="4215264" cy="1673803"/>
          </a:xfrm>
          <a:custGeom>
            <a:rect b="b" l="l" r="r" t="t"/>
            <a:pathLst>
              <a:path extrusionOk="0" h="60678" w="152810">
                <a:moveTo>
                  <a:pt x="130894" y="55607"/>
                </a:moveTo>
                <a:lnTo>
                  <a:pt x="130894" y="36827"/>
                </a:lnTo>
                <a:lnTo>
                  <a:pt x="130060" y="36827"/>
                </a:lnTo>
                <a:lnTo>
                  <a:pt x="131061" y="35259"/>
                </a:lnTo>
                <a:lnTo>
                  <a:pt x="131628" y="35259"/>
                </a:lnTo>
                <a:cubicBezTo>
                  <a:pt x="131928" y="35259"/>
                  <a:pt x="132162" y="34959"/>
                  <a:pt x="132162" y="34592"/>
                </a:cubicBezTo>
                <a:cubicBezTo>
                  <a:pt x="132162" y="34225"/>
                  <a:pt x="131928" y="33958"/>
                  <a:pt x="131628" y="33958"/>
                </a:cubicBezTo>
                <a:lnTo>
                  <a:pt x="129293" y="33958"/>
                </a:lnTo>
                <a:lnTo>
                  <a:pt x="129293" y="20615"/>
                </a:lnTo>
                <a:lnTo>
                  <a:pt x="129360" y="20615"/>
                </a:lnTo>
                <a:lnTo>
                  <a:pt x="130261" y="19147"/>
                </a:lnTo>
                <a:lnTo>
                  <a:pt x="130694" y="19147"/>
                </a:lnTo>
                <a:cubicBezTo>
                  <a:pt x="130961" y="19147"/>
                  <a:pt x="131128" y="18914"/>
                  <a:pt x="131128" y="18647"/>
                </a:cubicBezTo>
                <a:cubicBezTo>
                  <a:pt x="131128" y="18347"/>
                  <a:pt x="130961" y="18147"/>
                  <a:pt x="130694" y="18147"/>
                </a:cubicBezTo>
                <a:lnTo>
                  <a:pt x="128993" y="18147"/>
                </a:lnTo>
                <a:lnTo>
                  <a:pt x="128993" y="13877"/>
                </a:lnTo>
                <a:lnTo>
                  <a:pt x="129327" y="13877"/>
                </a:lnTo>
                <a:lnTo>
                  <a:pt x="129327" y="12976"/>
                </a:lnTo>
                <a:lnTo>
                  <a:pt x="128993" y="12976"/>
                </a:lnTo>
                <a:lnTo>
                  <a:pt x="128993" y="12443"/>
                </a:lnTo>
                <a:lnTo>
                  <a:pt x="129026" y="12443"/>
                </a:lnTo>
                <a:cubicBezTo>
                  <a:pt x="129093" y="12443"/>
                  <a:pt x="129160" y="12343"/>
                  <a:pt x="129160" y="12209"/>
                </a:cubicBezTo>
                <a:cubicBezTo>
                  <a:pt x="129160" y="12076"/>
                  <a:pt x="129093" y="11976"/>
                  <a:pt x="129026" y="11976"/>
                </a:cubicBezTo>
                <a:lnTo>
                  <a:pt x="128993" y="11976"/>
                </a:lnTo>
                <a:lnTo>
                  <a:pt x="128993" y="11709"/>
                </a:lnTo>
                <a:cubicBezTo>
                  <a:pt x="129393" y="8707"/>
                  <a:pt x="127459" y="9140"/>
                  <a:pt x="127425" y="8373"/>
                </a:cubicBezTo>
                <a:lnTo>
                  <a:pt x="127358" y="7673"/>
                </a:lnTo>
                <a:lnTo>
                  <a:pt x="127325" y="7673"/>
                </a:lnTo>
                <a:lnTo>
                  <a:pt x="127292" y="8373"/>
                </a:lnTo>
                <a:cubicBezTo>
                  <a:pt x="127258" y="9207"/>
                  <a:pt x="125324" y="8707"/>
                  <a:pt x="125724" y="11709"/>
                </a:cubicBezTo>
                <a:lnTo>
                  <a:pt x="125724" y="11976"/>
                </a:lnTo>
                <a:lnTo>
                  <a:pt x="125691" y="11976"/>
                </a:lnTo>
                <a:cubicBezTo>
                  <a:pt x="125624" y="11976"/>
                  <a:pt x="125591" y="12076"/>
                  <a:pt x="125591" y="12209"/>
                </a:cubicBezTo>
                <a:cubicBezTo>
                  <a:pt x="125591" y="12343"/>
                  <a:pt x="125624" y="12443"/>
                  <a:pt x="125691" y="12443"/>
                </a:cubicBezTo>
                <a:lnTo>
                  <a:pt x="125724" y="12443"/>
                </a:lnTo>
                <a:lnTo>
                  <a:pt x="125724" y="12976"/>
                </a:lnTo>
                <a:lnTo>
                  <a:pt x="125390" y="12976"/>
                </a:lnTo>
                <a:lnTo>
                  <a:pt x="125390" y="13877"/>
                </a:lnTo>
                <a:lnTo>
                  <a:pt x="125757" y="13877"/>
                </a:lnTo>
                <a:lnTo>
                  <a:pt x="125757" y="18147"/>
                </a:lnTo>
                <a:lnTo>
                  <a:pt x="124023" y="18147"/>
                </a:lnTo>
                <a:cubicBezTo>
                  <a:pt x="123789" y="18147"/>
                  <a:pt x="123589" y="18347"/>
                  <a:pt x="123589" y="18647"/>
                </a:cubicBezTo>
                <a:cubicBezTo>
                  <a:pt x="123589" y="18914"/>
                  <a:pt x="123789" y="19147"/>
                  <a:pt x="124023" y="19147"/>
                </a:cubicBezTo>
                <a:lnTo>
                  <a:pt x="124456" y="19147"/>
                </a:lnTo>
                <a:lnTo>
                  <a:pt x="125357" y="20615"/>
                </a:lnTo>
                <a:lnTo>
                  <a:pt x="125424" y="20615"/>
                </a:lnTo>
                <a:lnTo>
                  <a:pt x="125424" y="33925"/>
                </a:lnTo>
                <a:lnTo>
                  <a:pt x="123122" y="33925"/>
                </a:lnTo>
                <a:cubicBezTo>
                  <a:pt x="122789" y="33925"/>
                  <a:pt x="122555" y="34225"/>
                  <a:pt x="122555" y="34592"/>
                </a:cubicBezTo>
                <a:cubicBezTo>
                  <a:pt x="122555" y="34959"/>
                  <a:pt x="122789" y="35259"/>
                  <a:pt x="123122" y="35259"/>
                </a:cubicBezTo>
                <a:lnTo>
                  <a:pt x="123656" y="35259"/>
                </a:lnTo>
                <a:lnTo>
                  <a:pt x="124657" y="36827"/>
                </a:lnTo>
                <a:lnTo>
                  <a:pt x="124023" y="36827"/>
                </a:lnTo>
                <a:lnTo>
                  <a:pt x="124023" y="41130"/>
                </a:lnTo>
                <a:lnTo>
                  <a:pt x="121087" y="41130"/>
                </a:lnTo>
                <a:lnTo>
                  <a:pt x="121087" y="40029"/>
                </a:lnTo>
                <a:lnTo>
                  <a:pt x="120520" y="40029"/>
                </a:lnTo>
                <a:lnTo>
                  <a:pt x="120520" y="39095"/>
                </a:lnTo>
                <a:lnTo>
                  <a:pt x="120554" y="39095"/>
                </a:lnTo>
                <a:cubicBezTo>
                  <a:pt x="120654" y="39095"/>
                  <a:pt x="120754" y="38895"/>
                  <a:pt x="120754" y="38695"/>
                </a:cubicBezTo>
                <a:cubicBezTo>
                  <a:pt x="120754" y="38461"/>
                  <a:pt x="120654" y="38295"/>
                  <a:pt x="120554" y="38295"/>
                </a:cubicBezTo>
                <a:lnTo>
                  <a:pt x="120387" y="38295"/>
                </a:lnTo>
                <a:cubicBezTo>
                  <a:pt x="121388" y="32524"/>
                  <a:pt x="117818" y="33324"/>
                  <a:pt x="117718" y="31990"/>
                </a:cubicBezTo>
                <a:lnTo>
                  <a:pt x="117652" y="30722"/>
                </a:lnTo>
                <a:lnTo>
                  <a:pt x="117585" y="30722"/>
                </a:lnTo>
                <a:lnTo>
                  <a:pt x="117518" y="31957"/>
                </a:lnTo>
                <a:cubicBezTo>
                  <a:pt x="117418" y="33458"/>
                  <a:pt x="113882" y="32490"/>
                  <a:pt x="114850" y="38295"/>
                </a:cubicBezTo>
                <a:lnTo>
                  <a:pt x="114716" y="38295"/>
                </a:lnTo>
                <a:cubicBezTo>
                  <a:pt x="114583" y="38295"/>
                  <a:pt x="114483" y="38461"/>
                  <a:pt x="114483" y="38695"/>
                </a:cubicBezTo>
                <a:cubicBezTo>
                  <a:pt x="114483" y="38895"/>
                  <a:pt x="114583" y="39095"/>
                  <a:pt x="114716" y="39095"/>
                </a:cubicBezTo>
                <a:lnTo>
                  <a:pt x="114749" y="39095"/>
                </a:lnTo>
                <a:lnTo>
                  <a:pt x="114749" y="40029"/>
                </a:lnTo>
                <a:lnTo>
                  <a:pt x="114182" y="40029"/>
                </a:lnTo>
                <a:lnTo>
                  <a:pt x="114182" y="41130"/>
                </a:lnTo>
                <a:lnTo>
                  <a:pt x="110513" y="41130"/>
                </a:lnTo>
                <a:lnTo>
                  <a:pt x="110513" y="40029"/>
                </a:lnTo>
                <a:lnTo>
                  <a:pt x="109946" y="40029"/>
                </a:lnTo>
                <a:lnTo>
                  <a:pt x="109946" y="39095"/>
                </a:lnTo>
                <a:lnTo>
                  <a:pt x="109979" y="39095"/>
                </a:lnTo>
                <a:cubicBezTo>
                  <a:pt x="110113" y="39095"/>
                  <a:pt x="110213" y="38895"/>
                  <a:pt x="110213" y="38695"/>
                </a:cubicBezTo>
                <a:cubicBezTo>
                  <a:pt x="110213" y="38461"/>
                  <a:pt x="110113" y="38295"/>
                  <a:pt x="109979" y="38295"/>
                </a:cubicBezTo>
                <a:lnTo>
                  <a:pt x="109846" y="38295"/>
                </a:lnTo>
                <a:cubicBezTo>
                  <a:pt x="110813" y="32524"/>
                  <a:pt x="107244" y="33324"/>
                  <a:pt x="107177" y="31990"/>
                </a:cubicBezTo>
                <a:lnTo>
                  <a:pt x="107077" y="30722"/>
                </a:lnTo>
                <a:lnTo>
                  <a:pt x="107011" y="30722"/>
                </a:lnTo>
                <a:lnTo>
                  <a:pt x="106944" y="31957"/>
                </a:lnTo>
                <a:cubicBezTo>
                  <a:pt x="106844" y="33458"/>
                  <a:pt x="103308" y="32490"/>
                  <a:pt x="104309" y="38295"/>
                </a:cubicBezTo>
                <a:lnTo>
                  <a:pt x="104142" y="38295"/>
                </a:lnTo>
                <a:cubicBezTo>
                  <a:pt x="104042" y="38295"/>
                  <a:pt x="103942" y="38461"/>
                  <a:pt x="103942" y="38695"/>
                </a:cubicBezTo>
                <a:cubicBezTo>
                  <a:pt x="103942" y="38895"/>
                  <a:pt x="104042" y="39095"/>
                  <a:pt x="104142" y="39095"/>
                </a:cubicBezTo>
                <a:lnTo>
                  <a:pt x="104175" y="39095"/>
                </a:lnTo>
                <a:lnTo>
                  <a:pt x="104175" y="40029"/>
                </a:lnTo>
                <a:lnTo>
                  <a:pt x="103608" y="40029"/>
                </a:lnTo>
                <a:lnTo>
                  <a:pt x="103608" y="41130"/>
                </a:lnTo>
                <a:lnTo>
                  <a:pt x="99072" y="41130"/>
                </a:lnTo>
                <a:lnTo>
                  <a:pt x="99072" y="32257"/>
                </a:lnTo>
                <a:lnTo>
                  <a:pt x="99672" y="32257"/>
                </a:lnTo>
                <a:lnTo>
                  <a:pt x="99672" y="30689"/>
                </a:lnTo>
                <a:lnTo>
                  <a:pt x="99138" y="30689"/>
                </a:lnTo>
                <a:lnTo>
                  <a:pt x="99138" y="29755"/>
                </a:lnTo>
                <a:lnTo>
                  <a:pt x="99138" y="29755"/>
                </a:lnTo>
                <a:cubicBezTo>
                  <a:pt x="99272" y="29755"/>
                  <a:pt x="99372" y="29555"/>
                  <a:pt x="99372" y="29355"/>
                </a:cubicBezTo>
                <a:cubicBezTo>
                  <a:pt x="99372" y="29121"/>
                  <a:pt x="99272" y="28955"/>
                  <a:pt x="99138" y="28955"/>
                </a:cubicBezTo>
                <a:lnTo>
                  <a:pt x="99072" y="28955"/>
                </a:lnTo>
                <a:lnTo>
                  <a:pt x="99072" y="28454"/>
                </a:lnTo>
                <a:cubicBezTo>
                  <a:pt x="99772" y="23217"/>
                  <a:pt x="96403" y="23951"/>
                  <a:pt x="96336" y="22650"/>
                </a:cubicBezTo>
                <a:lnTo>
                  <a:pt x="96236" y="21382"/>
                </a:lnTo>
                <a:lnTo>
                  <a:pt x="96170" y="21382"/>
                </a:lnTo>
                <a:lnTo>
                  <a:pt x="96103" y="22617"/>
                </a:lnTo>
                <a:cubicBezTo>
                  <a:pt x="96036" y="24051"/>
                  <a:pt x="92667" y="23217"/>
                  <a:pt x="93368" y="28454"/>
                </a:cubicBezTo>
                <a:lnTo>
                  <a:pt x="93368" y="28955"/>
                </a:lnTo>
                <a:lnTo>
                  <a:pt x="93301" y="28955"/>
                </a:lnTo>
                <a:cubicBezTo>
                  <a:pt x="93201" y="28955"/>
                  <a:pt x="93101" y="29121"/>
                  <a:pt x="93101" y="29355"/>
                </a:cubicBezTo>
                <a:cubicBezTo>
                  <a:pt x="93101" y="29555"/>
                  <a:pt x="93201" y="29755"/>
                  <a:pt x="93301" y="29755"/>
                </a:cubicBezTo>
                <a:lnTo>
                  <a:pt x="93334" y="29755"/>
                </a:lnTo>
                <a:lnTo>
                  <a:pt x="93334" y="30689"/>
                </a:lnTo>
                <a:lnTo>
                  <a:pt x="92767" y="30689"/>
                </a:lnTo>
                <a:lnTo>
                  <a:pt x="92767" y="32257"/>
                </a:lnTo>
                <a:lnTo>
                  <a:pt x="93368" y="32257"/>
                </a:lnTo>
                <a:lnTo>
                  <a:pt x="93368" y="43965"/>
                </a:lnTo>
                <a:lnTo>
                  <a:pt x="92500" y="43965"/>
                </a:lnTo>
                <a:lnTo>
                  <a:pt x="92500" y="33124"/>
                </a:lnTo>
                <a:lnTo>
                  <a:pt x="89331" y="33124"/>
                </a:lnTo>
                <a:lnTo>
                  <a:pt x="89331" y="29288"/>
                </a:lnTo>
                <a:lnTo>
                  <a:pt x="87263" y="29288"/>
                </a:lnTo>
                <a:lnTo>
                  <a:pt x="87263" y="26953"/>
                </a:lnTo>
                <a:lnTo>
                  <a:pt x="87363" y="26953"/>
                </a:lnTo>
                <a:cubicBezTo>
                  <a:pt x="87797" y="26953"/>
                  <a:pt x="88197" y="26519"/>
                  <a:pt x="88197" y="25986"/>
                </a:cubicBezTo>
                <a:cubicBezTo>
                  <a:pt x="88197" y="25452"/>
                  <a:pt x="87797" y="25018"/>
                  <a:pt x="87363" y="25018"/>
                </a:cubicBezTo>
                <a:lnTo>
                  <a:pt x="86830" y="25018"/>
                </a:lnTo>
                <a:cubicBezTo>
                  <a:pt x="90566" y="10842"/>
                  <a:pt x="77223" y="10808"/>
                  <a:pt x="76889" y="7139"/>
                </a:cubicBezTo>
                <a:lnTo>
                  <a:pt x="76522" y="3436"/>
                </a:lnTo>
                <a:cubicBezTo>
                  <a:pt x="76589" y="3470"/>
                  <a:pt x="76656" y="3470"/>
                  <a:pt x="76722" y="3470"/>
                </a:cubicBezTo>
                <a:cubicBezTo>
                  <a:pt x="77523" y="3470"/>
                  <a:pt x="78190" y="2702"/>
                  <a:pt x="78190" y="1735"/>
                </a:cubicBezTo>
                <a:cubicBezTo>
                  <a:pt x="78190" y="1635"/>
                  <a:pt x="78190" y="1568"/>
                  <a:pt x="78157" y="1468"/>
                </a:cubicBezTo>
                <a:cubicBezTo>
                  <a:pt x="78090" y="2035"/>
                  <a:pt x="77656" y="2469"/>
                  <a:pt x="77123" y="2469"/>
                </a:cubicBezTo>
                <a:cubicBezTo>
                  <a:pt x="76556" y="2469"/>
                  <a:pt x="76089" y="1902"/>
                  <a:pt x="76089" y="1235"/>
                </a:cubicBezTo>
                <a:cubicBezTo>
                  <a:pt x="76089" y="634"/>
                  <a:pt x="76455" y="134"/>
                  <a:pt x="76956" y="34"/>
                </a:cubicBezTo>
                <a:cubicBezTo>
                  <a:pt x="76856" y="34"/>
                  <a:pt x="76789" y="0"/>
                  <a:pt x="76722" y="0"/>
                </a:cubicBezTo>
                <a:cubicBezTo>
                  <a:pt x="75888" y="0"/>
                  <a:pt x="75221" y="768"/>
                  <a:pt x="75221" y="1735"/>
                </a:cubicBezTo>
                <a:cubicBezTo>
                  <a:pt x="75221" y="2569"/>
                  <a:pt x="75722" y="3269"/>
                  <a:pt x="76389" y="3436"/>
                </a:cubicBezTo>
                <a:lnTo>
                  <a:pt x="76055" y="7206"/>
                </a:lnTo>
                <a:cubicBezTo>
                  <a:pt x="75755" y="10508"/>
                  <a:pt x="62312" y="10908"/>
                  <a:pt x="66015" y="25018"/>
                </a:cubicBezTo>
                <a:lnTo>
                  <a:pt x="65481" y="25018"/>
                </a:lnTo>
                <a:cubicBezTo>
                  <a:pt x="65014" y="25018"/>
                  <a:pt x="64647" y="25452"/>
                  <a:pt x="64647" y="25986"/>
                </a:cubicBezTo>
                <a:cubicBezTo>
                  <a:pt x="64647" y="26519"/>
                  <a:pt x="65014" y="26953"/>
                  <a:pt x="65481" y="26953"/>
                </a:cubicBezTo>
                <a:lnTo>
                  <a:pt x="65548" y="26953"/>
                </a:lnTo>
                <a:lnTo>
                  <a:pt x="65548" y="29288"/>
                </a:lnTo>
                <a:lnTo>
                  <a:pt x="63480" y="29288"/>
                </a:lnTo>
                <a:lnTo>
                  <a:pt x="63480" y="33124"/>
                </a:lnTo>
                <a:lnTo>
                  <a:pt x="60344" y="33124"/>
                </a:lnTo>
                <a:lnTo>
                  <a:pt x="60344" y="43965"/>
                </a:lnTo>
                <a:lnTo>
                  <a:pt x="59443" y="43965"/>
                </a:lnTo>
                <a:lnTo>
                  <a:pt x="59443" y="32257"/>
                </a:lnTo>
                <a:lnTo>
                  <a:pt x="60044" y="32257"/>
                </a:lnTo>
                <a:lnTo>
                  <a:pt x="60044" y="30689"/>
                </a:lnTo>
                <a:lnTo>
                  <a:pt x="59510" y="30689"/>
                </a:lnTo>
                <a:lnTo>
                  <a:pt x="59510" y="29755"/>
                </a:lnTo>
                <a:lnTo>
                  <a:pt x="59510" y="29755"/>
                </a:lnTo>
                <a:cubicBezTo>
                  <a:pt x="59643" y="29755"/>
                  <a:pt x="59744" y="29555"/>
                  <a:pt x="59744" y="29355"/>
                </a:cubicBezTo>
                <a:cubicBezTo>
                  <a:pt x="59744" y="29121"/>
                  <a:pt x="59643" y="28955"/>
                  <a:pt x="59510" y="28955"/>
                </a:cubicBezTo>
                <a:lnTo>
                  <a:pt x="59443" y="28955"/>
                </a:lnTo>
                <a:lnTo>
                  <a:pt x="59443" y="28454"/>
                </a:lnTo>
                <a:cubicBezTo>
                  <a:pt x="60177" y="23217"/>
                  <a:pt x="56808" y="24051"/>
                  <a:pt x="56741" y="22617"/>
                </a:cubicBezTo>
                <a:lnTo>
                  <a:pt x="56641" y="21382"/>
                </a:lnTo>
                <a:lnTo>
                  <a:pt x="56575" y="21382"/>
                </a:lnTo>
                <a:lnTo>
                  <a:pt x="56508" y="22650"/>
                </a:lnTo>
                <a:cubicBezTo>
                  <a:pt x="56441" y="23951"/>
                  <a:pt x="53072" y="23217"/>
                  <a:pt x="53773" y="28454"/>
                </a:cubicBezTo>
                <a:lnTo>
                  <a:pt x="53773" y="28955"/>
                </a:lnTo>
                <a:lnTo>
                  <a:pt x="53706" y="28955"/>
                </a:lnTo>
                <a:cubicBezTo>
                  <a:pt x="53572" y="28955"/>
                  <a:pt x="53472" y="29121"/>
                  <a:pt x="53472" y="29355"/>
                </a:cubicBezTo>
                <a:cubicBezTo>
                  <a:pt x="53472" y="29555"/>
                  <a:pt x="53572" y="29755"/>
                  <a:pt x="53706" y="29755"/>
                </a:cubicBezTo>
                <a:lnTo>
                  <a:pt x="53706" y="29755"/>
                </a:lnTo>
                <a:lnTo>
                  <a:pt x="53706" y="30689"/>
                </a:lnTo>
                <a:lnTo>
                  <a:pt x="53172" y="30689"/>
                </a:lnTo>
                <a:lnTo>
                  <a:pt x="53172" y="32257"/>
                </a:lnTo>
                <a:lnTo>
                  <a:pt x="53773" y="32257"/>
                </a:lnTo>
                <a:lnTo>
                  <a:pt x="53773" y="41130"/>
                </a:lnTo>
                <a:lnTo>
                  <a:pt x="49203" y="41130"/>
                </a:lnTo>
                <a:lnTo>
                  <a:pt x="49203" y="40029"/>
                </a:lnTo>
                <a:lnTo>
                  <a:pt x="48669" y="40029"/>
                </a:lnTo>
                <a:lnTo>
                  <a:pt x="48669" y="39095"/>
                </a:lnTo>
                <a:lnTo>
                  <a:pt x="48669" y="39095"/>
                </a:lnTo>
                <a:cubicBezTo>
                  <a:pt x="48802" y="39095"/>
                  <a:pt x="48902" y="38895"/>
                  <a:pt x="48902" y="38695"/>
                </a:cubicBezTo>
                <a:cubicBezTo>
                  <a:pt x="48902" y="38461"/>
                  <a:pt x="48802" y="38295"/>
                  <a:pt x="48669" y="38295"/>
                </a:cubicBezTo>
                <a:lnTo>
                  <a:pt x="48536" y="38295"/>
                </a:lnTo>
                <a:cubicBezTo>
                  <a:pt x="49536" y="32490"/>
                  <a:pt x="45967" y="33458"/>
                  <a:pt x="45900" y="31957"/>
                </a:cubicBezTo>
                <a:lnTo>
                  <a:pt x="45800" y="30722"/>
                </a:lnTo>
                <a:lnTo>
                  <a:pt x="45734" y="30722"/>
                </a:lnTo>
                <a:lnTo>
                  <a:pt x="45667" y="31990"/>
                </a:lnTo>
                <a:cubicBezTo>
                  <a:pt x="45600" y="33324"/>
                  <a:pt x="41998" y="32524"/>
                  <a:pt x="42998" y="38295"/>
                </a:cubicBezTo>
                <a:lnTo>
                  <a:pt x="42865" y="38295"/>
                </a:lnTo>
                <a:cubicBezTo>
                  <a:pt x="42731" y="38295"/>
                  <a:pt x="42631" y="38461"/>
                  <a:pt x="42631" y="38695"/>
                </a:cubicBezTo>
                <a:cubicBezTo>
                  <a:pt x="42631" y="38895"/>
                  <a:pt x="42731" y="39095"/>
                  <a:pt x="42865" y="39095"/>
                </a:cubicBezTo>
                <a:lnTo>
                  <a:pt x="42865" y="39095"/>
                </a:lnTo>
                <a:lnTo>
                  <a:pt x="42865" y="40029"/>
                </a:lnTo>
                <a:lnTo>
                  <a:pt x="42331" y="40029"/>
                </a:lnTo>
                <a:lnTo>
                  <a:pt x="42331" y="41130"/>
                </a:lnTo>
                <a:lnTo>
                  <a:pt x="38628" y="41130"/>
                </a:lnTo>
                <a:lnTo>
                  <a:pt x="38628" y="40029"/>
                </a:lnTo>
                <a:lnTo>
                  <a:pt x="38095" y="40029"/>
                </a:lnTo>
                <a:lnTo>
                  <a:pt x="38095" y="39095"/>
                </a:lnTo>
                <a:lnTo>
                  <a:pt x="38095" y="39095"/>
                </a:lnTo>
                <a:cubicBezTo>
                  <a:pt x="38228" y="39095"/>
                  <a:pt x="38328" y="38895"/>
                  <a:pt x="38328" y="38695"/>
                </a:cubicBezTo>
                <a:cubicBezTo>
                  <a:pt x="38328" y="38461"/>
                  <a:pt x="38228" y="38295"/>
                  <a:pt x="38095" y="38295"/>
                </a:cubicBezTo>
                <a:lnTo>
                  <a:pt x="37961" y="38295"/>
                </a:lnTo>
                <a:cubicBezTo>
                  <a:pt x="38962" y="32490"/>
                  <a:pt x="35393" y="33458"/>
                  <a:pt x="35326" y="31957"/>
                </a:cubicBezTo>
                <a:lnTo>
                  <a:pt x="35226" y="30722"/>
                </a:lnTo>
                <a:lnTo>
                  <a:pt x="35159" y="30722"/>
                </a:lnTo>
                <a:lnTo>
                  <a:pt x="35093" y="31990"/>
                </a:lnTo>
                <a:cubicBezTo>
                  <a:pt x="35026" y="33324"/>
                  <a:pt x="31423" y="32524"/>
                  <a:pt x="32424" y="38295"/>
                </a:cubicBezTo>
                <a:lnTo>
                  <a:pt x="32291" y="38295"/>
                </a:lnTo>
                <a:cubicBezTo>
                  <a:pt x="32157" y="38295"/>
                  <a:pt x="32057" y="38461"/>
                  <a:pt x="32057" y="38695"/>
                </a:cubicBezTo>
                <a:cubicBezTo>
                  <a:pt x="32057" y="38895"/>
                  <a:pt x="32157" y="39095"/>
                  <a:pt x="32291" y="39095"/>
                </a:cubicBezTo>
                <a:lnTo>
                  <a:pt x="32291" y="39095"/>
                </a:lnTo>
                <a:lnTo>
                  <a:pt x="32291" y="40029"/>
                </a:lnTo>
                <a:lnTo>
                  <a:pt x="31757" y="40029"/>
                </a:lnTo>
                <a:lnTo>
                  <a:pt x="31757" y="41130"/>
                </a:lnTo>
                <a:lnTo>
                  <a:pt x="28821" y="41130"/>
                </a:lnTo>
                <a:lnTo>
                  <a:pt x="28821" y="36827"/>
                </a:lnTo>
                <a:lnTo>
                  <a:pt x="28188" y="36827"/>
                </a:lnTo>
                <a:lnTo>
                  <a:pt x="29155" y="35259"/>
                </a:lnTo>
                <a:lnTo>
                  <a:pt x="29722" y="35259"/>
                </a:lnTo>
                <a:cubicBezTo>
                  <a:pt x="30022" y="35259"/>
                  <a:pt x="30289" y="34959"/>
                  <a:pt x="30289" y="34592"/>
                </a:cubicBezTo>
                <a:cubicBezTo>
                  <a:pt x="30289" y="34225"/>
                  <a:pt x="30022" y="33925"/>
                  <a:pt x="29722" y="33925"/>
                </a:cubicBezTo>
                <a:lnTo>
                  <a:pt x="27387" y="33925"/>
                </a:lnTo>
                <a:lnTo>
                  <a:pt x="27387" y="20615"/>
                </a:lnTo>
                <a:lnTo>
                  <a:pt x="27487" y="20615"/>
                </a:lnTo>
                <a:lnTo>
                  <a:pt x="28354" y="19147"/>
                </a:lnTo>
                <a:lnTo>
                  <a:pt x="28821" y="19147"/>
                </a:lnTo>
                <a:cubicBezTo>
                  <a:pt x="29055" y="19147"/>
                  <a:pt x="29255" y="18914"/>
                  <a:pt x="29255" y="18647"/>
                </a:cubicBezTo>
                <a:cubicBezTo>
                  <a:pt x="29255" y="18347"/>
                  <a:pt x="29055" y="18147"/>
                  <a:pt x="28821" y="18147"/>
                </a:cubicBezTo>
                <a:lnTo>
                  <a:pt x="27087" y="18147"/>
                </a:lnTo>
                <a:lnTo>
                  <a:pt x="27087" y="13877"/>
                </a:lnTo>
                <a:lnTo>
                  <a:pt x="27420" y="13877"/>
                </a:lnTo>
                <a:lnTo>
                  <a:pt x="27420" y="12976"/>
                </a:lnTo>
                <a:lnTo>
                  <a:pt x="27120" y="12976"/>
                </a:lnTo>
                <a:lnTo>
                  <a:pt x="27120" y="12443"/>
                </a:lnTo>
                <a:lnTo>
                  <a:pt x="27120" y="12443"/>
                </a:lnTo>
                <a:cubicBezTo>
                  <a:pt x="27187" y="12443"/>
                  <a:pt x="27254" y="12343"/>
                  <a:pt x="27254" y="12209"/>
                </a:cubicBezTo>
                <a:cubicBezTo>
                  <a:pt x="27254" y="12076"/>
                  <a:pt x="27187" y="11976"/>
                  <a:pt x="27120" y="11976"/>
                </a:cubicBezTo>
                <a:lnTo>
                  <a:pt x="27087" y="11976"/>
                </a:lnTo>
                <a:lnTo>
                  <a:pt x="27087" y="11709"/>
                </a:lnTo>
                <a:cubicBezTo>
                  <a:pt x="27487" y="8707"/>
                  <a:pt x="25586" y="9207"/>
                  <a:pt x="25519" y="8373"/>
                </a:cubicBezTo>
                <a:lnTo>
                  <a:pt x="25486" y="7673"/>
                </a:lnTo>
                <a:lnTo>
                  <a:pt x="25452" y="7673"/>
                </a:lnTo>
                <a:lnTo>
                  <a:pt x="25419" y="8373"/>
                </a:lnTo>
                <a:cubicBezTo>
                  <a:pt x="25352" y="9140"/>
                  <a:pt x="23451" y="8707"/>
                  <a:pt x="23851" y="11709"/>
                </a:cubicBezTo>
                <a:lnTo>
                  <a:pt x="23851" y="11976"/>
                </a:lnTo>
                <a:lnTo>
                  <a:pt x="23818" y="11976"/>
                </a:lnTo>
                <a:cubicBezTo>
                  <a:pt x="23751" y="11976"/>
                  <a:pt x="23684" y="12076"/>
                  <a:pt x="23684" y="12209"/>
                </a:cubicBezTo>
                <a:cubicBezTo>
                  <a:pt x="23684" y="12343"/>
                  <a:pt x="23751" y="12443"/>
                  <a:pt x="23818" y="12443"/>
                </a:cubicBezTo>
                <a:lnTo>
                  <a:pt x="23818" y="12443"/>
                </a:lnTo>
                <a:lnTo>
                  <a:pt x="23818" y="12976"/>
                </a:lnTo>
                <a:lnTo>
                  <a:pt x="23518" y="12976"/>
                </a:lnTo>
                <a:lnTo>
                  <a:pt x="23518" y="13877"/>
                </a:lnTo>
                <a:lnTo>
                  <a:pt x="23851" y="13877"/>
                </a:lnTo>
                <a:lnTo>
                  <a:pt x="23851" y="18147"/>
                </a:lnTo>
                <a:lnTo>
                  <a:pt x="22117" y="18147"/>
                </a:lnTo>
                <a:cubicBezTo>
                  <a:pt x="21883" y="18147"/>
                  <a:pt x="21683" y="18347"/>
                  <a:pt x="21683" y="18647"/>
                </a:cubicBezTo>
                <a:cubicBezTo>
                  <a:pt x="21683" y="18914"/>
                  <a:pt x="21883" y="19147"/>
                  <a:pt x="22117" y="19147"/>
                </a:cubicBezTo>
                <a:lnTo>
                  <a:pt x="22550" y="19147"/>
                </a:lnTo>
                <a:lnTo>
                  <a:pt x="23451" y="20615"/>
                </a:lnTo>
                <a:lnTo>
                  <a:pt x="23551" y="20615"/>
                </a:lnTo>
                <a:lnTo>
                  <a:pt x="23551" y="33925"/>
                </a:lnTo>
                <a:lnTo>
                  <a:pt x="21216" y="33925"/>
                </a:lnTo>
                <a:cubicBezTo>
                  <a:pt x="20916" y="33925"/>
                  <a:pt x="20649" y="34225"/>
                  <a:pt x="20649" y="34592"/>
                </a:cubicBezTo>
                <a:cubicBezTo>
                  <a:pt x="20649" y="34959"/>
                  <a:pt x="20916" y="35259"/>
                  <a:pt x="21216" y="35259"/>
                </a:cubicBezTo>
                <a:lnTo>
                  <a:pt x="21783" y="35259"/>
                </a:lnTo>
                <a:lnTo>
                  <a:pt x="22750" y="36827"/>
                </a:lnTo>
                <a:lnTo>
                  <a:pt x="21917" y="36827"/>
                </a:lnTo>
                <a:lnTo>
                  <a:pt x="21917" y="55574"/>
                </a:lnTo>
                <a:cubicBezTo>
                  <a:pt x="14811" y="56608"/>
                  <a:pt x="8207" y="57942"/>
                  <a:pt x="2903" y="59576"/>
                </a:cubicBezTo>
                <a:cubicBezTo>
                  <a:pt x="1102" y="60110"/>
                  <a:pt x="1669" y="59943"/>
                  <a:pt x="1" y="60677"/>
                </a:cubicBezTo>
                <a:cubicBezTo>
                  <a:pt x="2102" y="60377"/>
                  <a:pt x="1035" y="60577"/>
                  <a:pt x="3103" y="60144"/>
                </a:cubicBezTo>
                <a:cubicBezTo>
                  <a:pt x="9941" y="58809"/>
                  <a:pt x="16613" y="57808"/>
                  <a:pt x="23551" y="57075"/>
                </a:cubicBezTo>
                <a:cubicBezTo>
                  <a:pt x="41464" y="55140"/>
                  <a:pt x="58409" y="54773"/>
                  <a:pt x="76422" y="54773"/>
                </a:cubicBezTo>
                <a:cubicBezTo>
                  <a:pt x="98271" y="54773"/>
                  <a:pt x="120287" y="55307"/>
                  <a:pt x="141835" y="58743"/>
                </a:cubicBezTo>
                <a:cubicBezTo>
                  <a:pt x="145438" y="59310"/>
                  <a:pt x="149307" y="60210"/>
                  <a:pt x="152810" y="60677"/>
                </a:cubicBezTo>
                <a:cubicBezTo>
                  <a:pt x="148040" y="58576"/>
                  <a:pt x="139734" y="56908"/>
                  <a:pt x="130894" y="55607"/>
                </a:cubicBezTo>
                <a:close/>
                <a:moveTo>
                  <a:pt x="127892" y="39062"/>
                </a:moveTo>
                <a:cubicBezTo>
                  <a:pt x="127892" y="38595"/>
                  <a:pt x="128292" y="38194"/>
                  <a:pt x="128759" y="38194"/>
                </a:cubicBezTo>
                <a:cubicBezTo>
                  <a:pt x="129226" y="38194"/>
                  <a:pt x="129627" y="38595"/>
                  <a:pt x="129627" y="39062"/>
                </a:cubicBezTo>
                <a:lnTo>
                  <a:pt x="129627" y="42064"/>
                </a:lnTo>
                <a:lnTo>
                  <a:pt x="127892" y="42064"/>
                </a:lnTo>
                <a:lnTo>
                  <a:pt x="127892" y="39062"/>
                </a:lnTo>
                <a:close/>
                <a:moveTo>
                  <a:pt x="127892" y="46300"/>
                </a:moveTo>
                <a:cubicBezTo>
                  <a:pt x="127892" y="45833"/>
                  <a:pt x="128292" y="45433"/>
                  <a:pt x="128759" y="45433"/>
                </a:cubicBezTo>
                <a:cubicBezTo>
                  <a:pt x="129226" y="45433"/>
                  <a:pt x="129627" y="45833"/>
                  <a:pt x="129627" y="46300"/>
                </a:cubicBezTo>
                <a:lnTo>
                  <a:pt x="129627" y="49302"/>
                </a:lnTo>
                <a:lnTo>
                  <a:pt x="127892" y="49302"/>
                </a:lnTo>
                <a:lnTo>
                  <a:pt x="127892" y="46300"/>
                </a:lnTo>
                <a:close/>
                <a:moveTo>
                  <a:pt x="125290" y="39062"/>
                </a:moveTo>
                <a:cubicBezTo>
                  <a:pt x="125290" y="38595"/>
                  <a:pt x="125691" y="38194"/>
                  <a:pt x="126158" y="38194"/>
                </a:cubicBezTo>
                <a:cubicBezTo>
                  <a:pt x="126625" y="38194"/>
                  <a:pt x="127025" y="38595"/>
                  <a:pt x="127025" y="39062"/>
                </a:cubicBezTo>
                <a:lnTo>
                  <a:pt x="127025" y="42064"/>
                </a:lnTo>
                <a:lnTo>
                  <a:pt x="125324" y="42064"/>
                </a:lnTo>
                <a:lnTo>
                  <a:pt x="125324" y="39062"/>
                </a:lnTo>
                <a:close/>
                <a:moveTo>
                  <a:pt x="125290" y="46300"/>
                </a:moveTo>
                <a:cubicBezTo>
                  <a:pt x="125290" y="45833"/>
                  <a:pt x="125691" y="45433"/>
                  <a:pt x="126158" y="45433"/>
                </a:cubicBezTo>
                <a:cubicBezTo>
                  <a:pt x="126625" y="45433"/>
                  <a:pt x="127025" y="45833"/>
                  <a:pt x="127025" y="46300"/>
                </a:cubicBezTo>
                <a:lnTo>
                  <a:pt x="127025" y="49302"/>
                </a:lnTo>
                <a:lnTo>
                  <a:pt x="125324" y="49302"/>
                </a:lnTo>
                <a:lnTo>
                  <a:pt x="125324" y="46300"/>
                </a:lnTo>
                <a:close/>
                <a:moveTo>
                  <a:pt x="124757" y="54806"/>
                </a:moveTo>
                <a:cubicBezTo>
                  <a:pt x="124256" y="54740"/>
                  <a:pt x="123756" y="54673"/>
                  <a:pt x="123256" y="54606"/>
                </a:cubicBezTo>
                <a:lnTo>
                  <a:pt x="124023" y="54606"/>
                </a:lnTo>
                <a:close/>
                <a:moveTo>
                  <a:pt x="119286" y="46634"/>
                </a:moveTo>
                <a:cubicBezTo>
                  <a:pt x="119786" y="46267"/>
                  <a:pt x="120554" y="45767"/>
                  <a:pt x="120654" y="44999"/>
                </a:cubicBezTo>
                <a:cubicBezTo>
                  <a:pt x="120787" y="45800"/>
                  <a:pt x="121488" y="46234"/>
                  <a:pt x="122021" y="46634"/>
                </a:cubicBezTo>
                <a:cubicBezTo>
                  <a:pt x="122288" y="46801"/>
                  <a:pt x="122355" y="47067"/>
                  <a:pt x="122355" y="47334"/>
                </a:cubicBezTo>
                <a:cubicBezTo>
                  <a:pt x="122388" y="47468"/>
                  <a:pt x="122388" y="47568"/>
                  <a:pt x="122388" y="47668"/>
                </a:cubicBezTo>
                <a:lnTo>
                  <a:pt x="122388" y="47668"/>
                </a:lnTo>
                <a:lnTo>
                  <a:pt x="122388" y="54506"/>
                </a:lnTo>
                <a:cubicBezTo>
                  <a:pt x="121221" y="54373"/>
                  <a:pt x="120087" y="54239"/>
                  <a:pt x="118952" y="54139"/>
                </a:cubicBezTo>
                <a:lnTo>
                  <a:pt x="118952" y="47668"/>
                </a:lnTo>
                <a:cubicBezTo>
                  <a:pt x="118952" y="47601"/>
                  <a:pt x="118952" y="47534"/>
                  <a:pt x="118952" y="47468"/>
                </a:cubicBezTo>
                <a:cubicBezTo>
                  <a:pt x="118952" y="47168"/>
                  <a:pt x="118986" y="46834"/>
                  <a:pt x="119286" y="46634"/>
                </a:cubicBezTo>
                <a:close/>
                <a:moveTo>
                  <a:pt x="114216" y="46634"/>
                </a:moveTo>
                <a:cubicBezTo>
                  <a:pt x="114716" y="46267"/>
                  <a:pt x="115483" y="45767"/>
                  <a:pt x="115583" y="44999"/>
                </a:cubicBezTo>
                <a:cubicBezTo>
                  <a:pt x="115717" y="45800"/>
                  <a:pt x="116417" y="46234"/>
                  <a:pt x="116951" y="46634"/>
                </a:cubicBezTo>
                <a:cubicBezTo>
                  <a:pt x="117218" y="46801"/>
                  <a:pt x="117285" y="47067"/>
                  <a:pt x="117285" y="47334"/>
                </a:cubicBezTo>
                <a:cubicBezTo>
                  <a:pt x="117318" y="47468"/>
                  <a:pt x="117318" y="47568"/>
                  <a:pt x="117318" y="47668"/>
                </a:cubicBezTo>
                <a:lnTo>
                  <a:pt x="117318" y="53939"/>
                </a:lnTo>
                <a:cubicBezTo>
                  <a:pt x="116150" y="53839"/>
                  <a:pt x="114983" y="53739"/>
                  <a:pt x="113882" y="53605"/>
                </a:cubicBezTo>
                <a:lnTo>
                  <a:pt x="113882" y="47668"/>
                </a:lnTo>
                <a:cubicBezTo>
                  <a:pt x="113882" y="47601"/>
                  <a:pt x="113882" y="47534"/>
                  <a:pt x="113882" y="47468"/>
                </a:cubicBezTo>
                <a:cubicBezTo>
                  <a:pt x="113849" y="47168"/>
                  <a:pt x="113916" y="46834"/>
                  <a:pt x="114216" y="46634"/>
                </a:cubicBezTo>
                <a:close/>
                <a:moveTo>
                  <a:pt x="109145" y="46634"/>
                </a:moveTo>
                <a:cubicBezTo>
                  <a:pt x="109646" y="46267"/>
                  <a:pt x="110413" y="45767"/>
                  <a:pt x="110513" y="44999"/>
                </a:cubicBezTo>
                <a:cubicBezTo>
                  <a:pt x="110647" y="45800"/>
                  <a:pt x="111347" y="46234"/>
                  <a:pt x="111881" y="46634"/>
                </a:cubicBezTo>
                <a:cubicBezTo>
                  <a:pt x="112148" y="46801"/>
                  <a:pt x="112214" y="47067"/>
                  <a:pt x="112214" y="47334"/>
                </a:cubicBezTo>
                <a:cubicBezTo>
                  <a:pt x="112214" y="47468"/>
                  <a:pt x="112248" y="47568"/>
                  <a:pt x="112248" y="47668"/>
                </a:cubicBezTo>
                <a:lnTo>
                  <a:pt x="112248" y="53472"/>
                </a:lnTo>
                <a:cubicBezTo>
                  <a:pt x="111047" y="53372"/>
                  <a:pt x="109913" y="53272"/>
                  <a:pt x="108812" y="53172"/>
                </a:cubicBezTo>
                <a:lnTo>
                  <a:pt x="108812" y="47668"/>
                </a:lnTo>
                <a:cubicBezTo>
                  <a:pt x="108812" y="47601"/>
                  <a:pt x="108812" y="47534"/>
                  <a:pt x="108812" y="47468"/>
                </a:cubicBezTo>
                <a:cubicBezTo>
                  <a:pt x="108779" y="47168"/>
                  <a:pt x="108845" y="46834"/>
                  <a:pt x="109145" y="46634"/>
                </a:cubicBezTo>
                <a:close/>
                <a:moveTo>
                  <a:pt x="104042" y="46634"/>
                </a:moveTo>
                <a:cubicBezTo>
                  <a:pt x="104576" y="46267"/>
                  <a:pt x="105343" y="45767"/>
                  <a:pt x="105443" y="44999"/>
                </a:cubicBezTo>
                <a:cubicBezTo>
                  <a:pt x="105543" y="45800"/>
                  <a:pt x="106277" y="46234"/>
                  <a:pt x="106810" y="46634"/>
                </a:cubicBezTo>
                <a:cubicBezTo>
                  <a:pt x="107044" y="46801"/>
                  <a:pt x="107144" y="47067"/>
                  <a:pt x="107144" y="47334"/>
                </a:cubicBezTo>
                <a:cubicBezTo>
                  <a:pt x="107144" y="47468"/>
                  <a:pt x="107144" y="47568"/>
                  <a:pt x="107144" y="47668"/>
                </a:cubicBezTo>
                <a:lnTo>
                  <a:pt x="107144" y="53038"/>
                </a:lnTo>
                <a:cubicBezTo>
                  <a:pt x="105943" y="52938"/>
                  <a:pt x="104809" y="52872"/>
                  <a:pt x="103742" y="52805"/>
                </a:cubicBezTo>
                <a:lnTo>
                  <a:pt x="103742" y="47668"/>
                </a:lnTo>
                <a:cubicBezTo>
                  <a:pt x="103742" y="47635"/>
                  <a:pt x="103742" y="47534"/>
                  <a:pt x="103742" y="47468"/>
                </a:cubicBezTo>
                <a:cubicBezTo>
                  <a:pt x="103708" y="47168"/>
                  <a:pt x="103775" y="46834"/>
                  <a:pt x="104042" y="46634"/>
                </a:cubicBezTo>
                <a:close/>
                <a:moveTo>
                  <a:pt x="86996" y="35226"/>
                </a:moveTo>
                <a:cubicBezTo>
                  <a:pt x="87196" y="36793"/>
                  <a:pt x="88731" y="37761"/>
                  <a:pt x="89798" y="38495"/>
                </a:cubicBezTo>
                <a:cubicBezTo>
                  <a:pt x="90399" y="38928"/>
                  <a:pt x="90499" y="39595"/>
                  <a:pt x="90432" y="40196"/>
                </a:cubicBezTo>
                <a:cubicBezTo>
                  <a:pt x="90432" y="40363"/>
                  <a:pt x="90432" y="40496"/>
                  <a:pt x="90432" y="40630"/>
                </a:cubicBezTo>
                <a:lnTo>
                  <a:pt x="90432" y="52104"/>
                </a:lnTo>
                <a:cubicBezTo>
                  <a:pt x="88130" y="52004"/>
                  <a:pt x="85829" y="51938"/>
                  <a:pt x="83527" y="51904"/>
                </a:cubicBezTo>
                <a:lnTo>
                  <a:pt x="83527" y="40630"/>
                </a:lnTo>
                <a:cubicBezTo>
                  <a:pt x="83527" y="40429"/>
                  <a:pt x="83527" y="40163"/>
                  <a:pt x="83594" y="39896"/>
                </a:cubicBezTo>
                <a:cubicBezTo>
                  <a:pt x="83594" y="39395"/>
                  <a:pt x="83727" y="38828"/>
                  <a:pt x="84228" y="38495"/>
                </a:cubicBezTo>
                <a:cubicBezTo>
                  <a:pt x="85328" y="37727"/>
                  <a:pt x="86763" y="36827"/>
                  <a:pt x="86996" y="35226"/>
                </a:cubicBezTo>
                <a:close/>
                <a:moveTo>
                  <a:pt x="82793" y="26753"/>
                </a:moveTo>
                <a:cubicBezTo>
                  <a:pt x="82793" y="26086"/>
                  <a:pt x="83360" y="25519"/>
                  <a:pt x="84028" y="25519"/>
                </a:cubicBezTo>
                <a:cubicBezTo>
                  <a:pt x="84728" y="25519"/>
                  <a:pt x="85295" y="26086"/>
                  <a:pt x="85295" y="26753"/>
                </a:cubicBezTo>
                <a:lnTo>
                  <a:pt x="85295" y="31189"/>
                </a:lnTo>
                <a:lnTo>
                  <a:pt x="82793" y="31189"/>
                </a:lnTo>
                <a:lnTo>
                  <a:pt x="82793" y="26753"/>
                </a:lnTo>
                <a:close/>
                <a:moveTo>
                  <a:pt x="78957" y="26753"/>
                </a:moveTo>
                <a:cubicBezTo>
                  <a:pt x="78957" y="26086"/>
                  <a:pt x="79524" y="25519"/>
                  <a:pt x="80225" y="25519"/>
                </a:cubicBezTo>
                <a:cubicBezTo>
                  <a:pt x="80925" y="25519"/>
                  <a:pt x="81492" y="26086"/>
                  <a:pt x="81492" y="26753"/>
                </a:cubicBezTo>
                <a:lnTo>
                  <a:pt x="81492" y="31189"/>
                </a:lnTo>
                <a:lnTo>
                  <a:pt x="78957" y="31189"/>
                </a:lnTo>
                <a:lnTo>
                  <a:pt x="78957" y="26753"/>
                </a:lnTo>
                <a:close/>
                <a:moveTo>
                  <a:pt x="75155" y="26753"/>
                </a:moveTo>
                <a:cubicBezTo>
                  <a:pt x="75155" y="26086"/>
                  <a:pt x="75722" y="25519"/>
                  <a:pt x="76422" y="25519"/>
                </a:cubicBezTo>
                <a:cubicBezTo>
                  <a:pt x="77123" y="25519"/>
                  <a:pt x="77690" y="26086"/>
                  <a:pt x="77690" y="26753"/>
                </a:cubicBezTo>
                <a:lnTo>
                  <a:pt x="77690" y="31189"/>
                </a:lnTo>
                <a:lnTo>
                  <a:pt x="75155" y="31189"/>
                </a:lnTo>
                <a:close/>
                <a:moveTo>
                  <a:pt x="71352" y="26753"/>
                </a:moveTo>
                <a:cubicBezTo>
                  <a:pt x="71352" y="26086"/>
                  <a:pt x="71919" y="25519"/>
                  <a:pt x="72619" y="25519"/>
                </a:cubicBezTo>
                <a:cubicBezTo>
                  <a:pt x="73320" y="25519"/>
                  <a:pt x="73887" y="26086"/>
                  <a:pt x="73887" y="26753"/>
                </a:cubicBezTo>
                <a:lnTo>
                  <a:pt x="73887" y="31189"/>
                </a:lnTo>
                <a:lnTo>
                  <a:pt x="71352" y="31189"/>
                </a:lnTo>
                <a:close/>
                <a:moveTo>
                  <a:pt x="67549" y="26753"/>
                </a:moveTo>
                <a:cubicBezTo>
                  <a:pt x="67549" y="26086"/>
                  <a:pt x="68116" y="25519"/>
                  <a:pt x="68817" y="25519"/>
                </a:cubicBezTo>
                <a:cubicBezTo>
                  <a:pt x="69484" y="25519"/>
                  <a:pt x="70051" y="26086"/>
                  <a:pt x="70051" y="26753"/>
                </a:cubicBezTo>
                <a:lnTo>
                  <a:pt x="70051" y="31189"/>
                </a:lnTo>
                <a:lnTo>
                  <a:pt x="67549" y="31189"/>
                </a:lnTo>
                <a:close/>
                <a:moveTo>
                  <a:pt x="50770" y="47334"/>
                </a:moveTo>
                <a:cubicBezTo>
                  <a:pt x="50770" y="47067"/>
                  <a:pt x="50871" y="46801"/>
                  <a:pt x="51104" y="46634"/>
                </a:cubicBezTo>
                <a:cubicBezTo>
                  <a:pt x="51638" y="46234"/>
                  <a:pt x="52372" y="45800"/>
                  <a:pt x="52472" y="44999"/>
                </a:cubicBezTo>
                <a:cubicBezTo>
                  <a:pt x="52572" y="45767"/>
                  <a:pt x="53339" y="46267"/>
                  <a:pt x="53873" y="46634"/>
                </a:cubicBezTo>
                <a:cubicBezTo>
                  <a:pt x="54173" y="46834"/>
                  <a:pt x="54206" y="47168"/>
                  <a:pt x="54173" y="47468"/>
                </a:cubicBezTo>
                <a:cubicBezTo>
                  <a:pt x="54173" y="47534"/>
                  <a:pt x="54173" y="47601"/>
                  <a:pt x="54173" y="47668"/>
                </a:cubicBezTo>
                <a:lnTo>
                  <a:pt x="54173" y="52471"/>
                </a:lnTo>
                <a:cubicBezTo>
                  <a:pt x="53072" y="52538"/>
                  <a:pt x="51905" y="52605"/>
                  <a:pt x="50770" y="52671"/>
                </a:cubicBezTo>
                <a:lnTo>
                  <a:pt x="50770" y="47668"/>
                </a:lnTo>
                <a:cubicBezTo>
                  <a:pt x="50770" y="47568"/>
                  <a:pt x="50770" y="47468"/>
                  <a:pt x="50770" y="47334"/>
                </a:cubicBezTo>
                <a:close/>
                <a:moveTo>
                  <a:pt x="45700" y="47334"/>
                </a:moveTo>
                <a:cubicBezTo>
                  <a:pt x="45700" y="47067"/>
                  <a:pt x="45800" y="46801"/>
                  <a:pt x="46034" y="46634"/>
                </a:cubicBezTo>
                <a:cubicBezTo>
                  <a:pt x="46567" y="46234"/>
                  <a:pt x="47301" y="45800"/>
                  <a:pt x="47401" y="44999"/>
                </a:cubicBezTo>
                <a:cubicBezTo>
                  <a:pt x="47501" y="45767"/>
                  <a:pt x="48269" y="46267"/>
                  <a:pt x="48802" y="46634"/>
                </a:cubicBezTo>
                <a:cubicBezTo>
                  <a:pt x="49103" y="46834"/>
                  <a:pt x="49136" y="47168"/>
                  <a:pt x="49103" y="47468"/>
                </a:cubicBezTo>
                <a:cubicBezTo>
                  <a:pt x="49103" y="47534"/>
                  <a:pt x="49103" y="47601"/>
                  <a:pt x="49103" y="47668"/>
                </a:cubicBezTo>
                <a:lnTo>
                  <a:pt x="49103" y="52772"/>
                </a:lnTo>
                <a:cubicBezTo>
                  <a:pt x="47968" y="52872"/>
                  <a:pt x="46834" y="52938"/>
                  <a:pt x="45700" y="53038"/>
                </a:cubicBezTo>
                <a:lnTo>
                  <a:pt x="45700" y="47668"/>
                </a:lnTo>
                <a:cubicBezTo>
                  <a:pt x="45700" y="47568"/>
                  <a:pt x="45700" y="47468"/>
                  <a:pt x="45700" y="47334"/>
                </a:cubicBezTo>
                <a:close/>
                <a:moveTo>
                  <a:pt x="40630" y="47334"/>
                </a:moveTo>
                <a:cubicBezTo>
                  <a:pt x="40630" y="47067"/>
                  <a:pt x="40697" y="46801"/>
                  <a:pt x="40963" y="46634"/>
                </a:cubicBezTo>
                <a:cubicBezTo>
                  <a:pt x="41497" y="46234"/>
                  <a:pt x="42231" y="45800"/>
                  <a:pt x="42331" y="44999"/>
                </a:cubicBezTo>
                <a:cubicBezTo>
                  <a:pt x="42431" y="45767"/>
                  <a:pt x="43198" y="46267"/>
                  <a:pt x="43732" y="46634"/>
                </a:cubicBezTo>
                <a:cubicBezTo>
                  <a:pt x="43999" y="46834"/>
                  <a:pt x="44066" y="47168"/>
                  <a:pt x="44032" y="47468"/>
                </a:cubicBezTo>
                <a:cubicBezTo>
                  <a:pt x="44032" y="47534"/>
                  <a:pt x="44032" y="47601"/>
                  <a:pt x="44032" y="47668"/>
                </a:cubicBezTo>
                <a:lnTo>
                  <a:pt x="44032" y="47668"/>
                </a:lnTo>
                <a:lnTo>
                  <a:pt x="44032" y="53138"/>
                </a:lnTo>
                <a:cubicBezTo>
                  <a:pt x="42898" y="53239"/>
                  <a:pt x="41764" y="53339"/>
                  <a:pt x="40597" y="53439"/>
                </a:cubicBezTo>
                <a:lnTo>
                  <a:pt x="40597" y="47668"/>
                </a:lnTo>
                <a:cubicBezTo>
                  <a:pt x="40597" y="47568"/>
                  <a:pt x="40630" y="47468"/>
                  <a:pt x="40630" y="47334"/>
                </a:cubicBezTo>
                <a:close/>
                <a:moveTo>
                  <a:pt x="35560" y="47334"/>
                </a:moveTo>
                <a:cubicBezTo>
                  <a:pt x="35560" y="47067"/>
                  <a:pt x="35626" y="46801"/>
                  <a:pt x="35893" y="46634"/>
                </a:cubicBezTo>
                <a:cubicBezTo>
                  <a:pt x="36427" y="46234"/>
                  <a:pt x="37127" y="45800"/>
                  <a:pt x="37261" y="44999"/>
                </a:cubicBezTo>
                <a:cubicBezTo>
                  <a:pt x="37361" y="45767"/>
                  <a:pt x="38128" y="46267"/>
                  <a:pt x="38628" y="46634"/>
                </a:cubicBezTo>
                <a:cubicBezTo>
                  <a:pt x="38929" y="46834"/>
                  <a:pt x="38995" y="47168"/>
                  <a:pt x="38962" y="47468"/>
                </a:cubicBezTo>
                <a:cubicBezTo>
                  <a:pt x="38962" y="47534"/>
                  <a:pt x="38962" y="47601"/>
                  <a:pt x="38962" y="47668"/>
                </a:cubicBezTo>
                <a:lnTo>
                  <a:pt x="38962" y="53572"/>
                </a:lnTo>
                <a:cubicBezTo>
                  <a:pt x="37828" y="53672"/>
                  <a:pt x="36694" y="53806"/>
                  <a:pt x="35526" y="53906"/>
                </a:cubicBezTo>
                <a:lnTo>
                  <a:pt x="35526" y="47668"/>
                </a:lnTo>
                <a:cubicBezTo>
                  <a:pt x="35526" y="47568"/>
                  <a:pt x="35526" y="47468"/>
                  <a:pt x="35560" y="47334"/>
                </a:cubicBezTo>
                <a:close/>
                <a:moveTo>
                  <a:pt x="30489" y="47334"/>
                </a:moveTo>
                <a:cubicBezTo>
                  <a:pt x="30489" y="47067"/>
                  <a:pt x="30556" y="46801"/>
                  <a:pt x="30823" y="46634"/>
                </a:cubicBezTo>
                <a:cubicBezTo>
                  <a:pt x="31357" y="46234"/>
                  <a:pt x="32057" y="45800"/>
                  <a:pt x="32191" y="44999"/>
                </a:cubicBezTo>
                <a:cubicBezTo>
                  <a:pt x="32291" y="45767"/>
                  <a:pt x="33058" y="46267"/>
                  <a:pt x="33558" y="46634"/>
                </a:cubicBezTo>
                <a:cubicBezTo>
                  <a:pt x="33858" y="46834"/>
                  <a:pt x="33925" y="47168"/>
                  <a:pt x="33892" y="47468"/>
                </a:cubicBezTo>
                <a:cubicBezTo>
                  <a:pt x="33892" y="47534"/>
                  <a:pt x="33892" y="47601"/>
                  <a:pt x="33892" y="47668"/>
                </a:cubicBezTo>
                <a:lnTo>
                  <a:pt x="33892" y="54072"/>
                </a:lnTo>
                <a:cubicBezTo>
                  <a:pt x="32758" y="54206"/>
                  <a:pt x="31590" y="54306"/>
                  <a:pt x="30456" y="54439"/>
                </a:cubicBezTo>
                <a:lnTo>
                  <a:pt x="30456" y="47668"/>
                </a:lnTo>
                <a:cubicBezTo>
                  <a:pt x="30456" y="47568"/>
                  <a:pt x="30456" y="47468"/>
                  <a:pt x="30489" y="47334"/>
                </a:cubicBezTo>
                <a:close/>
                <a:moveTo>
                  <a:pt x="25819" y="39062"/>
                </a:moveTo>
                <a:cubicBezTo>
                  <a:pt x="25819" y="38595"/>
                  <a:pt x="26220" y="38194"/>
                  <a:pt x="26687" y="38194"/>
                </a:cubicBezTo>
                <a:cubicBezTo>
                  <a:pt x="27154" y="38194"/>
                  <a:pt x="27554" y="38595"/>
                  <a:pt x="27554" y="39062"/>
                </a:cubicBezTo>
                <a:lnTo>
                  <a:pt x="27554" y="42064"/>
                </a:lnTo>
                <a:lnTo>
                  <a:pt x="25819" y="42064"/>
                </a:lnTo>
                <a:lnTo>
                  <a:pt x="25819" y="39062"/>
                </a:lnTo>
                <a:close/>
                <a:moveTo>
                  <a:pt x="25819" y="46300"/>
                </a:moveTo>
                <a:cubicBezTo>
                  <a:pt x="25819" y="45833"/>
                  <a:pt x="26220" y="45433"/>
                  <a:pt x="26687" y="45433"/>
                </a:cubicBezTo>
                <a:cubicBezTo>
                  <a:pt x="27154" y="45433"/>
                  <a:pt x="27554" y="45833"/>
                  <a:pt x="27554" y="46300"/>
                </a:cubicBezTo>
                <a:lnTo>
                  <a:pt x="27554" y="49302"/>
                </a:lnTo>
                <a:lnTo>
                  <a:pt x="25819" y="49302"/>
                </a:lnTo>
                <a:lnTo>
                  <a:pt x="25819" y="46300"/>
                </a:lnTo>
                <a:close/>
                <a:moveTo>
                  <a:pt x="23251" y="39062"/>
                </a:moveTo>
                <a:cubicBezTo>
                  <a:pt x="23251" y="38595"/>
                  <a:pt x="23618" y="38194"/>
                  <a:pt x="24085" y="38194"/>
                </a:cubicBezTo>
                <a:cubicBezTo>
                  <a:pt x="24585" y="38194"/>
                  <a:pt x="24952" y="38595"/>
                  <a:pt x="24952" y="39062"/>
                </a:cubicBezTo>
                <a:lnTo>
                  <a:pt x="24952" y="42064"/>
                </a:lnTo>
                <a:lnTo>
                  <a:pt x="23251" y="42064"/>
                </a:lnTo>
                <a:lnTo>
                  <a:pt x="23251" y="39062"/>
                </a:lnTo>
                <a:close/>
                <a:moveTo>
                  <a:pt x="23251" y="46300"/>
                </a:moveTo>
                <a:cubicBezTo>
                  <a:pt x="23251" y="45833"/>
                  <a:pt x="23618" y="45433"/>
                  <a:pt x="24085" y="45433"/>
                </a:cubicBezTo>
                <a:cubicBezTo>
                  <a:pt x="24585" y="45433"/>
                  <a:pt x="24952" y="45833"/>
                  <a:pt x="24952" y="46300"/>
                </a:cubicBezTo>
                <a:lnTo>
                  <a:pt x="24952" y="49302"/>
                </a:lnTo>
                <a:lnTo>
                  <a:pt x="23251" y="49302"/>
                </a:lnTo>
                <a:lnTo>
                  <a:pt x="23251" y="46300"/>
                </a:lnTo>
                <a:close/>
                <a:moveTo>
                  <a:pt x="28821" y="54606"/>
                </a:moveTo>
                <a:lnTo>
                  <a:pt x="29122" y="54606"/>
                </a:lnTo>
                <a:cubicBezTo>
                  <a:pt x="28955" y="54640"/>
                  <a:pt x="28755" y="54673"/>
                  <a:pt x="28588" y="54673"/>
                </a:cubicBezTo>
                <a:close/>
                <a:moveTo>
                  <a:pt x="62412" y="52104"/>
                </a:moveTo>
                <a:lnTo>
                  <a:pt x="62412" y="40630"/>
                </a:lnTo>
                <a:cubicBezTo>
                  <a:pt x="62412" y="40429"/>
                  <a:pt x="62412" y="40163"/>
                  <a:pt x="62445" y="39896"/>
                </a:cubicBezTo>
                <a:cubicBezTo>
                  <a:pt x="62445" y="39395"/>
                  <a:pt x="62612" y="38828"/>
                  <a:pt x="63113" y="38495"/>
                </a:cubicBezTo>
                <a:cubicBezTo>
                  <a:pt x="64180" y="37727"/>
                  <a:pt x="65648" y="36827"/>
                  <a:pt x="65848" y="35226"/>
                </a:cubicBezTo>
                <a:cubicBezTo>
                  <a:pt x="66081" y="36760"/>
                  <a:pt x="67616" y="37761"/>
                  <a:pt x="68683" y="38495"/>
                </a:cubicBezTo>
                <a:cubicBezTo>
                  <a:pt x="69250" y="38928"/>
                  <a:pt x="69350" y="39595"/>
                  <a:pt x="69317" y="40196"/>
                </a:cubicBezTo>
                <a:cubicBezTo>
                  <a:pt x="69317" y="40363"/>
                  <a:pt x="69317" y="40496"/>
                  <a:pt x="69317" y="40630"/>
                </a:cubicBezTo>
                <a:lnTo>
                  <a:pt x="69317" y="51904"/>
                </a:lnTo>
                <a:cubicBezTo>
                  <a:pt x="68150" y="51904"/>
                  <a:pt x="67015" y="51938"/>
                  <a:pt x="65815" y="51971"/>
                </a:cubicBezTo>
                <a:cubicBezTo>
                  <a:pt x="64747" y="52004"/>
                  <a:pt x="63580" y="52038"/>
                  <a:pt x="62412" y="52104"/>
                </a:cubicBezTo>
                <a:close/>
                <a:moveTo>
                  <a:pt x="72619" y="51838"/>
                </a:moveTo>
                <a:lnTo>
                  <a:pt x="72619" y="39229"/>
                </a:lnTo>
                <a:cubicBezTo>
                  <a:pt x="72619" y="38995"/>
                  <a:pt x="72619" y="38728"/>
                  <a:pt x="72686" y="38428"/>
                </a:cubicBezTo>
                <a:cubicBezTo>
                  <a:pt x="72686" y="37861"/>
                  <a:pt x="72853" y="37260"/>
                  <a:pt x="73387" y="36894"/>
                </a:cubicBezTo>
                <a:cubicBezTo>
                  <a:pt x="74587" y="36026"/>
                  <a:pt x="76189" y="35059"/>
                  <a:pt x="76422" y="33291"/>
                </a:cubicBezTo>
                <a:cubicBezTo>
                  <a:pt x="76656" y="34992"/>
                  <a:pt x="78357" y="36060"/>
                  <a:pt x="79524" y="36894"/>
                </a:cubicBezTo>
                <a:cubicBezTo>
                  <a:pt x="80158" y="37361"/>
                  <a:pt x="80292" y="38094"/>
                  <a:pt x="80225" y="38762"/>
                </a:cubicBezTo>
                <a:cubicBezTo>
                  <a:pt x="80225" y="38928"/>
                  <a:pt x="80225" y="39095"/>
                  <a:pt x="80225" y="39229"/>
                </a:cubicBezTo>
                <a:lnTo>
                  <a:pt x="80225" y="51838"/>
                </a:lnTo>
                <a:cubicBezTo>
                  <a:pt x="77690" y="51804"/>
                  <a:pt x="75155" y="51838"/>
                  <a:pt x="72619" y="51838"/>
                </a:cubicBezTo>
                <a:close/>
                <a:moveTo>
                  <a:pt x="98671" y="52471"/>
                </a:moveTo>
                <a:lnTo>
                  <a:pt x="98671" y="47668"/>
                </a:lnTo>
                <a:cubicBezTo>
                  <a:pt x="98671" y="47635"/>
                  <a:pt x="98671" y="47534"/>
                  <a:pt x="98671" y="47468"/>
                </a:cubicBezTo>
                <a:cubicBezTo>
                  <a:pt x="98638" y="47168"/>
                  <a:pt x="98671" y="46834"/>
                  <a:pt x="98972" y="46634"/>
                </a:cubicBezTo>
                <a:cubicBezTo>
                  <a:pt x="99505" y="46267"/>
                  <a:pt x="100272" y="45767"/>
                  <a:pt x="100373" y="44999"/>
                </a:cubicBezTo>
                <a:cubicBezTo>
                  <a:pt x="100473" y="45800"/>
                  <a:pt x="101206" y="46234"/>
                  <a:pt x="101740" y="46634"/>
                </a:cubicBezTo>
                <a:cubicBezTo>
                  <a:pt x="101974" y="46801"/>
                  <a:pt x="102074" y="47067"/>
                  <a:pt x="102074" y="47334"/>
                </a:cubicBezTo>
                <a:cubicBezTo>
                  <a:pt x="102074" y="47468"/>
                  <a:pt x="102074" y="47568"/>
                  <a:pt x="102074" y="47668"/>
                </a:cubicBezTo>
                <a:lnTo>
                  <a:pt x="102074" y="52671"/>
                </a:lnTo>
                <a:cubicBezTo>
                  <a:pt x="101874" y="52671"/>
                  <a:pt x="101673" y="52638"/>
                  <a:pt x="101473" y="52638"/>
                </a:cubicBezTo>
                <a:cubicBezTo>
                  <a:pt x="100539" y="52571"/>
                  <a:pt x="99605" y="52538"/>
                  <a:pt x="98671" y="524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/>
          <p:nvPr>
            <p:ph type="ctrTitle"/>
          </p:nvPr>
        </p:nvSpPr>
        <p:spPr>
          <a:xfrm>
            <a:off x="1785300" y="1690389"/>
            <a:ext cx="5573400" cy="14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905725" y="3037911"/>
            <a:ext cx="53325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16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0"/>
            <a:ext cx="9144259" cy="5143463"/>
          </a:xfrm>
          <a:custGeom>
            <a:rect b="b" l="l" r="r" t="t"/>
            <a:pathLst>
              <a:path extrusionOk="0" h="123123" w="24631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23"/>
          <p:cNvGrpSpPr/>
          <p:nvPr/>
        </p:nvGrpSpPr>
        <p:grpSpPr>
          <a:xfrm rot="-5400000">
            <a:off x="1" y="-1"/>
            <a:ext cx="1304277" cy="1306311"/>
            <a:chOff x="7839776" y="-1"/>
            <a:chExt cx="1304277" cy="1306311"/>
          </a:xfrm>
        </p:grpSpPr>
        <p:sp>
          <p:nvSpPr>
            <p:cNvPr id="129" name="Google Shape;129;p23"/>
            <p:cNvSpPr/>
            <p:nvPr/>
          </p:nvSpPr>
          <p:spPr>
            <a:xfrm>
              <a:off x="849192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783977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8491926" y="6531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23"/>
          <p:cNvGrpSpPr/>
          <p:nvPr/>
        </p:nvGrpSpPr>
        <p:grpSpPr>
          <a:xfrm rot="10800000">
            <a:off x="7839726" y="12"/>
            <a:ext cx="1304277" cy="1306311"/>
            <a:chOff x="1" y="3837199"/>
            <a:chExt cx="1304277" cy="1306311"/>
          </a:xfrm>
        </p:grpSpPr>
        <p:sp>
          <p:nvSpPr>
            <p:cNvPr id="133" name="Google Shape;133;p23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 ">
  <p:cSld name="CUSTOM_17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/>
          <p:nvPr/>
        </p:nvSpPr>
        <p:spPr>
          <a:xfrm flipH="1" rot="10800000">
            <a:off x="0" y="0"/>
            <a:ext cx="9144259" cy="5143463"/>
          </a:xfrm>
          <a:custGeom>
            <a:rect b="b" l="l" r="r" t="t"/>
            <a:pathLst>
              <a:path extrusionOk="0" h="123123" w="24631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24"/>
          <p:cNvGrpSpPr/>
          <p:nvPr/>
        </p:nvGrpSpPr>
        <p:grpSpPr>
          <a:xfrm flipH="1" rot="-5400000">
            <a:off x="1" y="3837153"/>
            <a:ext cx="1304277" cy="1306311"/>
            <a:chOff x="7839776" y="-1"/>
            <a:chExt cx="1304277" cy="1306311"/>
          </a:xfrm>
        </p:grpSpPr>
        <p:sp>
          <p:nvSpPr>
            <p:cNvPr id="139" name="Google Shape;139;p24"/>
            <p:cNvSpPr/>
            <p:nvPr/>
          </p:nvSpPr>
          <p:spPr>
            <a:xfrm>
              <a:off x="849192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783977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8491926" y="6531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24"/>
          <p:cNvGrpSpPr/>
          <p:nvPr/>
        </p:nvGrpSpPr>
        <p:grpSpPr>
          <a:xfrm flipH="1">
            <a:off x="7839726" y="3837141"/>
            <a:ext cx="1304277" cy="1306311"/>
            <a:chOff x="1" y="3837199"/>
            <a:chExt cx="1304277" cy="1306311"/>
          </a:xfrm>
        </p:grpSpPr>
        <p:sp>
          <p:nvSpPr>
            <p:cNvPr id="143" name="Google Shape;143;p24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/>
          <p:nvPr/>
        </p:nvSpPr>
        <p:spPr>
          <a:xfrm>
            <a:off x="0" y="0"/>
            <a:ext cx="9144259" cy="5143463"/>
          </a:xfrm>
          <a:custGeom>
            <a:rect b="b" l="l" r="r" t="t"/>
            <a:pathLst>
              <a:path extrusionOk="0" h="123123" w="24631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 txBox="1"/>
          <p:nvPr>
            <p:ph idx="1" type="body"/>
          </p:nvPr>
        </p:nvSpPr>
        <p:spPr>
          <a:xfrm>
            <a:off x="720000" y="1071977"/>
            <a:ext cx="7704000" cy="3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type="title"/>
          </p:nvPr>
        </p:nvSpPr>
        <p:spPr>
          <a:xfrm>
            <a:off x="720000" y="541975"/>
            <a:ext cx="7704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0"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8" name="Google Shape;18;p14"/>
          <p:cNvGrpSpPr/>
          <p:nvPr/>
        </p:nvGrpSpPr>
        <p:grpSpPr>
          <a:xfrm flipH="1">
            <a:off x="1" y="-1"/>
            <a:ext cx="1304277" cy="1306311"/>
            <a:chOff x="7839776" y="-1"/>
            <a:chExt cx="1304277" cy="1306311"/>
          </a:xfrm>
        </p:grpSpPr>
        <p:sp>
          <p:nvSpPr>
            <p:cNvPr id="19" name="Google Shape;19;p14"/>
            <p:cNvSpPr/>
            <p:nvPr/>
          </p:nvSpPr>
          <p:spPr>
            <a:xfrm>
              <a:off x="849192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783977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8491926" y="6531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14"/>
          <p:cNvGrpSpPr/>
          <p:nvPr/>
        </p:nvGrpSpPr>
        <p:grpSpPr>
          <a:xfrm flipH="1">
            <a:off x="7839776" y="3837199"/>
            <a:ext cx="1304277" cy="1306311"/>
            <a:chOff x="1" y="3837199"/>
            <a:chExt cx="1304277" cy="1306311"/>
          </a:xfrm>
        </p:grpSpPr>
        <p:sp>
          <p:nvSpPr>
            <p:cNvPr id="23" name="Google Shape;23;p14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4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4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0" y="0"/>
            <a:ext cx="9144259" cy="5143463"/>
          </a:xfrm>
          <a:custGeom>
            <a:rect b="b" l="l" r="r" t="t"/>
            <a:pathLst>
              <a:path extrusionOk="0" h="123123" w="24631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/>
          <p:nvPr>
            <p:ph idx="1" type="subTitle"/>
          </p:nvPr>
        </p:nvSpPr>
        <p:spPr>
          <a:xfrm>
            <a:off x="1352300" y="1654019"/>
            <a:ext cx="24801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500">
                <a:latin typeface="Redressed"/>
                <a:ea typeface="Redressed"/>
                <a:cs typeface="Redressed"/>
                <a:sym typeface="Redres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2" type="subTitle"/>
          </p:nvPr>
        </p:nvSpPr>
        <p:spPr>
          <a:xfrm>
            <a:off x="1352300" y="2000694"/>
            <a:ext cx="24801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1352300" y="1260269"/>
            <a:ext cx="7749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" name="Google Shape;31;p15"/>
          <p:cNvSpPr txBox="1"/>
          <p:nvPr>
            <p:ph idx="3" type="subTitle"/>
          </p:nvPr>
        </p:nvSpPr>
        <p:spPr>
          <a:xfrm>
            <a:off x="1352300" y="3276219"/>
            <a:ext cx="24801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500">
                <a:latin typeface="Redressed"/>
                <a:ea typeface="Redressed"/>
                <a:cs typeface="Redressed"/>
                <a:sym typeface="Redres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4" type="subTitle"/>
          </p:nvPr>
        </p:nvSpPr>
        <p:spPr>
          <a:xfrm>
            <a:off x="1352300" y="3622894"/>
            <a:ext cx="24801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5" type="title"/>
          </p:nvPr>
        </p:nvSpPr>
        <p:spPr>
          <a:xfrm>
            <a:off x="1352300" y="2882469"/>
            <a:ext cx="7749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" name="Google Shape;34;p15"/>
          <p:cNvSpPr txBox="1"/>
          <p:nvPr>
            <p:ph idx="6" type="subTitle"/>
          </p:nvPr>
        </p:nvSpPr>
        <p:spPr>
          <a:xfrm>
            <a:off x="5311600" y="1654019"/>
            <a:ext cx="24801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500">
                <a:latin typeface="Redressed"/>
                <a:ea typeface="Redressed"/>
                <a:cs typeface="Redressed"/>
                <a:sym typeface="Redres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7" type="subTitle"/>
          </p:nvPr>
        </p:nvSpPr>
        <p:spPr>
          <a:xfrm>
            <a:off x="5311600" y="2000694"/>
            <a:ext cx="24801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8" type="title"/>
          </p:nvPr>
        </p:nvSpPr>
        <p:spPr>
          <a:xfrm>
            <a:off x="5392726" y="1260269"/>
            <a:ext cx="7749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7" name="Google Shape;37;p15"/>
          <p:cNvSpPr txBox="1"/>
          <p:nvPr>
            <p:ph idx="9" type="subTitle"/>
          </p:nvPr>
        </p:nvSpPr>
        <p:spPr>
          <a:xfrm>
            <a:off x="5311600" y="3276219"/>
            <a:ext cx="24801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500">
                <a:latin typeface="Redressed"/>
                <a:ea typeface="Redressed"/>
                <a:cs typeface="Redressed"/>
                <a:sym typeface="Redres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3" type="subTitle"/>
          </p:nvPr>
        </p:nvSpPr>
        <p:spPr>
          <a:xfrm>
            <a:off x="5311600" y="3622894"/>
            <a:ext cx="24801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4" type="title"/>
          </p:nvPr>
        </p:nvSpPr>
        <p:spPr>
          <a:xfrm>
            <a:off x="5392726" y="2882469"/>
            <a:ext cx="7749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15"/>
          <p:cNvSpPr txBox="1"/>
          <p:nvPr>
            <p:ph idx="15" type="title"/>
          </p:nvPr>
        </p:nvSpPr>
        <p:spPr>
          <a:xfrm>
            <a:off x="720000" y="541975"/>
            <a:ext cx="7704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0"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1" name="Google Shape;41;p15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42" name="Google Shape;42;p15"/>
            <p:cNvSpPr/>
            <p:nvPr/>
          </p:nvSpPr>
          <p:spPr>
            <a:xfrm>
              <a:off x="849192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783977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5"/>
            <p:cNvSpPr/>
            <p:nvPr/>
          </p:nvSpPr>
          <p:spPr>
            <a:xfrm>
              <a:off x="8491926" y="6531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15"/>
          <p:cNvGrpSpPr/>
          <p:nvPr/>
        </p:nvGrpSpPr>
        <p:grpSpPr>
          <a:xfrm>
            <a:off x="1" y="3837199"/>
            <a:ext cx="1304277" cy="1306311"/>
            <a:chOff x="1" y="3837199"/>
            <a:chExt cx="1304277" cy="1306311"/>
          </a:xfrm>
        </p:grpSpPr>
        <p:sp>
          <p:nvSpPr>
            <p:cNvPr id="46" name="Google Shape;46;p15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5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/>
          <p:nvPr/>
        </p:nvSpPr>
        <p:spPr>
          <a:xfrm>
            <a:off x="0" y="0"/>
            <a:ext cx="9144259" cy="5143463"/>
          </a:xfrm>
          <a:custGeom>
            <a:rect b="b" l="l" r="r" t="t"/>
            <a:pathLst>
              <a:path extrusionOk="0" h="123123" w="24631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16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52" name="Google Shape;52;p16"/>
            <p:cNvSpPr/>
            <p:nvPr/>
          </p:nvSpPr>
          <p:spPr>
            <a:xfrm>
              <a:off x="849192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6"/>
            <p:cNvSpPr/>
            <p:nvPr/>
          </p:nvSpPr>
          <p:spPr>
            <a:xfrm>
              <a:off x="783977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6"/>
            <p:cNvSpPr/>
            <p:nvPr/>
          </p:nvSpPr>
          <p:spPr>
            <a:xfrm>
              <a:off x="8491926" y="6531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55;p16"/>
          <p:cNvGrpSpPr/>
          <p:nvPr/>
        </p:nvGrpSpPr>
        <p:grpSpPr>
          <a:xfrm>
            <a:off x="1" y="3837199"/>
            <a:ext cx="1304277" cy="1306311"/>
            <a:chOff x="1" y="3837199"/>
            <a:chExt cx="1304277" cy="1306311"/>
          </a:xfrm>
        </p:grpSpPr>
        <p:sp>
          <p:nvSpPr>
            <p:cNvPr id="56" name="Google Shape;56;p16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6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6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6"/>
          <p:cNvSpPr txBox="1"/>
          <p:nvPr>
            <p:ph idx="1" type="subTitle"/>
          </p:nvPr>
        </p:nvSpPr>
        <p:spPr>
          <a:xfrm>
            <a:off x="3689250" y="2870375"/>
            <a:ext cx="17655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60" name="Google Shape;60;p16"/>
          <p:cNvSpPr txBox="1"/>
          <p:nvPr>
            <p:ph idx="2" type="subTitle"/>
          </p:nvPr>
        </p:nvSpPr>
        <p:spPr>
          <a:xfrm>
            <a:off x="3480300" y="3218169"/>
            <a:ext cx="2183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3" type="subTitle"/>
          </p:nvPr>
        </p:nvSpPr>
        <p:spPr>
          <a:xfrm>
            <a:off x="6266775" y="2870375"/>
            <a:ext cx="17655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4" type="subTitle"/>
          </p:nvPr>
        </p:nvSpPr>
        <p:spPr>
          <a:xfrm>
            <a:off x="6057825" y="3218169"/>
            <a:ext cx="2183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5" type="subTitle"/>
          </p:nvPr>
        </p:nvSpPr>
        <p:spPr>
          <a:xfrm>
            <a:off x="1111725" y="2870375"/>
            <a:ext cx="17655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6" type="subTitle"/>
          </p:nvPr>
        </p:nvSpPr>
        <p:spPr>
          <a:xfrm>
            <a:off x="902775" y="3218169"/>
            <a:ext cx="2183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720000" y="541975"/>
            <a:ext cx="7704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0"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0" y="0"/>
            <a:ext cx="9144259" cy="5143463"/>
          </a:xfrm>
          <a:custGeom>
            <a:rect b="b" l="l" r="r" t="t"/>
            <a:pathLst>
              <a:path extrusionOk="0" h="123123" w="24631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>
            <p:ph type="title"/>
          </p:nvPr>
        </p:nvSpPr>
        <p:spPr>
          <a:xfrm>
            <a:off x="715650" y="1633550"/>
            <a:ext cx="38496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0"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1225375" y="2153275"/>
            <a:ext cx="33399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0" name="Google Shape;70;p17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71" name="Google Shape;71;p17"/>
            <p:cNvSpPr/>
            <p:nvPr/>
          </p:nvSpPr>
          <p:spPr>
            <a:xfrm>
              <a:off x="849192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783977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8491926" y="6531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p17"/>
          <p:cNvGrpSpPr/>
          <p:nvPr/>
        </p:nvGrpSpPr>
        <p:grpSpPr>
          <a:xfrm>
            <a:off x="1" y="3837199"/>
            <a:ext cx="1304277" cy="1306311"/>
            <a:chOff x="1" y="3837199"/>
            <a:chExt cx="1304277" cy="1306311"/>
          </a:xfrm>
        </p:grpSpPr>
        <p:sp>
          <p:nvSpPr>
            <p:cNvPr id="75" name="Google Shape;75;p17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7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0" y="0"/>
            <a:ext cx="9144259" cy="5143463"/>
          </a:xfrm>
          <a:custGeom>
            <a:rect b="b" l="l" r="r" t="t"/>
            <a:pathLst>
              <a:path extrusionOk="0" h="123123" w="24631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2833950" y="3175150"/>
            <a:ext cx="34761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18"/>
          <p:cNvSpPr txBox="1"/>
          <p:nvPr>
            <p:ph idx="1" type="subTitle"/>
          </p:nvPr>
        </p:nvSpPr>
        <p:spPr>
          <a:xfrm>
            <a:off x="2081250" y="1495850"/>
            <a:ext cx="49815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grpSp>
        <p:nvGrpSpPr>
          <p:cNvPr id="82" name="Google Shape;82;p18"/>
          <p:cNvGrpSpPr/>
          <p:nvPr/>
        </p:nvGrpSpPr>
        <p:grpSpPr>
          <a:xfrm flipH="1">
            <a:off x="1" y="-1"/>
            <a:ext cx="1304277" cy="1306311"/>
            <a:chOff x="7839776" y="-1"/>
            <a:chExt cx="1304277" cy="1306311"/>
          </a:xfrm>
        </p:grpSpPr>
        <p:sp>
          <p:nvSpPr>
            <p:cNvPr id="83" name="Google Shape;83;p18"/>
            <p:cNvSpPr/>
            <p:nvPr/>
          </p:nvSpPr>
          <p:spPr>
            <a:xfrm>
              <a:off x="849192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783977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8491926" y="6531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18"/>
          <p:cNvGrpSpPr/>
          <p:nvPr/>
        </p:nvGrpSpPr>
        <p:grpSpPr>
          <a:xfrm flipH="1">
            <a:off x="7839776" y="3837199"/>
            <a:ext cx="1304277" cy="1306311"/>
            <a:chOff x="1" y="3837199"/>
            <a:chExt cx="1304277" cy="1306311"/>
          </a:xfrm>
        </p:grpSpPr>
        <p:sp>
          <p:nvSpPr>
            <p:cNvPr id="87" name="Google Shape;87;p18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9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0" y="0"/>
            <a:ext cx="9144259" cy="5143463"/>
          </a:xfrm>
          <a:custGeom>
            <a:rect b="b" l="l" r="r" t="t"/>
            <a:pathLst>
              <a:path extrusionOk="0" h="123123" w="24631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19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93" name="Google Shape;93;p19"/>
            <p:cNvSpPr/>
            <p:nvPr/>
          </p:nvSpPr>
          <p:spPr>
            <a:xfrm>
              <a:off x="849192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9"/>
            <p:cNvSpPr/>
            <p:nvPr/>
          </p:nvSpPr>
          <p:spPr>
            <a:xfrm>
              <a:off x="783977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8491926" y="6531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19"/>
          <p:cNvGrpSpPr/>
          <p:nvPr/>
        </p:nvGrpSpPr>
        <p:grpSpPr>
          <a:xfrm>
            <a:off x="1" y="3837199"/>
            <a:ext cx="1304277" cy="1306311"/>
            <a:chOff x="1" y="3837199"/>
            <a:chExt cx="1304277" cy="1306311"/>
          </a:xfrm>
        </p:grpSpPr>
        <p:sp>
          <p:nvSpPr>
            <p:cNvPr id="97" name="Google Shape;97;p19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9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9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1448700" y="2891519"/>
            <a:ext cx="23946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subTitle"/>
          </p:nvPr>
        </p:nvSpPr>
        <p:spPr>
          <a:xfrm>
            <a:off x="1503000" y="3210342"/>
            <a:ext cx="22860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3" type="subTitle"/>
          </p:nvPr>
        </p:nvSpPr>
        <p:spPr>
          <a:xfrm>
            <a:off x="5303800" y="2887919"/>
            <a:ext cx="2394600" cy="1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500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4" type="subTitle"/>
          </p:nvPr>
        </p:nvSpPr>
        <p:spPr>
          <a:xfrm>
            <a:off x="5358100" y="3210342"/>
            <a:ext cx="2286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720000" y="541975"/>
            <a:ext cx="7704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b="0"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5" type="title"/>
          </p:nvPr>
        </p:nvSpPr>
        <p:spPr>
          <a:xfrm>
            <a:off x="6078400" y="1951788"/>
            <a:ext cx="8454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1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6" type="title"/>
          </p:nvPr>
        </p:nvSpPr>
        <p:spPr>
          <a:xfrm>
            <a:off x="2225400" y="1951788"/>
            <a:ext cx="8412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1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Staatliches"/>
              <a:buNone/>
              <a:defRPr sz="2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0" y="0"/>
            <a:ext cx="9144259" cy="5143463"/>
          </a:xfrm>
          <a:custGeom>
            <a:rect b="b" l="l" r="r" t="t"/>
            <a:pathLst>
              <a:path extrusionOk="0" h="123123" w="24631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>
            <a:off x="720000" y="541975"/>
            <a:ext cx="77040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0"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20"/>
          <p:cNvSpPr/>
          <p:nvPr/>
        </p:nvSpPr>
        <p:spPr>
          <a:xfrm flipH="1">
            <a:off x="1" y="-1"/>
            <a:ext cx="652127" cy="653161"/>
          </a:xfrm>
          <a:custGeom>
            <a:rect b="b" l="l" r="r" t="t"/>
            <a:pathLst>
              <a:path extrusionOk="0" h="147774" w="147540">
                <a:moveTo>
                  <a:pt x="146839" y="72352"/>
                </a:moveTo>
                <a:lnTo>
                  <a:pt x="126624" y="52105"/>
                </a:lnTo>
                <a:lnTo>
                  <a:pt x="126624" y="23517"/>
                </a:lnTo>
                <a:cubicBezTo>
                  <a:pt x="126624" y="22217"/>
                  <a:pt x="125557" y="21149"/>
                  <a:pt x="124256" y="21149"/>
                </a:cubicBezTo>
                <a:lnTo>
                  <a:pt x="95669" y="21149"/>
                </a:lnTo>
                <a:lnTo>
                  <a:pt x="75454" y="935"/>
                </a:lnTo>
                <a:cubicBezTo>
                  <a:pt x="74520" y="1"/>
                  <a:pt x="73019" y="1"/>
                  <a:pt x="72119" y="935"/>
                </a:cubicBezTo>
                <a:lnTo>
                  <a:pt x="51871" y="21149"/>
                </a:lnTo>
                <a:lnTo>
                  <a:pt x="23284" y="21149"/>
                </a:lnTo>
                <a:cubicBezTo>
                  <a:pt x="21983" y="21149"/>
                  <a:pt x="20915" y="22217"/>
                  <a:pt x="20915" y="23517"/>
                </a:cubicBezTo>
                <a:lnTo>
                  <a:pt x="20915" y="52105"/>
                </a:lnTo>
                <a:lnTo>
                  <a:pt x="701" y="72319"/>
                </a:lnTo>
                <a:cubicBezTo>
                  <a:pt x="267" y="72786"/>
                  <a:pt x="0" y="73386"/>
                  <a:pt x="0" y="73987"/>
                </a:cubicBezTo>
                <a:cubicBezTo>
                  <a:pt x="0" y="74621"/>
                  <a:pt x="267" y="75221"/>
                  <a:pt x="701" y="75655"/>
                </a:cubicBezTo>
                <a:lnTo>
                  <a:pt x="20915" y="95903"/>
                </a:lnTo>
                <a:lnTo>
                  <a:pt x="20915" y="124490"/>
                </a:lnTo>
                <a:cubicBezTo>
                  <a:pt x="20915" y="125791"/>
                  <a:pt x="21983" y="126858"/>
                  <a:pt x="23284" y="126858"/>
                </a:cubicBezTo>
                <a:lnTo>
                  <a:pt x="51871" y="126858"/>
                </a:lnTo>
                <a:lnTo>
                  <a:pt x="72119" y="147073"/>
                </a:lnTo>
                <a:cubicBezTo>
                  <a:pt x="72552" y="147506"/>
                  <a:pt x="73153" y="147773"/>
                  <a:pt x="73786" y="147773"/>
                </a:cubicBezTo>
                <a:cubicBezTo>
                  <a:pt x="74387" y="147773"/>
                  <a:pt x="74987" y="147506"/>
                  <a:pt x="75421" y="147073"/>
                </a:cubicBezTo>
                <a:lnTo>
                  <a:pt x="95669" y="126858"/>
                </a:lnTo>
                <a:lnTo>
                  <a:pt x="124256" y="126858"/>
                </a:lnTo>
                <a:cubicBezTo>
                  <a:pt x="125557" y="126858"/>
                  <a:pt x="126624" y="125791"/>
                  <a:pt x="126624" y="124490"/>
                </a:cubicBezTo>
                <a:lnTo>
                  <a:pt x="126624" y="95903"/>
                </a:lnTo>
                <a:lnTo>
                  <a:pt x="146839" y="75655"/>
                </a:lnTo>
                <a:cubicBezTo>
                  <a:pt x="147272" y="75221"/>
                  <a:pt x="147539" y="74621"/>
                  <a:pt x="147539" y="73987"/>
                </a:cubicBezTo>
                <a:cubicBezTo>
                  <a:pt x="147539" y="73386"/>
                  <a:pt x="147306" y="72786"/>
                  <a:pt x="146839" y="72352"/>
                </a:cubicBezTo>
                <a:close/>
                <a:moveTo>
                  <a:pt x="122621" y="93267"/>
                </a:moveTo>
                <a:cubicBezTo>
                  <a:pt x="122154" y="93701"/>
                  <a:pt x="121921" y="94301"/>
                  <a:pt x="121921" y="94935"/>
                </a:cubicBezTo>
                <a:lnTo>
                  <a:pt x="121921" y="122155"/>
                </a:lnTo>
                <a:lnTo>
                  <a:pt x="94701" y="122155"/>
                </a:lnTo>
                <a:cubicBezTo>
                  <a:pt x="94068" y="122155"/>
                  <a:pt x="93467" y="122388"/>
                  <a:pt x="93034" y="122822"/>
                </a:cubicBezTo>
                <a:lnTo>
                  <a:pt x="73786" y="142102"/>
                </a:lnTo>
                <a:lnTo>
                  <a:pt x="54506" y="122855"/>
                </a:lnTo>
                <a:cubicBezTo>
                  <a:pt x="54072" y="122388"/>
                  <a:pt x="53472" y="122155"/>
                  <a:pt x="52838" y="122155"/>
                </a:cubicBezTo>
                <a:lnTo>
                  <a:pt x="25619" y="122155"/>
                </a:lnTo>
                <a:lnTo>
                  <a:pt x="25619" y="94935"/>
                </a:lnTo>
                <a:cubicBezTo>
                  <a:pt x="25619" y="94301"/>
                  <a:pt x="25385" y="93701"/>
                  <a:pt x="24952" y="93267"/>
                </a:cubicBezTo>
                <a:lnTo>
                  <a:pt x="5671" y="74020"/>
                </a:lnTo>
                <a:lnTo>
                  <a:pt x="24952" y="54740"/>
                </a:lnTo>
                <a:cubicBezTo>
                  <a:pt x="25385" y="54306"/>
                  <a:pt x="25619" y="53706"/>
                  <a:pt x="25619" y="53105"/>
                </a:cubicBezTo>
                <a:lnTo>
                  <a:pt x="25619" y="25852"/>
                </a:lnTo>
                <a:lnTo>
                  <a:pt x="52838" y="25852"/>
                </a:lnTo>
                <a:cubicBezTo>
                  <a:pt x="53472" y="25852"/>
                  <a:pt x="54072" y="25619"/>
                  <a:pt x="54506" y="25185"/>
                </a:cubicBezTo>
                <a:lnTo>
                  <a:pt x="73786" y="5905"/>
                </a:lnTo>
                <a:lnTo>
                  <a:pt x="93034" y="25185"/>
                </a:lnTo>
                <a:cubicBezTo>
                  <a:pt x="93467" y="25619"/>
                  <a:pt x="94068" y="25852"/>
                  <a:pt x="94701" y="25852"/>
                </a:cubicBezTo>
                <a:lnTo>
                  <a:pt x="121921" y="25852"/>
                </a:lnTo>
                <a:lnTo>
                  <a:pt x="121921" y="53072"/>
                </a:lnTo>
                <a:cubicBezTo>
                  <a:pt x="121921" y="53706"/>
                  <a:pt x="122154" y="54306"/>
                  <a:pt x="122588" y="54740"/>
                </a:cubicBezTo>
                <a:lnTo>
                  <a:pt x="141868" y="73987"/>
                </a:lnTo>
                <a:close/>
              </a:path>
            </a:pathLst>
          </a:custGeom>
          <a:solidFill>
            <a:srgbClr val="9575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/>
          <p:nvPr/>
        </p:nvSpPr>
        <p:spPr>
          <a:xfrm flipH="1">
            <a:off x="652151" y="-1"/>
            <a:ext cx="652127" cy="653161"/>
          </a:xfrm>
          <a:custGeom>
            <a:rect b="b" l="l" r="r" t="t"/>
            <a:pathLst>
              <a:path extrusionOk="0" h="147774" w="147540">
                <a:moveTo>
                  <a:pt x="146839" y="72352"/>
                </a:moveTo>
                <a:lnTo>
                  <a:pt x="126624" y="52105"/>
                </a:lnTo>
                <a:lnTo>
                  <a:pt x="126624" y="23517"/>
                </a:lnTo>
                <a:cubicBezTo>
                  <a:pt x="126624" y="22217"/>
                  <a:pt x="125557" y="21149"/>
                  <a:pt x="124256" y="21149"/>
                </a:cubicBezTo>
                <a:lnTo>
                  <a:pt x="95669" y="21149"/>
                </a:lnTo>
                <a:lnTo>
                  <a:pt x="75454" y="935"/>
                </a:lnTo>
                <a:cubicBezTo>
                  <a:pt x="74520" y="1"/>
                  <a:pt x="73019" y="1"/>
                  <a:pt x="72119" y="935"/>
                </a:cubicBezTo>
                <a:lnTo>
                  <a:pt x="51871" y="21149"/>
                </a:lnTo>
                <a:lnTo>
                  <a:pt x="23284" y="21149"/>
                </a:lnTo>
                <a:cubicBezTo>
                  <a:pt x="21983" y="21149"/>
                  <a:pt x="20915" y="22217"/>
                  <a:pt x="20915" y="23517"/>
                </a:cubicBezTo>
                <a:lnTo>
                  <a:pt x="20915" y="52105"/>
                </a:lnTo>
                <a:lnTo>
                  <a:pt x="701" y="72319"/>
                </a:lnTo>
                <a:cubicBezTo>
                  <a:pt x="267" y="72786"/>
                  <a:pt x="0" y="73386"/>
                  <a:pt x="0" y="73987"/>
                </a:cubicBezTo>
                <a:cubicBezTo>
                  <a:pt x="0" y="74621"/>
                  <a:pt x="267" y="75221"/>
                  <a:pt x="701" y="75655"/>
                </a:cubicBezTo>
                <a:lnTo>
                  <a:pt x="20915" y="95903"/>
                </a:lnTo>
                <a:lnTo>
                  <a:pt x="20915" y="124490"/>
                </a:lnTo>
                <a:cubicBezTo>
                  <a:pt x="20915" y="125791"/>
                  <a:pt x="21983" y="126858"/>
                  <a:pt x="23284" y="126858"/>
                </a:cubicBezTo>
                <a:lnTo>
                  <a:pt x="51871" y="126858"/>
                </a:lnTo>
                <a:lnTo>
                  <a:pt x="72119" y="147073"/>
                </a:lnTo>
                <a:cubicBezTo>
                  <a:pt x="72552" y="147506"/>
                  <a:pt x="73153" y="147773"/>
                  <a:pt x="73786" y="147773"/>
                </a:cubicBezTo>
                <a:cubicBezTo>
                  <a:pt x="74387" y="147773"/>
                  <a:pt x="74987" y="147506"/>
                  <a:pt x="75421" y="147073"/>
                </a:cubicBezTo>
                <a:lnTo>
                  <a:pt x="95669" y="126858"/>
                </a:lnTo>
                <a:lnTo>
                  <a:pt x="124256" y="126858"/>
                </a:lnTo>
                <a:cubicBezTo>
                  <a:pt x="125557" y="126858"/>
                  <a:pt x="126624" y="125791"/>
                  <a:pt x="126624" y="124490"/>
                </a:cubicBezTo>
                <a:lnTo>
                  <a:pt x="126624" y="95903"/>
                </a:lnTo>
                <a:lnTo>
                  <a:pt x="146839" y="75655"/>
                </a:lnTo>
                <a:cubicBezTo>
                  <a:pt x="147272" y="75221"/>
                  <a:pt x="147539" y="74621"/>
                  <a:pt x="147539" y="73987"/>
                </a:cubicBezTo>
                <a:cubicBezTo>
                  <a:pt x="147539" y="73386"/>
                  <a:pt x="147306" y="72786"/>
                  <a:pt x="146839" y="72352"/>
                </a:cubicBezTo>
                <a:close/>
                <a:moveTo>
                  <a:pt x="122621" y="93267"/>
                </a:moveTo>
                <a:cubicBezTo>
                  <a:pt x="122154" y="93701"/>
                  <a:pt x="121921" y="94301"/>
                  <a:pt x="121921" y="94935"/>
                </a:cubicBezTo>
                <a:lnTo>
                  <a:pt x="121921" y="122155"/>
                </a:lnTo>
                <a:lnTo>
                  <a:pt x="94701" y="122155"/>
                </a:lnTo>
                <a:cubicBezTo>
                  <a:pt x="94068" y="122155"/>
                  <a:pt x="93467" y="122388"/>
                  <a:pt x="93034" y="122822"/>
                </a:cubicBezTo>
                <a:lnTo>
                  <a:pt x="73786" y="142102"/>
                </a:lnTo>
                <a:lnTo>
                  <a:pt x="54506" y="122855"/>
                </a:lnTo>
                <a:cubicBezTo>
                  <a:pt x="54072" y="122388"/>
                  <a:pt x="53472" y="122155"/>
                  <a:pt x="52838" y="122155"/>
                </a:cubicBezTo>
                <a:lnTo>
                  <a:pt x="25619" y="122155"/>
                </a:lnTo>
                <a:lnTo>
                  <a:pt x="25619" y="94935"/>
                </a:lnTo>
                <a:cubicBezTo>
                  <a:pt x="25619" y="94301"/>
                  <a:pt x="25385" y="93701"/>
                  <a:pt x="24952" y="93267"/>
                </a:cubicBezTo>
                <a:lnTo>
                  <a:pt x="5671" y="74020"/>
                </a:lnTo>
                <a:lnTo>
                  <a:pt x="24952" y="54740"/>
                </a:lnTo>
                <a:cubicBezTo>
                  <a:pt x="25385" y="54306"/>
                  <a:pt x="25619" y="53706"/>
                  <a:pt x="25619" y="53105"/>
                </a:cubicBezTo>
                <a:lnTo>
                  <a:pt x="25619" y="25852"/>
                </a:lnTo>
                <a:lnTo>
                  <a:pt x="52838" y="25852"/>
                </a:lnTo>
                <a:cubicBezTo>
                  <a:pt x="53472" y="25852"/>
                  <a:pt x="54072" y="25619"/>
                  <a:pt x="54506" y="25185"/>
                </a:cubicBezTo>
                <a:lnTo>
                  <a:pt x="73786" y="5905"/>
                </a:lnTo>
                <a:lnTo>
                  <a:pt x="93034" y="25185"/>
                </a:lnTo>
                <a:cubicBezTo>
                  <a:pt x="93467" y="25619"/>
                  <a:pt x="94068" y="25852"/>
                  <a:pt x="94701" y="25852"/>
                </a:cubicBezTo>
                <a:lnTo>
                  <a:pt x="121921" y="25852"/>
                </a:lnTo>
                <a:lnTo>
                  <a:pt x="121921" y="53072"/>
                </a:lnTo>
                <a:cubicBezTo>
                  <a:pt x="121921" y="53706"/>
                  <a:pt x="122154" y="54306"/>
                  <a:pt x="122588" y="54740"/>
                </a:cubicBezTo>
                <a:lnTo>
                  <a:pt x="141868" y="73987"/>
                </a:lnTo>
                <a:close/>
              </a:path>
            </a:pathLst>
          </a:custGeom>
          <a:solidFill>
            <a:srgbClr val="9575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/>
          <p:nvPr/>
        </p:nvSpPr>
        <p:spPr>
          <a:xfrm flipH="1">
            <a:off x="1" y="653149"/>
            <a:ext cx="652127" cy="653161"/>
          </a:xfrm>
          <a:custGeom>
            <a:rect b="b" l="l" r="r" t="t"/>
            <a:pathLst>
              <a:path extrusionOk="0" h="147774" w="147540">
                <a:moveTo>
                  <a:pt x="146839" y="72352"/>
                </a:moveTo>
                <a:lnTo>
                  <a:pt x="126624" y="52105"/>
                </a:lnTo>
                <a:lnTo>
                  <a:pt x="126624" y="23517"/>
                </a:lnTo>
                <a:cubicBezTo>
                  <a:pt x="126624" y="22217"/>
                  <a:pt x="125557" y="21149"/>
                  <a:pt x="124256" y="21149"/>
                </a:cubicBezTo>
                <a:lnTo>
                  <a:pt x="95669" y="21149"/>
                </a:lnTo>
                <a:lnTo>
                  <a:pt x="75454" y="935"/>
                </a:lnTo>
                <a:cubicBezTo>
                  <a:pt x="74520" y="1"/>
                  <a:pt x="73019" y="1"/>
                  <a:pt x="72119" y="935"/>
                </a:cubicBezTo>
                <a:lnTo>
                  <a:pt x="51871" y="21149"/>
                </a:lnTo>
                <a:lnTo>
                  <a:pt x="23284" y="21149"/>
                </a:lnTo>
                <a:cubicBezTo>
                  <a:pt x="21983" y="21149"/>
                  <a:pt x="20915" y="22217"/>
                  <a:pt x="20915" y="23517"/>
                </a:cubicBezTo>
                <a:lnTo>
                  <a:pt x="20915" y="52105"/>
                </a:lnTo>
                <a:lnTo>
                  <a:pt x="701" y="72319"/>
                </a:lnTo>
                <a:cubicBezTo>
                  <a:pt x="267" y="72786"/>
                  <a:pt x="0" y="73386"/>
                  <a:pt x="0" y="73987"/>
                </a:cubicBezTo>
                <a:cubicBezTo>
                  <a:pt x="0" y="74621"/>
                  <a:pt x="267" y="75221"/>
                  <a:pt x="701" y="75655"/>
                </a:cubicBezTo>
                <a:lnTo>
                  <a:pt x="20915" y="95903"/>
                </a:lnTo>
                <a:lnTo>
                  <a:pt x="20915" y="124490"/>
                </a:lnTo>
                <a:cubicBezTo>
                  <a:pt x="20915" y="125791"/>
                  <a:pt x="21983" y="126858"/>
                  <a:pt x="23284" y="126858"/>
                </a:cubicBezTo>
                <a:lnTo>
                  <a:pt x="51871" y="126858"/>
                </a:lnTo>
                <a:lnTo>
                  <a:pt x="72119" y="147073"/>
                </a:lnTo>
                <a:cubicBezTo>
                  <a:pt x="72552" y="147506"/>
                  <a:pt x="73153" y="147773"/>
                  <a:pt x="73786" y="147773"/>
                </a:cubicBezTo>
                <a:cubicBezTo>
                  <a:pt x="74387" y="147773"/>
                  <a:pt x="74987" y="147506"/>
                  <a:pt x="75421" y="147073"/>
                </a:cubicBezTo>
                <a:lnTo>
                  <a:pt x="95669" y="126858"/>
                </a:lnTo>
                <a:lnTo>
                  <a:pt x="124256" y="126858"/>
                </a:lnTo>
                <a:cubicBezTo>
                  <a:pt x="125557" y="126858"/>
                  <a:pt x="126624" y="125791"/>
                  <a:pt x="126624" y="124490"/>
                </a:cubicBezTo>
                <a:lnTo>
                  <a:pt x="126624" y="95903"/>
                </a:lnTo>
                <a:lnTo>
                  <a:pt x="146839" y="75655"/>
                </a:lnTo>
                <a:cubicBezTo>
                  <a:pt x="147272" y="75221"/>
                  <a:pt x="147539" y="74621"/>
                  <a:pt x="147539" y="73987"/>
                </a:cubicBezTo>
                <a:cubicBezTo>
                  <a:pt x="147539" y="73386"/>
                  <a:pt x="147306" y="72786"/>
                  <a:pt x="146839" y="72352"/>
                </a:cubicBezTo>
                <a:close/>
                <a:moveTo>
                  <a:pt x="122621" y="93267"/>
                </a:moveTo>
                <a:cubicBezTo>
                  <a:pt x="122154" y="93701"/>
                  <a:pt x="121921" y="94301"/>
                  <a:pt x="121921" y="94935"/>
                </a:cubicBezTo>
                <a:lnTo>
                  <a:pt x="121921" y="122155"/>
                </a:lnTo>
                <a:lnTo>
                  <a:pt x="94701" y="122155"/>
                </a:lnTo>
                <a:cubicBezTo>
                  <a:pt x="94068" y="122155"/>
                  <a:pt x="93467" y="122388"/>
                  <a:pt x="93034" y="122822"/>
                </a:cubicBezTo>
                <a:lnTo>
                  <a:pt x="73786" y="142102"/>
                </a:lnTo>
                <a:lnTo>
                  <a:pt x="54506" y="122855"/>
                </a:lnTo>
                <a:cubicBezTo>
                  <a:pt x="54072" y="122388"/>
                  <a:pt x="53472" y="122155"/>
                  <a:pt x="52838" y="122155"/>
                </a:cubicBezTo>
                <a:lnTo>
                  <a:pt x="25619" y="122155"/>
                </a:lnTo>
                <a:lnTo>
                  <a:pt x="25619" y="94935"/>
                </a:lnTo>
                <a:cubicBezTo>
                  <a:pt x="25619" y="94301"/>
                  <a:pt x="25385" y="93701"/>
                  <a:pt x="24952" y="93267"/>
                </a:cubicBezTo>
                <a:lnTo>
                  <a:pt x="5671" y="74020"/>
                </a:lnTo>
                <a:lnTo>
                  <a:pt x="24952" y="54740"/>
                </a:lnTo>
                <a:cubicBezTo>
                  <a:pt x="25385" y="54306"/>
                  <a:pt x="25619" y="53706"/>
                  <a:pt x="25619" y="53105"/>
                </a:cubicBezTo>
                <a:lnTo>
                  <a:pt x="25619" y="25852"/>
                </a:lnTo>
                <a:lnTo>
                  <a:pt x="52838" y="25852"/>
                </a:lnTo>
                <a:cubicBezTo>
                  <a:pt x="53472" y="25852"/>
                  <a:pt x="54072" y="25619"/>
                  <a:pt x="54506" y="25185"/>
                </a:cubicBezTo>
                <a:lnTo>
                  <a:pt x="73786" y="5905"/>
                </a:lnTo>
                <a:lnTo>
                  <a:pt x="93034" y="25185"/>
                </a:lnTo>
                <a:cubicBezTo>
                  <a:pt x="93467" y="25619"/>
                  <a:pt x="94068" y="25852"/>
                  <a:pt x="94701" y="25852"/>
                </a:cubicBezTo>
                <a:lnTo>
                  <a:pt x="121921" y="25852"/>
                </a:lnTo>
                <a:lnTo>
                  <a:pt x="121921" y="53072"/>
                </a:lnTo>
                <a:cubicBezTo>
                  <a:pt x="121921" y="53706"/>
                  <a:pt x="122154" y="54306"/>
                  <a:pt x="122588" y="54740"/>
                </a:cubicBezTo>
                <a:lnTo>
                  <a:pt x="141868" y="73987"/>
                </a:lnTo>
                <a:close/>
              </a:path>
            </a:pathLst>
          </a:custGeom>
          <a:solidFill>
            <a:srgbClr val="9575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20"/>
          <p:cNvGrpSpPr/>
          <p:nvPr/>
        </p:nvGrpSpPr>
        <p:grpSpPr>
          <a:xfrm flipH="1">
            <a:off x="7839776" y="3837199"/>
            <a:ext cx="1304277" cy="1306311"/>
            <a:chOff x="1" y="3837199"/>
            <a:chExt cx="1304277" cy="1306311"/>
          </a:xfrm>
        </p:grpSpPr>
        <p:sp>
          <p:nvSpPr>
            <p:cNvPr id="114" name="Google Shape;114;p20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0" y="0"/>
            <a:ext cx="9144259" cy="5143463"/>
          </a:xfrm>
          <a:custGeom>
            <a:rect b="b" l="l" r="r" t="t"/>
            <a:pathLst>
              <a:path extrusionOk="0" h="123123" w="24631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21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120" name="Google Shape;120;p21"/>
            <p:cNvSpPr/>
            <p:nvPr/>
          </p:nvSpPr>
          <p:spPr>
            <a:xfrm>
              <a:off x="849192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7839776" y="-1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8491926" y="653149"/>
              <a:ext cx="652127" cy="653161"/>
            </a:xfrm>
            <a:custGeom>
              <a:rect b="b" l="l" r="r" t="t"/>
              <a:pathLst>
                <a:path extrusionOk="0" h="147774" w="14754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1"/>
          <p:cNvSpPr txBox="1"/>
          <p:nvPr>
            <p:ph type="title"/>
          </p:nvPr>
        </p:nvSpPr>
        <p:spPr>
          <a:xfrm>
            <a:off x="5128750" y="1822475"/>
            <a:ext cx="31359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4" name="Google Shape;124;p21"/>
          <p:cNvSpPr txBox="1"/>
          <p:nvPr>
            <p:ph idx="1" type="subTitle"/>
          </p:nvPr>
        </p:nvSpPr>
        <p:spPr>
          <a:xfrm>
            <a:off x="5128750" y="2357497"/>
            <a:ext cx="3135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edressed"/>
              <a:buNone/>
              <a:defRPr b="1" i="0" sz="2500" u="none" cap="none" strike="noStrike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720000" y="1681225"/>
            <a:ext cx="7704000" cy="28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●"/>
              <a:defRPr b="0" i="0" sz="14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○"/>
              <a:defRPr b="0" i="0" sz="14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■"/>
              <a:defRPr b="0" i="0" sz="14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●"/>
              <a:defRPr b="0" i="0" sz="14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○"/>
              <a:defRPr b="0" i="0" sz="14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■"/>
              <a:defRPr b="0" i="0" sz="14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●"/>
              <a:defRPr b="0" i="0" sz="14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○"/>
              <a:defRPr b="0" i="0" sz="14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■"/>
              <a:defRPr b="0" i="0" sz="14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"/>
          <p:cNvSpPr txBox="1"/>
          <p:nvPr>
            <p:ph type="ctrTitle"/>
          </p:nvPr>
        </p:nvSpPr>
        <p:spPr>
          <a:xfrm>
            <a:off x="1785300" y="1466764"/>
            <a:ext cx="5573400" cy="14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000"/>
              <a:t>Pentingnya Literasi Sertifikasi Halal bagi UMKM</a:t>
            </a:r>
            <a:endParaRPr sz="3000"/>
          </a:p>
        </p:txBody>
      </p:sp>
      <p:sp>
        <p:nvSpPr>
          <p:cNvPr id="151" name="Google Shape;151;p1"/>
          <p:cNvSpPr txBox="1"/>
          <p:nvPr>
            <p:ph idx="1" type="subTitle"/>
          </p:nvPr>
        </p:nvSpPr>
        <p:spPr>
          <a:xfrm>
            <a:off x="1905750" y="2776725"/>
            <a:ext cx="53325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Dr. Dien Mardhiyah, SE., MSi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/>
              <a:t>MOOC 2022</a:t>
            </a:r>
            <a:endParaRPr b="1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10"/>
          <p:cNvGrpSpPr/>
          <p:nvPr/>
        </p:nvGrpSpPr>
        <p:grpSpPr>
          <a:xfrm>
            <a:off x="719998" y="1126579"/>
            <a:ext cx="2839471" cy="3474938"/>
            <a:chOff x="-541250" y="2265800"/>
            <a:chExt cx="1647025" cy="2015625"/>
          </a:xfrm>
        </p:grpSpPr>
        <p:sp>
          <p:nvSpPr>
            <p:cNvPr id="254" name="Google Shape;254;p10"/>
            <p:cNvSpPr/>
            <p:nvPr/>
          </p:nvSpPr>
          <p:spPr>
            <a:xfrm>
              <a:off x="-541250" y="4247225"/>
              <a:ext cx="1647025" cy="34200"/>
            </a:xfrm>
            <a:custGeom>
              <a:rect b="b" l="l" r="r" t="t"/>
              <a:pathLst>
                <a:path extrusionOk="0" h="1368" w="65881">
                  <a:moveTo>
                    <a:pt x="1" y="0"/>
                  </a:moveTo>
                  <a:lnTo>
                    <a:pt x="65881" y="0"/>
                  </a:lnTo>
                  <a:lnTo>
                    <a:pt x="65881" y="1368"/>
                  </a:lnTo>
                  <a:lnTo>
                    <a:pt x="1" y="13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-428675" y="3420800"/>
              <a:ext cx="1421050" cy="55875"/>
            </a:xfrm>
            <a:custGeom>
              <a:rect b="b" l="l" r="r" t="t"/>
              <a:pathLst>
                <a:path extrusionOk="0" h="2235" w="56842">
                  <a:moveTo>
                    <a:pt x="1" y="0"/>
                  </a:moveTo>
                  <a:lnTo>
                    <a:pt x="56841" y="0"/>
                  </a:lnTo>
                  <a:lnTo>
                    <a:pt x="56841" y="2235"/>
                  </a:lnTo>
                  <a:lnTo>
                    <a:pt x="1" y="22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-472875" y="4196350"/>
              <a:ext cx="1508600" cy="34200"/>
            </a:xfrm>
            <a:custGeom>
              <a:rect b="b" l="l" r="r" t="t"/>
              <a:pathLst>
                <a:path extrusionOk="0" h="1368" w="60344">
                  <a:moveTo>
                    <a:pt x="1" y="0"/>
                  </a:moveTo>
                  <a:lnTo>
                    <a:pt x="60344" y="0"/>
                  </a:lnTo>
                  <a:lnTo>
                    <a:pt x="60344" y="1368"/>
                  </a:lnTo>
                  <a:lnTo>
                    <a:pt x="1" y="13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-435350" y="4094600"/>
              <a:ext cx="467025" cy="84250"/>
            </a:xfrm>
            <a:custGeom>
              <a:rect b="b" l="l" r="r" t="t"/>
              <a:pathLst>
                <a:path extrusionOk="0" h="3370" w="18681">
                  <a:moveTo>
                    <a:pt x="1" y="1"/>
                  </a:moveTo>
                  <a:lnTo>
                    <a:pt x="18681" y="1"/>
                  </a:lnTo>
                  <a:lnTo>
                    <a:pt x="18681" y="3370"/>
                  </a:lnTo>
                  <a:lnTo>
                    <a:pt x="1" y="33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32025" y="4094600"/>
              <a:ext cx="467850" cy="84250"/>
            </a:xfrm>
            <a:custGeom>
              <a:rect b="b" l="l" r="r" t="t"/>
              <a:pathLst>
                <a:path extrusionOk="0" h="3370" w="18714">
                  <a:moveTo>
                    <a:pt x="0" y="1"/>
                  </a:moveTo>
                  <a:lnTo>
                    <a:pt x="18714" y="1"/>
                  </a:lnTo>
                  <a:lnTo>
                    <a:pt x="18714" y="3370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32025" y="3967025"/>
              <a:ext cx="430325" cy="110100"/>
            </a:xfrm>
            <a:custGeom>
              <a:rect b="b" l="l" r="r" t="t"/>
              <a:pathLst>
                <a:path extrusionOk="0" h="4404" w="17213">
                  <a:moveTo>
                    <a:pt x="0" y="0"/>
                  </a:moveTo>
                  <a:lnTo>
                    <a:pt x="17213" y="0"/>
                  </a:lnTo>
                  <a:lnTo>
                    <a:pt x="17213" y="4403"/>
                  </a:lnTo>
                  <a:lnTo>
                    <a:pt x="0" y="44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-398650" y="3967025"/>
              <a:ext cx="430325" cy="110100"/>
            </a:xfrm>
            <a:custGeom>
              <a:rect b="b" l="l" r="r" t="t"/>
              <a:pathLst>
                <a:path extrusionOk="0" h="4404" w="17213">
                  <a:moveTo>
                    <a:pt x="1" y="0"/>
                  </a:moveTo>
                  <a:lnTo>
                    <a:pt x="17213" y="0"/>
                  </a:lnTo>
                  <a:lnTo>
                    <a:pt x="17213" y="4403"/>
                  </a:lnTo>
                  <a:lnTo>
                    <a:pt x="1" y="44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08675" y="3701825"/>
              <a:ext cx="453675" cy="247700"/>
            </a:xfrm>
            <a:custGeom>
              <a:rect b="b" l="l" r="r" t="t"/>
              <a:pathLst>
                <a:path extrusionOk="0" h="9908" w="18147">
                  <a:moveTo>
                    <a:pt x="1001" y="0"/>
                  </a:moveTo>
                  <a:cubicBezTo>
                    <a:pt x="1635" y="1969"/>
                    <a:pt x="0" y="3937"/>
                    <a:pt x="0" y="3937"/>
                  </a:cubicBezTo>
                  <a:lnTo>
                    <a:pt x="934" y="3937"/>
                  </a:lnTo>
                  <a:lnTo>
                    <a:pt x="934" y="9908"/>
                  </a:lnTo>
                  <a:lnTo>
                    <a:pt x="3469" y="9908"/>
                  </a:lnTo>
                  <a:lnTo>
                    <a:pt x="3469" y="4804"/>
                  </a:lnTo>
                  <a:cubicBezTo>
                    <a:pt x="3469" y="3436"/>
                    <a:pt x="4570" y="2335"/>
                    <a:pt x="5904" y="2335"/>
                  </a:cubicBezTo>
                  <a:cubicBezTo>
                    <a:pt x="7272" y="2335"/>
                    <a:pt x="8373" y="3436"/>
                    <a:pt x="8373" y="4804"/>
                  </a:cubicBezTo>
                  <a:lnTo>
                    <a:pt x="8373" y="9908"/>
                  </a:lnTo>
                  <a:lnTo>
                    <a:pt x="10708" y="9908"/>
                  </a:lnTo>
                  <a:lnTo>
                    <a:pt x="10708" y="4804"/>
                  </a:lnTo>
                  <a:cubicBezTo>
                    <a:pt x="10708" y="3436"/>
                    <a:pt x="11809" y="2335"/>
                    <a:pt x="13143" y="2335"/>
                  </a:cubicBezTo>
                  <a:cubicBezTo>
                    <a:pt x="14511" y="2335"/>
                    <a:pt x="15578" y="3436"/>
                    <a:pt x="15578" y="4804"/>
                  </a:cubicBezTo>
                  <a:lnTo>
                    <a:pt x="15578" y="9908"/>
                  </a:lnTo>
                  <a:lnTo>
                    <a:pt x="18147" y="9908"/>
                  </a:lnTo>
                  <a:lnTo>
                    <a:pt x="18147" y="0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-398650" y="3701825"/>
              <a:ext cx="454525" cy="247700"/>
            </a:xfrm>
            <a:custGeom>
              <a:rect b="b" l="l" r="r" t="t"/>
              <a:pathLst>
                <a:path extrusionOk="0" h="9908" w="18181">
                  <a:moveTo>
                    <a:pt x="17146" y="0"/>
                  </a:moveTo>
                  <a:lnTo>
                    <a:pt x="1" y="0"/>
                  </a:lnTo>
                  <a:lnTo>
                    <a:pt x="1" y="9908"/>
                  </a:lnTo>
                  <a:lnTo>
                    <a:pt x="2569" y="9908"/>
                  </a:lnTo>
                  <a:lnTo>
                    <a:pt x="2569" y="4804"/>
                  </a:lnTo>
                  <a:cubicBezTo>
                    <a:pt x="2569" y="3436"/>
                    <a:pt x="3637" y="2335"/>
                    <a:pt x="5004" y="2335"/>
                  </a:cubicBezTo>
                  <a:cubicBezTo>
                    <a:pt x="6339" y="2335"/>
                    <a:pt x="7439" y="3436"/>
                    <a:pt x="7439" y="4804"/>
                  </a:cubicBezTo>
                  <a:lnTo>
                    <a:pt x="7439" y="9908"/>
                  </a:lnTo>
                  <a:lnTo>
                    <a:pt x="9774" y="9908"/>
                  </a:lnTo>
                  <a:lnTo>
                    <a:pt x="9774" y="4804"/>
                  </a:lnTo>
                  <a:cubicBezTo>
                    <a:pt x="9774" y="3436"/>
                    <a:pt x="10875" y="2335"/>
                    <a:pt x="12243" y="2335"/>
                  </a:cubicBezTo>
                  <a:cubicBezTo>
                    <a:pt x="13577" y="2335"/>
                    <a:pt x="14678" y="3436"/>
                    <a:pt x="14678" y="4804"/>
                  </a:cubicBezTo>
                  <a:lnTo>
                    <a:pt x="14678" y="9908"/>
                  </a:lnTo>
                  <a:lnTo>
                    <a:pt x="17213" y="9908"/>
                  </a:lnTo>
                  <a:lnTo>
                    <a:pt x="17213" y="3937"/>
                  </a:lnTo>
                  <a:lnTo>
                    <a:pt x="18147" y="3937"/>
                  </a:lnTo>
                  <a:cubicBezTo>
                    <a:pt x="18180" y="3937"/>
                    <a:pt x="16546" y="1969"/>
                    <a:pt x="17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-398650" y="3495000"/>
              <a:ext cx="1361000" cy="189325"/>
            </a:xfrm>
            <a:custGeom>
              <a:rect b="b" l="l" r="r" t="t"/>
              <a:pathLst>
                <a:path extrusionOk="0" h="7573" w="54440">
                  <a:moveTo>
                    <a:pt x="1" y="1"/>
                  </a:moveTo>
                  <a:lnTo>
                    <a:pt x="1" y="7573"/>
                  </a:lnTo>
                  <a:lnTo>
                    <a:pt x="2869" y="7573"/>
                  </a:lnTo>
                  <a:lnTo>
                    <a:pt x="2869" y="5271"/>
                  </a:lnTo>
                  <a:cubicBezTo>
                    <a:pt x="2869" y="4671"/>
                    <a:pt x="3336" y="4204"/>
                    <a:pt x="3937" y="4204"/>
                  </a:cubicBezTo>
                  <a:cubicBezTo>
                    <a:pt x="4504" y="4204"/>
                    <a:pt x="4971" y="4671"/>
                    <a:pt x="4971" y="5271"/>
                  </a:cubicBezTo>
                  <a:lnTo>
                    <a:pt x="4971" y="7573"/>
                  </a:lnTo>
                  <a:lnTo>
                    <a:pt x="7573" y="7573"/>
                  </a:lnTo>
                  <a:lnTo>
                    <a:pt x="7573" y="5271"/>
                  </a:lnTo>
                  <a:cubicBezTo>
                    <a:pt x="7573" y="4671"/>
                    <a:pt x="8040" y="4204"/>
                    <a:pt x="8607" y="4204"/>
                  </a:cubicBezTo>
                  <a:cubicBezTo>
                    <a:pt x="9207" y="4204"/>
                    <a:pt x="9674" y="4671"/>
                    <a:pt x="9674" y="5271"/>
                  </a:cubicBezTo>
                  <a:lnTo>
                    <a:pt x="9674" y="7573"/>
                  </a:lnTo>
                  <a:lnTo>
                    <a:pt x="12243" y="7573"/>
                  </a:lnTo>
                  <a:lnTo>
                    <a:pt x="12243" y="5271"/>
                  </a:lnTo>
                  <a:cubicBezTo>
                    <a:pt x="12243" y="4671"/>
                    <a:pt x="12710" y="4204"/>
                    <a:pt x="13310" y="4204"/>
                  </a:cubicBezTo>
                  <a:cubicBezTo>
                    <a:pt x="13877" y="4204"/>
                    <a:pt x="14344" y="4671"/>
                    <a:pt x="14344" y="5271"/>
                  </a:cubicBezTo>
                  <a:lnTo>
                    <a:pt x="14344" y="7573"/>
                  </a:lnTo>
                  <a:lnTo>
                    <a:pt x="17313" y="7573"/>
                  </a:lnTo>
                  <a:cubicBezTo>
                    <a:pt x="17380" y="7440"/>
                    <a:pt x="17446" y="7306"/>
                    <a:pt x="17513" y="7206"/>
                  </a:cubicBezTo>
                  <a:cubicBezTo>
                    <a:pt x="18948" y="5071"/>
                    <a:pt x="27220" y="3703"/>
                    <a:pt x="27220" y="1635"/>
                  </a:cubicBezTo>
                  <a:cubicBezTo>
                    <a:pt x="27220" y="3703"/>
                    <a:pt x="35526" y="5071"/>
                    <a:pt x="36960" y="7206"/>
                  </a:cubicBezTo>
                  <a:cubicBezTo>
                    <a:pt x="37027" y="7306"/>
                    <a:pt x="37094" y="7440"/>
                    <a:pt x="37161" y="7573"/>
                  </a:cubicBezTo>
                  <a:lnTo>
                    <a:pt x="40096" y="7573"/>
                  </a:lnTo>
                  <a:lnTo>
                    <a:pt x="40096" y="5271"/>
                  </a:lnTo>
                  <a:cubicBezTo>
                    <a:pt x="40096" y="4671"/>
                    <a:pt x="40563" y="4204"/>
                    <a:pt x="41163" y="4204"/>
                  </a:cubicBezTo>
                  <a:cubicBezTo>
                    <a:pt x="41730" y="4204"/>
                    <a:pt x="42197" y="4671"/>
                    <a:pt x="42197" y="5271"/>
                  </a:cubicBezTo>
                  <a:lnTo>
                    <a:pt x="42197" y="7573"/>
                  </a:lnTo>
                  <a:lnTo>
                    <a:pt x="44799" y="7573"/>
                  </a:lnTo>
                  <a:lnTo>
                    <a:pt x="44799" y="5271"/>
                  </a:lnTo>
                  <a:cubicBezTo>
                    <a:pt x="44799" y="4671"/>
                    <a:pt x="45266" y="4204"/>
                    <a:pt x="45833" y="4204"/>
                  </a:cubicBezTo>
                  <a:cubicBezTo>
                    <a:pt x="46434" y="4204"/>
                    <a:pt x="46901" y="4671"/>
                    <a:pt x="46901" y="5271"/>
                  </a:cubicBezTo>
                  <a:lnTo>
                    <a:pt x="46901" y="7573"/>
                  </a:lnTo>
                  <a:lnTo>
                    <a:pt x="49469" y="7573"/>
                  </a:lnTo>
                  <a:lnTo>
                    <a:pt x="49469" y="5271"/>
                  </a:lnTo>
                  <a:cubicBezTo>
                    <a:pt x="49469" y="4671"/>
                    <a:pt x="49936" y="4204"/>
                    <a:pt x="50537" y="4204"/>
                  </a:cubicBezTo>
                  <a:cubicBezTo>
                    <a:pt x="51104" y="4204"/>
                    <a:pt x="51604" y="4671"/>
                    <a:pt x="51604" y="5271"/>
                  </a:cubicBezTo>
                  <a:lnTo>
                    <a:pt x="51604" y="7573"/>
                  </a:lnTo>
                  <a:lnTo>
                    <a:pt x="54440" y="7573"/>
                  </a:lnTo>
                  <a:lnTo>
                    <a:pt x="544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-398650" y="2940450"/>
              <a:ext cx="259375" cy="168475"/>
            </a:xfrm>
            <a:custGeom>
              <a:rect b="b" l="l" r="r" t="t"/>
              <a:pathLst>
                <a:path extrusionOk="0" h="6739" w="10375">
                  <a:moveTo>
                    <a:pt x="1" y="3369"/>
                  </a:moveTo>
                  <a:cubicBezTo>
                    <a:pt x="1" y="4804"/>
                    <a:pt x="1001" y="6071"/>
                    <a:pt x="2536" y="6738"/>
                  </a:cubicBezTo>
                  <a:lnTo>
                    <a:pt x="7840" y="6738"/>
                  </a:lnTo>
                  <a:cubicBezTo>
                    <a:pt x="9374" y="6071"/>
                    <a:pt x="10375" y="4804"/>
                    <a:pt x="10375" y="3369"/>
                  </a:cubicBezTo>
                  <a:cubicBezTo>
                    <a:pt x="10375" y="1935"/>
                    <a:pt x="9374" y="701"/>
                    <a:pt x="7840" y="0"/>
                  </a:cubicBezTo>
                  <a:lnTo>
                    <a:pt x="2536" y="0"/>
                  </a:lnTo>
                  <a:cubicBezTo>
                    <a:pt x="1001" y="667"/>
                    <a:pt x="1" y="1935"/>
                    <a:pt x="1" y="33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-371950" y="2646900"/>
              <a:ext cx="206000" cy="134300"/>
            </a:xfrm>
            <a:custGeom>
              <a:rect b="b" l="l" r="r" t="t"/>
              <a:pathLst>
                <a:path extrusionOk="0" h="5372" w="8240">
                  <a:moveTo>
                    <a:pt x="0" y="2702"/>
                  </a:moveTo>
                  <a:cubicBezTo>
                    <a:pt x="0" y="3837"/>
                    <a:pt x="801" y="4837"/>
                    <a:pt x="2002" y="5371"/>
                  </a:cubicBezTo>
                  <a:lnTo>
                    <a:pt x="6238" y="5371"/>
                  </a:lnTo>
                  <a:cubicBezTo>
                    <a:pt x="7439" y="4837"/>
                    <a:pt x="8239" y="3837"/>
                    <a:pt x="8239" y="2702"/>
                  </a:cubicBezTo>
                  <a:cubicBezTo>
                    <a:pt x="8239" y="1535"/>
                    <a:pt x="7439" y="534"/>
                    <a:pt x="6238" y="1"/>
                  </a:cubicBezTo>
                  <a:lnTo>
                    <a:pt x="2002" y="1"/>
                  </a:lnTo>
                  <a:cubicBezTo>
                    <a:pt x="801" y="534"/>
                    <a:pt x="0" y="1535"/>
                    <a:pt x="0" y="27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-326925" y="2447600"/>
              <a:ext cx="115100" cy="75075"/>
            </a:xfrm>
            <a:custGeom>
              <a:rect b="b" l="l" r="r" t="t"/>
              <a:pathLst>
                <a:path extrusionOk="0" h="3003" w="4604">
                  <a:moveTo>
                    <a:pt x="0" y="1501"/>
                  </a:moveTo>
                  <a:cubicBezTo>
                    <a:pt x="0" y="2135"/>
                    <a:pt x="467" y="2702"/>
                    <a:pt x="1135" y="3002"/>
                  </a:cubicBezTo>
                  <a:lnTo>
                    <a:pt x="3503" y="3002"/>
                  </a:lnTo>
                  <a:cubicBezTo>
                    <a:pt x="4170" y="2702"/>
                    <a:pt x="4604" y="2135"/>
                    <a:pt x="4604" y="1501"/>
                  </a:cubicBezTo>
                  <a:cubicBezTo>
                    <a:pt x="4604" y="867"/>
                    <a:pt x="4170" y="300"/>
                    <a:pt x="3503" y="0"/>
                  </a:cubicBezTo>
                  <a:lnTo>
                    <a:pt x="1135" y="0"/>
                  </a:lnTo>
                  <a:cubicBezTo>
                    <a:pt x="467" y="300"/>
                    <a:pt x="0" y="867"/>
                    <a:pt x="0" y="1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-361125" y="3324875"/>
              <a:ext cx="184325" cy="77600"/>
            </a:xfrm>
            <a:custGeom>
              <a:rect b="b" l="l" r="r" t="t"/>
              <a:pathLst>
                <a:path extrusionOk="0" h="3104" w="7373">
                  <a:moveTo>
                    <a:pt x="1" y="1"/>
                  </a:moveTo>
                  <a:lnTo>
                    <a:pt x="1" y="3103"/>
                  </a:lnTo>
                  <a:lnTo>
                    <a:pt x="668" y="3103"/>
                  </a:lnTo>
                  <a:lnTo>
                    <a:pt x="668" y="1936"/>
                  </a:lnTo>
                  <a:cubicBezTo>
                    <a:pt x="668" y="1736"/>
                    <a:pt x="835" y="1569"/>
                    <a:pt x="1035" y="1569"/>
                  </a:cubicBezTo>
                  <a:cubicBezTo>
                    <a:pt x="1235" y="1569"/>
                    <a:pt x="1402" y="1736"/>
                    <a:pt x="1402" y="1936"/>
                  </a:cubicBezTo>
                  <a:lnTo>
                    <a:pt x="1402" y="3103"/>
                  </a:lnTo>
                  <a:lnTo>
                    <a:pt x="2436" y="3103"/>
                  </a:lnTo>
                  <a:lnTo>
                    <a:pt x="2436" y="1936"/>
                  </a:lnTo>
                  <a:cubicBezTo>
                    <a:pt x="2436" y="1736"/>
                    <a:pt x="2603" y="1569"/>
                    <a:pt x="2803" y="1569"/>
                  </a:cubicBezTo>
                  <a:cubicBezTo>
                    <a:pt x="3003" y="1569"/>
                    <a:pt x="3170" y="1736"/>
                    <a:pt x="3170" y="1936"/>
                  </a:cubicBezTo>
                  <a:lnTo>
                    <a:pt x="3170" y="3103"/>
                  </a:lnTo>
                  <a:lnTo>
                    <a:pt x="4204" y="3103"/>
                  </a:lnTo>
                  <a:lnTo>
                    <a:pt x="4204" y="1936"/>
                  </a:lnTo>
                  <a:cubicBezTo>
                    <a:pt x="4204" y="1736"/>
                    <a:pt x="4371" y="1569"/>
                    <a:pt x="4571" y="1569"/>
                  </a:cubicBezTo>
                  <a:cubicBezTo>
                    <a:pt x="4771" y="1569"/>
                    <a:pt x="4938" y="1736"/>
                    <a:pt x="4938" y="1936"/>
                  </a:cubicBezTo>
                  <a:lnTo>
                    <a:pt x="4938" y="3103"/>
                  </a:lnTo>
                  <a:lnTo>
                    <a:pt x="5972" y="3103"/>
                  </a:lnTo>
                  <a:lnTo>
                    <a:pt x="5972" y="1936"/>
                  </a:lnTo>
                  <a:cubicBezTo>
                    <a:pt x="5972" y="1736"/>
                    <a:pt x="6138" y="1569"/>
                    <a:pt x="6339" y="1569"/>
                  </a:cubicBezTo>
                  <a:cubicBezTo>
                    <a:pt x="6539" y="1569"/>
                    <a:pt x="6706" y="1736"/>
                    <a:pt x="6706" y="1936"/>
                  </a:cubicBezTo>
                  <a:lnTo>
                    <a:pt x="6706" y="3103"/>
                  </a:lnTo>
                  <a:lnTo>
                    <a:pt x="7373" y="3103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-336925" y="3127250"/>
              <a:ext cx="135100" cy="45050"/>
            </a:xfrm>
            <a:custGeom>
              <a:rect b="b" l="l" r="r" t="t"/>
              <a:pathLst>
                <a:path extrusionOk="0" h="1802" w="5404">
                  <a:moveTo>
                    <a:pt x="0" y="0"/>
                  </a:moveTo>
                  <a:lnTo>
                    <a:pt x="5404" y="0"/>
                  </a:lnTo>
                  <a:lnTo>
                    <a:pt x="5404" y="1802"/>
                  </a:lnTo>
                  <a:lnTo>
                    <a:pt x="0" y="18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-336925" y="3189800"/>
              <a:ext cx="135950" cy="116775"/>
            </a:xfrm>
            <a:custGeom>
              <a:rect b="b" l="l" r="r" t="t"/>
              <a:pathLst>
                <a:path extrusionOk="0" h="4671" w="5438">
                  <a:moveTo>
                    <a:pt x="0" y="0"/>
                  </a:moveTo>
                  <a:lnTo>
                    <a:pt x="0" y="4670"/>
                  </a:lnTo>
                  <a:lnTo>
                    <a:pt x="1635" y="4670"/>
                  </a:lnTo>
                  <a:lnTo>
                    <a:pt x="1635" y="2168"/>
                  </a:lnTo>
                  <a:cubicBezTo>
                    <a:pt x="1635" y="1601"/>
                    <a:pt x="2135" y="1101"/>
                    <a:pt x="2702" y="1101"/>
                  </a:cubicBezTo>
                  <a:cubicBezTo>
                    <a:pt x="3302" y="1101"/>
                    <a:pt x="3769" y="1601"/>
                    <a:pt x="3769" y="2168"/>
                  </a:cubicBezTo>
                  <a:lnTo>
                    <a:pt x="3769" y="4670"/>
                  </a:lnTo>
                  <a:lnTo>
                    <a:pt x="5437" y="4670"/>
                  </a:lnTo>
                  <a:lnTo>
                    <a:pt x="54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-327750" y="2799500"/>
              <a:ext cx="117600" cy="26725"/>
            </a:xfrm>
            <a:custGeom>
              <a:rect b="b" l="l" r="r" t="t"/>
              <a:pathLst>
                <a:path extrusionOk="0" h="1069" w="4704">
                  <a:moveTo>
                    <a:pt x="0" y="1"/>
                  </a:moveTo>
                  <a:lnTo>
                    <a:pt x="4703" y="1"/>
                  </a:lnTo>
                  <a:lnTo>
                    <a:pt x="4703" y="1068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-327750" y="2844550"/>
              <a:ext cx="117600" cy="77575"/>
            </a:xfrm>
            <a:custGeom>
              <a:rect b="b" l="l" r="r" t="t"/>
              <a:pathLst>
                <a:path extrusionOk="0" h="3103" w="4704">
                  <a:moveTo>
                    <a:pt x="0" y="0"/>
                  </a:moveTo>
                  <a:lnTo>
                    <a:pt x="0" y="3102"/>
                  </a:lnTo>
                  <a:lnTo>
                    <a:pt x="1635" y="3102"/>
                  </a:lnTo>
                  <a:lnTo>
                    <a:pt x="1635" y="1335"/>
                  </a:lnTo>
                  <a:cubicBezTo>
                    <a:pt x="1635" y="934"/>
                    <a:pt x="1935" y="601"/>
                    <a:pt x="2335" y="601"/>
                  </a:cubicBezTo>
                  <a:cubicBezTo>
                    <a:pt x="2735" y="601"/>
                    <a:pt x="3069" y="934"/>
                    <a:pt x="3069" y="1335"/>
                  </a:cubicBezTo>
                  <a:lnTo>
                    <a:pt x="3069" y="3102"/>
                  </a:lnTo>
                  <a:lnTo>
                    <a:pt x="4703" y="3102"/>
                  </a:lnTo>
                  <a:lnTo>
                    <a:pt x="4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-310250" y="2540150"/>
              <a:ext cx="82575" cy="19225"/>
            </a:xfrm>
            <a:custGeom>
              <a:rect b="b" l="l" r="r" t="t"/>
              <a:pathLst>
                <a:path extrusionOk="0" h="769" w="3303">
                  <a:moveTo>
                    <a:pt x="1" y="1"/>
                  </a:moveTo>
                  <a:lnTo>
                    <a:pt x="3303" y="1"/>
                  </a:lnTo>
                  <a:lnTo>
                    <a:pt x="3303" y="768"/>
                  </a:lnTo>
                  <a:lnTo>
                    <a:pt x="1" y="7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-310250" y="2574350"/>
              <a:ext cx="81750" cy="54225"/>
            </a:xfrm>
            <a:custGeom>
              <a:rect b="b" l="l" r="r" t="t"/>
              <a:pathLst>
                <a:path extrusionOk="0" h="2169" w="3270">
                  <a:moveTo>
                    <a:pt x="1" y="0"/>
                  </a:moveTo>
                  <a:lnTo>
                    <a:pt x="1" y="2169"/>
                  </a:lnTo>
                  <a:lnTo>
                    <a:pt x="1135" y="2169"/>
                  </a:lnTo>
                  <a:lnTo>
                    <a:pt x="1135" y="934"/>
                  </a:lnTo>
                  <a:cubicBezTo>
                    <a:pt x="1135" y="668"/>
                    <a:pt x="1368" y="434"/>
                    <a:pt x="1635" y="434"/>
                  </a:cubicBezTo>
                  <a:cubicBezTo>
                    <a:pt x="1935" y="434"/>
                    <a:pt x="2135" y="668"/>
                    <a:pt x="2135" y="934"/>
                  </a:cubicBezTo>
                  <a:lnTo>
                    <a:pt x="2135" y="2169"/>
                  </a:lnTo>
                  <a:lnTo>
                    <a:pt x="3270" y="2169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-272725" y="2337525"/>
              <a:ext cx="6700" cy="92575"/>
            </a:xfrm>
            <a:custGeom>
              <a:rect b="b" l="l" r="r" t="t"/>
              <a:pathLst>
                <a:path extrusionOk="0" h="3703" w="268">
                  <a:moveTo>
                    <a:pt x="1" y="0"/>
                  </a:moveTo>
                  <a:lnTo>
                    <a:pt x="267" y="0"/>
                  </a:lnTo>
                  <a:lnTo>
                    <a:pt x="267" y="3703"/>
                  </a:lnTo>
                  <a:lnTo>
                    <a:pt x="1" y="37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-313575" y="2265800"/>
              <a:ext cx="89250" cy="84250"/>
            </a:xfrm>
            <a:custGeom>
              <a:rect b="b" l="l" r="r" t="t"/>
              <a:pathLst>
                <a:path extrusionOk="0" h="3370" w="3570">
                  <a:moveTo>
                    <a:pt x="2635" y="2636"/>
                  </a:moveTo>
                  <a:cubicBezTo>
                    <a:pt x="1535" y="2636"/>
                    <a:pt x="601" y="1735"/>
                    <a:pt x="601" y="601"/>
                  </a:cubicBezTo>
                  <a:cubicBezTo>
                    <a:pt x="601" y="401"/>
                    <a:pt x="634" y="167"/>
                    <a:pt x="701" y="0"/>
                  </a:cubicBezTo>
                  <a:cubicBezTo>
                    <a:pt x="267" y="334"/>
                    <a:pt x="0" y="868"/>
                    <a:pt x="0" y="1468"/>
                  </a:cubicBezTo>
                  <a:cubicBezTo>
                    <a:pt x="0" y="2535"/>
                    <a:pt x="867" y="3369"/>
                    <a:pt x="1901" y="3369"/>
                  </a:cubicBezTo>
                  <a:cubicBezTo>
                    <a:pt x="2635" y="3369"/>
                    <a:pt x="3236" y="3002"/>
                    <a:pt x="3569" y="2402"/>
                  </a:cubicBezTo>
                  <a:cubicBezTo>
                    <a:pt x="3302" y="2569"/>
                    <a:pt x="2969" y="2636"/>
                    <a:pt x="2635" y="26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-282725" y="2373375"/>
              <a:ext cx="27550" cy="27550"/>
            </a:xfrm>
            <a:custGeom>
              <a:rect b="b" l="l" r="r" t="t"/>
              <a:pathLst>
                <a:path extrusionOk="0" h="1102" w="1102">
                  <a:moveTo>
                    <a:pt x="1101" y="567"/>
                  </a:moveTo>
                  <a:cubicBezTo>
                    <a:pt x="1101" y="868"/>
                    <a:pt x="834" y="1101"/>
                    <a:pt x="534" y="1101"/>
                  </a:cubicBezTo>
                  <a:cubicBezTo>
                    <a:pt x="234" y="1101"/>
                    <a:pt x="0" y="868"/>
                    <a:pt x="0" y="567"/>
                  </a:cubicBezTo>
                  <a:cubicBezTo>
                    <a:pt x="0" y="267"/>
                    <a:pt x="234" y="0"/>
                    <a:pt x="534" y="0"/>
                  </a:cubicBezTo>
                  <a:cubicBezTo>
                    <a:pt x="834" y="0"/>
                    <a:pt x="1101" y="267"/>
                    <a:pt x="1101" y="5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702975" y="2940450"/>
              <a:ext cx="259375" cy="168475"/>
            </a:xfrm>
            <a:custGeom>
              <a:rect b="b" l="l" r="r" t="t"/>
              <a:pathLst>
                <a:path extrusionOk="0" h="6739" w="10375">
                  <a:moveTo>
                    <a:pt x="0" y="3369"/>
                  </a:moveTo>
                  <a:cubicBezTo>
                    <a:pt x="0" y="4804"/>
                    <a:pt x="1035" y="6071"/>
                    <a:pt x="2536" y="6738"/>
                  </a:cubicBezTo>
                  <a:lnTo>
                    <a:pt x="7873" y="6738"/>
                  </a:lnTo>
                  <a:cubicBezTo>
                    <a:pt x="9374" y="6071"/>
                    <a:pt x="10375" y="4804"/>
                    <a:pt x="10375" y="3369"/>
                  </a:cubicBezTo>
                  <a:cubicBezTo>
                    <a:pt x="10375" y="1935"/>
                    <a:pt x="9374" y="701"/>
                    <a:pt x="7873" y="0"/>
                  </a:cubicBezTo>
                  <a:lnTo>
                    <a:pt x="2536" y="0"/>
                  </a:lnTo>
                  <a:cubicBezTo>
                    <a:pt x="1001" y="667"/>
                    <a:pt x="0" y="1935"/>
                    <a:pt x="0" y="33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729650" y="2646900"/>
              <a:ext cx="206025" cy="134300"/>
            </a:xfrm>
            <a:custGeom>
              <a:rect b="b" l="l" r="r" t="t"/>
              <a:pathLst>
                <a:path extrusionOk="0" h="5372" w="8241">
                  <a:moveTo>
                    <a:pt x="1" y="2702"/>
                  </a:moveTo>
                  <a:cubicBezTo>
                    <a:pt x="1" y="3837"/>
                    <a:pt x="801" y="4837"/>
                    <a:pt x="2002" y="5371"/>
                  </a:cubicBezTo>
                  <a:lnTo>
                    <a:pt x="6239" y="5371"/>
                  </a:lnTo>
                  <a:cubicBezTo>
                    <a:pt x="7440" y="4837"/>
                    <a:pt x="8240" y="3837"/>
                    <a:pt x="8240" y="2702"/>
                  </a:cubicBezTo>
                  <a:cubicBezTo>
                    <a:pt x="8240" y="1535"/>
                    <a:pt x="7440" y="534"/>
                    <a:pt x="6239" y="1"/>
                  </a:cubicBezTo>
                  <a:lnTo>
                    <a:pt x="2002" y="1"/>
                  </a:lnTo>
                  <a:cubicBezTo>
                    <a:pt x="801" y="534"/>
                    <a:pt x="1" y="1535"/>
                    <a:pt x="1" y="27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775525" y="2447600"/>
              <a:ext cx="115100" cy="75075"/>
            </a:xfrm>
            <a:custGeom>
              <a:rect b="b" l="l" r="r" t="t"/>
              <a:pathLst>
                <a:path extrusionOk="0" h="3003" w="4604">
                  <a:moveTo>
                    <a:pt x="1" y="1501"/>
                  </a:moveTo>
                  <a:cubicBezTo>
                    <a:pt x="1" y="2135"/>
                    <a:pt x="434" y="2702"/>
                    <a:pt x="1101" y="3002"/>
                  </a:cubicBezTo>
                  <a:lnTo>
                    <a:pt x="3470" y="3002"/>
                  </a:lnTo>
                  <a:cubicBezTo>
                    <a:pt x="4137" y="2702"/>
                    <a:pt x="4604" y="2135"/>
                    <a:pt x="4604" y="1501"/>
                  </a:cubicBezTo>
                  <a:cubicBezTo>
                    <a:pt x="4604" y="867"/>
                    <a:pt x="4137" y="300"/>
                    <a:pt x="3470" y="0"/>
                  </a:cubicBezTo>
                  <a:lnTo>
                    <a:pt x="1101" y="0"/>
                  </a:lnTo>
                  <a:cubicBezTo>
                    <a:pt x="434" y="300"/>
                    <a:pt x="1" y="867"/>
                    <a:pt x="1" y="1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741325" y="3324875"/>
              <a:ext cx="183500" cy="77600"/>
            </a:xfrm>
            <a:custGeom>
              <a:rect b="b" l="l" r="r" t="t"/>
              <a:pathLst>
                <a:path extrusionOk="0" h="3104" w="7340">
                  <a:moveTo>
                    <a:pt x="1" y="1"/>
                  </a:moveTo>
                  <a:lnTo>
                    <a:pt x="1" y="3103"/>
                  </a:lnTo>
                  <a:lnTo>
                    <a:pt x="635" y="3103"/>
                  </a:lnTo>
                  <a:lnTo>
                    <a:pt x="635" y="1936"/>
                  </a:lnTo>
                  <a:cubicBezTo>
                    <a:pt x="635" y="1736"/>
                    <a:pt x="801" y="1569"/>
                    <a:pt x="1002" y="1569"/>
                  </a:cubicBezTo>
                  <a:cubicBezTo>
                    <a:pt x="1235" y="1569"/>
                    <a:pt x="1369" y="1736"/>
                    <a:pt x="1369" y="1936"/>
                  </a:cubicBezTo>
                  <a:lnTo>
                    <a:pt x="1369" y="3103"/>
                  </a:lnTo>
                  <a:lnTo>
                    <a:pt x="2403" y="3103"/>
                  </a:lnTo>
                  <a:lnTo>
                    <a:pt x="2403" y="1936"/>
                  </a:lnTo>
                  <a:cubicBezTo>
                    <a:pt x="2403" y="1736"/>
                    <a:pt x="2569" y="1569"/>
                    <a:pt x="2770" y="1569"/>
                  </a:cubicBezTo>
                  <a:cubicBezTo>
                    <a:pt x="2970" y="1569"/>
                    <a:pt x="3136" y="1736"/>
                    <a:pt x="3136" y="1936"/>
                  </a:cubicBezTo>
                  <a:lnTo>
                    <a:pt x="3136" y="3103"/>
                  </a:lnTo>
                  <a:lnTo>
                    <a:pt x="4171" y="3103"/>
                  </a:lnTo>
                  <a:lnTo>
                    <a:pt x="4171" y="1936"/>
                  </a:lnTo>
                  <a:cubicBezTo>
                    <a:pt x="4171" y="1736"/>
                    <a:pt x="4337" y="1569"/>
                    <a:pt x="4537" y="1569"/>
                  </a:cubicBezTo>
                  <a:cubicBezTo>
                    <a:pt x="4738" y="1569"/>
                    <a:pt x="4904" y="1736"/>
                    <a:pt x="4904" y="1936"/>
                  </a:cubicBezTo>
                  <a:lnTo>
                    <a:pt x="4904" y="3103"/>
                  </a:lnTo>
                  <a:lnTo>
                    <a:pt x="5938" y="3103"/>
                  </a:lnTo>
                  <a:lnTo>
                    <a:pt x="5938" y="1936"/>
                  </a:lnTo>
                  <a:cubicBezTo>
                    <a:pt x="5938" y="1736"/>
                    <a:pt x="6105" y="1569"/>
                    <a:pt x="6305" y="1569"/>
                  </a:cubicBezTo>
                  <a:cubicBezTo>
                    <a:pt x="6506" y="1569"/>
                    <a:pt x="6672" y="1736"/>
                    <a:pt x="6672" y="1936"/>
                  </a:cubicBezTo>
                  <a:lnTo>
                    <a:pt x="6672" y="3103"/>
                  </a:lnTo>
                  <a:lnTo>
                    <a:pt x="7339" y="3103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764675" y="3127250"/>
              <a:ext cx="135975" cy="45050"/>
            </a:xfrm>
            <a:custGeom>
              <a:rect b="b" l="l" r="r" t="t"/>
              <a:pathLst>
                <a:path extrusionOk="0" h="1802" w="5439">
                  <a:moveTo>
                    <a:pt x="1" y="0"/>
                  </a:moveTo>
                  <a:lnTo>
                    <a:pt x="5438" y="0"/>
                  </a:lnTo>
                  <a:lnTo>
                    <a:pt x="5438" y="1802"/>
                  </a:lnTo>
                  <a:lnTo>
                    <a:pt x="1" y="18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764675" y="3189800"/>
              <a:ext cx="135975" cy="116775"/>
            </a:xfrm>
            <a:custGeom>
              <a:rect b="b" l="l" r="r" t="t"/>
              <a:pathLst>
                <a:path extrusionOk="0" h="4671" w="5439">
                  <a:moveTo>
                    <a:pt x="1" y="0"/>
                  </a:moveTo>
                  <a:lnTo>
                    <a:pt x="1" y="4670"/>
                  </a:lnTo>
                  <a:lnTo>
                    <a:pt x="1669" y="4670"/>
                  </a:lnTo>
                  <a:lnTo>
                    <a:pt x="1669" y="2168"/>
                  </a:lnTo>
                  <a:cubicBezTo>
                    <a:pt x="1669" y="1601"/>
                    <a:pt x="2136" y="1101"/>
                    <a:pt x="2736" y="1101"/>
                  </a:cubicBezTo>
                  <a:cubicBezTo>
                    <a:pt x="3303" y="1101"/>
                    <a:pt x="3804" y="1601"/>
                    <a:pt x="3804" y="2168"/>
                  </a:cubicBezTo>
                  <a:lnTo>
                    <a:pt x="3804" y="4670"/>
                  </a:lnTo>
                  <a:lnTo>
                    <a:pt x="5438" y="4670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773850" y="2799500"/>
              <a:ext cx="117625" cy="26725"/>
            </a:xfrm>
            <a:custGeom>
              <a:rect b="b" l="l" r="r" t="t"/>
              <a:pathLst>
                <a:path extrusionOk="0" h="1069" w="4705">
                  <a:moveTo>
                    <a:pt x="1" y="1"/>
                  </a:moveTo>
                  <a:lnTo>
                    <a:pt x="4704" y="1"/>
                  </a:lnTo>
                  <a:lnTo>
                    <a:pt x="4704" y="1068"/>
                  </a:lnTo>
                  <a:lnTo>
                    <a:pt x="1" y="10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773850" y="2844550"/>
              <a:ext cx="117625" cy="77575"/>
            </a:xfrm>
            <a:custGeom>
              <a:rect b="b" l="l" r="r" t="t"/>
              <a:pathLst>
                <a:path extrusionOk="0" h="3103" w="4705">
                  <a:moveTo>
                    <a:pt x="1" y="0"/>
                  </a:moveTo>
                  <a:lnTo>
                    <a:pt x="1" y="3102"/>
                  </a:lnTo>
                  <a:lnTo>
                    <a:pt x="1635" y="3102"/>
                  </a:lnTo>
                  <a:lnTo>
                    <a:pt x="1635" y="1335"/>
                  </a:lnTo>
                  <a:cubicBezTo>
                    <a:pt x="1635" y="934"/>
                    <a:pt x="1969" y="601"/>
                    <a:pt x="2369" y="601"/>
                  </a:cubicBezTo>
                  <a:cubicBezTo>
                    <a:pt x="2769" y="601"/>
                    <a:pt x="3103" y="934"/>
                    <a:pt x="3103" y="1335"/>
                  </a:cubicBezTo>
                  <a:lnTo>
                    <a:pt x="3103" y="3102"/>
                  </a:lnTo>
                  <a:lnTo>
                    <a:pt x="4704" y="3102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792200" y="2540150"/>
              <a:ext cx="81750" cy="19225"/>
            </a:xfrm>
            <a:custGeom>
              <a:rect b="b" l="l" r="r" t="t"/>
              <a:pathLst>
                <a:path extrusionOk="0" h="769" w="3270">
                  <a:moveTo>
                    <a:pt x="1" y="1"/>
                  </a:moveTo>
                  <a:lnTo>
                    <a:pt x="3270" y="1"/>
                  </a:lnTo>
                  <a:lnTo>
                    <a:pt x="3270" y="768"/>
                  </a:lnTo>
                  <a:lnTo>
                    <a:pt x="1" y="7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792200" y="2574350"/>
              <a:ext cx="81750" cy="54225"/>
            </a:xfrm>
            <a:custGeom>
              <a:rect b="b" l="l" r="r" t="t"/>
              <a:pathLst>
                <a:path extrusionOk="0" h="2169" w="3270">
                  <a:moveTo>
                    <a:pt x="1" y="0"/>
                  </a:moveTo>
                  <a:lnTo>
                    <a:pt x="1" y="2169"/>
                  </a:lnTo>
                  <a:lnTo>
                    <a:pt x="1135" y="2169"/>
                  </a:lnTo>
                  <a:lnTo>
                    <a:pt x="1135" y="934"/>
                  </a:lnTo>
                  <a:cubicBezTo>
                    <a:pt x="1135" y="668"/>
                    <a:pt x="1335" y="434"/>
                    <a:pt x="1635" y="434"/>
                  </a:cubicBezTo>
                  <a:cubicBezTo>
                    <a:pt x="1902" y="434"/>
                    <a:pt x="2136" y="668"/>
                    <a:pt x="2136" y="934"/>
                  </a:cubicBezTo>
                  <a:lnTo>
                    <a:pt x="2136" y="2169"/>
                  </a:lnTo>
                  <a:lnTo>
                    <a:pt x="3270" y="2169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29725" y="2337525"/>
              <a:ext cx="6700" cy="92575"/>
            </a:xfrm>
            <a:custGeom>
              <a:rect b="b" l="l" r="r" t="t"/>
              <a:pathLst>
                <a:path extrusionOk="0" h="3703" w="268">
                  <a:moveTo>
                    <a:pt x="1" y="0"/>
                  </a:moveTo>
                  <a:lnTo>
                    <a:pt x="268" y="0"/>
                  </a:lnTo>
                  <a:lnTo>
                    <a:pt x="268" y="3703"/>
                  </a:lnTo>
                  <a:lnTo>
                    <a:pt x="1" y="37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788025" y="2265800"/>
              <a:ext cx="89275" cy="84250"/>
            </a:xfrm>
            <a:custGeom>
              <a:rect b="b" l="l" r="r" t="t"/>
              <a:pathLst>
                <a:path extrusionOk="0" h="3370" w="3571">
                  <a:moveTo>
                    <a:pt x="2669" y="2636"/>
                  </a:moveTo>
                  <a:cubicBezTo>
                    <a:pt x="1535" y="2636"/>
                    <a:pt x="635" y="1735"/>
                    <a:pt x="635" y="601"/>
                  </a:cubicBezTo>
                  <a:cubicBezTo>
                    <a:pt x="635" y="401"/>
                    <a:pt x="668" y="167"/>
                    <a:pt x="701" y="0"/>
                  </a:cubicBezTo>
                  <a:cubicBezTo>
                    <a:pt x="301" y="334"/>
                    <a:pt x="1" y="868"/>
                    <a:pt x="1" y="1468"/>
                  </a:cubicBezTo>
                  <a:cubicBezTo>
                    <a:pt x="1" y="2535"/>
                    <a:pt x="868" y="3369"/>
                    <a:pt x="1936" y="3369"/>
                  </a:cubicBezTo>
                  <a:cubicBezTo>
                    <a:pt x="2636" y="3369"/>
                    <a:pt x="3237" y="3002"/>
                    <a:pt x="3570" y="2402"/>
                  </a:cubicBezTo>
                  <a:cubicBezTo>
                    <a:pt x="3303" y="2569"/>
                    <a:pt x="3003" y="2636"/>
                    <a:pt x="2669" y="26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818900" y="2373375"/>
              <a:ext cx="27525" cy="27550"/>
            </a:xfrm>
            <a:custGeom>
              <a:rect b="b" l="l" r="r" t="t"/>
              <a:pathLst>
                <a:path extrusionOk="0" h="1102" w="1101">
                  <a:moveTo>
                    <a:pt x="1101" y="567"/>
                  </a:moveTo>
                  <a:cubicBezTo>
                    <a:pt x="1101" y="868"/>
                    <a:pt x="867" y="1101"/>
                    <a:pt x="567" y="1101"/>
                  </a:cubicBezTo>
                  <a:cubicBezTo>
                    <a:pt x="267" y="1101"/>
                    <a:pt x="0" y="868"/>
                    <a:pt x="0" y="567"/>
                  </a:cubicBezTo>
                  <a:cubicBezTo>
                    <a:pt x="0" y="267"/>
                    <a:pt x="267" y="0"/>
                    <a:pt x="567" y="0"/>
                  </a:cubicBezTo>
                  <a:cubicBezTo>
                    <a:pt x="867" y="0"/>
                    <a:pt x="1101" y="267"/>
                    <a:pt x="1101" y="5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-127625" y="3263175"/>
              <a:ext cx="818950" cy="25875"/>
            </a:xfrm>
            <a:custGeom>
              <a:rect b="b" l="l" r="r" t="t"/>
              <a:pathLst>
                <a:path extrusionOk="0" h="1035" w="32758">
                  <a:moveTo>
                    <a:pt x="1" y="1"/>
                  </a:moveTo>
                  <a:lnTo>
                    <a:pt x="32757" y="1"/>
                  </a:lnTo>
                  <a:lnTo>
                    <a:pt x="32757" y="1035"/>
                  </a:lnTo>
                  <a:lnTo>
                    <a:pt x="1" y="10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-146800" y="3306550"/>
              <a:ext cx="857300" cy="95925"/>
            </a:xfrm>
            <a:custGeom>
              <a:rect b="b" l="l" r="r" t="t"/>
              <a:pathLst>
                <a:path extrusionOk="0" h="3837" w="34292">
                  <a:moveTo>
                    <a:pt x="1" y="0"/>
                  </a:moveTo>
                  <a:lnTo>
                    <a:pt x="1" y="3836"/>
                  </a:lnTo>
                  <a:lnTo>
                    <a:pt x="1668" y="3836"/>
                  </a:lnTo>
                  <a:lnTo>
                    <a:pt x="1668" y="2068"/>
                  </a:lnTo>
                  <a:cubicBezTo>
                    <a:pt x="1668" y="1568"/>
                    <a:pt x="2069" y="1168"/>
                    <a:pt x="2569" y="1168"/>
                  </a:cubicBezTo>
                  <a:cubicBezTo>
                    <a:pt x="3069" y="1168"/>
                    <a:pt x="3470" y="1568"/>
                    <a:pt x="3470" y="2068"/>
                  </a:cubicBezTo>
                  <a:lnTo>
                    <a:pt x="3470" y="3836"/>
                  </a:lnTo>
                  <a:lnTo>
                    <a:pt x="5838" y="3836"/>
                  </a:lnTo>
                  <a:lnTo>
                    <a:pt x="5838" y="2068"/>
                  </a:lnTo>
                  <a:cubicBezTo>
                    <a:pt x="5838" y="1568"/>
                    <a:pt x="6238" y="1168"/>
                    <a:pt x="6739" y="1168"/>
                  </a:cubicBezTo>
                  <a:cubicBezTo>
                    <a:pt x="7239" y="1168"/>
                    <a:pt x="7639" y="1568"/>
                    <a:pt x="7639" y="2068"/>
                  </a:cubicBezTo>
                  <a:lnTo>
                    <a:pt x="7639" y="3836"/>
                  </a:lnTo>
                  <a:lnTo>
                    <a:pt x="10008" y="3836"/>
                  </a:lnTo>
                  <a:lnTo>
                    <a:pt x="10008" y="2068"/>
                  </a:lnTo>
                  <a:cubicBezTo>
                    <a:pt x="10008" y="1568"/>
                    <a:pt x="10408" y="1168"/>
                    <a:pt x="10908" y="1168"/>
                  </a:cubicBezTo>
                  <a:cubicBezTo>
                    <a:pt x="11409" y="1168"/>
                    <a:pt x="11809" y="1568"/>
                    <a:pt x="11809" y="2068"/>
                  </a:cubicBezTo>
                  <a:lnTo>
                    <a:pt x="11809" y="3836"/>
                  </a:lnTo>
                  <a:lnTo>
                    <a:pt x="14177" y="3836"/>
                  </a:lnTo>
                  <a:lnTo>
                    <a:pt x="14177" y="2068"/>
                  </a:lnTo>
                  <a:cubicBezTo>
                    <a:pt x="14177" y="1568"/>
                    <a:pt x="14578" y="1168"/>
                    <a:pt x="15078" y="1168"/>
                  </a:cubicBezTo>
                  <a:cubicBezTo>
                    <a:pt x="15578" y="1168"/>
                    <a:pt x="15979" y="1568"/>
                    <a:pt x="15979" y="2068"/>
                  </a:cubicBezTo>
                  <a:lnTo>
                    <a:pt x="15979" y="3836"/>
                  </a:lnTo>
                  <a:lnTo>
                    <a:pt x="18347" y="3836"/>
                  </a:lnTo>
                  <a:lnTo>
                    <a:pt x="18347" y="2068"/>
                  </a:lnTo>
                  <a:cubicBezTo>
                    <a:pt x="18347" y="1568"/>
                    <a:pt x="18747" y="1168"/>
                    <a:pt x="19248" y="1168"/>
                  </a:cubicBezTo>
                  <a:cubicBezTo>
                    <a:pt x="19715" y="1168"/>
                    <a:pt x="20115" y="1568"/>
                    <a:pt x="20115" y="2068"/>
                  </a:cubicBezTo>
                  <a:lnTo>
                    <a:pt x="20115" y="3836"/>
                  </a:lnTo>
                  <a:lnTo>
                    <a:pt x="22517" y="3836"/>
                  </a:lnTo>
                  <a:lnTo>
                    <a:pt x="22517" y="2068"/>
                  </a:lnTo>
                  <a:cubicBezTo>
                    <a:pt x="22517" y="1568"/>
                    <a:pt x="22917" y="1168"/>
                    <a:pt x="23384" y="1168"/>
                  </a:cubicBezTo>
                  <a:cubicBezTo>
                    <a:pt x="23884" y="1168"/>
                    <a:pt x="24285" y="1568"/>
                    <a:pt x="24285" y="2068"/>
                  </a:cubicBezTo>
                  <a:lnTo>
                    <a:pt x="24285" y="3836"/>
                  </a:lnTo>
                  <a:lnTo>
                    <a:pt x="26653" y="3836"/>
                  </a:lnTo>
                  <a:lnTo>
                    <a:pt x="26653" y="2068"/>
                  </a:lnTo>
                  <a:cubicBezTo>
                    <a:pt x="26653" y="1568"/>
                    <a:pt x="27053" y="1168"/>
                    <a:pt x="27554" y="1168"/>
                  </a:cubicBezTo>
                  <a:cubicBezTo>
                    <a:pt x="28054" y="1168"/>
                    <a:pt x="28454" y="1568"/>
                    <a:pt x="28454" y="2068"/>
                  </a:cubicBezTo>
                  <a:lnTo>
                    <a:pt x="28454" y="3836"/>
                  </a:lnTo>
                  <a:lnTo>
                    <a:pt x="30823" y="3836"/>
                  </a:lnTo>
                  <a:lnTo>
                    <a:pt x="30823" y="2068"/>
                  </a:lnTo>
                  <a:cubicBezTo>
                    <a:pt x="30823" y="1568"/>
                    <a:pt x="31223" y="1168"/>
                    <a:pt x="31723" y="1168"/>
                  </a:cubicBezTo>
                  <a:cubicBezTo>
                    <a:pt x="32224" y="1168"/>
                    <a:pt x="32624" y="1568"/>
                    <a:pt x="32624" y="2068"/>
                  </a:cubicBezTo>
                  <a:lnTo>
                    <a:pt x="32624" y="3836"/>
                  </a:lnTo>
                  <a:lnTo>
                    <a:pt x="34292" y="3836"/>
                  </a:lnTo>
                  <a:lnTo>
                    <a:pt x="342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276825" y="2589350"/>
              <a:ext cx="10050" cy="164325"/>
            </a:xfrm>
            <a:custGeom>
              <a:rect b="b" l="l" r="r" t="t"/>
              <a:pathLst>
                <a:path extrusionOk="0" h="6573" w="402">
                  <a:moveTo>
                    <a:pt x="1" y="1"/>
                  </a:moveTo>
                  <a:lnTo>
                    <a:pt x="401" y="1"/>
                  </a:lnTo>
                  <a:lnTo>
                    <a:pt x="401" y="6572"/>
                  </a:lnTo>
                  <a:lnTo>
                    <a:pt x="1" y="65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219300" y="2487625"/>
              <a:ext cx="125100" cy="119275"/>
            </a:xfrm>
            <a:custGeom>
              <a:rect b="b" l="l" r="r" t="t"/>
              <a:pathLst>
                <a:path extrusionOk="0" h="4771" w="5004">
                  <a:moveTo>
                    <a:pt x="3703" y="3736"/>
                  </a:moveTo>
                  <a:cubicBezTo>
                    <a:pt x="2135" y="3736"/>
                    <a:pt x="834" y="2435"/>
                    <a:pt x="834" y="868"/>
                  </a:cubicBezTo>
                  <a:cubicBezTo>
                    <a:pt x="834" y="567"/>
                    <a:pt x="901" y="267"/>
                    <a:pt x="968" y="0"/>
                  </a:cubicBezTo>
                  <a:cubicBezTo>
                    <a:pt x="367" y="467"/>
                    <a:pt x="0" y="1235"/>
                    <a:pt x="0" y="2068"/>
                  </a:cubicBezTo>
                  <a:cubicBezTo>
                    <a:pt x="0" y="3570"/>
                    <a:pt x="1201" y="4770"/>
                    <a:pt x="2669" y="4770"/>
                  </a:cubicBezTo>
                  <a:cubicBezTo>
                    <a:pt x="3670" y="4770"/>
                    <a:pt x="4570" y="4203"/>
                    <a:pt x="5004" y="3403"/>
                  </a:cubicBezTo>
                  <a:cubicBezTo>
                    <a:pt x="4637" y="3603"/>
                    <a:pt x="4203" y="3736"/>
                    <a:pt x="3703" y="37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262650" y="2639400"/>
              <a:ext cx="38400" cy="38375"/>
            </a:xfrm>
            <a:custGeom>
              <a:rect b="b" l="l" r="r" t="t"/>
              <a:pathLst>
                <a:path extrusionOk="0" h="1535" w="1536">
                  <a:moveTo>
                    <a:pt x="1535" y="768"/>
                  </a:moveTo>
                  <a:cubicBezTo>
                    <a:pt x="1535" y="1201"/>
                    <a:pt x="1202" y="1535"/>
                    <a:pt x="768" y="1535"/>
                  </a:cubicBezTo>
                  <a:cubicBezTo>
                    <a:pt x="334" y="1535"/>
                    <a:pt x="1" y="1201"/>
                    <a:pt x="1" y="768"/>
                  </a:cubicBezTo>
                  <a:cubicBezTo>
                    <a:pt x="1" y="334"/>
                    <a:pt x="334" y="0"/>
                    <a:pt x="768" y="0"/>
                  </a:cubicBezTo>
                  <a:cubicBezTo>
                    <a:pt x="1202" y="0"/>
                    <a:pt x="1535" y="367"/>
                    <a:pt x="1535" y="7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-152625" y="2727800"/>
              <a:ext cx="868975" cy="517900"/>
            </a:xfrm>
            <a:custGeom>
              <a:rect b="b" l="l" r="r" t="t"/>
              <a:pathLst>
                <a:path extrusionOk="0" h="20716" w="34759">
                  <a:moveTo>
                    <a:pt x="31889" y="10875"/>
                  </a:moveTo>
                  <a:cubicBezTo>
                    <a:pt x="29021" y="6672"/>
                    <a:pt x="18046" y="4470"/>
                    <a:pt x="17379" y="0"/>
                  </a:cubicBezTo>
                  <a:cubicBezTo>
                    <a:pt x="16712" y="4470"/>
                    <a:pt x="5737" y="6672"/>
                    <a:pt x="2869" y="10875"/>
                  </a:cubicBezTo>
                  <a:cubicBezTo>
                    <a:pt x="0" y="15044"/>
                    <a:pt x="2635" y="20715"/>
                    <a:pt x="2635" y="20715"/>
                  </a:cubicBezTo>
                  <a:lnTo>
                    <a:pt x="17379" y="20715"/>
                  </a:lnTo>
                  <a:lnTo>
                    <a:pt x="32123" y="20715"/>
                  </a:lnTo>
                  <a:cubicBezTo>
                    <a:pt x="32123" y="20715"/>
                    <a:pt x="34758" y="15044"/>
                    <a:pt x="31889" y="10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10"/>
          <p:cNvSpPr txBox="1"/>
          <p:nvPr>
            <p:ph type="title"/>
          </p:nvPr>
        </p:nvSpPr>
        <p:spPr>
          <a:xfrm>
            <a:off x="902570" y="842036"/>
            <a:ext cx="77040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Sehingga…..</a:t>
            </a:r>
            <a:endParaRPr/>
          </a:p>
        </p:txBody>
      </p:sp>
      <p:sp>
        <p:nvSpPr>
          <p:cNvPr id="297" name="Google Shape;297;p10"/>
          <p:cNvSpPr txBox="1"/>
          <p:nvPr/>
        </p:nvSpPr>
        <p:spPr>
          <a:xfrm>
            <a:off x="3796740" y="1565994"/>
            <a:ext cx="534726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Penting untuk mengadakan Literasi Halal dan Sertifikasi Halal bagi UMKM</a:t>
            </a:r>
            <a:endParaRPr b="0" i="0" sz="1500" u="none" cap="none" strike="noStrike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"/>
          <p:cNvSpPr txBox="1"/>
          <p:nvPr>
            <p:ph type="title"/>
          </p:nvPr>
        </p:nvSpPr>
        <p:spPr>
          <a:xfrm>
            <a:off x="4692332" y="396410"/>
            <a:ext cx="3135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2400"/>
              <a:t>Manfaat Literasi Halal dan Sertifikasi Halal bagi UMKM</a:t>
            </a:r>
            <a:endParaRPr sz="2400"/>
          </a:p>
        </p:txBody>
      </p:sp>
      <p:sp>
        <p:nvSpPr>
          <p:cNvPr id="303" name="Google Shape;303;p11"/>
          <p:cNvSpPr txBox="1"/>
          <p:nvPr>
            <p:ph idx="1" type="subTitle"/>
          </p:nvPr>
        </p:nvSpPr>
        <p:spPr>
          <a:xfrm>
            <a:off x="4692332" y="1723651"/>
            <a:ext cx="3869778" cy="36468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1200"/>
              <a:t>UMKM semakin sadar pentingnya garansi kehalalan produk bagi konsumen. 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1200"/>
              <a:t>UMKM semakin termotivasi untuk mengurus sertifikasi halal bagi produk yang mereka jual.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1200"/>
              <a:t>Dengan banyaknya UMKM yang mengurus sertifikasi halal, maka memperluas pangsa pasar UMKM Indonesia untuk memenuhi permintaan pasar domestik maupun global. </a:t>
            </a:r>
            <a:endParaRPr sz="1200"/>
          </a:p>
        </p:txBody>
      </p:sp>
      <p:pic>
        <p:nvPicPr>
          <p:cNvPr id="304" name="Google Shape;304;p11"/>
          <p:cNvPicPr preferRelativeResize="0"/>
          <p:nvPr/>
        </p:nvPicPr>
        <p:blipFill rotWithShape="1">
          <a:blip r:embed="rId3">
            <a:alphaModFix/>
          </a:blip>
          <a:srcRect b="0" l="0" r="53227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/>
          <p:nvPr>
            <p:ph type="title"/>
          </p:nvPr>
        </p:nvSpPr>
        <p:spPr>
          <a:xfrm>
            <a:off x="915209" y="179123"/>
            <a:ext cx="7704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800"/>
              <a:t>Indonesia Merupakan Pasar Produk halal yang besar</a:t>
            </a:r>
            <a:endParaRPr sz="2800"/>
          </a:p>
        </p:txBody>
      </p:sp>
      <p:sp>
        <p:nvSpPr>
          <p:cNvPr id="157" name="Google Shape;157;p2"/>
          <p:cNvSpPr txBox="1"/>
          <p:nvPr>
            <p:ph idx="1" type="body"/>
          </p:nvPr>
        </p:nvSpPr>
        <p:spPr>
          <a:xfrm>
            <a:off x="1270718" y="383582"/>
            <a:ext cx="7704000" cy="3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Jumlah Populasi Umat Islam di Indonesia menempati posisi pertama di Dunia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58" name="Google Shape;158;p2"/>
          <p:cNvSpPr txBox="1"/>
          <p:nvPr/>
        </p:nvSpPr>
        <p:spPr>
          <a:xfrm>
            <a:off x="195209" y="4535549"/>
            <a:ext cx="9143999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rPr>
              <a:t>Dengan jumlah penduduk muslim sebesar 231,06 juta  , besar pula potensi pasar produk “halal” di Indonesia, karena akan banyak permintaan produk halal.</a:t>
            </a:r>
            <a:endParaRPr b="0" i="0" sz="1400" u="none" cap="none" strike="noStrike">
              <a:solidFill>
                <a:srgbClr val="000000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59" name="Google Shape;1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718" y="739247"/>
            <a:ext cx="4843922" cy="3689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/>
          <p:nvPr>
            <p:ph idx="15" type="title"/>
          </p:nvPr>
        </p:nvSpPr>
        <p:spPr>
          <a:xfrm>
            <a:off x="345928" y="97525"/>
            <a:ext cx="7704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400"/>
              <a:t>Pasar Produk Halal di Dunia mengalami Perkembangan</a:t>
            </a:r>
            <a:endParaRPr sz="2400"/>
          </a:p>
        </p:txBody>
      </p:sp>
      <p:sp>
        <p:nvSpPr>
          <p:cNvPr id="165" name="Google Shape;165;p3"/>
          <p:cNvSpPr txBox="1"/>
          <p:nvPr>
            <p:ph idx="13" type="subTitle"/>
          </p:nvPr>
        </p:nvSpPr>
        <p:spPr>
          <a:xfrm>
            <a:off x="602673" y="4593631"/>
            <a:ext cx="7949045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Sumber: Thomson Reuters (2019) dalam Buku Ekosistem Industri Halal Bank Indonesia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869"/>
            <a:ext cx="9144000" cy="4043762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/>
          <p:nvPr>
            <p:ph idx="1" type="subTitle"/>
          </p:nvPr>
        </p:nvSpPr>
        <p:spPr>
          <a:xfrm>
            <a:off x="2176332" y="2353981"/>
            <a:ext cx="17655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Keuangan Islam syariah</a:t>
            </a:r>
            <a:endParaRPr sz="2000"/>
          </a:p>
        </p:txBody>
      </p:sp>
      <p:sp>
        <p:nvSpPr>
          <p:cNvPr id="172" name="Google Shape;172;p4"/>
          <p:cNvSpPr txBox="1"/>
          <p:nvPr>
            <p:ph idx="2" type="subTitle"/>
          </p:nvPr>
        </p:nvSpPr>
        <p:spPr>
          <a:xfrm>
            <a:off x="2018606" y="2831148"/>
            <a:ext cx="2183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diprediksi meningkat sebesar USD 3,5 triliun pada tahun 2024</a:t>
            </a:r>
            <a:endParaRPr sz="1200"/>
          </a:p>
        </p:txBody>
      </p:sp>
      <p:sp>
        <p:nvSpPr>
          <p:cNvPr id="173" name="Google Shape;173;p4"/>
          <p:cNvSpPr txBox="1"/>
          <p:nvPr>
            <p:ph idx="3" type="subTitle"/>
          </p:nvPr>
        </p:nvSpPr>
        <p:spPr>
          <a:xfrm>
            <a:off x="4176151" y="2339464"/>
            <a:ext cx="17655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Sektor Pariwisata</a:t>
            </a:r>
            <a:endParaRPr sz="1800"/>
          </a:p>
        </p:txBody>
      </p:sp>
      <p:sp>
        <p:nvSpPr>
          <p:cNvPr id="174" name="Google Shape;174;p4"/>
          <p:cNvSpPr txBox="1"/>
          <p:nvPr>
            <p:ph idx="4" type="subTitle"/>
          </p:nvPr>
        </p:nvSpPr>
        <p:spPr>
          <a:xfrm>
            <a:off x="4176151" y="2782828"/>
            <a:ext cx="2183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diprediksi meningkat mencapai USD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274 miliar pada tahun 2024</a:t>
            </a:r>
            <a:endParaRPr sz="1200"/>
          </a:p>
        </p:txBody>
      </p:sp>
      <p:sp>
        <p:nvSpPr>
          <p:cNvPr id="175" name="Google Shape;175;p4"/>
          <p:cNvSpPr txBox="1"/>
          <p:nvPr>
            <p:ph idx="5" type="subTitle"/>
          </p:nvPr>
        </p:nvSpPr>
        <p:spPr>
          <a:xfrm>
            <a:off x="100350" y="2443199"/>
            <a:ext cx="17655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Sektor makanan &amp; minuman halal</a:t>
            </a:r>
            <a:endParaRPr/>
          </a:p>
        </p:txBody>
      </p:sp>
      <p:sp>
        <p:nvSpPr>
          <p:cNvPr id="176" name="Google Shape;176;p4"/>
          <p:cNvSpPr txBox="1"/>
          <p:nvPr>
            <p:ph idx="6" type="subTitle"/>
          </p:nvPr>
        </p:nvSpPr>
        <p:spPr>
          <a:xfrm>
            <a:off x="-46162" y="2867129"/>
            <a:ext cx="2183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akan mencapai nilai USD 1,97 triliun pada tahun 2024</a:t>
            </a:r>
            <a:endParaRPr sz="1200"/>
          </a:p>
        </p:txBody>
      </p:sp>
      <p:sp>
        <p:nvSpPr>
          <p:cNvPr id="177" name="Google Shape;177;p4"/>
          <p:cNvSpPr/>
          <p:nvPr/>
        </p:nvSpPr>
        <p:spPr>
          <a:xfrm>
            <a:off x="318618" y="1077680"/>
            <a:ext cx="1219200" cy="1218900"/>
          </a:xfrm>
          <a:prstGeom prst="star8">
            <a:avLst>
              <a:gd fmla="val 375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2424637" y="1036419"/>
            <a:ext cx="1219200" cy="1218900"/>
          </a:xfrm>
          <a:prstGeom prst="star8">
            <a:avLst>
              <a:gd fmla="val 375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4572000" y="1077680"/>
            <a:ext cx="1219200" cy="1218900"/>
          </a:xfrm>
          <a:prstGeom prst="star8">
            <a:avLst>
              <a:gd fmla="val 375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6496090" y="1144149"/>
            <a:ext cx="1219200" cy="1218900"/>
          </a:xfrm>
          <a:prstGeom prst="star8">
            <a:avLst>
              <a:gd fmla="val 375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6359551" y="2426423"/>
            <a:ext cx="17655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rPr>
              <a:t>Sektor Media &amp; Hiburan</a:t>
            </a:r>
            <a:endParaRPr b="0" i="0" sz="1600" u="none" cap="none" strike="noStrike">
              <a:solidFill>
                <a:schemeClr val="lt2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6266774" y="2802781"/>
            <a:ext cx="2183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rPr>
              <a:t>diproyeksikan tumbuh</a:t>
            </a:r>
            <a:endParaRPr b="0" i="0" sz="1200" u="none" cap="none" strike="noStrike">
              <a:solidFill>
                <a:schemeClr val="accen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rPr>
              <a:t>mencapai USD 309 miliar pada tahun 2024</a:t>
            </a:r>
            <a:endParaRPr/>
          </a:p>
        </p:txBody>
      </p:sp>
      <p:sp>
        <p:nvSpPr>
          <p:cNvPr id="183" name="Google Shape;183;p4"/>
          <p:cNvSpPr/>
          <p:nvPr/>
        </p:nvSpPr>
        <p:spPr>
          <a:xfrm>
            <a:off x="100350" y="3727171"/>
            <a:ext cx="1219200" cy="1218900"/>
          </a:xfrm>
          <a:prstGeom prst="star8">
            <a:avLst>
              <a:gd fmla="val 375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1196858" y="3702713"/>
            <a:ext cx="2427586" cy="4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rPr>
              <a:t>Sektor Obat – Obatan</a:t>
            </a:r>
            <a:endParaRPr b="0" i="0" sz="1800" u="none" cap="none" strike="noStrike">
              <a:solidFill>
                <a:schemeClr val="lt2"/>
              </a:solidFill>
              <a:latin typeface="Redressed"/>
              <a:ea typeface="Redressed"/>
              <a:cs typeface="Redressed"/>
              <a:sym typeface="Redres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Black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rPr>
              <a:t> &amp; Kosmetik</a:t>
            </a:r>
            <a:endParaRPr b="0" i="0" sz="1800" u="none" cap="none" strike="noStrike">
              <a:solidFill>
                <a:schemeClr val="lt2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1441044" y="4164992"/>
            <a:ext cx="2183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rPr>
              <a:t>diprediksi naik sebesar USD 134 miliar dan USD 95 miliar pada tahun 2024</a:t>
            </a:r>
            <a:endParaRPr/>
          </a:p>
        </p:txBody>
      </p:sp>
      <p:pic>
        <p:nvPicPr>
          <p:cNvPr descr="Burger and drink" id="186" name="Google Shape;1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018" y="120148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ins" id="187" name="Google Shape;18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2664" y="1217326"/>
            <a:ext cx="826131" cy="826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ical scene" id="188" name="Google Shape;18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4400" y="121278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pper board" id="189" name="Google Shape;18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0316" y="1346962"/>
            <a:ext cx="730748" cy="730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cine" id="190" name="Google Shape;19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8618" y="389555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 txBox="1"/>
          <p:nvPr/>
        </p:nvSpPr>
        <p:spPr>
          <a:xfrm>
            <a:off x="3857392" y="3904533"/>
            <a:ext cx="45927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size (ukuran pasar) ekonomi Islam (di luar keuangan syariah) diproyeksikan tumbuh 6,2% selama periode 2018 - 2024 dari USD 2.2 triliun menjadi USD 3,2 triliun pada tahun 2024</a:t>
            </a:r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471018" y="460132"/>
            <a:ext cx="7704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Prediksi Perkembangan Industri Halal Dunia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3941832" y="4607517"/>
            <a:ext cx="5297711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Sumber: Thomson Reuters (2019) dalam Buku Ekosistem Industri Halal Bank Indonesia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>
            <p:ph type="title"/>
          </p:nvPr>
        </p:nvSpPr>
        <p:spPr>
          <a:xfrm>
            <a:off x="722400" y="448986"/>
            <a:ext cx="38496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400"/>
              <a:t>Umat Islam diperintahkan Allah mengonsumsi Produk Halal</a:t>
            </a:r>
            <a:endParaRPr sz="2400"/>
          </a:p>
        </p:txBody>
      </p:sp>
      <p:sp>
        <p:nvSpPr>
          <p:cNvPr id="199" name="Google Shape;199;p5"/>
          <p:cNvSpPr txBox="1"/>
          <p:nvPr>
            <p:ph idx="1" type="subTitle"/>
          </p:nvPr>
        </p:nvSpPr>
        <p:spPr>
          <a:xfrm>
            <a:off x="148350" y="2225376"/>
            <a:ext cx="4818151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Dan makanlah dari apa yang telah diberikan Allah kepadamu sebagai rezeki yang halal dan baik, dan bertakwalah kepada Allah yang kamu beriman kepada-Nya.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(QS Al Maidah ayat 88)</a:t>
            </a:r>
            <a:endParaRPr/>
          </a:p>
        </p:txBody>
      </p:sp>
      <p:grpSp>
        <p:nvGrpSpPr>
          <p:cNvPr id="200" name="Google Shape;200;p5"/>
          <p:cNvGrpSpPr/>
          <p:nvPr/>
        </p:nvGrpSpPr>
        <p:grpSpPr>
          <a:xfrm>
            <a:off x="5853762" y="819123"/>
            <a:ext cx="19672" cy="7951"/>
            <a:chOff x="2641197" y="2434951"/>
            <a:chExt cx="6395" cy="2585"/>
          </a:xfrm>
        </p:grpSpPr>
        <p:sp>
          <p:nvSpPr>
            <p:cNvPr id="201" name="Google Shape;201;p5"/>
            <p:cNvSpPr/>
            <p:nvPr/>
          </p:nvSpPr>
          <p:spPr>
            <a:xfrm>
              <a:off x="2641197" y="2436293"/>
              <a:ext cx="2585" cy="1243"/>
            </a:xfrm>
            <a:custGeom>
              <a:rect b="b" l="l" r="r" t="t"/>
              <a:pathLst>
                <a:path extrusionOk="0" h="75" w="156">
                  <a:moveTo>
                    <a:pt x="75" y="1"/>
                  </a:moveTo>
                  <a:cubicBezTo>
                    <a:pt x="75" y="1"/>
                    <a:pt x="75" y="75"/>
                    <a:pt x="1" y="75"/>
                  </a:cubicBezTo>
                  <a:cubicBezTo>
                    <a:pt x="75" y="75"/>
                    <a:pt x="75" y="1"/>
                    <a:pt x="156" y="1"/>
                  </a:cubicBezTo>
                  <a:close/>
                </a:path>
              </a:pathLst>
            </a:custGeom>
            <a:solidFill>
              <a:srgbClr val="6FBC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643765" y="2434951"/>
              <a:ext cx="3827" cy="1359"/>
            </a:xfrm>
            <a:custGeom>
              <a:rect b="b" l="l" r="r" t="t"/>
              <a:pathLst>
                <a:path extrusionOk="0" h="82" w="231">
                  <a:moveTo>
                    <a:pt x="230" y="1"/>
                  </a:moveTo>
                  <a:cubicBezTo>
                    <a:pt x="156" y="1"/>
                    <a:pt x="75" y="1"/>
                    <a:pt x="1" y="82"/>
                  </a:cubicBezTo>
                  <a:cubicBezTo>
                    <a:pt x="75" y="82"/>
                    <a:pt x="156" y="1"/>
                    <a:pt x="230" y="1"/>
                  </a:cubicBezTo>
                  <a:close/>
                </a:path>
              </a:pathLst>
            </a:custGeom>
            <a:solidFill>
              <a:srgbClr val="6FBC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3" name="Google Shape;203;p5"/>
          <p:cNvPicPr preferRelativeResize="0"/>
          <p:nvPr/>
        </p:nvPicPr>
        <p:blipFill rotWithShape="1">
          <a:blip r:embed="rId3">
            <a:alphaModFix/>
          </a:blip>
          <a:srcRect b="147" l="46429" r="14004" t="29358"/>
          <a:stretch/>
        </p:blipFill>
        <p:spPr>
          <a:xfrm>
            <a:off x="5040301" y="876450"/>
            <a:ext cx="3383700" cy="33906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313" y="1154675"/>
            <a:ext cx="4901988" cy="8990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5" name="Google Shape;205;p5"/>
          <p:cNvSpPr txBox="1"/>
          <p:nvPr/>
        </p:nvSpPr>
        <p:spPr>
          <a:xfrm>
            <a:off x="148350" y="4316400"/>
            <a:ext cx="900891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Dengan perintah Agama, Umat Islam kecenderungan akan mengonsumsi produk – produk halal, yang bersertifikasi halal (Kurniawati, 2020). Sehingga kebutuhan produk yang bersertifikasi halal di pasaran sangat dibutuhkan. </a:t>
            </a:r>
            <a:endParaRPr b="0" i="0" sz="1400" u="none" cap="none" strike="noStrike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/>
          <p:nvPr>
            <p:ph idx="1" type="subTitle"/>
          </p:nvPr>
        </p:nvSpPr>
        <p:spPr>
          <a:xfrm>
            <a:off x="2081250" y="280114"/>
            <a:ext cx="49815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Namun, Bagaimana dengan Kondisi Industri Halal di Indonesia?</a:t>
            </a:r>
            <a:endParaRPr/>
          </a:p>
        </p:txBody>
      </p:sp>
      <p:pic>
        <p:nvPicPr>
          <p:cNvPr descr="Unduh 5500 Gambar Animasi Muslimah Gif HD Paling Baru - Gambar Animasi" id="211" name="Google Shape;2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8282" y="1756064"/>
            <a:ext cx="3387436" cy="33874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/>
          <p:nvPr>
            <p:ph idx="1" type="subTitle"/>
          </p:nvPr>
        </p:nvSpPr>
        <p:spPr>
          <a:xfrm>
            <a:off x="290946" y="1246824"/>
            <a:ext cx="3480954" cy="15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400"/>
              <a:t>Berdasarkan data dari BPS (2019), menunjukkan bahwa jumlah UMKM adalah sebanyak 65,4 juta dengan pangsa pasar sebesar 99,9 % dari total keseluruhan pelaku usaha di Indonesia.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400"/>
              <a:t> </a:t>
            </a:r>
            <a:endParaRPr/>
          </a:p>
        </p:txBody>
      </p:sp>
      <p:sp>
        <p:nvSpPr>
          <p:cNvPr id="217" name="Google Shape;217;p7"/>
          <p:cNvSpPr txBox="1"/>
          <p:nvPr>
            <p:ph type="title"/>
          </p:nvPr>
        </p:nvSpPr>
        <p:spPr>
          <a:xfrm>
            <a:off x="1194955" y="359214"/>
            <a:ext cx="6993081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—Kondisi Industri Halal di Indonesia —</a:t>
            </a:r>
            <a:endParaRPr/>
          </a:p>
        </p:txBody>
      </p:sp>
      <p:sp>
        <p:nvSpPr>
          <p:cNvPr id="218" name="Google Shape;218;p7"/>
          <p:cNvSpPr txBox="1"/>
          <p:nvPr/>
        </p:nvSpPr>
        <p:spPr>
          <a:xfrm>
            <a:off x="3865420" y="2483427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Berdasarkan data Kementerian Koperasi dan UKM (2021), jumlah UMKM saat ini mencapai 64,2 juta dengan kontribusi terhadap PDB sebesar 61,07% atau senilai 8.573,89 triliun rupiah. </a:t>
            </a:r>
            <a:endParaRPr b="0" i="0" sz="1400" u="none" cap="none" strike="noStrike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290946" y="3614735"/>
            <a:ext cx="457200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Kontribusi UMKM terhadap perekonomian Indonesia meliputi kemampuan menyerap 97% dari total tenaga kerja yang ada serta dapat menghimpun sampai 60,4% dari total investasi (Kementrian Koperasi dan UKM, 2021).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>
            <p:ph idx="1" type="subTitle"/>
          </p:nvPr>
        </p:nvSpPr>
        <p:spPr>
          <a:xfrm>
            <a:off x="-111789" y="1934807"/>
            <a:ext cx="4301835" cy="1631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-US" sz="1600"/>
              <a:t>UU No. 33 Tahun 2014 (UU-JPH) pasal 67,</a:t>
            </a:r>
            <a:endParaRPr/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en-US" sz="1600"/>
              <a:t>Kementrian Agama mengadakan program SEHATI (Sertifikasi Halal Gratis)</a:t>
            </a:r>
            <a:endParaRPr/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sz="1600"/>
          </a:p>
        </p:txBody>
      </p:sp>
      <p:sp>
        <p:nvSpPr>
          <p:cNvPr id="225" name="Google Shape;225;p8"/>
          <p:cNvSpPr txBox="1"/>
          <p:nvPr>
            <p:ph idx="3" type="subTitle"/>
          </p:nvPr>
        </p:nvSpPr>
        <p:spPr>
          <a:xfrm>
            <a:off x="5818909" y="2174355"/>
            <a:ext cx="3200399" cy="65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</a:pPr>
            <a:r>
              <a:rPr lang="en-US" sz="1600"/>
              <a:t> UMKM yang sudah tersertifikasi halal </a:t>
            </a:r>
            <a:r>
              <a:rPr lang="en-US" sz="1600">
                <a:solidFill>
                  <a:srgbClr val="DFB029"/>
                </a:solidFill>
                <a:highlight>
                  <a:srgbClr val="FF0000"/>
                </a:highlight>
              </a:rPr>
              <a:t>masih 1% </a:t>
            </a:r>
            <a:r>
              <a:rPr lang="en-US" sz="1600">
                <a:solidFill>
                  <a:srgbClr val="9A7816"/>
                </a:solidFill>
              </a:rPr>
              <a:t>(Menteri Keuangan, 2021)</a:t>
            </a:r>
            <a:endParaRPr/>
          </a:p>
        </p:txBody>
      </p:sp>
      <p:sp>
        <p:nvSpPr>
          <p:cNvPr id="226" name="Google Shape;226;p8"/>
          <p:cNvSpPr txBox="1"/>
          <p:nvPr>
            <p:ph type="title"/>
          </p:nvPr>
        </p:nvSpPr>
        <p:spPr>
          <a:xfrm>
            <a:off x="720000" y="541975"/>
            <a:ext cx="7704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Namun, apakah UMKM sudah tersertifikasi halal?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8"/>
          <p:cNvSpPr txBox="1"/>
          <p:nvPr>
            <p:ph idx="5" type="title"/>
          </p:nvPr>
        </p:nvSpPr>
        <p:spPr>
          <a:xfrm>
            <a:off x="6029400" y="1377497"/>
            <a:ext cx="2394600" cy="494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</a:pPr>
            <a:r>
              <a:rPr lang="en-US">
                <a:solidFill>
                  <a:srgbClr val="DFB029"/>
                </a:solidFill>
              </a:rPr>
              <a:t>Namun……</a:t>
            </a:r>
            <a:endParaRPr/>
          </a:p>
        </p:txBody>
      </p:sp>
      <p:sp>
        <p:nvSpPr>
          <p:cNvPr id="228" name="Google Shape;228;p8"/>
          <p:cNvSpPr txBox="1"/>
          <p:nvPr>
            <p:ph idx="6" type="title"/>
          </p:nvPr>
        </p:nvSpPr>
        <p:spPr>
          <a:xfrm>
            <a:off x="0" y="1582670"/>
            <a:ext cx="4301836" cy="49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</a:pPr>
            <a:r>
              <a:rPr lang="en-US">
                <a:solidFill>
                  <a:srgbClr val="DFB029"/>
                </a:solidFill>
              </a:rPr>
              <a:t>Program Pemerintah memenuhi kebutuhan produk halal di Indonesia 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1181878" y="3389779"/>
            <a:ext cx="6930737" cy="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DFB029"/>
                </a:solidFill>
                <a:latin typeface="Livvic"/>
                <a:ea typeface="Livvic"/>
                <a:cs typeface="Livvic"/>
                <a:sym typeface="Livvic"/>
              </a:rPr>
              <a:t>Padahal, kebutuhan akan produk bersertifikasi halal di Indonesia sangat besar</a:t>
            </a:r>
            <a:endParaRPr b="0" i="0" sz="1300" u="none" cap="none" strike="noStrike">
              <a:solidFill>
                <a:srgbClr val="DFB029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descr="Chevron arrows" id="230" name="Google Shape;2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0046" y="210340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vron arrows RTL" id="231" name="Google Shape;23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3991" y="210340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9"/>
          <p:cNvCxnSpPr/>
          <p:nvPr/>
        </p:nvCxnSpPr>
        <p:spPr>
          <a:xfrm>
            <a:off x="756150" y="2551403"/>
            <a:ext cx="7631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9"/>
          <p:cNvSpPr txBox="1"/>
          <p:nvPr>
            <p:ph type="title"/>
          </p:nvPr>
        </p:nvSpPr>
        <p:spPr>
          <a:xfrm>
            <a:off x="1104463" y="332509"/>
            <a:ext cx="7704000" cy="68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/>
              <a:t>Lantas, Apakah Penyebab Rendahnya angka Jumlah UMKM yang tersertifikasi halal?</a:t>
            </a:r>
            <a:endParaRPr sz="2400"/>
          </a:p>
        </p:txBody>
      </p:sp>
      <p:sp>
        <p:nvSpPr>
          <p:cNvPr id="238" name="Google Shape;238;p9"/>
          <p:cNvSpPr txBox="1"/>
          <p:nvPr/>
        </p:nvSpPr>
        <p:spPr>
          <a:xfrm>
            <a:off x="613350" y="2781920"/>
            <a:ext cx="3304023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rPr>
              <a:t>Terbatasnya ketersediaan anggaran untuk pengurusan sertifikasi halal</a:t>
            </a:r>
            <a:endParaRPr b="0" i="0" sz="1500" u="none" cap="none" strike="noStrike">
              <a:solidFill>
                <a:schemeClr val="accen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1244999" y="1626556"/>
            <a:ext cx="15180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rPr>
              <a:t>Anggaran</a:t>
            </a:r>
            <a:endParaRPr b="0" i="0" sz="2500" u="none" cap="none" strike="noStrike">
              <a:solidFill>
                <a:schemeClr val="lt2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5434213" y="1628760"/>
            <a:ext cx="20163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rPr>
              <a:t>Pengetahuan</a:t>
            </a:r>
            <a:endParaRPr b="0" i="0" sz="2500" u="none" cap="none" strike="noStrike">
              <a:solidFill>
                <a:schemeClr val="lt2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4792336" y="2788935"/>
            <a:ext cx="3628814" cy="7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rPr>
              <a:t>rendahnya pengetahuan serta pemahaman UMKM tentang halal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rPr>
              <a:t>dan proses sertifikasi halal</a:t>
            </a:r>
            <a:endParaRPr b="0" i="0" sz="1500" u="none" cap="none" strike="noStrike">
              <a:solidFill>
                <a:schemeClr val="accen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1779900" y="2327306"/>
            <a:ext cx="448200" cy="448200"/>
          </a:xfrm>
          <a:prstGeom prst="star8">
            <a:avLst>
              <a:gd fmla="val 375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6218263" y="2327306"/>
            <a:ext cx="448200" cy="448200"/>
          </a:xfrm>
          <a:prstGeom prst="star8">
            <a:avLst>
              <a:gd fmla="val 375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613350" y="2441903"/>
            <a:ext cx="219000" cy="219000"/>
          </a:xfrm>
          <a:prstGeom prst="star8">
            <a:avLst>
              <a:gd fmla="val 375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8311650" y="2441903"/>
            <a:ext cx="219000" cy="219000"/>
          </a:xfrm>
          <a:prstGeom prst="star8">
            <a:avLst>
              <a:gd fmla="val 375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0" y="4549381"/>
            <a:ext cx="87907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Berdasarkan data Kepala Pusat Kajian Sains Halal Lembaga Penelitian dan Pengabdian kepada Masyarakat Institut Pertanian Bogor,Profesor Khaswar Syamsu (2021)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llar" id="247" name="Google Shape;2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7807" y="2005387"/>
            <a:ext cx="712385" cy="712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 with gears" id="248" name="Google Shape;24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8966" y="1941168"/>
            <a:ext cx="826793" cy="826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abic Culture by Slidesgo">
  <a:themeElements>
    <a:clrScheme name="Simple Light">
      <a:dk1>
        <a:srgbClr val="FFFFFF"/>
      </a:dk1>
      <a:lt1>
        <a:srgbClr val="0C1B33"/>
      </a:lt1>
      <a:dk2>
        <a:srgbClr val="000000"/>
      </a:dk2>
      <a:lt2>
        <a:srgbClr val="EBCD77"/>
      </a:lt2>
      <a:accent1>
        <a:srgbClr val="E9DFD1"/>
      </a:accent1>
      <a:accent2>
        <a:srgbClr val="5F4933"/>
      </a:accent2>
      <a:accent3>
        <a:srgbClr val="C26A32"/>
      </a:accent3>
      <a:accent4>
        <a:srgbClr val="867E5B"/>
      </a:accent4>
      <a:accent5>
        <a:srgbClr val="A88334"/>
      </a:accent5>
      <a:accent6>
        <a:srgbClr val="382914"/>
      </a:accent6>
      <a:hlink>
        <a:srgbClr val="3829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