
<file path=[Content_Types].xml><?xml version="1.0" encoding="utf-8"?>
<Types xmlns="http://schemas.openxmlformats.org/package/2006/content-types">
  <Default Extension="fntdata" ContentType="application/x-fontdata"/>
  <Default Extension="gif" ContentType="image/gi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1"/>
  </p:notesMasterIdLst>
  <p:sldIdLst>
    <p:sldId id="256" r:id="rId2"/>
    <p:sldId id="258" r:id="rId3"/>
    <p:sldId id="260" r:id="rId4"/>
    <p:sldId id="283" r:id="rId5"/>
    <p:sldId id="284" r:id="rId6"/>
    <p:sldId id="268" r:id="rId7"/>
    <p:sldId id="274" r:id="rId8"/>
    <p:sldId id="266" r:id="rId9"/>
    <p:sldId id="278" r:id="rId10"/>
  </p:sldIdLst>
  <p:sldSz cx="9144000" cy="5143500" type="screen16x9"/>
  <p:notesSz cx="6858000" cy="9144000"/>
  <p:embeddedFontLst>
    <p:embeddedFont>
      <p:font typeface="Lato" panose="020F0502020204030203" pitchFamily="34" charset="0"/>
      <p:regular r:id="rId12"/>
      <p:bold r:id="rId13"/>
      <p:italic r:id="rId14"/>
      <p:boldItalic r:id="rId15"/>
    </p:embeddedFont>
    <p:embeddedFont>
      <p:font typeface="Palanquin SemiBold" panose="020B0604020202020204" charset="0"/>
      <p:regular r:id="rId16"/>
      <p:bold r:id="rId17"/>
    </p:embeddedFont>
    <p:embeddedFont>
      <p:font typeface="Playfair Display" panose="000005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3A1FB1-6757-42FC-BD0E-F7445F3E564A}">
  <a:tblStyle styleId="{5A3A1FB1-6757-42FC-BD0E-F7445F3E56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9a36df63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9a36df63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9f35faa215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9f35faa215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a00e37ba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a00e37ba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a5e0f777a9_0_3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a5e0f777a9_0_3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a5e0f777a9_0_3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a5e0f777a9_0_3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a5e0f777a9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a5e0f777a9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a5e0f777a9_0_5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a5e0f777a9_0_5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a5e0f777a9_0_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a5e0f777a9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a5e0f777a9_0_2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a5e0f777a9_0_2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flipH="1">
            <a:off x="1098950" y="1393575"/>
            <a:ext cx="3258600" cy="1903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5200"/>
              <a:buNone/>
              <a:defRPr sz="5300">
                <a:solidFill>
                  <a:schemeClr val="dk1"/>
                </a:solidFill>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10" name="Google Shape;10;p2"/>
          <p:cNvSpPr txBox="1">
            <a:spLocks noGrp="1"/>
          </p:cNvSpPr>
          <p:nvPr>
            <p:ph type="subTitle" idx="1"/>
          </p:nvPr>
        </p:nvSpPr>
        <p:spPr>
          <a:xfrm>
            <a:off x="1098950" y="3273479"/>
            <a:ext cx="2274900" cy="746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None/>
              <a:defRPr sz="14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grpSp>
        <p:nvGrpSpPr>
          <p:cNvPr id="11" name="Google Shape;11;p2"/>
          <p:cNvGrpSpPr/>
          <p:nvPr/>
        </p:nvGrpSpPr>
        <p:grpSpPr>
          <a:xfrm>
            <a:off x="-33687" y="0"/>
            <a:ext cx="1499875" cy="1607950"/>
            <a:chOff x="-33687" y="113450"/>
            <a:chExt cx="1499875" cy="1607950"/>
          </a:xfrm>
        </p:grpSpPr>
        <p:sp>
          <p:nvSpPr>
            <p:cNvPr id="12" name="Google Shape;12;p2"/>
            <p:cNvSpPr/>
            <p:nvPr/>
          </p:nvSpPr>
          <p:spPr>
            <a:xfrm flipH="1">
              <a:off x="-33687" y="113450"/>
              <a:ext cx="1002000" cy="1607950"/>
            </a:xfrm>
            <a:custGeom>
              <a:avLst/>
              <a:gdLst/>
              <a:ahLst/>
              <a:cxnLst/>
              <a:rect l="l" t="t" r="r" b="b"/>
              <a:pathLst>
                <a:path w="40080" h="64318" extrusionOk="0">
                  <a:moveTo>
                    <a:pt x="38384" y="1"/>
                  </a:moveTo>
                  <a:cubicBezTo>
                    <a:pt x="35907" y="1"/>
                    <a:pt x="31554" y="296"/>
                    <a:pt x="31201" y="321"/>
                  </a:cubicBezTo>
                  <a:cubicBezTo>
                    <a:pt x="24833" y="1064"/>
                    <a:pt x="18537" y="3187"/>
                    <a:pt x="13337" y="7042"/>
                  </a:cubicBezTo>
                  <a:cubicBezTo>
                    <a:pt x="10648" y="9059"/>
                    <a:pt x="8278" y="11499"/>
                    <a:pt x="6368" y="14294"/>
                  </a:cubicBezTo>
                  <a:cubicBezTo>
                    <a:pt x="8597" y="15284"/>
                    <a:pt x="10578" y="16735"/>
                    <a:pt x="12205" y="18574"/>
                  </a:cubicBezTo>
                  <a:cubicBezTo>
                    <a:pt x="15884" y="22854"/>
                    <a:pt x="11922" y="29682"/>
                    <a:pt x="8385" y="32653"/>
                  </a:cubicBezTo>
                  <a:cubicBezTo>
                    <a:pt x="5944" y="34705"/>
                    <a:pt x="3078" y="36226"/>
                    <a:pt x="1" y="37110"/>
                  </a:cubicBezTo>
                  <a:cubicBezTo>
                    <a:pt x="107" y="41709"/>
                    <a:pt x="1239" y="46272"/>
                    <a:pt x="3220" y="50411"/>
                  </a:cubicBezTo>
                  <a:cubicBezTo>
                    <a:pt x="11285" y="52321"/>
                    <a:pt x="18714" y="56283"/>
                    <a:pt x="24020" y="63004"/>
                  </a:cubicBezTo>
                  <a:cubicBezTo>
                    <a:pt x="24338" y="63428"/>
                    <a:pt x="24657" y="63853"/>
                    <a:pt x="24939" y="64277"/>
                  </a:cubicBezTo>
                  <a:cubicBezTo>
                    <a:pt x="25522" y="64305"/>
                    <a:pt x="26105" y="64318"/>
                    <a:pt x="26686" y="64318"/>
                  </a:cubicBezTo>
                  <a:cubicBezTo>
                    <a:pt x="28331" y="64318"/>
                    <a:pt x="29970" y="64212"/>
                    <a:pt x="31590" y="64029"/>
                  </a:cubicBezTo>
                  <a:cubicBezTo>
                    <a:pt x="32439" y="63923"/>
                    <a:pt x="40080" y="62862"/>
                    <a:pt x="40080" y="62261"/>
                  </a:cubicBezTo>
                  <a:lnTo>
                    <a:pt x="40080" y="180"/>
                  </a:lnTo>
                  <a:cubicBezTo>
                    <a:pt x="40069" y="48"/>
                    <a:pt x="39378" y="1"/>
                    <a:pt x="38384" y="1"/>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344813" y="1374575"/>
              <a:ext cx="543025" cy="345825"/>
            </a:xfrm>
            <a:custGeom>
              <a:avLst/>
              <a:gdLst/>
              <a:ahLst/>
              <a:cxnLst/>
              <a:rect l="l" t="t" r="r" b="b"/>
              <a:pathLst>
                <a:path w="21721" h="13833" extrusionOk="0">
                  <a:moveTo>
                    <a:pt x="1" y="1"/>
                  </a:moveTo>
                  <a:cubicBezTo>
                    <a:pt x="2159" y="4352"/>
                    <a:pt x="5519" y="7995"/>
                    <a:pt x="9729" y="10472"/>
                  </a:cubicBezTo>
                  <a:cubicBezTo>
                    <a:pt x="13125" y="12382"/>
                    <a:pt x="16945" y="13549"/>
                    <a:pt x="20872" y="13797"/>
                  </a:cubicBezTo>
                  <a:lnTo>
                    <a:pt x="21720" y="13832"/>
                  </a:lnTo>
                  <a:cubicBezTo>
                    <a:pt x="21438" y="13408"/>
                    <a:pt x="21119" y="12983"/>
                    <a:pt x="20801" y="12594"/>
                  </a:cubicBezTo>
                  <a:cubicBezTo>
                    <a:pt x="15495" y="5873"/>
                    <a:pt x="8066" y="1911"/>
                    <a:pt x="1" y="1"/>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809088" y="420675"/>
              <a:ext cx="657100" cy="644925"/>
            </a:xfrm>
            <a:custGeom>
              <a:avLst/>
              <a:gdLst/>
              <a:ahLst/>
              <a:cxnLst/>
              <a:rect l="l" t="t" r="r" b="b"/>
              <a:pathLst>
                <a:path w="26284" h="25797" extrusionOk="0">
                  <a:moveTo>
                    <a:pt x="16555" y="0"/>
                  </a:moveTo>
                  <a:cubicBezTo>
                    <a:pt x="14261" y="0"/>
                    <a:pt x="11956" y="260"/>
                    <a:pt x="9728" y="802"/>
                  </a:cubicBezTo>
                  <a:cubicBezTo>
                    <a:pt x="6863" y="1510"/>
                    <a:pt x="4811" y="3349"/>
                    <a:pt x="3219" y="5861"/>
                  </a:cubicBezTo>
                  <a:cubicBezTo>
                    <a:pt x="2618" y="6851"/>
                    <a:pt x="2088" y="7948"/>
                    <a:pt x="1698" y="9080"/>
                  </a:cubicBezTo>
                  <a:cubicBezTo>
                    <a:pt x="0" y="14067"/>
                    <a:pt x="1026" y="20965"/>
                    <a:pt x="5837" y="24007"/>
                  </a:cubicBezTo>
                  <a:cubicBezTo>
                    <a:pt x="7927" y="25325"/>
                    <a:pt x="10601" y="25796"/>
                    <a:pt x="13221" y="25796"/>
                  </a:cubicBezTo>
                  <a:cubicBezTo>
                    <a:pt x="14681" y="25796"/>
                    <a:pt x="16124" y="25650"/>
                    <a:pt x="17440" y="25422"/>
                  </a:cubicBezTo>
                  <a:cubicBezTo>
                    <a:pt x="18253" y="25281"/>
                    <a:pt x="19102" y="25104"/>
                    <a:pt x="19881" y="24856"/>
                  </a:cubicBezTo>
                  <a:cubicBezTo>
                    <a:pt x="19668" y="18772"/>
                    <a:pt x="20871" y="12723"/>
                    <a:pt x="23383" y="7170"/>
                  </a:cubicBezTo>
                  <a:cubicBezTo>
                    <a:pt x="24196" y="5365"/>
                    <a:pt x="25151" y="3632"/>
                    <a:pt x="26283" y="2005"/>
                  </a:cubicBezTo>
                  <a:cubicBezTo>
                    <a:pt x="24798" y="1333"/>
                    <a:pt x="23241" y="838"/>
                    <a:pt x="21649" y="519"/>
                  </a:cubicBezTo>
                  <a:cubicBezTo>
                    <a:pt x="20376" y="236"/>
                    <a:pt x="19067" y="95"/>
                    <a:pt x="17758" y="24"/>
                  </a:cubicBezTo>
                  <a:cubicBezTo>
                    <a:pt x="17358" y="8"/>
                    <a:pt x="16957" y="0"/>
                    <a:pt x="16555" y="0"/>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10800000" flipH="1">
            <a:off x="7856046" y="-399025"/>
            <a:ext cx="1530279" cy="1554808"/>
            <a:chOff x="-4" y="3974850"/>
            <a:chExt cx="1530279" cy="1554808"/>
          </a:xfrm>
        </p:grpSpPr>
        <p:sp>
          <p:nvSpPr>
            <p:cNvPr id="16" name="Google Shape;16;p2"/>
            <p:cNvSpPr/>
            <p:nvPr/>
          </p:nvSpPr>
          <p:spPr>
            <a:xfrm flipH="1">
              <a:off x="-4" y="3974850"/>
              <a:ext cx="1530279" cy="1554808"/>
            </a:xfrm>
            <a:custGeom>
              <a:avLst/>
              <a:gdLst/>
              <a:ahLst/>
              <a:cxnLst/>
              <a:rect l="l" t="t" r="r" b="b"/>
              <a:pathLst>
                <a:path w="35374" h="35941" extrusionOk="0">
                  <a:moveTo>
                    <a:pt x="0" y="0"/>
                  </a:moveTo>
                  <a:lnTo>
                    <a:pt x="0" y="35940"/>
                  </a:lnTo>
                  <a:lnTo>
                    <a:pt x="35374" y="35940"/>
                  </a:lnTo>
                  <a:cubicBezTo>
                    <a:pt x="35162" y="32898"/>
                    <a:pt x="34490" y="29856"/>
                    <a:pt x="33393" y="26991"/>
                  </a:cubicBezTo>
                  <a:lnTo>
                    <a:pt x="13018" y="26991"/>
                  </a:lnTo>
                  <a:cubicBezTo>
                    <a:pt x="12558" y="26991"/>
                    <a:pt x="13654" y="22109"/>
                    <a:pt x="13831" y="21614"/>
                  </a:cubicBezTo>
                  <a:cubicBezTo>
                    <a:pt x="14468" y="19810"/>
                    <a:pt x="15635" y="18218"/>
                    <a:pt x="17156" y="17015"/>
                  </a:cubicBezTo>
                  <a:cubicBezTo>
                    <a:pt x="18733" y="15867"/>
                    <a:pt x="20331" y="15543"/>
                    <a:pt x="21991" y="15543"/>
                  </a:cubicBezTo>
                  <a:cubicBezTo>
                    <a:pt x="23349" y="15543"/>
                    <a:pt x="24748" y="15759"/>
                    <a:pt x="26212" y="15919"/>
                  </a:cubicBezTo>
                  <a:cubicBezTo>
                    <a:pt x="26530" y="15954"/>
                    <a:pt x="26884" y="15989"/>
                    <a:pt x="27238" y="16025"/>
                  </a:cubicBezTo>
                  <a:cubicBezTo>
                    <a:pt x="25823" y="14150"/>
                    <a:pt x="24267" y="12417"/>
                    <a:pt x="22569" y="10825"/>
                  </a:cubicBezTo>
                  <a:cubicBezTo>
                    <a:pt x="21330" y="9693"/>
                    <a:pt x="19986" y="8667"/>
                    <a:pt x="18571" y="7712"/>
                  </a:cubicBezTo>
                  <a:cubicBezTo>
                    <a:pt x="16697" y="9127"/>
                    <a:pt x="14786" y="10436"/>
                    <a:pt x="12911" y="11603"/>
                  </a:cubicBezTo>
                  <a:cubicBezTo>
                    <a:pt x="12525" y="11861"/>
                    <a:pt x="5555" y="15351"/>
                    <a:pt x="4324" y="15351"/>
                  </a:cubicBezTo>
                  <a:cubicBezTo>
                    <a:pt x="4204" y="15351"/>
                    <a:pt x="4139" y="15318"/>
                    <a:pt x="4139" y="15246"/>
                  </a:cubicBezTo>
                  <a:lnTo>
                    <a:pt x="4139" y="1168"/>
                  </a:lnTo>
                  <a:cubicBezTo>
                    <a:pt x="2759" y="708"/>
                    <a:pt x="1380" y="354"/>
                    <a:pt x="0" y="0"/>
                  </a:cubicBezTo>
                  <a:close/>
                </a:path>
              </a:pathLst>
            </a:custGeom>
            <a:solidFill>
              <a:srgbClr val="FFA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725339" y="4016162"/>
              <a:ext cx="647343" cy="633283"/>
            </a:xfrm>
            <a:custGeom>
              <a:avLst/>
              <a:gdLst/>
              <a:ahLst/>
              <a:cxnLst/>
              <a:rect l="l" t="t" r="r" b="b"/>
              <a:pathLst>
                <a:path w="14964" h="14639" extrusionOk="0">
                  <a:moveTo>
                    <a:pt x="1" y="0"/>
                  </a:moveTo>
                  <a:lnTo>
                    <a:pt x="1" y="14539"/>
                  </a:lnTo>
                  <a:cubicBezTo>
                    <a:pt x="1" y="14607"/>
                    <a:pt x="63" y="14639"/>
                    <a:pt x="178" y="14639"/>
                  </a:cubicBezTo>
                  <a:cubicBezTo>
                    <a:pt x="1427" y="14639"/>
                    <a:pt x="8883" y="10907"/>
                    <a:pt x="9304" y="10648"/>
                  </a:cubicBezTo>
                  <a:cubicBezTo>
                    <a:pt x="11179" y="9481"/>
                    <a:pt x="13054" y="8172"/>
                    <a:pt x="14964" y="6757"/>
                  </a:cubicBezTo>
                  <a:cubicBezTo>
                    <a:pt x="10577" y="3785"/>
                    <a:pt x="5094" y="1557"/>
                    <a:pt x="1"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5704" y="4647702"/>
              <a:ext cx="901365" cy="494765"/>
            </a:xfrm>
            <a:custGeom>
              <a:avLst/>
              <a:gdLst/>
              <a:ahLst/>
              <a:cxnLst/>
              <a:rect l="l" t="t" r="r" b="b"/>
              <a:pathLst>
                <a:path w="20836" h="11437" extrusionOk="0">
                  <a:moveTo>
                    <a:pt x="9485" y="1"/>
                  </a:moveTo>
                  <a:cubicBezTo>
                    <a:pt x="7802" y="1"/>
                    <a:pt x="6190" y="322"/>
                    <a:pt x="4599" y="1461"/>
                  </a:cubicBezTo>
                  <a:cubicBezTo>
                    <a:pt x="3078" y="2664"/>
                    <a:pt x="1911" y="4256"/>
                    <a:pt x="1274" y="6060"/>
                  </a:cubicBezTo>
                  <a:cubicBezTo>
                    <a:pt x="1097" y="6555"/>
                    <a:pt x="1" y="11437"/>
                    <a:pt x="461" y="11437"/>
                  </a:cubicBezTo>
                  <a:lnTo>
                    <a:pt x="20836" y="11437"/>
                  </a:lnTo>
                  <a:cubicBezTo>
                    <a:pt x="19315" y="7510"/>
                    <a:pt x="17263" y="3831"/>
                    <a:pt x="14716" y="471"/>
                  </a:cubicBezTo>
                  <a:cubicBezTo>
                    <a:pt x="14363" y="435"/>
                    <a:pt x="14009" y="400"/>
                    <a:pt x="13690" y="365"/>
                  </a:cubicBezTo>
                  <a:cubicBezTo>
                    <a:pt x="12227" y="207"/>
                    <a:pt x="10833" y="1"/>
                    <a:pt x="9485" y="1"/>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3">
  <p:cSld name="CUSTOM_2_2_1">
    <p:spTree>
      <p:nvGrpSpPr>
        <p:cNvPr id="1" name="Shape 384"/>
        <p:cNvGrpSpPr/>
        <p:nvPr/>
      </p:nvGrpSpPr>
      <p:grpSpPr>
        <a:xfrm>
          <a:off x="0" y="0"/>
          <a:ext cx="0" cy="0"/>
          <a:chOff x="0" y="0"/>
          <a:chExt cx="0" cy="0"/>
        </a:xfrm>
      </p:grpSpPr>
      <p:sp>
        <p:nvSpPr>
          <p:cNvPr id="385" name="Google Shape;385;p34"/>
          <p:cNvSpPr txBox="1">
            <a:spLocks noGrp="1"/>
          </p:cNvSpPr>
          <p:nvPr>
            <p:ph type="title"/>
          </p:nvPr>
        </p:nvSpPr>
        <p:spPr>
          <a:xfrm>
            <a:off x="716250" y="540618"/>
            <a:ext cx="3578700" cy="544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386" name="Google Shape;386;p34"/>
          <p:cNvSpPr txBox="1">
            <a:spLocks noGrp="1"/>
          </p:cNvSpPr>
          <p:nvPr>
            <p:ph type="subTitle" idx="1"/>
          </p:nvPr>
        </p:nvSpPr>
        <p:spPr>
          <a:xfrm>
            <a:off x="4683979" y="1422984"/>
            <a:ext cx="1235100" cy="41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Playfair Display"/>
              <a:buNone/>
              <a:defRPr>
                <a:latin typeface="Palanquin SemiBold"/>
                <a:ea typeface="Palanquin SemiBold"/>
                <a:cs typeface="Palanquin SemiBold"/>
                <a:sym typeface="Palanquin SemiBo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87" name="Google Shape;387;p34"/>
          <p:cNvSpPr txBox="1">
            <a:spLocks noGrp="1"/>
          </p:cNvSpPr>
          <p:nvPr>
            <p:ph type="subTitle" idx="2"/>
          </p:nvPr>
        </p:nvSpPr>
        <p:spPr>
          <a:xfrm>
            <a:off x="5970300" y="1472050"/>
            <a:ext cx="2455200" cy="73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88" name="Google Shape;388;p34"/>
          <p:cNvSpPr txBox="1">
            <a:spLocks noGrp="1"/>
          </p:cNvSpPr>
          <p:nvPr>
            <p:ph type="subTitle" idx="3"/>
          </p:nvPr>
        </p:nvSpPr>
        <p:spPr>
          <a:xfrm>
            <a:off x="4683979" y="2472868"/>
            <a:ext cx="1237200" cy="41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Playfair Display"/>
              <a:buNone/>
              <a:defRPr>
                <a:latin typeface="Palanquin SemiBold"/>
                <a:ea typeface="Palanquin SemiBold"/>
                <a:cs typeface="Palanquin SemiBold"/>
                <a:sym typeface="Palanquin SemiBo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89" name="Google Shape;389;p34"/>
          <p:cNvSpPr txBox="1">
            <a:spLocks noGrp="1"/>
          </p:cNvSpPr>
          <p:nvPr>
            <p:ph type="subTitle" idx="4"/>
          </p:nvPr>
        </p:nvSpPr>
        <p:spPr>
          <a:xfrm>
            <a:off x="5968044" y="2521928"/>
            <a:ext cx="2459700" cy="73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90" name="Google Shape;390;p34"/>
          <p:cNvSpPr txBox="1">
            <a:spLocks noGrp="1"/>
          </p:cNvSpPr>
          <p:nvPr>
            <p:ph type="subTitle" idx="5"/>
          </p:nvPr>
        </p:nvSpPr>
        <p:spPr>
          <a:xfrm>
            <a:off x="4683979" y="3518053"/>
            <a:ext cx="1237200" cy="41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Playfair Display"/>
              <a:buNone/>
              <a:defRPr>
                <a:latin typeface="Palanquin SemiBold"/>
                <a:ea typeface="Palanquin SemiBold"/>
                <a:cs typeface="Palanquin SemiBold"/>
                <a:sym typeface="Palanquin SemiBo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91" name="Google Shape;391;p34"/>
          <p:cNvSpPr txBox="1">
            <a:spLocks noGrp="1"/>
          </p:cNvSpPr>
          <p:nvPr>
            <p:ph type="subTitle" idx="6"/>
          </p:nvPr>
        </p:nvSpPr>
        <p:spPr>
          <a:xfrm>
            <a:off x="5970301" y="3567100"/>
            <a:ext cx="2455200" cy="73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92" name="Google Shape;392;p34"/>
          <p:cNvSpPr/>
          <p:nvPr/>
        </p:nvSpPr>
        <p:spPr>
          <a:xfrm flipH="1">
            <a:off x="-203650" y="4711500"/>
            <a:ext cx="720750" cy="504975"/>
          </a:xfrm>
          <a:custGeom>
            <a:avLst/>
            <a:gdLst/>
            <a:ahLst/>
            <a:cxnLst/>
            <a:rect l="l" t="t" r="r" b="b"/>
            <a:pathLst>
              <a:path w="28830" h="20199" extrusionOk="0">
                <a:moveTo>
                  <a:pt x="16294" y="0"/>
                </a:moveTo>
                <a:cubicBezTo>
                  <a:pt x="11568" y="0"/>
                  <a:pt x="7077" y="1785"/>
                  <a:pt x="3750" y="5354"/>
                </a:cubicBezTo>
                <a:cubicBezTo>
                  <a:pt x="2229" y="6981"/>
                  <a:pt x="991" y="8785"/>
                  <a:pt x="0" y="10766"/>
                </a:cubicBezTo>
                <a:cubicBezTo>
                  <a:pt x="7932" y="16593"/>
                  <a:pt x="18027" y="20199"/>
                  <a:pt x="26488" y="20199"/>
                </a:cubicBezTo>
                <a:cubicBezTo>
                  <a:pt x="27272" y="20199"/>
                  <a:pt x="28042" y="20168"/>
                  <a:pt x="28795" y="20105"/>
                </a:cubicBezTo>
                <a:cubicBezTo>
                  <a:pt x="28795" y="20105"/>
                  <a:pt x="28795" y="13454"/>
                  <a:pt x="28830" y="4186"/>
                </a:cubicBezTo>
                <a:cubicBezTo>
                  <a:pt x="27627" y="1180"/>
                  <a:pt x="21118" y="437"/>
                  <a:pt x="18713" y="154"/>
                </a:cubicBezTo>
                <a:cubicBezTo>
                  <a:pt x="17903" y="51"/>
                  <a:pt x="17095" y="0"/>
                  <a:pt x="16294" y="0"/>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p:cNvSpPr/>
          <p:nvPr/>
        </p:nvSpPr>
        <p:spPr>
          <a:xfrm flipH="1">
            <a:off x="-208975" y="3394125"/>
            <a:ext cx="1117850" cy="1586525"/>
          </a:xfrm>
          <a:custGeom>
            <a:avLst/>
            <a:gdLst/>
            <a:ahLst/>
            <a:cxnLst/>
            <a:rect l="l" t="t" r="r" b="b"/>
            <a:pathLst>
              <a:path w="44714" h="63461" extrusionOk="0">
                <a:moveTo>
                  <a:pt x="44713" y="1"/>
                </a:moveTo>
                <a:cubicBezTo>
                  <a:pt x="44678" y="7040"/>
                  <a:pt x="34879" y="11992"/>
                  <a:pt x="29502" y="14150"/>
                </a:cubicBezTo>
                <a:cubicBezTo>
                  <a:pt x="27415" y="14964"/>
                  <a:pt x="25258" y="15671"/>
                  <a:pt x="23100" y="16343"/>
                </a:cubicBezTo>
                <a:cubicBezTo>
                  <a:pt x="23595" y="17015"/>
                  <a:pt x="24019" y="17723"/>
                  <a:pt x="24373" y="18466"/>
                </a:cubicBezTo>
                <a:cubicBezTo>
                  <a:pt x="25541" y="21083"/>
                  <a:pt x="25682" y="24055"/>
                  <a:pt x="24798" y="26778"/>
                </a:cubicBezTo>
                <a:cubicBezTo>
                  <a:pt x="23666" y="30245"/>
                  <a:pt x="20836" y="33004"/>
                  <a:pt x="17475" y="34455"/>
                </a:cubicBezTo>
                <a:cubicBezTo>
                  <a:pt x="15798" y="35190"/>
                  <a:pt x="13648" y="35654"/>
                  <a:pt x="11545" y="35654"/>
                </a:cubicBezTo>
                <a:cubicBezTo>
                  <a:pt x="9702" y="35654"/>
                  <a:pt x="7895" y="35297"/>
                  <a:pt x="6474" y="34455"/>
                </a:cubicBezTo>
                <a:lnTo>
                  <a:pt x="6439" y="34455"/>
                </a:lnTo>
                <a:cubicBezTo>
                  <a:pt x="5342" y="33782"/>
                  <a:pt x="4493" y="32757"/>
                  <a:pt x="3679" y="31731"/>
                </a:cubicBezTo>
                <a:lnTo>
                  <a:pt x="3644" y="31695"/>
                </a:lnTo>
                <a:cubicBezTo>
                  <a:pt x="3113" y="33146"/>
                  <a:pt x="2689" y="34631"/>
                  <a:pt x="2371" y="36152"/>
                </a:cubicBezTo>
                <a:cubicBezTo>
                  <a:pt x="1" y="46835"/>
                  <a:pt x="6403" y="56669"/>
                  <a:pt x="15636" y="63461"/>
                </a:cubicBezTo>
                <a:cubicBezTo>
                  <a:pt x="16626" y="61515"/>
                  <a:pt x="17900" y="59676"/>
                  <a:pt x="19385" y="58049"/>
                </a:cubicBezTo>
                <a:cubicBezTo>
                  <a:pt x="22763" y="54488"/>
                  <a:pt x="27293" y="52708"/>
                  <a:pt x="32052" y="52708"/>
                </a:cubicBezTo>
                <a:cubicBezTo>
                  <a:pt x="32824" y="52708"/>
                  <a:pt x="33603" y="52755"/>
                  <a:pt x="34384" y="52849"/>
                </a:cubicBezTo>
                <a:cubicBezTo>
                  <a:pt x="36754" y="53132"/>
                  <a:pt x="43263" y="53910"/>
                  <a:pt x="44501" y="56881"/>
                </a:cubicBezTo>
                <a:cubicBezTo>
                  <a:pt x="44572" y="35454"/>
                  <a:pt x="44713" y="30"/>
                  <a:pt x="44713" y="1"/>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4"/>
          <p:cNvSpPr/>
          <p:nvPr/>
        </p:nvSpPr>
        <p:spPr>
          <a:xfrm flipH="1">
            <a:off x="331375" y="3648825"/>
            <a:ext cx="688050" cy="537700"/>
          </a:xfrm>
          <a:custGeom>
            <a:avLst/>
            <a:gdLst/>
            <a:ahLst/>
            <a:cxnLst/>
            <a:rect l="l" t="t" r="r" b="b"/>
            <a:pathLst>
              <a:path w="27522" h="21508" extrusionOk="0">
                <a:moveTo>
                  <a:pt x="13885" y="0"/>
                </a:moveTo>
                <a:cubicBezTo>
                  <a:pt x="11736" y="0"/>
                  <a:pt x="9587" y="354"/>
                  <a:pt x="7535" y="1061"/>
                </a:cubicBezTo>
                <a:cubicBezTo>
                  <a:pt x="5519" y="1663"/>
                  <a:pt x="3715" y="2795"/>
                  <a:pt x="2265" y="4280"/>
                </a:cubicBezTo>
                <a:cubicBezTo>
                  <a:pt x="850" y="5801"/>
                  <a:pt x="1" y="7924"/>
                  <a:pt x="284" y="9940"/>
                </a:cubicBezTo>
                <a:cubicBezTo>
                  <a:pt x="567" y="11956"/>
                  <a:pt x="1840" y="13619"/>
                  <a:pt x="3114" y="15175"/>
                </a:cubicBezTo>
                <a:lnTo>
                  <a:pt x="8101" y="21507"/>
                </a:lnTo>
                <a:cubicBezTo>
                  <a:pt x="9057" y="18784"/>
                  <a:pt x="10507" y="16307"/>
                  <a:pt x="12382" y="14150"/>
                </a:cubicBezTo>
                <a:cubicBezTo>
                  <a:pt x="16450" y="9657"/>
                  <a:pt x="21968" y="7889"/>
                  <a:pt x="27522" y="6155"/>
                </a:cubicBezTo>
                <a:cubicBezTo>
                  <a:pt x="25647" y="3750"/>
                  <a:pt x="23100" y="1981"/>
                  <a:pt x="20235" y="1061"/>
                </a:cubicBezTo>
                <a:cubicBezTo>
                  <a:pt x="18183" y="354"/>
                  <a:pt x="16034" y="0"/>
                  <a:pt x="13885" y="0"/>
                </a:cubicBezTo>
                <a:close/>
              </a:path>
            </a:pathLst>
          </a:custGeom>
          <a:solidFill>
            <a:srgbClr val="CAD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flipH="1">
            <a:off x="265925" y="3802700"/>
            <a:ext cx="550975" cy="481800"/>
          </a:xfrm>
          <a:custGeom>
            <a:avLst/>
            <a:gdLst/>
            <a:ahLst/>
            <a:cxnLst/>
            <a:rect l="l" t="t" r="r" b="b"/>
            <a:pathLst>
              <a:path w="22039" h="19272" extrusionOk="0">
                <a:moveTo>
                  <a:pt x="19421" y="0"/>
                </a:moveTo>
                <a:cubicBezTo>
                  <a:pt x="13867" y="1734"/>
                  <a:pt x="8384" y="3502"/>
                  <a:pt x="4281" y="7995"/>
                </a:cubicBezTo>
                <a:cubicBezTo>
                  <a:pt x="2406" y="10152"/>
                  <a:pt x="920" y="12629"/>
                  <a:pt x="0" y="15352"/>
                </a:cubicBezTo>
                <a:cubicBezTo>
                  <a:pt x="814" y="16378"/>
                  <a:pt x="1663" y="17439"/>
                  <a:pt x="2795" y="18112"/>
                </a:cubicBezTo>
                <a:cubicBezTo>
                  <a:pt x="4221" y="18931"/>
                  <a:pt x="6011" y="19272"/>
                  <a:pt x="7835" y="19272"/>
                </a:cubicBezTo>
                <a:cubicBezTo>
                  <a:pt x="9948" y="19272"/>
                  <a:pt x="12106" y="18814"/>
                  <a:pt x="13796" y="18112"/>
                </a:cubicBezTo>
                <a:cubicBezTo>
                  <a:pt x="17157" y="16661"/>
                  <a:pt x="19987" y="13902"/>
                  <a:pt x="21119" y="10400"/>
                </a:cubicBezTo>
                <a:cubicBezTo>
                  <a:pt x="22038" y="7676"/>
                  <a:pt x="21862" y="4740"/>
                  <a:pt x="20694" y="2123"/>
                </a:cubicBezTo>
                <a:cubicBezTo>
                  <a:pt x="20340" y="1380"/>
                  <a:pt x="19916" y="637"/>
                  <a:pt x="19421"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rot="10800000">
            <a:off x="7360250" y="0"/>
            <a:ext cx="1783750" cy="545675"/>
          </a:xfrm>
          <a:custGeom>
            <a:avLst/>
            <a:gdLst/>
            <a:ahLst/>
            <a:cxnLst/>
            <a:rect l="l" t="t" r="r" b="b"/>
            <a:pathLst>
              <a:path w="71350" h="21827" extrusionOk="0">
                <a:moveTo>
                  <a:pt x="34242" y="1"/>
                </a:moveTo>
                <a:cubicBezTo>
                  <a:pt x="29988" y="1"/>
                  <a:pt x="25770" y="443"/>
                  <a:pt x="21791" y="1239"/>
                </a:cubicBezTo>
                <a:cubicBezTo>
                  <a:pt x="21069" y="1389"/>
                  <a:pt x="5824" y="3432"/>
                  <a:pt x="1272" y="3432"/>
                </a:cubicBezTo>
                <a:cubicBezTo>
                  <a:pt x="470" y="3432"/>
                  <a:pt x="0" y="3368"/>
                  <a:pt x="0" y="3220"/>
                </a:cubicBezTo>
                <a:lnTo>
                  <a:pt x="0" y="21827"/>
                </a:lnTo>
                <a:lnTo>
                  <a:pt x="71349" y="21827"/>
                </a:lnTo>
                <a:cubicBezTo>
                  <a:pt x="70960" y="19456"/>
                  <a:pt x="70040" y="17193"/>
                  <a:pt x="68625" y="15247"/>
                </a:cubicBezTo>
                <a:lnTo>
                  <a:pt x="67777" y="15212"/>
                </a:lnTo>
                <a:cubicBezTo>
                  <a:pt x="63850" y="14964"/>
                  <a:pt x="60030" y="13797"/>
                  <a:pt x="56634" y="11887"/>
                </a:cubicBezTo>
                <a:cubicBezTo>
                  <a:pt x="52424" y="9410"/>
                  <a:pt x="49028" y="5767"/>
                  <a:pt x="46906" y="1416"/>
                </a:cubicBezTo>
                <a:cubicBezTo>
                  <a:pt x="42785" y="443"/>
                  <a:pt x="38496" y="1"/>
                  <a:pt x="34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rot="10800000">
            <a:off x="7428350" y="164475"/>
            <a:ext cx="543025" cy="345825"/>
          </a:xfrm>
          <a:custGeom>
            <a:avLst/>
            <a:gdLst/>
            <a:ahLst/>
            <a:cxnLst/>
            <a:rect l="l" t="t" r="r" b="b"/>
            <a:pathLst>
              <a:path w="21721" h="13833" extrusionOk="0">
                <a:moveTo>
                  <a:pt x="1" y="1"/>
                </a:moveTo>
                <a:cubicBezTo>
                  <a:pt x="2159" y="4352"/>
                  <a:pt x="5519" y="7995"/>
                  <a:pt x="9729" y="10472"/>
                </a:cubicBezTo>
                <a:cubicBezTo>
                  <a:pt x="13125" y="12382"/>
                  <a:pt x="16945" y="13549"/>
                  <a:pt x="20872" y="13797"/>
                </a:cubicBezTo>
                <a:lnTo>
                  <a:pt x="21720" y="13832"/>
                </a:lnTo>
                <a:cubicBezTo>
                  <a:pt x="21438" y="13408"/>
                  <a:pt x="21119" y="12983"/>
                  <a:pt x="20801" y="12594"/>
                </a:cubicBezTo>
                <a:cubicBezTo>
                  <a:pt x="15495" y="5873"/>
                  <a:pt x="8066" y="1911"/>
                  <a:pt x="1" y="1"/>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4">
    <p:spTree>
      <p:nvGrpSpPr>
        <p:cNvPr id="1" name="Shape 450"/>
        <p:cNvGrpSpPr/>
        <p:nvPr/>
      </p:nvGrpSpPr>
      <p:grpSpPr>
        <a:xfrm>
          <a:off x="0" y="0"/>
          <a:ext cx="0" cy="0"/>
          <a:chOff x="0" y="0"/>
          <a:chExt cx="0" cy="0"/>
        </a:xfrm>
      </p:grpSpPr>
      <p:sp>
        <p:nvSpPr>
          <p:cNvPr id="451" name="Google Shape;451;p39"/>
          <p:cNvSpPr/>
          <p:nvPr/>
        </p:nvSpPr>
        <p:spPr>
          <a:xfrm rot="10800000" flipH="1">
            <a:off x="7517437" y="4250066"/>
            <a:ext cx="503166" cy="909647"/>
          </a:xfrm>
          <a:custGeom>
            <a:avLst/>
            <a:gdLst/>
            <a:ahLst/>
            <a:cxnLst/>
            <a:rect l="l" t="t" r="r" b="b"/>
            <a:pathLst>
              <a:path w="25152" h="45471" extrusionOk="0">
                <a:moveTo>
                  <a:pt x="1" y="0"/>
                </a:moveTo>
                <a:lnTo>
                  <a:pt x="1" y="40574"/>
                </a:lnTo>
                <a:cubicBezTo>
                  <a:pt x="1" y="41777"/>
                  <a:pt x="2795" y="44005"/>
                  <a:pt x="3644" y="44571"/>
                </a:cubicBezTo>
                <a:cubicBezTo>
                  <a:pt x="4616" y="45195"/>
                  <a:pt x="5603" y="45471"/>
                  <a:pt x="6563" y="45471"/>
                </a:cubicBezTo>
                <a:cubicBezTo>
                  <a:pt x="8818" y="45471"/>
                  <a:pt x="10921" y="43946"/>
                  <a:pt x="12311" y="41812"/>
                </a:cubicBezTo>
                <a:cubicBezTo>
                  <a:pt x="14716" y="38027"/>
                  <a:pt x="16980" y="33641"/>
                  <a:pt x="20199" y="30316"/>
                </a:cubicBezTo>
                <a:cubicBezTo>
                  <a:pt x="20482" y="29997"/>
                  <a:pt x="20800" y="29679"/>
                  <a:pt x="21154" y="29396"/>
                </a:cubicBezTo>
                <a:cubicBezTo>
                  <a:pt x="21826" y="23665"/>
                  <a:pt x="24727" y="18289"/>
                  <a:pt x="24939" y="12487"/>
                </a:cubicBezTo>
                <a:cubicBezTo>
                  <a:pt x="25151" y="7960"/>
                  <a:pt x="23560" y="3573"/>
                  <a:pt x="20871" y="0"/>
                </a:cubicBezTo>
                <a:close/>
              </a:path>
            </a:pathLst>
          </a:custGeom>
          <a:solidFill>
            <a:srgbClr val="FFA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9"/>
          <p:cNvSpPr/>
          <p:nvPr/>
        </p:nvSpPr>
        <p:spPr>
          <a:xfrm rot="10800000" flipH="1">
            <a:off x="7929992" y="4571627"/>
            <a:ext cx="439470" cy="594449"/>
          </a:xfrm>
          <a:custGeom>
            <a:avLst/>
            <a:gdLst/>
            <a:ahLst/>
            <a:cxnLst/>
            <a:rect l="l" t="t" r="r" b="b"/>
            <a:pathLst>
              <a:path w="21968" h="29715" extrusionOk="0">
                <a:moveTo>
                  <a:pt x="1" y="0"/>
                </a:moveTo>
                <a:cubicBezTo>
                  <a:pt x="2689" y="3573"/>
                  <a:pt x="4528" y="8278"/>
                  <a:pt x="4352" y="12841"/>
                </a:cubicBezTo>
                <a:cubicBezTo>
                  <a:pt x="4104" y="18607"/>
                  <a:pt x="1203" y="23983"/>
                  <a:pt x="531" y="29714"/>
                </a:cubicBezTo>
                <a:cubicBezTo>
                  <a:pt x="4245" y="26354"/>
                  <a:pt x="9021" y="24443"/>
                  <a:pt x="13124" y="21613"/>
                </a:cubicBezTo>
                <a:cubicBezTo>
                  <a:pt x="16308" y="19385"/>
                  <a:pt x="18713" y="16237"/>
                  <a:pt x="20093" y="12593"/>
                </a:cubicBezTo>
                <a:cubicBezTo>
                  <a:pt x="20517" y="11355"/>
                  <a:pt x="21968" y="318"/>
                  <a:pt x="19881" y="318"/>
                </a:cubicBezTo>
                <a:cubicBezTo>
                  <a:pt x="19881" y="318"/>
                  <a:pt x="9905" y="0"/>
                  <a:pt x="1"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9"/>
          <p:cNvSpPr/>
          <p:nvPr/>
        </p:nvSpPr>
        <p:spPr>
          <a:xfrm rot="10800000" flipH="1">
            <a:off x="6962268" y="4226313"/>
            <a:ext cx="434529" cy="276729"/>
          </a:xfrm>
          <a:custGeom>
            <a:avLst/>
            <a:gdLst/>
            <a:ahLst/>
            <a:cxnLst/>
            <a:rect l="l" t="t" r="r" b="b"/>
            <a:pathLst>
              <a:path w="21721" h="13833" extrusionOk="0">
                <a:moveTo>
                  <a:pt x="1" y="1"/>
                </a:moveTo>
                <a:cubicBezTo>
                  <a:pt x="2159" y="4352"/>
                  <a:pt x="5519" y="7995"/>
                  <a:pt x="9729" y="10472"/>
                </a:cubicBezTo>
                <a:cubicBezTo>
                  <a:pt x="13125" y="12382"/>
                  <a:pt x="16945" y="13549"/>
                  <a:pt x="20872" y="13797"/>
                </a:cubicBezTo>
                <a:lnTo>
                  <a:pt x="21720" y="13832"/>
                </a:lnTo>
                <a:cubicBezTo>
                  <a:pt x="21438" y="13408"/>
                  <a:pt x="21119" y="12983"/>
                  <a:pt x="20801" y="12594"/>
                </a:cubicBezTo>
                <a:cubicBezTo>
                  <a:pt x="15495" y="5873"/>
                  <a:pt x="8066" y="1911"/>
                  <a:pt x="1" y="1"/>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9"/>
          <p:cNvSpPr/>
          <p:nvPr/>
        </p:nvSpPr>
        <p:spPr>
          <a:xfrm rot="10800000" flipH="1">
            <a:off x="6892931" y="4769795"/>
            <a:ext cx="322701" cy="457154"/>
          </a:xfrm>
          <a:custGeom>
            <a:avLst/>
            <a:gdLst/>
            <a:ahLst/>
            <a:cxnLst/>
            <a:rect l="l" t="t" r="r" b="b"/>
            <a:pathLst>
              <a:path w="16131" h="22852" extrusionOk="0">
                <a:moveTo>
                  <a:pt x="6615" y="1"/>
                </a:moveTo>
                <a:cubicBezTo>
                  <a:pt x="5483" y="1628"/>
                  <a:pt x="4528" y="3361"/>
                  <a:pt x="3715" y="5165"/>
                </a:cubicBezTo>
                <a:cubicBezTo>
                  <a:pt x="1203" y="10719"/>
                  <a:pt x="0" y="16768"/>
                  <a:pt x="213" y="22852"/>
                </a:cubicBezTo>
                <a:cubicBezTo>
                  <a:pt x="3325" y="21968"/>
                  <a:pt x="6155" y="20447"/>
                  <a:pt x="8632" y="18395"/>
                </a:cubicBezTo>
                <a:cubicBezTo>
                  <a:pt x="12169" y="15424"/>
                  <a:pt x="16131" y="8596"/>
                  <a:pt x="12452" y="4316"/>
                </a:cubicBezTo>
                <a:cubicBezTo>
                  <a:pt x="10825" y="2477"/>
                  <a:pt x="8844" y="1026"/>
                  <a:pt x="6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9"/>
          <p:cNvSpPr/>
          <p:nvPr/>
        </p:nvSpPr>
        <p:spPr>
          <a:xfrm rot="10800000" flipH="1">
            <a:off x="7857115" y="4285154"/>
            <a:ext cx="1314088" cy="954519"/>
          </a:xfrm>
          <a:custGeom>
            <a:avLst/>
            <a:gdLst/>
            <a:ahLst/>
            <a:cxnLst/>
            <a:rect l="l" t="t" r="r" b="b"/>
            <a:pathLst>
              <a:path w="65688" h="47714" extrusionOk="0">
                <a:moveTo>
                  <a:pt x="65300" y="0"/>
                </a:moveTo>
                <a:lnTo>
                  <a:pt x="0" y="36"/>
                </a:lnTo>
                <a:lnTo>
                  <a:pt x="0" y="36"/>
                </a:lnTo>
                <a:cubicBezTo>
                  <a:pt x="531" y="36"/>
                  <a:pt x="1663" y="1486"/>
                  <a:pt x="1981" y="1804"/>
                </a:cubicBezTo>
                <a:cubicBezTo>
                  <a:pt x="2653" y="2476"/>
                  <a:pt x="3290" y="3219"/>
                  <a:pt x="3891" y="3997"/>
                </a:cubicBezTo>
                <a:lnTo>
                  <a:pt x="23524" y="3997"/>
                </a:lnTo>
                <a:cubicBezTo>
                  <a:pt x="25611" y="3997"/>
                  <a:pt x="24160" y="14999"/>
                  <a:pt x="23736" y="16272"/>
                </a:cubicBezTo>
                <a:cubicBezTo>
                  <a:pt x="22356" y="19916"/>
                  <a:pt x="19951" y="23064"/>
                  <a:pt x="16767" y="25292"/>
                </a:cubicBezTo>
                <a:cubicBezTo>
                  <a:pt x="12664" y="28122"/>
                  <a:pt x="7888" y="30033"/>
                  <a:pt x="4139" y="33393"/>
                </a:cubicBezTo>
                <a:cubicBezTo>
                  <a:pt x="4139" y="33570"/>
                  <a:pt x="4103" y="33782"/>
                  <a:pt x="4068" y="33959"/>
                </a:cubicBezTo>
                <a:cubicBezTo>
                  <a:pt x="3431" y="41175"/>
                  <a:pt x="7464" y="47260"/>
                  <a:pt x="14999" y="47684"/>
                </a:cubicBezTo>
                <a:cubicBezTo>
                  <a:pt x="15353" y="47704"/>
                  <a:pt x="15707" y="47714"/>
                  <a:pt x="16062" y="47714"/>
                </a:cubicBezTo>
                <a:cubicBezTo>
                  <a:pt x="19467" y="47714"/>
                  <a:pt x="22903" y="46828"/>
                  <a:pt x="26106" y="45738"/>
                </a:cubicBezTo>
                <a:cubicBezTo>
                  <a:pt x="31341" y="43934"/>
                  <a:pt x="36435" y="41670"/>
                  <a:pt x="41281" y="38982"/>
                </a:cubicBezTo>
                <a:cubicBezTo>
                  <a:pt x="44996" y="36930"/>
                  <a:pt x="48639" y="34454"/>
                  <a:pt x="52601" y="32792"/>
                </a:cubicBezTo>
                <a:cubicBezTo>
                  <a:pt x="55323" y="31693"/>
                  <a:pt x="58722" y="30806"/>
                  <a:pt x="61897" y="30806"/>
                </a:cubicBezTo>
                <a:cubicBezTo>
                  <a:pt x="63013" y="30806"/>
                  <a:pt x="64102" y="30916"/>
                  <a:pt x="65123" y="31164"/>
                </a:cubicBezTo>
                <a:cubicBezTo>
                  <a:pt x="65125" y="31165"/>
                  <a:pt x="65126" y="31165"/>
                  <a:pt x="65127" y="31165"/>
                </a:cubicBezTo>
                <a:cubicBezTo>
                  <a:pt x="65688" y="31165"/>
                  <a:pt x="65300" y="0"/>
                  <a:pt x="65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9"/>
          <p:cNvSpPr/>
          <p:nvPr/>
        </p:nvSpPr>
        <p:spPr>
          <a:xfrm rot="10800000" flipH="1">
            <a:off x="6897873" y="4225493"/>
            <a:ext cx="801800" cy="1286682"/>
          </a:xfrm>
          <a:custGeom>
            <a:avLst/>
            <a:gdLst/>
            <a:ahLst/>
            <a:cxnLst/>
            <a:rect l="l" t="t" r="r" b="b"/>
            <a:pathLst>
              <a:path w="40080" h="64318" extrusionOk="0">
                <a:moveTo>
                  <a:pt x="38384" y="1"/>
                </a:moveTo>
                <a:cubicBezTo>
                  <a:pt x="35907" y="1"/>
                  <a:pt x="31554" y="296"/>
                  <a:pt x="31201" y="321"/>
                </a:cubicBezTo>
                <a:cubicBezTo>
                  <a:pt x="24833" y="1064"/>
                  <a:pt x="18537" y="3187"/>
                  <a:pt x="13337" y="7042"/>
                </a:cubicBezTo>
                <a:cubicBezTo>
                  <a:pt x="10648" y="9059"/>
                  <a:pt x="8278" y="11499"/>
                  <a:pt x="6368" y="14294"/>
                </a:cubicBezTo>
                <a:cubicBezTo>
                  <a:pt x="8597" y="15284"/>
                  <a:pt x="10578" y="16735"/>
                  <a:pt x="12205" y="18574"/>
                </a:cubicBezTo>
                <a:cubicBezTo>
                  <a:pt x="15884" y="22854"/>
                  <a:pt x="11922" y="29682"/>
                  <a:pt x="8385" y="32653"/>
                </a:cubicBezTo>
                <a:cubicBezTo>
                  <a:pt x="5944" y="34705"/>
                  <a:pt x="3078" y="36226"/>
                  <a:pt x="1" y="37110"/>
                </a:cubicBezTo>
                <a:cubicBezTo>
                  <a:pt x="107" y="41709"/>
                  <a:pt x="1239" y="46272"/>
                  <a:pt x="3220" y="50411"/>
                </a:cubicBezTo>
                <a:cubicBezTo>
                  <a:pt x="11285" y="52321"/>
                  <a:pt x="18714" y="56283"/>
                  <a:pt x="24020" y="63004"/>
                </a:cubicBezTo>
                <a:cubicBezTo>
                  <a:pt x="24338" y="63428"/>
                  <a:pt x="24657" y="63853"/>
                  <a:pt x="24939" y="64277"/>
                </a:cubicBezTo>
                <a:cubicBezTo>
                  <a:pt x="25522" y="64305"/>
                  <a:pt x="26105" y="64318"/>
                  <a:pt x="26686" y="64318"/>
                </a:cubicBezTo>
                <a:cubicBezTo>
                  <a:pt x="28331" y="64318"/>
                  <a:pt x="29970" y="64212"/>
                  <a:pt x="31590" y="64029"/>
                </a:cubicBezTo>
                <a:cubicBezTo>
                  <a:pt x="32439" y="63923"/>
                  <a:pt x="40080" y="62862"/>
                  <a:pt x="40080" y="62261"/>
                </a:cubicBezTo>
                <a:lnTo>
                  <a:pt x="40080" y="180"/>
                </a:lnTo>
                <a:cubicBezTo>
                  <a:pt x="40069" y="48"/>
                  <a:pt x="39378" y="1"/>
                  <a:pt x="38384" y="1"/>
                </a:cubicBezTo>
                <a:close/>
              </a:path>
            </a:pathLst>
          </a:custGeom>
          <a:solidFill>
            <a:srgbClr val="FFA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9"/>
          <p:cNvSpPr/>
          <p:nvPr/>
        </p:nvSpPr>
        <p:spPr>
          <a:xfrm rot="10800000" flipH="1">
            <a:off x="-61900" y="-16512"/>
            <a:ext cx="1783750" cy="545675"/>
          </a:xfrm>
          <a:custGeom>
            <a:avLst/>
            <a:gdLst/>
            <a:ahLst/>
            <a:cxnLst/>
            <a:rect l="l" t="t" r="r" b="b"/>
            <a:pathLst>
              <a:path w="71350" h="21827" extrusionOk="0">
                <a:moveTo>
                  <a:pt x="34242" y="1"/>
                </a:moveTo>
                <a:cubicBezTo>
                  <a:pt x="29988" y="1"/>
                  <a:pt x="25770" y="443"/>
                  <a:pt x="21791" y="1239"/>
                </a:cubicBezTo>
                <a:cubicBezTo>
                  <a:pt x="21069" y="1389"/>
                  <a:pt x="5824" y="3432"/>
                  <a:pt x="1272" y="3432"/>
                </a:cubicBezTo>
                <a:cubicBezTo>
                  <a:pt x="470" y="3432"/>
                  <a:pt x="0" y="3368"/>
                  <a:pt x="0" y="3220"/>
                </a:cubicBezTo>
                <a:lnTo>
                  <a:pt x="0" y="21827"/>
                </a:lnTo>
                <a:lnTo>
                  <a:pt x="71349" y="21827"/>
                </a:lnTo>
                <a:cubicBezTo>
                  <a:pt x="70960" y="19456"/>
                  <a:pt x="70040" y="17193"/>
                  <a:pt x="68625" y="15247"/>
                </a:cubicBezTo>
                <a:lnTo>
                  <a:pt x="67777" y="15212"/>
                </a:lnTo>
                <a:cubicBezTo>
                  <a:pt x="63850" y="14964"/>
                  <a:pt x="60030" y="13797"/>
                  <a:pt x="56634" y="11887"/>
                </a:cubicBezTo>
                <a:cubicBezTo>
                  <a:pt x="52424" y="9410"/>
                  <a:pt x="49028" y="5767"/>
                  <a:pt x="46906" y="1416"/>
                </a:cubicBezTo>
                <a:cubicBezTo>
                  <a:pt x="42785" y="443"/>
                  <a:pt x="38496" y="1"/>
                  <a:pt x="34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9"/>
          <p:cNvSpPr/>
          <p:nvPr/>
        </p:nvSpPr>
        <p:spPr>
          <a:xfrm rot="10800000" flipH="1">
            <a:off x="1110725" y="147963"/>
            <a:ext cx="543025" cy="345825"/>
          </a:xfrm>
          <a:custGeom>
            <a:avLst/>
            <a:gdLst/>
            <a:ahLst/>
            <a:cxnLst/>
            <a:rect l="l" t="t" r="r" b="b"/>
            <a:pathLst>
              <a:path w="21721" h="13833" extrusionOk="0">
                <a:moveTo>
                  <a:pt x="1" y="1"/>
                </a:moveTo>
                <a:cubicBezTo>
                  <a:pt x="2159" y="4352"/>
                  <a:pt x="5519" y="7995"/>
                  <a:pt x="9729" y="10472"/>
                </a:cubicBezTo>
                <a:cubicBezTo>
                  <a:pt x="13125" y="12382"/>
                  <a:pt x="16945" y="13549"/>
                  <a:pt x="20872" y="13797"/>
                </a:cubicBezTo>
                <a:lnTo>
                  <a:pt x="21720" y="13832"/>
                </a:lnTo>
                <a:cubicBezTo>
                  <a:pt x="21438" y="13408"/>
                  <a:pt x="21119" y="12983"/>
                  <a:pt x="20801" y="12594"/>
                </a:cubicBezTo>
                <a:cubicBezTo>
                  <a:pt x="15495" y="5873"/>
                  <a:pt x="8066" y="1911"/>
                  <a:pt x="1" y="1"/>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459"/>
        <p:cNvGrpSpPr/>
        <p:nvPr/>
      </p:nvGrpSpPr>
      <p:grpSpPr>
        <a:xfrm>
          <a:off x="0" y="0"/>
          <a:ext cx="0" cy="0"/>
          <a:chOff x="0" y="0"/>
          <a:chExt cx="0" cy="0"/>
        </a:xfrm>
      </p:grpSpPr>
      <p:grpSp>
        <p:nvGrpSpPr>
          <p:cNvPr id="460" name="Google Shape;460;p40"/>
          <p:cNvGrpSpPr/>
          <p:nvPr/>
        </p:nvGrpSpPr>
        <p:grpSpPr>
          <a:xfrm rot="5400000">
            <a:off x="8425408" y="-1217177"/>
            <a:ext cx="900907" cy="3335276"/>
            <a:chOff x="2810675" y="1400175"/>
            <a:chExt cx="1201850" cy="2625375"/>
          </a:xfrm>
        </p:grpSpPr>
        <p:sp>
          <p:nvSpPr>
            <p:cNvPr id="461" name="Google Shape;461;p40"/>
            <p:cNvSpPr/>
            <p:nvPr/>
          </p:nvSpPr>
          <p:spPr>
            <a:xfrm>
              <a:off x="2811550" y="1400175"/>
              <a:ext cx="1200975" cy="2428325"/>
            </a:xfrm>
            <a:custGeom>
              <a:avLst/>
              <a:gdLst/>
              <a:ahLst/>
              <a:cxnLst/>
              <a:rect l="l" t="t" r="r" b="b"/>
              <a:pathLst>
                <a:path w="48039" h="97133" extrusionOk="0">
                  <a:moveTo>
                    <a:pt x="429" y="0"/>
                  </a:moveTo>
                  <a:cubicBezTo>
                    <a:pt x="160" y="0"/>
                    <a:pt x="1" y="52"/>
                    <a:pt x="1" y="173"/>
                  </a:cubicBezTo>
                  <a:cubicBezTo>
                    <a:pt x="1" y="633"/>
                    <a:pt x="72" y="62077"/>
                    <a:pt x="72" y="90447"/>
                  </a:cubicBezTo>
                  <a:cubicBezTo>
                    <a:pt x="5166" y="92004"/>
                    <a:pt x="10578" y="94161"/>
                    <a:pt x="14929" y="97133"/>
                  </a:cubicBezTo>
                  <a:cubicBezTo>
                    <a:pt x="32085" y="84115"/>
                    <a:pt x="48039" y="60875"/>
                    <a:pt x="31413" y="41278"/>
                  </a:cubicBezTo>
                  <a:cubicBezTo>
                    <a:pt x="28052" y="37281"/>
                    <a:pt x="24055" y="33885"/>
                    <a:pt x="21119" y="29604"/>
                  </a:cubicBezTo>
                  <a:cubicBezTo>
                    <a:pt x="18218" y="25324"/>
                    <a:pt x="17263" y="20372"/>
                    <a:pt x="16450" y="15384"/>
                  </a:cubicBezTo>
                  <a:cubicBezTo>
                    <a:pt x="15919" y="12201"/>
                    <a:pt x="15282" y="8982"/>
                    <a:pt x="13584" y="6258"/>
                  </a:cubicBezTo>
                  <a:cubicBezTo>
                    <a:pt x="11851" y="3463"/>
                    <a:pt x="9623" y="2367"/>
                    <a:pt x="6616" y="1482"/>
                  </a:cubicBezTo>
                  <a:cubicBezTo>
                    <a:pt x="6024" y="1334"/>
                    <a:pt x="1800" y="0"/>
                    <a:pt x="429"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2810675" y="3659575"/>
              <a:ext cx="374100" cy="365975"/>
            </a:xfrm>
            <a:custGeom>
              <a:avLst/>
              <a:gdLst/>
              <a:ahLst/>
              <a:cxnLst/>
              <a:rect l="l" t="t" r="r" b="b"/>
              <a:pathLst>
                <a:path w="14964" h="14639" extrusionOk="0">
                  <a:moveTo>
                    <a:pt x="1" y="0"/>
                  </a:moveTo>
                  <a:lnTo>
                    <a:pt x="1" y="14539"/>
                  </a:lnTo>
                  <a:cubicBezTo>
                    <a:pt x="1" y="14607"/>
                    <a:pt x="63" y="14639"/>
                    <a:pt x="178" y="14639"/>
                  </a:cubicBezTo>
                  <a:cubicBezTo>
                    <a:pt x="1427" y="14639"/>
                    <a:pt x="8883" y="10907"/>
                    <a:pt x="9304" y="10648"/>
                  </a:cubicBezTo>
                  <a:cubicBezTo>
                    <a:pt x="11179" y="9481"/>
                    <a:pt x="13054" y="8172"/>
                    <a:pt x="14964" y="6757"/>
                  </a:cubicBezTo>
                  <a:cubicBezTo>
                    <a:pt x="10577" y="3785"/>
                    <a:pt x="5094" y="1557"/>
                    <a:pt x="1"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p40"/>
          <p:cNvSpPr/>
          <p:nvPr/>
        </p:nvSpPr>
        <p:spPr>
          <a:xfrm rot="-3827617">
            <a:off x="6721359" y="-364131"/>
            <a:ext cx="713401" cy="893601"/>
          </a:xfrm>
          <a:custGeom>
            <a:avLst/>
            <a:gdLst/>
            <a:ahLst/>
            <a:cxnLst/>
            <a:rect l="l" t="t" r="r" b="b"/>
            <a:pathLst>
              <a:path w="39160" h="35746" extrusionOk="0">
                <a:moveTo>
                  <a:pt x="23251" y="0"/>
                </a:moveTo>
                <a:cubicBezTo>
                  <a:pt x="18548" y="0"/>
                  <a:pt x="13890" y="1974"/>
                  <a:pt x="10188" y="4960"/>
                </a:cubicBezTo>
                <a:cubicBezTo>
                  <a:pt x="5483" y="8781"/>
                  <a:pt x="2193" y="14051"/>
                  <a:pt x="814" y="19959"/>
                </a:cubicBezTo>
                <a:cubicBezTo>
                  <a:pt x="177" y="22753"/>
                  <a:pt x="0" y="25725"/>
                  <a:pt x="779" y="28484"/>
                </a:cubicBezTo>
                <a:cubicBezTo>
                  <a:pt x="1592" y="31278"/>
                  <a:pt x="3467" y="33790"/>
                  <a:pt x="6120" y="34957"/>
                </a:cubicBezTo>
                <a:cubicBezTo>
                  <a:pt x="7511" y="35551"/>
                  <a:pt x="8980" y="35746"/>
                  <a:pt x="10471" y="35746"/>
                </a:cubicBezTo>
                <a:cubicBezTo>
                  <a:pt x="11823" y="35746"/>
                  <a:pt x="13193" y="35585"/>
                  <a:pt x="14539" y="35417"/>
                </a:cubicBezTo>
                <a:lnTo>
                  <a:pt x="19279" y="34887"/>
                </a:lnTo>
                <a:cubicBezTo>
                  <a:pt x="21225" y="27210"/>
                  <a:pt x="25894" y="19994"/>
                  <a:pt x="32863" y="16068"/>
                </a:cubicBezTo>
                <a:cubicBezTo>
                  <a:pt x="34844" y="14936"/>
                  <a:pt x="36966" y="14051"/>
                  <a:pt x="39159" y="13415"/>
                </a:cubicBezTo>
                <a:cubicBezTo>
                  <a:pt x="38629" y="10549"/>
                  <a:pt x="37355" y="7861"/>
                  <a:pt x="35480" y="5633"/>
                </a:cubicBezTo>
                <a:cubicBezTo>
                  <a:pt x="32827" y="2590"/>
                  <a:pt x="29184" y="609"/>
                  <a:pt x="25186" y="114"/>
                </a:cubicBezTo>
                <a:cubicBezTo>
                  <a:pt x="24542" y="37"/>
                  <a:pt x="23896" y="0"/>
                  <a:pt x="23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rot="10800000" flipH="1">
            <a:off x="-304675" y="4429302"/>
            <a:ext cx="1493675" cy="754900"/>
          </a:xfrm>
          <a:custGeom>
            <a:avLst/>
            <a:gdLst/>
            <a:ahLst/>
            <a:cxnLst/>
            <a:rect l="l" t="t" r="r" b="b"/>
            <a:pathLst>
              <a:path w="59747" h="30196" extrusionOk="0">
                <a:moveTo>
                  <a:pt x="0" y="0"/>
                </a:moveTo>
                <a:lnTo>
                  <a:pt x="0" y="30139"/>
                </a:lnTo>
                <a:cubicBezTo>
                  <a:pt x="0" y="30178"/>
                  <a:pt x="76" y="30196"/>
                  <a:pt x="215" y="30196"/>
                </a:cubicBezTo>
                <a:cubicBezTo>
                  <a:pt x="1725" y="30196"/>
                  <a:pt x="10684" y="28099"/>
                  <a:pt x="11461" y="27839"/>
                </a:cubicBezTo>
                <a:cubicBezTo>
                  <a:pt x="15671" y="26495"/>
                  <a:pt x="19986" y="24762"/>
                  <a:pt x="23701" y="22286"/>
                </a:cubicBezTo>
                <a:cubicBezTo>
                  <a:pt x="28511" y="19138"/>
                  <a:pt x="33428" y="18076"/>
                  <a:pt x="39124" y="17829"/>
                </a:cubicBezTo>
                <a:cubicBezTo>
                  <a:pt x="45208" y="17546"/>
                  <a:pt x="51964" y="17546"/>
                  <a:pt x="57200" y="14008"/>
                </a:cubicBezTo>
                <a:cubicBezTo>
                  <a:pt x="58155" y="13372"/>
                  <a:pt x="59004" y="12593"/>
                  <a:pt x="59747" y="11744"/>
                </a:cubicBezTo>
                <a:cubicBezTo>
                  <a:pt x="54971" y="8879"/>
                  <a:pt x="51009" y="4847"/>
                  <a:pt x="48250"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rot="10800000" flipH="1">
            <a:off x="902450" y="4890577"/>
            <a:ext cx="385600" cy="293625"/>
          </a:xfrm>
          <a:custGeom>
            <a:avLst/>
            <a:gdLst/>
            <a:ahLst/>
            <a:cxnLst/>
            <a:rect l="l" t="t" r="r" b="b"/>
            <a:pathLst>
              <a:path w="15424" h="11745" extrusionOk="0">
                <a:moveTo>
                  <a:pt x="0" y="0"/>
                </a:moveTo>
                <a:cubicBezTo>
                  <a:pt x="2724" y="4847"/>
                  <a:pt x="6686" y="8879"/>
                  <a:pt x="11497" y="11744"/>
                </a:cubicBezTo>
                <a:cubicBezTo>
                  <a:pt x="14291" y="8596"/>
                  <a:pt x="15423" y="4351"/>
                  <a:pt x="14787"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4_1_1">
    <p:spTree>
      <p:nvGrpSpPr>
        <p:cNvPr id="1" name="Shape 466"/>
        <p:cNvGrpSpPr/>
        <p:nvPr/>
      </p:nvGrpSpPr>
      <p:grpSpPr>
        <a:xfrm>
          <a:off x="0" y="0"/>
          <a:ext cx="0" cy="0"/>
          <a:chOff x="0" y="0"/>
          <a:chExt cx="0" cy="0"/>
        </a:xfrm>
      </p:grpSpPr>
      <p:grpSp>
        <p:nvGrpSpPr>
          <p:cNvPr id="467" name="Google Shape;467;p41"/>
          <p:cNvGrpSpPr/>
          <p:nvPr/>
        </p:nvGrpSpPr>
        <p:grpSpPr>
          <a:xfrm flipH="1">
            <a:off x="-276682" y="3505591"/>
            <a:ext cx="1985861" cy="1765938"/>
            <a:chOff x="3033525" y="2679425"/>
            <a:chExt cx="1834175" cy="1631050"/>
          </a:xfrm>
        </p:grpSpPr>
        <p:sp>
          <p:nvSpPr>
            <p:cNvPr id="468" name="Google Shape;468;p41"/>
            <p:cNvSpPr/>
            <p:nvPr/>
          </p:nvSpPr>
          <p:spPr>
            <a:xfrm>
              <a:off x="4141625" y="2679425"/>
              <a:ext cx="720750" cy="504975"/>
            </a:xfrm>
            <a:custGeom>
              <a:avLst/>
              <a:gdLst/>
              <a:ahLst/>
              <a:cxnLst/>
              <a:rect l="l" t="t" r="r" b="b"/>
              <a:pathLst>
                <a:path w="28830" h="20199" extrusionOk="0">
                  <a:moveTo>
                    <a:pt x="16294" y="0"/>
                  </a:moveTo>
                  <a:cubicBezTo>
                    <a:pt x="11568" y="0"/>
                    <a:pt x="7077" y="1785"/>
                    <a:pt x="3750" y="5354"/>
                  </a:cubicBezTo>
                  <a:cubicBezTo>
                    <a:pt x="2229" y="6981"/>
                    <a:pt x="991" y="8785"/>
                    <a:pt x="0" y="10766"/>
                  </a:cubicBezTo>
                  <a:cubicBezTo>
                    <a:pt x="7932" y="16593"/>
                    <a:pt x="18027" y="20199"/>
                    <a:pt x="26488" y="20199"/>
                  </a:cubicBezTo>
                  <a:cubicBezTo>
                    <a:pt x="27272" y="20199"/>
                    <a:pt x="28042" y="20168"/>
                    <a:pt x="28795" y="20105"/>
                  </a:cubicBezTo>
                  <a:cubicBezTo>
                    <a:pt x="28795" y="20105"/>
                    <a:pt x="28795" y="13454"/>
                    <a:pt x="28830" y="4186"/>
                  </a:cubicBezTo>
                  <a:cubicBezTo>
                    <a:pt x="27627" y="1180"/>
                    <a:pt x="21118" y="437"/>
                    <a:pt x="18713" y="154"/>
                  </a:cubicBezTo>
                  <a:cubicBezTo>
                    <a:pt x="17903" y="51"/>
                    <a:pt x="17095" y="0"/>
                    <a:pt x="162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p:nvPr/>
          </p:nvSpPr>
          <p:spPr>
            <a:xfrm>
              <a:off x="3400525" y="2784075"/>
              <a:ext cx="1467175" cy="1526400"/>
            </a:xfrm>
            <a:custGeom>
              <a:avLst/>
              <a:gdLst/>
              <a:ahLst/>
              <a:cxnLst/>
              <a:rect l="l" t="t" r="r" b="b"/>
              <a:pathLst>
                <a:path w="58687" h="61056" extrusionOk="0">
                  <a:moveTo>
                    <a:pt x="58474" y="0"/>
                  </a:moveTo>
                  <a:cubicBezTo>
                    <a:pt x="58474" y="9268"/>
                    <a:pt x="58439" y="15919"/>
                    <a:pt x="58439" y="15919"/>
                  </a:cubicBezTo>
                  <a:cubicBezTo>
                    <a:pt x="57686" y="15982"/>
                    <a:pt x="56916" y="16013"/>
                    <a:pt x="56133" y="16013"/>
                  </a:cubicBezTo>
                  <a:cubicBezTo>
                    <a:pt x="47676" y="16013"/>
                    <a:pt x="37608" y="12407"/>
                    <a:pt x="29644" y="6580"/>
                  </a:cubicBezTo>
                  <a:cubicBezTo>
                    <a:pt x="27133" y="11426"/>
                    <a:pt x="25895" y="17086"/>
                    <a:pt x="25152" y="22321"/>
                  </a:cubicBezTo>
                  <a:cubicBezTo>
                    <a:pt x="23701" y="32721"/>
                    <a:pt x="21437" y="45562"/>
                    <a:pt x="9906" y="49311"/>
                  </a:cubicBezTo>
                  <a:cubicBezTo>
                    <a:pt x="7806" y="50011"/>
                    <a:pt x="5614" y="50250"/>
                    <a:pt x="3411" y="50250"/>
                  </a:cubicBezTo>
                  <a:cubicBezTo>
                    <a:pt x="2274" y="50250"/>
                    <a:pt x="1133" y="50186"/>
                    <a:pt x="1" y="50090"/>
                  </a:cubicBezTo>
                  <a:lnTo>
                    <a:pt x="1" y="50090"/>
                  </a:lnTo>
                  <a:cubicBezTo>
                    <a:pt x="2583" y="53450"/>
                    <a:pt x="4635" y="57129"/>
                    <a:pt x="6156" y="61056"/>
                  </a:cubicBezTo>
                  <a:lnTo>
                    <a:pt x="58686" y="61056"/>
                  </a:lnTo>
                  <a:lnTo>
                    <a:pt x="58686" y="991"/>
                  </a:lnTo>
                  <a:cubicBezTo>
                    <a:pt x="58686" y="673"/>
                    <a:pt x="58615" y="319"/>
                    <a:pt x="58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1"/>
            <p:cNvSpPr/>
            <p:nvPr/>
          </p:nvSpPr>
          <p:spPr>
            <a:xfrm>
              <a:off x="3033525" y="4024550"/>
              <a:ext cx="520900" cy="285925"/>
            </a:xfrm>
            <a:custGeom>
              <a:avLst/>
              <a:gdLst/>
              <a:ahLst/>
              <a:cxnLst/>
              <a:rect l="l" t="t" r="r" b="b"/>
              <a:pathLst>
                <a:path w="20836" h="11437" extrusionOk="0">
                  <a:moveTo>
                    <a:pt x="9485" y="1"/>
                  </a:moveTo>
                  <a:cubicBezTo>
                    <a:pt x="7802" y="1"/>
                    <a:pt x="6190" y="322"/>
                    <a:pt x="4599" y="1461"/>
                  </a:cubicBezTo>
                  <a:cubicBezTo>
                    <a:pt x="3078" y="2664"/>
                    <a:pt x="1911" y="4256"/>
                    <a:pt x="1274" y="6060"/>
                  </a:cubicBezTo>
                  <a:cubicBezTo>
                    <a:pt x="1097" y="6555"/>
                    <a:pt x="1" y="11437"/>
                    <a:pt x="461" y="11437"/>
                  </a:cubicBezTo>
                  <a:lnTo>
                    <a:pt x="20836" y="11437"/>
                  </a:lnTo>
                  <a:cubicBezTo>
                    <a:pt x="19315" y="7510"/>
                    <a:pt x="17263" y="3831"/>
                    <a:pt x="14716" y="471"/>
                  </a:cubicBezTo>
                  <a:cubicBezTo>
                    <a:pt x="14363" y="435"/>
                    <a:pt x="14009" y="400"/>
                    <a:pt x="13690" y="365"/>
                  </a:cubicBezTo>
                  <a:cubicBezTo>
                    <a:pt x="12227" y="207"/>
                    <a:pt x="10833" y="1"/>
                    <a:pt x="9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41"/>
          <p:cNvSpPr/>
          <p:nvPr/>
        </p:nvSpPr>
        <p:spPr>
          <a:xfrm>
            <a:off x="8313925" y="1595550"/>
            <a:ext cx="587225" cy="359950"/>
          </a:xfrm>
          <a:custGeom>
            <a:avLst/>
            <a:gdLst/>
            <a:ahLst/>
            <a:cxnLst/>
            <a:rect l="l" t="t" r="r" b="b"/>
            <a:pathLst>
              <a:path w="23489" h="14398" extrusionOk="0">
                <a:moveTo>
                  <a:pt x="0" y="0"/>
                </a:moveTo>
                <a:lnTo>
                  <a:pt x="0" y="0"/>
                </a:lnTo>
                <a:cubicBezTo>
                  <a:pt x="5483" y="7747"/>
                  <a:pt x="14044" y="13336"/>
                  <a:pt x="23488" y="14397"/>
                </a:cubicBezTo>
                <a:cubicBezTo>
                  <a:pt x="19314" y="6297"/>
                  <a:pt x="12806" y="3467"/>
                  <a:pt x="12806" y="3467"/>
                </a:cubicBezTo>
                <a:cubicBezTo>
                  <a:pt x="8773" y="1592"/>
                  <a:pt x="4422" y="425"/>
                  <a:pt x="0" y="0"/>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1"/>
          <p:cNvSpPr/>
          <p:nvPr/>
        </p:nvSpPr>
        <p:spPr>
          <a:xfrm>
            <a:off x="8119375" y="285825"/>
            <a:ext cx="1039125" cy="1679150"/>
          </a:xfrm>
          <a:custGeom>
            <a:avLst/>
            <a:gdLst/>
            <a:ahLst/>
            <a:cxnLst/>
            <a:rect l="l" t="t" r="r" b="b"/>
            <a:pathLst>
              <a:path w="41565" h="67166" extrusionOk="0">
                <a:moveTo>
                  <a:pt x="41564" y="1"/>
                </a:moveTo>
                <a:cubicBezTo>
                  <a:pt x="35091" y="1"/>
                  <a:pt x="28264" y="107"/>
                  <a:pt x="21967" y="1982"/>
                </a:cubicBezTo>
                <a:cubicBezTo>
                  <a:pt x="22356" y="4104"/>
                  <a:pt x="22427" y="6262"/>
                  <a:pt x="22109" y="8384"/>
                </a:cubicBezTo>
                <a:cubicBezTo>
                  <a:pt x="21401" y="13124"/>
                  <a:pt x="18394" y="19067"/>
                  <a:pt x="13973" y="21367"/>
                </a:cubicBezTo>
                <a:lnTo>
                  <a:pt x="13937" y="21367"/>
                </a:lnTo>
                <a:cubicBezTo>
                  <a:pt x="12310" y="22216"/>
                  <a:pt x="10435" y="22463"/>
                  <a:pt x="8631" y="22675"/>
                </a:cubicBezTo>
                <a:lnTo>
                  <a:pt x="2087" y="23418"/>
                </a:lnTo>
                <a:cubicBezTo>
                  <a:pt x="2016" y="23843"/>
                  <a:pt x="1910" y="24232"/>
                  <a:pt x="1804" y="24621"/>
                </a:cubicBezTo>
                <a:cubicBezTo>
                  <a:pt x="0" y="33111"/>
                  <a:pt x="1769" y="42414"/>
                  <a:pt x="6155" y="49842"/>
                </a:cubicBezTo>
                <a:cubicBezTo>
                  <a:pt x="6650" y="50691"/>
                  <a:pt x="7216" y="51540"/>
                  <a:pt x="7782" y="52389"/>
                </a:cubicBezTo>
                <a:cubicBezTo>
                  <a:pt x="12204" y="52814"/>
                  <a:pt x="16555" y="53981"/>
                  <a:pt x="20623" y="55821"/>
                </a:cubicBezTo>
                <a:cubicBezTo>
                  <a:pt x="20623" y="55821"/>
                  <a:pt x="27096" y="58686"/>
                  <a:pt x="31270" y="66786"/>
                </a:cubicBezTo>
                <a:cubicBezTo>
                  <a:pt x="31553" y="66822"/>
                  <a:pt x="31801" y="66857"/>
                  <a:pt x="32049" y="66857"/>
                </a:cubicBezTo>
                <a:cubicBezTo>
                  <a:pt x="32770" y="66911"/>
                  <a:pt x="37826" y="67166"/>
                  <a:pt x="40260" y="67166"/>
                </a:cubicBezTo>
                <a:cubicBezTo>
                  <a:pt x="41050" y="67166"/>
                  <a:pt x="41564" y="67139"/>
                  <a:pt x="41564" y="67069"/>
                </a:cubicBezTo>
                <a:lnTo>
                  <a:pt x="41564" y="1"/>
                </a:lnTo>
                <a:close/>
              </a:path>
            </a:pathLst>
          </a:custGeom>
          <a:solidFill>
            <a:srgbClr val="FFA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1"/>
          <p:cNvSpPr/>
          <p:nvPr/>
        </p:nvSpPr>
        <p:spPr>
          <a:xfrm>
            <a:off x="7689575" y="0"/>
            <a:ext cx="979000" cy="893650"/>
          </a:xfrm>
          <a:custGeom>
            <a:avLst/>
            <a:gdLst/>
            <a:ahLst/>
            <a:cxnLst/>
            <a:rect l="l" t="t" r="r" b="b"/>
            <a:pathLst>
              <a:path w="39160" h="35746" extrusionOk="0">
                <a:moveTo>
                  <a:pt x="23251" y="0"/>
                </a:moveTo>
                <a:cubicBezTo>
                  <a:pt x="18548" y="0"/>
                  <a:pt x="13890" y="1974"/>
                  <a:pt x="10188" y="4960"/>
                </a:cubicBezTo>
                <a:cubicBezTo>
                  <a:pt x="5483" y="8781"/>
                  <a:pt x="2193" y="14051"/>
                  <a:pt x="814" y="19959"/>
                </a:cubicBezTo>
                <a:cubicBezTo>
                  <a:pt x="177" y="22753"/>
                  <a:pt x="0" y="25725"/>
                  <a:pt x="779" y="28484"/>
                </a:cubicBezTo>
                <a:cubicBezTo>
                  <a:pt x="1592" y="31278"/>
                  <a:pt x="3467" y="33790"/>
                  <a:pt x="6120" y="34957"/>
                </a:cubicBezTo>
                <a:cubicBezTo>
                  <a:pt x="7511" y="35551"/>
                  <a:pt x="8980" y="35746"/>
                  <a:pt x="10471" y="35746"/>
                </a:cubicBezTo>
                <a:cubicBezTo>
                  <a:pt x="11823" y="35746"/>
                  <a:pt x="13193" y="35585"/>
                  <a:pt x="14539" y="35417"/>
                </a:cubicBezTo>
                <a:lnTo>
                  <a:pt x="19279" y="34887"/>
                </a:lnTo>
                <a:cubicBezTo>
                  <a:pt x="21225" y="27210"/>
                  <a:pt x="25894" y="19994"/>
                  <a:pt x="32863" y="16068"/>
                </a:cubicBezTo>
                <a:cubicBezTo>
                  <a:pt x="34844" y="14936"/>
                  <a:pt x="36966" y="14051"/>
                  <a:pt x="39159" y="13415"/>
                </a:cubicBezTo>
                <a:cubicBezTo>
                  <a:pt x="38629" y="10549"/>
                  <a:pt x="37355" y="7861"/>
                  <a:pt x="35480" y="5633"/>
                </a:cubicBezTo>
                <a:cubicBezTo>
                  <a:pt x="32827" y="2590"/>
                  <a:pt x="29184" y="609"/>
                  <a:pt x="25186" y="114"/>
                </a:cubicBezTo>
                <a:cubicBezTo>
                  <a:pt x="24542" y="37"/>
                  <a:pt x="23896" y="0"/>
                  <a:pt x="23251"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1"/>
          <p:cNvSpPr/>
          <p:nvPr/>
        </p:nvSpPr>
        <p:spPr>
          <a:xfrm>
            <a:off x="8171550" y="336250"/>
            <a:ext cx="508525" cy="535925"/>
          </a:xfrm>
          <a:custGeom>
            <a:avLst/>
            <a:gdLst/>
            <a:ahLst/>
            <a:cxnLst/>
            <a:rect l="l" t="t" r="r" b="b"/>
            <a:pathLst>
              <a:path w="20341" h="21437" extrusionOk="0">
                <a:moveTo>
                  <a:pt x="19880" y="0"/>
                </a:moveTo>
                <a:cubicBezTo>
                  <a:pt x="17687" y="637"/>
                  <a:pt x="15565" y="1521"/>
                  <a:pt x="13584" y="2653"/>
                </a:cubicBezTo>
                <a:cubicBezTo>
                  <a:pt x="6615" y="6580"/>
                  <a:pt x="1946" y="13796"/>
                  <a:pt x="0" y="21437"/>
                </a:cubicBezTo>
                <a:lnTo>
                  <a:pt x="6544" y="20694"/>
                </a:lnTo>
                <a:cubicBezTo>
                  <a:pt x="8348" y="20446"/>
                  <a:pt x="10223" y="20234"/>
                  <a:pt x="11850" y="19385"/>
                </a:cubicBezTo>
                <a:lnTo>
                  <a:pt x="11886" y="19385"/>
                </a:lnTo>
                <a:cubicBezTo>
                  <a:pt x="16307" y="17086"/>
                  <a:pt x="19314" y="11143"/>
                  <a:pt x="20022" y="6403"/>
                </a:cubicBezTo>
                <a:cubicBezTo>
                  <a:pt x="20340" y="4280"/>
                  <a:pt x="20269" y="2087"/>
                  <a:pt x="19880"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5158350" y="2031552"/>
            <a:ext cx="32694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5158350" y="543200"/>
            <a:ext cx="3269400" cy="15087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 name="Google Shape;22;p3"/>
          <p:cNvSpPr/>
          <p:nvPr/>
        </p:nvSpPr>
        <p:spPr>
          <a:xfrm rot="10800000" flipH="1">
            <a:off x="7517437" y="4250066"/>
            <a:ext cx="503166" cy="909647"/>
          </a:xfrm>
          <a:custGeom>
            <a:avLst/>
            <a:gdLst/>
            <a:ahLst/>
            <a:cxnLst/>
            <a:rect l="l" t="t" r="r" b="b"/>
            <a:pathLst>
              <a:path w="25152" h="45471" extrusionOk="0">
                <a:moveTo>
                  <a:pt x="1" y="0"/>
                </a:moveTo>
                <a:lnTo>
                  <a:pt x="1" y="40574"/>
                </a:lnTo>
                <a:cubicBezTo>
                  <a:pt x="1" y="41777"/>
                  <a:pt x="2795" y="44005"/>
                  <a:pt x="3644" y="44571"/>
                </a:cubicBezTo>
                <a:cubicBezTo>
                  <a:pt x="4616" y="45195"/>
                  <a:pt x="5603" y="45471"/>
                  <a:pt x="6563" y="45471"/>
                </a:cubicBezTo>
                <a:cubicBezTo>
                  <a:pt x="8818" y="45471"/>
                  <a:pt x="10921" y="43946"/>
                  <a:pt x="12311" y="41812"/>
                </a:cubicBezTo>
                <a:cubicBezTo>
                  <a:pt x="14716" y="38027"/>
                  <a:pt x="16980" y="33641"/>
                  <a:pt x="20199" y="30316"/>
                </a:cubicBezTo>
                <a:cubicBezTo>
                  <a:pt x="20482" y="29997"/>
                  <a:pt x="20800" y="29679"/>
                  <a:pt x="21154" y="29396"/>
                </a:cubicBezTo>
                <a:cubicBezTo>
                  <a:pt x="21826" y="23665"/>
                  <a:pt x="24727" y="18289"/>
                  <a:pt x="24939" y="12487"/>
                </a:cubicBezTo>
                <a:cubicBezTo>
                  <a:pt x="25151" y="7960"/>
                  <a:pt x="23560" y="3573"/>
                  <a:pt x="20871" y="0"/>
                </a:cubicBezTo>
                <a:close/>
              </a:path>
            </a:pathLst>
          </a:custGeom>
          <a:solidFill>
            <a:srgbClr val="FFA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929992" y="4571627"/>
            <a:ext cx="439470" cy="594449"/>
          </a:xfrm>
          <a:custGeom>
            <a:avLst/>
            <a:gdLst/>
            <a:ahLst/>
            <a:cxnLst/>
            <a:rect l="l" t="t" r="r" b="b"/>
            <a:pathLst>
              <a:path w="21968" h="29715" extrusionOk="0">
                <a:moveTo>
                  <a:pt x="1" y="0"/>
                </a:moveTo>
                <a:cubicBezTo>
                  <a:pt x="2689" y="3573"/>
                  <a:pt x="4528" y="8278"/>
                  <a:pt x="4352" y="12841"/>
                </a:cubicBezTo>
                <a:cubicBezTo>
                  <a:pt x="4104" y="18607"/>
                  <a:pt x="1203" y="23983"/>
                  <a:pt x="531" y="29714"/>
                </a:cubicBezTo>
                <a:cubicBezTo>
                  <a:pt x="4245" y="26354"/>
                  <a:pt x="9021" y="24443"/>
                  <a:pt x="13124" y="21613"/>
                </a:cubicBezTo>
                <a:cubicBezTo>
                  <a:pt x="16308" y="19385"/>
                  <a:pt x="18713" y="16237"/>
                  <a:pt x="20093" y="12593"/>
                </a:cubicBezTo>
                <a:cubicBezTo>
                  <a:pt x="20517" y="11355"/>
                  <a:pt x="21968" y="318"/>
                  <a:pt x="19881" y="318"/>
                </a:cubicBezTo>
                <a:cubicBezTo>
                  <a:pt x="19881" y="318"/>
                  <a:pt x="9905" y="0"/>
                  <a:pt x="1"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flipH="1">
            <a:off x="6962268" y="4226313"/>
            <a:ext cx="434529" cy="276729"/>
          </a:xfrm>
          <a:custGeom>
            <a:avLst/>
            <a:gdLst/>
            <a:ahLst/>
            <a:cxnLst/>
            <a:rect l="l" t="t" r="r" b="b"/>
            <a:pathLst>
              <a:path w="21721" h="13833" extrusionOk="0">
                <a:moveTo>
                  <a:pt x="1" y="1"/>
                </a:moveTo>
                <a:cubicBezTo>
                  <a:pt x="2159" y="4352"/>
                  <a:pt x="5519" y="7995"/>
                  <a:pt x="9729" y="10472"/>
                </a:cubicBezTo>
                <a:cubicBezTo>
                  <a:pt x="13125" y="12382"/>
                  <a:pt x="16945" y="13549"/>
                  <a:pt x="20872" y="13797"/>
                </a:cubicBezTo>
                <a:lnTo>
                  <a:pt x="21720" y="13832"/>
                </a:lnTo>
                <a:cubicBezTo>
                  <a:pt x="21438" y="13408"/>
                  <a:pt x="21119" y="12983"/>
                  <a:pt x="20801" y="12594"/>
                </a:cubicBezTo>
                <a:cubicBezTo>
                  <a:pt x="15495" y="5873"/>
                  <a:pt x="8066" y="1911"/>
                  <a:pt x="1" y="1"/>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flipH="1">
            <a:off x="6892931" y="4769795"/>
            <a:ext cx="322701" cy="457154"/>
          </a:xfrm>
          <a:custGeom>
            <a:avLst/>
            <a:gdLst/>
            <a:ahLst/>
            <a:cxnLst/>
            <a:rect l="l" t="t" r="r" b="b"/>
            <a:pathLst>
              <a:path w="16131" h="22852" extrusionOk="0">
                <a:moveTo>
                  <a:pt x="6615" y="1"/>
                </a:moveTo>
                <a:cubicBezTo>
                  <a:pt x="5483" y="1628"/>
                  <a:pt x="4528" y="3361"/>
                  <a:pt x="3715" y="5165"/>
                </a:cubicBezTo>
                <a:cubicBezTo>
                  <a:pt x="1203" y="10719"/>
                  <a:pt x="0" y="16768"/>
                  <a:pt x="213" y="22852"/>
                </a:cubicBezTo>
                <a:cubicBezTo>
                  <a:pt x="3325" y="21968"/>
                  <a:pt x="6155" y="20447"/>
                  <a:pt x="8632" y="18395"/>
                </a:cubicBezTo>
                <a:cubicBezTo>
                  <a:pt x="12169" y="15424"/>
                  <a:pt x="16131" y="8596"/>
                  <a:pt x="12452" y="4316"/>
                </a:cubicBezTo>
                <a:cubicBezTo>
                  <a:pt x="10825" y="2477"/>
                  <a:pt x="8844" y="1026"/>
                  <a:pt x="6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10800000" flipH="1">
            <a:off x="7857115" y="4285154"/>
            <a:ext cx="1314088" cy="954519"/>
          </a:xfrm>
          <a:custGeom>
            <a:avLst/>
            <a:gdLst/>
            <a:ahLst/>
            <a:cxnLst/>
            <a:rect l="l" t="t" r="r" b="b"/>
            <a:pathLst>
              <a:path w="65688" h="47714" extrusionOk="0">
                <a:moveTo>
                  <a:pt x="65300" y="0"/>
                </a:moveTo>
                <a:lnTo>
                  <a:pt x="0" y="36"/>
                </a:lnTo>
                <a:lnTo>
                  <a:pt x="0" y="36"/>
                </a:lnTo>
                <a:cubicBezTo>
                  <a:pt x="531" y="36"/>
                  <a:pt x="1663" y="1486"/>
                  <a:pt x="1981" y="1804"/>
                </a:cubicBezTo>
                <a:cubicBezTo>
                  <a:pt x="2653" y="2476"/>
                  <a:pt x="3290" y="3219"/>
                  <a:pt x="3891" y="3997"/>
                </a:cubicBezTo>
                <a:lnTo>
                  <a:pt x="23524" y="3997"/>
                </a:lnTo>
                <a:cubicBezTo>
                  <a:pt x="25611" y="3997"/>
                  <a:pt x="24160" y="14999"/>
                  <a:pt x="23736" y="16272"/>
                </a:cubicBezTo>
                <a:cubicBezTo>
                  <a:pt x="22356" y="19916"/>
                  <a:pt x="19951" y="23064"/>
                  <a:pt x="16767" y="25292"/>
                </a:cubicBezTo>
                <a:cubicBezTo>
                  <a:pt x="12664" y="28122"/>
                  <a:pt x="7888" y="30033"/>
                  <a:pt x="4139" y="33393"/>
                </a:cubicBezTo>
                <a:cubicBezTo>
                  <a:pt x="4139" y="33570"/>
                  <a:pt x="4103" y="33782"/>
                  <a:pt x="4068" y="33959"/>
                </a:cubicBezTo>
                <a:cubicBezTo>
                  <a:pt x="3431" y="41175"/>
                  <a:pt x="7464" y="47260"/>
                  <a:pt x="14999" y="47684"/>
                </a:cubicBezTo>
                <a:cubicBezTo>
                  <a:pt x="15353" y="47704"/>
                  <a:pt x="15707" y="47714"/>
                  <a:pt x="16062" y="47714"/>
                </a:cubicBezTo>
                <a:cubicBezTo>
                  <a:pt x="19467" y="47714"/>
                  <a:pt x="22903" y="46828"/>
                  <a:pt x="26106" y="45738"/>
                </a:cubicBezTo>
                <a:cubicBezTo>
                  <a:pt x="31341" y="43934"/>
                  <a:pt x="36435" y="41670"/>
                  <a:pt x="41281" y="38982"/>
                </a:cubicBezTo>
                <a:cubicBezTo>
                  <a:pt x="44996" y="36930"/>
                  <a:pt x="48639" y="34454"/>
                  <a:pt x="52601" y="32792"/>
                </a:cubicBezTo>
                <a:cubicBezTo>
                  <a:pt x="55323" y="31693"/>
                  <a:pt x="58722" y="30806"/>
                  <a:pt x="61897" y="30806"/>
                </a:cubicBezTo>
                <a:cubicBezTo>
                  <a:pt x="63013" y="30806"/>
                  <a:pt x="64102" y="30916"/>
                  <a:pt x="65123" y="31164"/>
                </a:cubicBezTo>
                <a:cubicBezTo>
                  <a:pt x="65125" y="31165"/>
                  <a:pt x="65126" y="31165"/>
                  <a:pt x="65127" y="31165"/>
                </a:cubicBezTo>
                <a:cubicBezTo>
                  <a:pt x="65688" y="31165"/>
                  <a:pt x="65300" y="0"/>
                  <a:pt x="653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6897873" y="4225493"/>
            <a:ext cx="801800" cy="1286682"/>
          </a:xfrm>
          <a:custGeom>
            <a:avLst/>
            <a:gdLst/>
            <a:ahLst/>
            <a:cxnLst/>
            <a:rect l="l" t="t" r="r" b="b"/>
            <a:pathLst>
              <a:path w="40080" h="64318" extrusionOk="0">
                <a:moveTo>
                  <a:pt x="38384" y="1"/>
                </a:moveTo>
                <a:cubicBezTo>
                  <a:pt x="35907" y="1"/>
                  <a:pt x="31554" y="296"/>
                  <a:pt x="31201" y="321"/>
                </a:cubicBezTo>
                <a:cubicBezTo>
                  <a:pt x="24833" y="1064"/>
                  <a:pt x="18537" y="3187"/>
                  <a:pt x="13337" y="7042"/>
                </a:cubicBezTo>
                <a:cubicBezTo>
                  <a:pt x="10648" y="9059"/>
                  <a:pt x="8278" y="11499"/>
                  <a:pt x="6368" y="14294"/>
                </a:cubicBezTo>
                <a:cubicBezTo>
                  <a:pt x="8597" y="15284"/>
                  <a:pt x="10578" y="16735"/>
                  <a:pt x="12205" y="18574"/>
                </a:cubicBezTo>
                <a:cubicBezTo>
                  <a:pt x="15884" y="22854"/>
                  <a:pt x="11922" y="29682"/>
                  <a:pt x="8385" y="32653"/>
                </a:cubicBezTo>
                <a:cubicBezTo>
                  <a:pt x="5944" y="34705"/>
                  <a:pt x="3078" y="36226"/>
                  <a:pt x="1" y="37110"/>
                </a:cubicBezTo>
                <a:cubicBezTo>
                  <a:pt x="107" y="41709"/>
                  <a:pt x="1239" y="46272"/>
                  <a:pt x="3220" y="50411"/>
                </a:cubicBezTo>
                <a:cubicBezTo>
                  <a:pt x="11285" y="52321"/>
                  <a:pt x="18714" y="56283"/>
                  <a:pt x="24020" y="63004"/>
                </a:cubicBezTo>
                <a:cubicBezTo>
                  <a:pt x="24338" y="63428"/>
                  <a:pt x="24657" y="63853"/>
                  <a:pt x="24939" y="64277"/>
                </a:cubicBezTo>
                <a:cubicBezTo>
                  <a:pt x="25522" y="64305"/>
                  <a:pt x="26105" y="64318"/>
                  <a:pt x="26686" y="64318"/>
                </a:cubicBezTo>
                <a:cubicBezTo>
                  <a:pt x="28331" y="64318"/>
                  <a:pt x="29970" y="64212"/>
                  <a:pt x="31590" y="64029"/>
                </a:cubicBezTo>
                <a:cubicBezTo>
                  <a:pt x="32439" y="63923"/>
                  <a:pt x="40080" y="62862"/>
                  <a:pt x="40080" y="62261"/>
                </a:cubicBezTo>
                <a:lnTo>
                  <a:pt x="40080" y="180"/>
                </a:lnTo>
                <a:cubicBezTo>
                  <a:pt x="40069" y="48"/>
                  <a:pt x="39378" y="1"/>
                  <a:pt x="38384" y="1"/>
                </a:cubicBezTo>
                <a:close/>
              </a:path>
            </a:pathLst>
          </a:custGeom>
          <a:solidFill>
            <a:srgbClr val="FFA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3"/>
          <p:cNvGrpSpPr/>
          <p:nvPr/>
        </p:nvGrpSpPr>
        <p:grpSpPr>
          <a:xfrm rot="10800000">
            <a:off x="-367400" y="-29425"/>
            <a:ext cx="1834175" cy="1631050"/>
            <a:chOff x="3033525" y="2679425"/>
            <a:chExt cx="1834175" cy="1631050"/>
          </a:xfrm>
        </p:grpSpPr>
        <p:sp>
          <p:nvSpPr>
            <p:cNvPr id="29" name="Google Shape;29;p3"/>
            <p:cNvSpPr/>
            <p:nvPr/>
          </p:nvSpPr>
          <p:spPr>
            <a:xfrm>
              <a:off x="4141625" y="2679425"/>
              <a:ext cx="720750" cy="504975"/>
            </a:xfrm>
            <a:custGeom>
              <a:avLst/>
              <a:gdLst/>
              <a:ahLst/>
              <a:cxnLst/>
              <a:rect l="l" t="t" r="r" b="b"/>
              <a:pathLst>
                <a:path w="28830" h="20199" extrusionOk="0">
                  <a:moveTo>
                    <a:pt x="16294" y="0"/>
                  </a:moveTo>
                  <a:cubicBezTo>
                    <a:pt x="11568" y="0"/>
                    <a:pt x="7077" y="1785"/>
                    <a:pt x="3750" y="5354"/>
                  </a:cubicBezTo>
                  <a:cubicBezTo>
                    <a:pt x="2229" y="6981"/>
                    <a:pt x="991" y="8785"/>
                    <a:pt x="0" y="10766"/>
                  </a:cubicBezTo>
                  <a:cubicBezTo>
                    <a:pt x="7932" y="16593"/>
                    <a:pt x="18027" y="20199"/>
                    <a:pt x="26488" y="20199"/>
                  </a:cubicBezTo>
                  <a:cubicBezTo>
                    <a:pt x="27272" y="20199"/>
                    <a:pt x="28042" y="20168"/>
                    <a:pt x="28795" y="20105"/>
                  </a:cubicBezTo>
                  <a:cubicBezTo>
                    <a:pt x="28795" y="20105"/>
                    <a:pt x="28795" y="13454"/>
                    <a:pt x="28830" y="4186"/>
                  </a:cubicBezTo>
                  <a:cubicBezTo>
                    <a:pt x="27627" y="1180"/>
                    <a:pt x="21118" y="437"/>
                    <a:pt x="18713" y="154"/>
                  </a:cubicBezTo>
                  <a:cubicBezTo>
                    <a:pt x="17903" y="51"/>
                    <a:pt x="17095" y="0"/>
                    <a:pt x="16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400525" y="2784075"/>
              <a:ext cx="1467175" cy="1526400"/>
            </a:xfrm>
            <a:custGeom>
              <a:avLst/>
              <a:gdLst/>
              <a:ahLst/>
              <a:cxnLst/>
              <a:rect l="l" t="t" r="r" b="b"/>
              <a:pathLst>
                <a:path w="58687" h="61056" extrusionOk="0">
                  <a:moveTo>
                    <a:pt x="58474" y="0"/>
                  </a:moveTo>
                  <a:cubicBezTo>
                    <a:pt x="58474" y="9268"/>
                    <a:pt x="58439" y="15919"/>
                    <a:pt x="58439" y="15919"/>
                  </a:cubicBezTo>
                  <a:cubicBezTo>
                    <a:pt x="57686" y="15982"/>
                    <a:pt x="56916" y="16013"/>
                    <a:pt x="56133" y="16013"/>
                  </a:cubicBezTo>
                  <a:cubicBezTo>
                    <a:pt x="47676" y="16013"/>
                    <a:pt x="37608" y="12407"/>
                    <a:pt x="29644" y="6580"/>
                  </a:cubicBezTo>
                  <a:cubicBezTo>
                    <a:pt x="27133" y="11426"/>
                    <a:pt x="25895" y="17086"/>
                    <a:pt x="25152" y="22321"/>
                  </a:cubicBezTo>
                  <a:cubicBezTo>
                    <a:pt x="23701" y="32721"/>
                    <a:pt x="21437" y="45562"/>
                    <a:pt x="9906" y="49311"/>
                  </a:cubicBezTo>
                  <a:cubicBezTo>
                    <a:pt x="7806" y="50011"/>
                    <a:pt x="5614" y="50250"/>
                    <a:pt x="3411" y="50250"/>
                  </a:cubicBezTo>
                  <a:cubicBezTo>
                    <a:pt x="2274" y="50250"/>
                    <a:pt x="1133" y="50186"/>
                    <a:pt x="1" y="50090"/>
                  </a:cubicBezTo>
                  <a:lnTo>
                    <a:pt x="1" y="50090"/>
                  </a:lnTo>
                  <a:cubicBezTo>
                    <a:pt x="2583" y="53450"/>
                    <a:pt x="4635" y="57129"/>
                    <a:pt x="6156" y="61056"/>
                  </a:cubicBezTo>
                  <a:lnTo>
                    <a:pt x="58686" y="61056"/>
                  </a:lnTo>
                  <a:lnTo>
                    <a:pt x="58686" y="991"/>
                  </a:lnTo>
                  <a:cubicBezTo>
                    <a:pt x="58686" y="673"/>
                    <a:pt x="58615" y="319"/>
                    <a:pt x="58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033525" y="4024550"/>
              <a:ext cx="520900" cy="285925"/>
            </a:xfrm>
            <a:custGeom>
              <a:avLst/>
              <a:gdLst/>
              <a:ahLst/>
              <a:cxnLst/>
              <a:rect l="l" t="t" r="r" b="b"/>
              <a:pathLst>
                <a:path w="20836" h="11437" extrusionOk="0">
                  <a:moveTo>
                    <a:pt x="9485" y="1"/>
                  </a:moveTo>
                  <a:cubicBezTo>
                    <a:pt x="7802" y="1"/>
                    <a:pt x="6190" y="322"/>
                    <a:pt x="4599" y="1461"/>
                  </a:cubicBezTo>
                  <a:cubicBezTo>
                    <a:pt x="3078" y="2664"/>
                    <a:pt x="1911" y="4256"/>
                    <a:pt x="1274" y="6060"/>
                  </a:cubicBezTo>
                  <a:cubicBezTo>
                    <a:pt x="1097" y="6555"/>
                    <a:pt x="1" y="11437"/>
                    <a:pt x="461" y="11437"/>
                  </a:cubicBezTo>
                  <a:lnTo>
                    <a:pt x="20836" y="11437"/>
                  </a:lnTo>
                  <a:cubicBezTo>
                    <a:pt x="19315" y="7510"/>
                    <a:pt x="17263" y="3831"/>
                    <a:pt x="14716" y="471"/>
                  </a:cubicBezTo>
                  <a:cubicBezTo>
                    <a:pt x="14363" y="435"/>
                    <a:pt x="14009" y="400"/>
                    <a:pt x="13690" y="365"/>
                  </a:cubicBezTo>
                  <a:cubicBezTo>
                    <a:pt x="12227" y="207"/>
                    <a:pt x="10833" y="1"/>
                    <a:pt x="9485" y="1"/>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716250" y="539496"/>
            <a:ext cx="3855600" cy="548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5"/>
          <p:cNvSpPr txBox="1">
            <a:spLocks noGrp="1"/>
          </p:cNvSpPr>
          <p:nvPr>
            <p:ph type="subTitle" idx="1"/>
          </p:nvPr>
        </p:nvSpPr>
        <p:spPr>
          <a:xfrm>
            <a:off x="5700752" y="3875159"/>
            <a:ext cx="2722500" cy="560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40" name="Google Shape;40;p5"/>
          <p:cNvSpPr txBox="1">
            <a:spLocks noGrp="1"/>
          </p:cNvSpPr>
          <p:nvPr>
            <p:ph type="subTitle" idx="2"/>
          </p:nvPr>
        </p:nvSpPr>
        <p:spPr>
          <a:xfrm>
            <a:off x="5703750" y="2647626"/>
            <a:ext cx="2722500" cy="56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1" name="Google Shape;41;p5"/>
          <p:cNvSpPr txBox="1">
            <a:spLocks noGrp="1"/>
          </p:cNvSpPr>
          <p:nvPr>
            <p:ph type="subTitle" idx="3"/>
          </p:nvPr>
        </p:nvSpPr>
        <p:spPr>
          <a:xfrm>
            <a:off x="5700758" y="3465340"/>
            <a:ext cx="2725500" cy="394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Font typeface="Playfair Display"/>
              <a:buNone/>
              <a:defRPr>
                <a:latin typeface="Palanquin SemiBold"/>
                <a:ea typeface="Palanquin SemiBold"/>
                <a:cs typeface="Palanquin SemiBold"/>
                <a:sym typeface="Palanquin SemiBold"/>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42" name="Google Shape;42;p5"/>
          <p:cNvSpPr txBox="1">
            <a:spLocks noGrp="1"/>
          </p:cNvSpPr>
          <p:nvPr>
            <p:ph type="subTitle" idx="4"/>
          </p:nvPr>
        </p:nvSpPr>
        <p:spPr>
          <a:xfrm>
            <a:off x="5700753" y="2239757"/>
            <a:ext cx="2725500" cy="39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Playfair Display"/>
              <a:buNone/>
              <a:defRPr>
                <a:latin typeface="Palanquin SemiBold"/>
                <a:ea typeface="Palanquin SemiBold"/>
                <a:cs typeface="Palanquin SemiBold"/>
                <a:sym typeface="Palanquin SemiBo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 name="Google Shape;43;p5"/>
          <p:cNvSpPr/>
          <p:nvPr/>
        </p:nvSpPr>
        <p:spPr>
          <a:xfrm rot="-5400000">
            <a:off x="8053863" y="448288"/>
            <a:ext cx="1590075" cy="630850"/>
          </a:xfrm>
          <a:custGeom>
            <a:avLst/>
            <a:gdLst/>
            <a:ahLst/>
            <a:cxnLst/>
            <a:rect l="l" t="t" r="r" b="b"/>
            <a:pathLst>
              <a:path w="63603" h="25234" extrusionOk="0">
                <a:moveTo>
                  <a:pt x="34152" y="0"/>
                </a:moveTo>
                <a:cubicBezTo>
                  <a:pt x="11142" y="0"/>
                  <a:pt x="0" y="25234"/>
                  <a:pt x="0" y="25234"/>
                </a:cubicBezTo>
                <a:lnTo>
                  <a:pt x="63603" y="25234"/>
                </a:lnTo>
                <a:cubicBezTo>
                  <a:pt x="63178" y="21519"/>
                  <a:pt x="62081" y="17876"/>
                  <a:pt x="60383" y="14515"/>
                </a:cubicBezTo>
                <a:cubicBezTo>
                  <a:pt x="50903" y="13454"/>
                  <a:pt x="42378" y="7865"/>
                  <a:pt x="36895" y="118"/>
                </a:cubicBezTo>
                <a:cubicBezTo>
                  <a:pt x="35963" y="39"/>
                  <a:pt x="35048" y="0"/>
                  <a:pt x="34152"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5400000">
            <a:off x="8422788" y="162788"/>
            <a:ext cx="587225" cy="359950"/>
          </a:xfrm>
          <a:custGeom>
            <a:avLst/>
            <a:gdLst/>
            <a:ahLst/>
            <a:cxnLst/>
            <a:rect l="l" t="t" r="r" b="b"/>
            <a:pathLst>
              <a:path w="23489" h="14398" extrusionOk="0">
                <a:moveTo>
                  <a:pt x="0" y="0"/>
                </a:moveTo>
                <a:lnTo>
                  <a:pt x="0" y="0"/>
                </a:lnTo>
                <a:cubicBezTo>
                  <a:pt x="5483" y="7747"/>
                  <a:pt x="14044" y="13336"/>
                  <a:pt x="23488" y="14397"/>
                </a:cubicBezTo>
                <a:cubicBezTo>
                  <a:pt x="19314" y="6297"/>
                  <a:pt x="12806" y="3467"/>
                  <a:pt x="12806" y="3467"/>
                </a:cubicBezTo>
                <a:cubicBezTo>
                  <a:pt x="8773" y="1592"/>
                  <a:pt x="4422" y="425"/>
                  <a:pt x="0" y="0"/>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rot="-5400000">
            <a:off x="7546713" y="-528212"/>
            <a:ext cx="1039125" cy="1679150"/>
          </a:xfrm>
          <a:custGeom>
            <a:avLst/>
            <a:gdLst/>
            <a:ahLst/>
            <a:cxnLst/>
            <a:rect l="l" t="t" r="r" b="b"/>
            <a:pathLst>
              <a:path w="41565" h="67166" extrusionOk="0">
                <a:moveTo>
                  <a:pt x="41564" y="1"/>
                </a:moveTo>
                <a:cubicBezTo>
                  <a:pt x="35091" y="1"/>
                  <a:pt x="28264" y="107"/>
                  <a:pt x="21967" y="1982"/>
                </a:cubicBezTo>
                <a:cubicBezTo>
                  <a:pt x="22356" y="4104"/>
                  <a:pt x="22427" y="6262"/>
                  <a:pt x="22109" y="8384"/>
                </a:cubicBezTo>
                <a:cubicBezTo>
                  <a:pt x="21401" y="13124"/>
                  <a:pt x="18394" y="19067"/>
                  <a:pt x="13973" y="21367"/>
                </a:cubicBezTo>
                <a:lnTo>
                  <a:pt x="13937" y="21367"/>
                </a:lnTo>
                <a:cubicBezTo>
                  <a:pt x="12310" y="22216"/>
                  <a:pt x="10435" y="22463"/>
                  <a:pt x="8631" y="22675"/>
                </a:cubicBezTo>
                <a:lnTo>
                  <a:pt x="2087" y="23418"/>
                </a:lnTo>
                <a:cubicBezTo>
                  <a:pt x="2016" y="23843"/>
                  <a:pt x="1910" y="24232"/>
                  <a:pt x="1804" y="24621"/>
                </a:cubicBezTo>
                <a:cubicBezTo>
                  <a:pt x="0" y="33111"/>
                  <a:pt x="1769" y="42414"/>
                  <a:pt x="6155" y="49842"/>
                </a:cubicBezTo>
                <a:cubicBezTo>
                  <a:pt x="6650" y="50691"/>
                  <a:pt x="7216" y="51540"/>
                  <a:pt x="7782" y="52389"/>
                </a:cubicBezTo>
                <a:cubicBezTo>
                  <a:pt x="12204" y="52814"/>
                  <a:pt x="16555" y="53981"/>
                  <a:pt x="20623" y="55821"/>
                </a:cubicBezTo>
                <a:cubicBezTo>
                  <a:pt x="20623" y="55821"/>
                  <a:pt x="27096" y="58686"/>
                  <a:pt x="31270" y="66786"/>
                </a:cubicBezTo>
                <a:cubicBezTo>
                  <a:pt x="31553" y="66822"/>
                  <a:pt x="31801" y="66857"/>
                  <a:pt x="32049" y="66857"/>
                </a:cubicBezTo>
                <a:cubicBezTo>
                  <a:pt x="32770" y="66911"/>
                  <a:pt x="37826" y="67166"/>
                  <a:pt x="40260" y="67166"/>
                </a:cubicBezTo>
                <a:cubicBezTo>
                  <a:pt x="41050" y="67166"/>
                  <a:pt x="41564" y="67139"/>
                  <a:pt x="41564" y="67069"/>
                </a:cubicBezTo>
                <a:lnTo>
                  <a:pt x="41564" y="1"/>
                </a:lnTo>
                <a:close/>
              </a:path>
            </a:pathLst>
          </a:custGeom>
          <a:solidFill>
            <a:srgbClr val="FFA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5400000">
            <a:off x="6898200" y="324400"/>
            <a:ext cx="979000" cy="893650"/>
          </a:xfrm>
          <a:custGeom>
            <a:avLst/>
            <a:gdLst/>
            <a:ahLst/>
            <a:cxnLst/>
            <a:rect l="l" t="t" r="r" b="b"/>
            <a:pathLst>
              <a:path w="39160" h="35746" extrusionOk="0">
                <a:moveTo>
                  <a:pt x="23251" y="0"/>
                </a:moveTo>
                <a:cubicBezTo>
                  <a:pt x="18548" y="0"/>
                  <a:pt x="13890" y="1974"/>
                  <a:pt x="10188" y="4960"/>
                </a:cubicBezTo>
                <a:cubicBezTo>
                  <a:pt x="5483" y="8781"/>
                  <a:pt x="2193" y="14051"/>
                  <a:pt x="814" y="19959"/>
                </a:cubicBezTo>
                <a:cubicBezTo>
                  <a:pt x="177" y="22753"/>
                  <a:pt x="0" y="25725"/>
                  <a:pt x="779" y="28484"/>
                </a:cubicBezTo>
                <a:cubicBezTo>
                  <a:pt x="1592" y="31278"/>
                  <a:pt x="3467" y="33790"/>
                  <a:pt x="6120" y="34957"/>
                </a:cubicBezTo>
                <a:cubicBezTo>
                  <a:pt x="7511" y="35551"/>
                  <a:pt x="8980" y="35746"/>
                  <a:pt x="10471" y="35746"/>
                </a:cubicBezTo>
                <a:cubicBezTo>
                  <a:pt x="11823" y="35746"/>
                  <a:pt x="13193" y="35585"/>
                  <a:pt x="14539" y="35417"/>
                </a:cubicBezTo>
                <a:lnTo>
                  <a:pt x="19279" y="34887"/>
                </a:lnTo>
                <a:cubicBezTo>
                  <a:pt x="21225" y="27210"/>
                  <a:pt x="25894" y="19994"/>
                  <a:pt x="32863" y="16068"/>
                </a:cubicBezTo>
                <a:cubicBezTo>
                  <a:pt x="34844" y="14936"/>
                  <a:pt x="36966" y="14051"/>
                  <a:pt x="39159" y="13415"/>
                </a:cubicBezTo>
                <a:cubicBezTo>
                  <a:pt x="38629" y="10549"/>
                  <a:pt x="37355" y="7861"/>
                  <a:pt x="35480" y="5633"/>
                </a:cubicBezTo>
                <a:cubicBezTo>
                  <a:pt x="32827" y="2590"/>
                  <a:pt x="29184" y="609"/>
                  <a:pt x="25186" y="114"/>
                </a:cubicBezTo>
                <a:cubicBezTo>
                  <a:pt x="24542" y="37"/>
                  <a:pt x="23896" y="0"/>
                  <a:pt x="23251"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5400000">
            <a:off x="7290825" y="256525"/>
            <a:ext cx="508525" cy="535925"/>
          </a:xfrm>
          <a:custGeom>
            <a:avLst/>
            <a:gdLst/>
            <a:ahLst/>
            <a:cxnLst/>
            <a:rect l="l" t="t" r="r" b="b"/>
            <a:pathLst>
              <a:path w="20341" h="21437" extrusionOk="0">
                <a:moveTo>
                  <a:pt x="19880" y="0"/>
                </a:moveTo>
                <a:cubicBezTo>
                  <a:pt x="17687" y="637"/>
                  <a:pt x="15565" y="1521"/>
                  <a:pt x="13584" y="2653"/>
                </a:cubicBezTo>
                <a:cubicBezTo>
                  <a:pt x="6615" y="6580"/>
                  <a:pt x="1946" y="13796"/>
                  <a:pt x="0" y="21437"/>
                </a:cubicBezTo>
                <a:lnTo>
                  <a:pt x="6544" y="20694"/>
                </a:lnTo>
                <a:cubicBezTo>
                  <a:pt x="8348" y="20446"/>
                  <a:pt x="10223" y="20234"/>
                  <a:pt x="11850" y="19385"/>
                </a:cubicBezTo>
                <a:lnTo>
                  <a:pt x="11886" y="19385"/>
                </a:lnTo>
                <a:cubicBezTo>
                  <a:pt x="16307" y="17086"/>
                  <a:pt x="19314" y="11143"/>
                  <a:pt x="20022" y="6403"/>
                </a:cubicBezTo>
                <a:cubicBezTo>
                  <a:pt x="20340" y="4280"/>
                  <a:pt x="20269" y="2087"/>
                  <a:pt x="19880"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10800000">
            <a:off x="-804162" y="4002395"/>
            <a:ext cx="2127306" cy="1545218"/>
          </a:xfrm>
          <a:custGeom>
            <a:avLst/>
            <a:gdLst/>
            <a:ahLst/>
            <a:cxnLst/>
            <a:rect l="l" t="t" r="r" b="b"/>
            <a:pathLst>
              <a:path w="65688" h="47714" extrusionOk="0">
                <a:moveTo>
                  <a:pt x="65300" y="0"/>
                </a:moveTo>
                <a:lnTo>
                  <a:pt x="0" y="36"/>
                </a:lnTo>
                <a:lnTo>
                  <a:pt x="0" y="36"/>
                </a:lnTo>
                <a:cubicBezTo>
                  <a:pt x="531" y="36"/>
                  <a:pt x="1663" y="1486"/>
                  <a:pt x="1981" y="1804"/>
                </a:cubicBezTo>
                <a:cubicBezTo>
                  <a:pt x="2653" y="2476"/>
                  <a:pt x="3290" y="3219"/>
                  <a:pt x="3891" y="3997"/>
                </a:cubicBezTo>
                <a:lnTo>
                  <a:pt x="23524" y="3997"/>
                </a:lnTo>
                <a:cubicBezTo>
                  <a:pt x="25611" y="3997"/>
                  <a:pt x="24160" y="14999"/>
                  <a:pt x="23736" y="16272"/>
                </a:cubicBezTo>
                <a:cubicBezTo>
                  <a:pt x="22356" y="19916"/>
                  <a:pt x="19951" y="23064"/>
                  <a:pt x="16767" y="25292"/>
                </a:cubicBezTo>
                <a:cubicBezTo>
                  <a:pt x="12664" y="28122"/>
                  <a:pt x="7888" y="30033"/>
                  <a:pt x="4139" y="33393"/>
                </a:cubicBezTo>
                <a:cubicBezTo>
                  <a:pt x="4139" y="33570"/>
                  <a:pt x="4103" y="33782"/>
                  <a:pt x="4068" y="33959"/>
                </a:cubicBezTo>
                <a:cubicBezTo>
                  <a:pt x="3431" y="41175"/>
                  <a:pt x="7464" y="47260"/>
                  <a:pt x="14999" y="47684"/>
                </a:cubicBezTo>
                <a:cubicBezTo>
                  <a:pt x="15353" y="47704"/>
                  <a:pt x="15707" y="47714"/>
                  <a:pt x="16062" y="47714"/>
                </a:cubicBezTo>
                <a:cubicBezTo>
                  <a:pt x="19467" y="47714"/>
                  <a:pt x="22903" y="46828"/>
                  <a:pt x="26106" y="45738"/>
                </a:cubicBezTo>
                <a:cubicBezTo>
                  <a:pt x="31341" y="43934"/>
                  <a:pt x="36435" y="41670"/>
                  <a:pt x="41281" y="38982"/>
                </a:cubicBezTo>
                <a:cubicBezTo>
                  <a:pt x="44996" y="36930"/>
                  <a:pt x="48639" y="34454"/>
                  <a:pt x="52601" y="32792"/>
                </a:cubicBezTo>
                <a:cubicBezTo>
                  <a:pt x="55323" y="31693"/>
                  <a:pt x="58722" y="30806"/>
                  <a:pt x="61897" y="30806"/>
                </a:cubicBezTo>
                <a:cubicBezTo>
                  <a:pt x="63013" y="30806"/>
                  <a:pt x="64102" y="30916"/>
                  <a:pt x="65123" y="31164"/>
                </a:cubicBezTo>
                <a:cubicBezTo>
                  <a:pt x="65125" y="31165"/>
                  <a:pt x="65126" y="31165"/>
                  <a:pt x="65127" y="31165"/>
                </a:cubicBezTo>
                <a:cubicBezTo>
                  <a:pt x="65688" y="31165"/>
                  <a:pt x="65300" y="0"/>
                  <a:pt x="65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10800000">
            <a:off x="493733" y="4466149"/>
            <a:ext cx="711434" cy="962320"/>
          </a:xfrm>
          <a:custGeom>
            <a:avLst/>
            <a:gdLst/>
            <a:ahLst/>
            <a:cxnLst/>
            <a:rect l="l" t="t" r="r" b="b"/>
            <a:pathLst>
              <a:path w="21968" h="29715" extrusionOk="0">
                <a:moveTo>
                  <a:pt x="1" y="0"/>
                </a:moveTo>
                <a:cubicBezTo>
                  <a:pt x="2689" y="3573"/>
                  <a:pt x="4528" y="8278"/>
                  <a:pt x="4352" y="12841"/>
                </a:cubicBezTo>
                <a:cubicBezTo>
                  <a:pt x="4104" y="18607"/>
                  <a:pt x="1203" y="23983"/>
                  <a:pt x="531" y="29714"/>
                </a:cubicBezTo>
                <a:cubicBezTo>
                  <a:pt x="4245" y="26354"/>
                  <a:pt x="9021" y="24443"/>
                  <a:pt x="13124" y="21613"/>
                </a:cubicBezTo>
                <a:cubicBezTo>
                  <a:pt x="16308" y="19385"/>
                  <a:pt x="18713" y="16237"/>
                  <a:pt x="20093" y="12593"/>
                </a:cubicBezTo>
                <a:cubicBezTo>
                  <a:pt x="20517" y="11355"/>
                  <a:pt x="21968" y="318"/>
                  <a:pt x="19881" y="318"/>
                </a:cubicBezTo>
                <a:cubicBezTo>
                  <a:pt x="19881" y="318"/>
                  <a:pt x="9905"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rot="4289554">
            <a:off x="628248" y="3795711"/>
            <a:ext cx="687990" cy="537653"/>
          </a:xfrm>
          <a:custGeom>
            <a:avLst/>
            <a:gdLst/>
            <a:ahLst/>
            <a:cxnLst/>
            <a:rect l="l" t="t" r="r" b="b"/>
            <a:pathLst>
              <a:path w="27522" h="21508" extrusionOk="0">
                <a:moveTo>
                  <a:pt x="13885" y="0"/>
                </a:moveTo>
                <a:cubicBezTo>
                  <a:pt x="11736" y="0"/>
                  <a:pt x="9587" y="354"/>
                  <a:pt x="7535" y="1061"/>
                </a:cubicBezTo>
                <a:cubicBezTo>
                  <a:pt x="5519" y="1663"/>
                  <a:pt x="3715" y="2795"/>
                  <a:pt x="2265" y="4280"/>
                </a:cubicBezTo>
                <a:cubicBezTo>
                  <a:pt x="850" y="5801"/>
                  <a:pt x="1" y="7924"/>
                  <a:pt x="284" y="9940"/>
                </a:cubicBezTo>
                <a:cubicBezTo>
                  <a:pt x="567" y="11956"/>
                  <a:pt x="1840" y="13619"/>
                  <a:pt x="3114" y="15175"/>
                </a:cubicBezTo>
                <a:lnTo>
                  <a:pt x="8101" y="21507"/>
                </a:lnTo>
                <a:cubicBezTo>
                  <a:pt x="9057" y="18784"/>
                  <a:pt x="10507" y="16307"/>
                  <a:pt x="12382" y="14150"/>
                </a:cubicBezTo>
                <a:cubicBezTo>
                  <a:pt x="16450" y="9657"/>
                  <a:pt x="21968" y="7889"/>
                  <a:pt x="27522" y="6155"/>
                </a:cubicBezTo>
                <a:cubicBezTo>
                  <a:pt x="25647" y="3750"/>
                  <a:pt x="23100" y="1981"/>
                  <a:pt x="20235" y="1061"/>
                </a:cubicBezTo>
                <a:cubicBezTo>
                  <a:pt x="18183" y="354"/>
                  <a:pt x="16034" y="0"/>
                  <a:pt x="13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9"/>
          <p:cNvSpPr txBox="1">
            <a:spLocks noGrp="1"/>
          </p:cNvSpPr>
          <p:nvPr>
            <p:ph type="title"/>
          </p:nvPr>
        </p:nvSpPr>
        <p:spPr>
          <a:xfrm>
            <a:off x="716250" y="445578"/>
            <a:ext cx="3855900" cy="6402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sz="38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7" name="Google Shape;77;p9"/>
          <p:cNvSpPr txBox="1">
            <a:spLocks noGrp="1"/>
          </p:cNvSpPr>
          <p:nvPr>
            <p:ph type="subTitle" idx="1"/>
          </p:nvPr>
        </p:nvSpPr>
        <p:spPr>
          <a:xfrm>
            <a:off x="5148200" y="1371600"/>
            <a:ext cx="2844000" cy="30861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78" name="Google Shape;78;p9"/>
          <p:cNvSpPr/>
          <p:nvPr/>
        </p:nvSpPr>
        <p:spPr>
          <a:xfrm>
            <a:off x="0" y="4512650"/>
            <a:ext cx="1590075" cy="630850"/>
          </a:xfrm>
          <a:custGeom>
            <a:avLst/>
            <a:gdLst/>
            <a:ahLst/>
            <a:cxnLst/>
            <a:rect l="l" t="t" r="r" b="b"/>
            <a:pathLst>
              <a:path w="63603" h="25234" extrusionOk="0">
                <a:moveTo>
                  <a:pt x="34152" y="0"/>
                </a:moveTo>
                <a:cubicBezTo>
                  <a:pt x="11142" y="0"/>
                  <a:pt x="0" y="25234"/>
                  <a:pt x="0" y="25234"/>
                </a:cubicBezTo>
                <a:lnTo>
                  <a:pt x="63603" y="25234"/>
                </a:lnTo>
                <a:cubicBezTo>
                  <a:pt x="63178" y="21519"/>
                  <a:pt x="62081" y="17876"/>
                  <a:pt x="60383" y="14515"/>
                </a:cubicBezTo>
                <a:cubicBezTo>
                  <a:pt x="50903" y="13454"/>
                  <a:pt x="42378" y="7865"/>
                  <a:pt x="36895" y="118"/>
                </a:cubicBezTo>
                <a:cubicBezTo>
                  <a:pt x="35963" y="39"/>
                  <a:pt x="35048" y="0"/>
                  <a:pt x="34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8313925" y="1595550"/>
            <a:ext cx="587225" cy="359950"/>
          </a:xfrm>
          <a:custGeom>
            <a:avLst/>
            <a:gdLst/>
            <a:ahLst/>
            <a:cxnLst/>
            <a:rect l="l" t="t" r="r" b="b"/>
            <a:pathLst>
              <a:path w="23489" h="14398" extrusionOk="0">
                <a:moveTo>
                  <a:pt x="0" y="0"/>
                </a:moveTo>
                <a:lnTo>
                  <a:pt x="0" y="0"/>
                </a:lnTo>
                <a:cubicBezTo>
                  <a:pt x="5483" y="7747"/>
                  <a:pt x="14044" y="13336"/>
                  <a:pt x="23488" y="14397"/>
                </a:cubicBezTo>
                <a:cubicBezTo>
                  <a:pt x="19314" y="6297"/>
                  <a:pt x="12806" y="3467"/>
                  <a:pt x="12806" y="3467"/>
                </a:cubicBezTo>
                <a:cubicBezTo>
                  <a:pt x="8773" y="1592"/>
                  <a:pt x="4422" y="425"/>
                  <a:pt x="0" y="0"/>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8119375" y="285825"/>
            <a:ext cx="1039125" cy="1679150"/>
          </a:xfrm>
          <a:custGeom>
            <a:avLst/>
            <a:gdLst/>
            <a:ahLst/>
            <a:cxnLst/>
            <a:rect l="l" t="t" r="r" b="b"/>
            <a:pathLst>
              <a:path w="41565" h="67166" extrusionOk="0">
                <a:moveTo>
                  <a:pt x="41564" y="1"/>
                </a:moveTo>
                <a:cubicBezTo>
                  <a:pt x="35091" y="1"/>
                  <a:pt x="28264" y="107"/>
                  <a:pt x="21967" y="1982"/>
                </a:cubicBezTo>
                <a:cubicBezTo>
                  <a:pt x="22356" y="4104"/>
                  <a:pt x="22427" y="6262"/>
                  <a:pt x="22109" y="8384"/>
                </a:cubicBezTo>
                <a:cubicBezTo>
                  <a:pt x="21401" y="13124"/>
                  <a:pt x="18394" y="19067"/>
                  <a:pt x="13973" y="21367"/>
                </a:cubicBezTo>
                <a:lnTo>
                  <a:pt x="13937" y="21367"/>
                </a:lnTo>
                <a:cubicBezTo>
                  <a:pt x="12310" y="22216"/>
                  <a:pt x="10435" y="22463"/>
                  <a:pt x="8631" y="22675"/>
                </a:cubicBezTo>
                <a:lnTo>
                  <a:pt x="2087" y="23418"/>
                </a:lnTo>
                <a:cubicBezTo>
                  <a:pt x="2016" y="23843"/>
                  <a:pt x="1910" y="24232"/>
                  <a:pt x="1804" y="24621"/>
                </a:cubicBezTo>
                <a:cubicBezTo>
                  <a:pt x="0" y="33111"/>
                  <a:pt x="1769" y="42414"/>
                  <a:pt x="6155" y="49842"/>
                </a:cubicBezTo>
                <a:cubicBezTo>
                  <a:pt x="6650" y="50691"/>
                  <a:pt x="7216" y="51540"/>
                  <a:pt x="7782" y="52389"/>
                </a:cubicBezTo>
                <a:cubicBezTo>
                  <a:pt x="12204" y="52814"/>
                  <a:pt x="16555" y="53981"/>
                  <a:pt x="20623" y="55821"/>
                </a:cubicBezTo>
                <a:cubicBezTo>
                  <a:pt x="20623" y="55821"/>
                  <a:pt x="27096" y="58686"/>
                  <a:pt x="31270" y="66786"/>
                </a:cubicBezTo>
                <a:cubicBezTo>
                  <a:pt x="31553" y="66822"/>
                  <a:pt x="31801" y="66857"/>
                  <a:pt x="32049" y="66857"/>
                </a:cubicBezTo>
                <a:cubicBezTo>
                  <a:pt x="32770" y="66911"/>
                  <a:pt x="37826" y="67166"/>
                  <a:pt x="40260" y="67166"/>
                </a:cubicBezTo>
                <a:cubicBezTo>
                  <a:pt x="41050" y="67166"/>
                  <a:pt x="41564" y="67139"/>
                  <a:pt x="41564" y="67069"/>
                </a:cubicBezTo>
                <a:lnTo>
                  <a:pt x="41564" y="1"/>
                </a:lnTo>
                <a:close/>
              </a:path>
            </a:pathLst>
          </a:custGeom>
          <a:solidFill>
            <a:srgbClr val="FFA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a:off x="7689575" y="0"/>
            <a:ext cx="979000" cy="893650"/>
          </a:xfrm>
          <a:custGeom>
            <a:avLst/>
            <a:gdLst/>
            <a:ahLst/>
            <a:cxnLst/>
            <a:rect l="l" t="t" r="r" b="b"/>
            <a:pathLst>
              <a:path w="39160" h="35746" extrusionOk="0">
                <a:moveTo>
                  <a:pt x="23251" y="0"/>
                </a:moveTo>
                <a:cubicBezTo>
                  <a:pt x="18548" y="0"/>
                  <a:pt x="13890" y="1974"/>
                  <a:pt x="10188" y="4960"/>
                </a:cubicBezTo>
                <a:cubicBezTo>
                  <a:pt x="5483" y="8781"/>
                  <a:pt x="2193" y="14051"/>
                  <a:pt x="814" y="19959"/>
                </a:cubicBezTo>
                <a:cubicBezTo>
                  <a:pt x="177" y="22753"/>
                  <a:pt x="0" y="25725"/>
                  <a:pt x="779" y="28484"/>
                </a:cubicBezTo>
                <a:cubicBezTo>
                  <a:pt x="1592" y="31278"/>
                  <a:pt x="3467" y="33790"/>
                  <a:pt x="6120" y="34957"/>
                </a:cubicBezTo>
                <a:cubicBezTo>
                  <a:pt x="7511" y="35551"/>
                  <a:pt x="8980" y="35746"/>
                  <a:pt x="10471" y="35746"/>
                </a:cubicBezTo>
                <a:cubicBezTo>
                  <a:pt x="11823" y="35746"/>
                  <a:pt x="13193" y="35585"/>
                  <a:pt x="14539" y="35417"/>
                </a:cubicBezTo>
                <a:lnTo>
                  <a:pt x="19279" y="34887"/>
                </a:lnTo>
                <a:cubicBezTo>
                  <a:pt x="21225" y="27210"/>
                  <a:pt x="25894" y="19994"/>
                  <a:pt x="32863" y="16068"/>
                </a:cubicBezTo>
                <a:cubicBezTo>
                  <a:pt x="34844" y="14936"/>
                  <a:pt x="36966" y="14051"/>
                  <a:pt x="39159" y="13415"/>
                </a:cubicBezTo>
                <a:cubicBezTo>
                  <a:pt x="38629" y="10549"/>
                  <a:pt x="37355" y="7861"/>
                  <a:pt x="35480" y="5633"/>
                </a:cubicBezTo>
                <a:cubicBezTo>
                  <a:pt x="32827" y="2590"/>
                  <a:pt x="29184" y="609"/>
                  <a:pt x="25186" y="114"/>
                </a:cubicBezTo>
                <a:cubicBezTo>
                  <a:pt x="24542" y="37"/>
                  <a:pt x="23896" y="0"/>
                  <a:pt x="23251"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a:off x="8171550" y="336250"/>
            <a:ext cx="508525" cy="535925"/>
          </a:xfrm>
          <a:custGeom>
            <a:avLst/>
            <a:gdLst/>
            <a:ahLst/>
            <a:cxnLst/>
            <a:rect l="l" t="t" r="r" b="b"/>
            <a:pathLst>
              <a:path w="20341" h="21437" extrusionOk="0">
                <a:moveTo>
                  <a:pt x="19880" y="0"/>
                </a:moveTo>
                <a:cubicBezTo>
                  <a:pt x="17687" y="637"/>
                  <a:pt x="15565" y="1521"/>
                  <a:pt x="13584" y="2653"/>
                </a:cubicBezTo>
                <a:cubicBezTo>
                  <a:pt x="6615" y="6580"/>
                  <a:pt x="1946" y="13796"/>
                  <a:pt x="0" y="21437"/>
                </a:cubicBezTo>
                <a:lnTo>
                  <a:pt x="6544" y="20694"/>
                </a:lnTo>
                <a:cubicBezTo>
                  <a:pt x="8348" y="20446"/>
                  <a:pt x="10223" y="20234"/>
                  <a:pt x="11850" y="19385"/>
                </a:cubicBezTo>
                <a:lnTo>
                  <a:pt x="11886" y="19385"/>
                </a:lnTo>
                <a:cubicBezTo>
                  <a:pt x="16307" y="17086"/>
                  <a:pt x="19314" y="11143"/>
                  <a:pt x="20022" y="6403"/>
                </a:cubicBezTo>
                <a:cubicBezTo>
                  <a:pt x="20340" y="4280"/>
                  <a:pt x="20269" y="2087"/>
                  <a:pt x="19880"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a:off x="922375" y="4512650"/>
            <a:ext cx="587225" cy="359950"/>
          </a:xfrm>
          <a:custGeom>
            <a:avLst/>
            <a:gdLst/>
            <a:ahLst/>
            <a:cxnLst/>
            <a:rect l="l" t="t" r="r" b="b"/>
            <a:pathLst>
              <a:path w="23489" h="14398" extrusionOk="0">
                <a:moveTo>
                  <a:pt x="0" y="0"/>
                </a:moveTo>
                <a:lnTo>
                  <a:pt x="0" y="0"/>
                </a:lnTo>
                <a:cubicBezTo>
                  <a:pt x="5483" y="7747"/>
                  <a:pt x="14044" y="13336"/>
                  <a:pt x="23488" y="14397"/>
                </a:cubicBezTo>
                <a:cubicBezTo>
                  <a:pt x="19314" y="6297"/>
                  <a:pt x="12806" y="3467"/>
                  <a:pt x="12806" y="3467"/>
                </a:cubicBezTo>
                <a:cubicBezTo>
                  <a:pt x="8773" y="1592"/>
                  <a:pt x="4422" y="425"/>
                  <a:pt x="0" y="0"/>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4"/>
        <p:cNvGrpSpPr/>
        <p:nvPr/>
      </p:nvGrpSpPr>
      <p:grpSpPr>
        <a:xfrm>
          <a:off x="0" y="0"/>
          <a:ext cx="0" cy="0"/>
          <a:chOff x="0" y="0"/>
          <a:chExt cx="0" cy="0"/>
        </a:xfrm>
      </p:grpSpPr>
      <p:sp>
        <p:nvSpPr>
          <p:cNvPr id="95" name="Google Shape;95;p11"/>
          <p:cNvSpPr txBox="1">
            <a:spLocks noGrp="1"/>
          </p:cNvSpPr>
          <p:nvPr>
            <p:ph type="title" hasCustomPrompt="1"/>
          </p:nvPr>
        </p:nvSpPr>
        <p:spPr>
          <a:xfrm>
            <a:off x="716250" y="1874250"/>
            <a:ext cx="4258200" cy="13950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88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6" name="Google Shape;96;p11"/>
          <p:cNvSpPr txBox="1">
            <a:spLocks noGrp="1"/>
          </p:cNvSpPr>
          <p:nvPr>
            <p:ph type="subTitle" idx="1"/>
          </p:nvPr>
        </p:nvSpPr>
        <p:spPr>
          <a:xfrm>
            <a:off x="716250" y="3256794"/>
            <a:ext cx="1985700" cy="756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97" name="Google Shape;97;p11"/>
          <p:cNvGrpSpPr/>
          <p:nvPr/>
        </p:nvGrpSpPr>
        <p:grpSpPr>
          <a:xfrm>
            <a:off x="7541968" y="3505591"/>
            <a:ext cx="1985861" cy="1765938"/>
            <a:chOff x="3033525" y="2679425"/>
            <a:chExt cx="1834175" cy="1631050"/>
          </a:xfrm>
        </p:grpSpPr>
        <p:sp>
          <p:nvSpPr>
            <p:cNvPr id="98" name="Google Shape;98;p11"/>
            <p:cNvSpPr/>
            <p:nvPr/>
          </p:nvSpPr>
          <p:spPr>
            <a:xfrm>
              <a:off x="4141625" y="2679425"/>
              <a:ext cx="720750" cy="504975"/>
            </a:xfrm>
            <a:custGeom>
              <a:avLst/>
              <a:gdLst/>
              <a:ahLst/>
              <a:cxnLst/>
              <a:rect l="l" t="t" r="r" b="b"/>
              <a:pathLst>
                <a:path w="28830" h="20199" extrusionOk="0">
                  <a:moveTo>
                    <a:pt x="16294" y="0"/>
                  </a:moveTo>
                  <a:cubicBezTo>
                    <a:pt x="11568" y="0"/>
                    <a:pt x="7077" y="1785"/>
                    <a:pt x="3750" y="5354"/>
                  </a:cubicBezTo>
                  <a:cubicBezTo>
                    <a:pt x="2229" y="6981"/>
                    <a:pt x="991" y="8785"/>
                    <a:pt x="0" y="10766"/>
                  </a:cubicBezTo>
                  <a:cubicBezTo>
                    <a:pt x="7932" y="16593"/>
                    <a:pt x="18027" y="20199"/>
                    <a:pt x="26488" y="20199"/>
                  </a:cubicBezTo>
                  <a:cubicBezTo>
                    <a:pt x="27272" y="20199"/>
                    <a:pt x="28042" y="20168"/>
                    <a:pt x="28795" y="20105"/>
                  </a:cubicBezTo>
                  <a:cubicBezTo>
                    <a:pt x="28795" y="20105"/>
                    <a:pt x="28795" y="13454"/>
                    <a:pt x="28830" y="4186"/>
                  </a:cubicBezTo>
                  <a:cubicBezTo>
                    <a:pt x="27627" y="1180"/>
                    <a:pt x="21118" y="437"/>
                    <a:pt x="18713" y="154"/>
                  </a:cubicBezTo>
                  <a:cubicBezTo>
                    <a:pt x="17903" y="51"/>
                    <a:pt x="17095" y="0"/>
                    <a:pt x="16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3400525" y="2784075"/>
              <a:ext cx="1467175" cy="1526400"/>
            </a:xfrm>
            <a:custGeom>
              <a:avLst/>
              <a:gdLst/>
              <a:ahLst/>
              <a:cxnLst/>
              <a:rect l="l" t="t" r="r" b="b"/>
              <a:pathLst>
                <a:path w="58687" h="61056" extrusionOk="0">
                  <a:moveTo>
                    <a:pt x="58474" y="0"/>
                  </a:moveTo>
                  <a:cubicBezTo>
                    <a:pt x="58474" y="9268"/>
                    <a:pt x="58439" y="15919"/>
                    <a:pt x="58439" y="15919"/>
                  </a:cubicBezTo>
                  <a:cubicBezTo>
                    <a:pt x="57686" y="15982"/>
                    <a:pt x="56916" y="16013"/>
                    <a:pt x="56133" y="16013"/>
                  </a:cubicBezTo>
                  <a:cubicBezTo>
                    <a:pt x="47676" y="16013"/>
                    <a:pt x="37608" y="12407"/>
                    <a:pt x="29644" y="6580"/>
                  </a:cubicBezTo>
                  <a:cubicBezTo>
                    <a:pt x="27133" y="11426"/>
                    <a:pt x="25895" y="17086"/>
                    <a:pt x="25152" y="22321"/>
                  </a:cubicBezTo>
                  <a:cubicBezTo>
                    <a:pt x="23701" y="32721"/>
                    <a:pt x="21437" y="45562"/>
                    <a:pt x="9906" y="49311"/>
                  </a:cubicBezTo>
                  <a:cubicBezTo>
                    <a:pt x="7806" y="50011"/>
                    <a:pt x="5614" y="50250"/>
                    <a:pt x="3411" y="50250"/>
                  </a:cubicBezTo>
                  <a:cubicBezTo>
                    <a:pt x="2274" y="50250"/>
                    <a:pt x="1133" y="50186"/>
                    <a:pt x="1" y="50090"/>
                  </a:cubicBezTo>
                  <a:lnTo>
                    <a:pt x="1" y="50090"/>
                  </a:lnTo>
                  <a:cubicBezTo>
                    <a:pt x="2583" y="53450"/>
                    <a:pt x="4635" y="57129"/>
                    <a:pt x="6156" y="61056"/>
                  </a:cubicBezTo>
                  <a:lnTo>
                    <a:pt x="58686" y="61056"/>
                  </a:lnTo>
                  <a:lnTo>
                    <a:pt x="58686" y="991"/>
                  </a:lnTo>
                  <a:cubicBezTo>
                    <a:pt x="58686" y="673"/>
                    <a:pt x="58615" y="319"/>
                    <a:pt x="58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3033525" y="4024550"/>
              <a:ext cx="520900" cy="285925"/>
            </a:xfrm>
            <a:custGeom>
              <a:avLst/>
              <a:gdLst/>
              <a:ahLst/>
              <a:cxnLst/>
              <a:rect l="l" t="t" r="r" b="b"/>
              <a:pathLst>
                <a:path w="20836" h="11437" extrusionOk="0">
                  <a:moveTo>
                    <a:pt x="9485" y="1"/>
                  </a:moveTo>
                  <a:cubicBezTo>
                    <a:pt x="7802" y="1"/>
                    <a:pt x="6190" y="322"/>
                    <a:pt x="4599" y="1461"/>
                  </a:cubicBezTo>
                  <a:cubicBezTo>
                    <a:pt x="3078" y="2664"/>
                    <a:pt x="1911" y="4256"/>
                    <a:pt x="1274" y="6060"/>
                  </a:cubicBezTo>
                  <a:cubicBezTo>
                    <a:pt x="1097" y="6555"/>
                    <a:pt x="1" y="11437"/>
                    <a:pt x="461" y="11437"/>
                  </a:cubicBezTo>
                  <a:lnTo>
                    <a:pt x="20836" y="11437"/>
                  </a:lnTo>
                  <a:cubicBezTo>
                    <a:pt x="19315" y="7510"/>
                    <a:pt x="17263" y="3831"/>
                    <a:pt x="14716" y="471"/>
                  </a:cubicBezTo>
                  <a:cubicBezTo>
                    <a:pt x="14363" y="435"/>
                    <a:pt x="14009" y="400"/>
                    <a:pt x="13690" y="365"/>
                  </a:cubicBezTo>
                  <a:cubicBezTo>
                    <a:pt x="12227" y="207"/>
                    <a:pt x="10833" y="1"/>
                    <a:pt x="9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11"/>
          <p:cNvGrpSpPr/>
          <p:nvPr/>
        </p:nvGrpSpPr>
        <p:grpSpPr>
          <a:xfrm flipH="1">
            <a:off x="-72825" y="0"/>
            <a:ext cx="1228400" cy="1822350"/>
            <a:chOff x="3639300" y="-576150"/>
            <a:chExt cx="1228400" cy="1822350"/>
          </a:xfrm>
        </p:grpSpPr>
        <p:sp>
          <p:nvSpPr>
            <p:cNvPr id="102" name="Google Shape;102;p11"/>
            <p:cNvSpPr/>
            <p:nvPr/>
          </p:nvSpPr>
          <p:spPr>
            <a:xfrm>
              <a:off x="4141625" y="741225"/>
              <a:ext cx="720750" cy="504975"/>
            </a:xfrm>
            <a:custGeom>
              <a:avLst/>
              <a:gdLst/>
              <a:ahLst/>
              <a:cxnLst/>
              <a:rect l="l" t="t" r="r" b="b"/>
              <a:pathLst>
                <a:path w="28830" h="20199" extrusionOk="0">
                  <a:moveTo>
                    <a:pt x="16294" y="0"/>
                  </a:moveTo>
                  <a:cubicBezTo>
                    <a:pt x="11568" y="0"/>
                    <a:pt x="7077" y="1785"/>
                    <a:pt x="3750" y="5354"/>
                  </a:cubicBezTo>
                  <a:cubicBezTo>
                    <a:pt x="2229" y="6981"/>
                    <a:pt x="991" y="8785"/>
                    <a:pt x="0" y="10766"/>
                  </a:cubicBezTo>
                  <a:cubicBezTo>
                    <a:pt x="7932" y="16593"/>
                    <a:pt x="18027" y="20199"/>
                    <a:pt x="26488" y="20199"/>
                  </a:cubicBezTo>
                  <a:cubicBezTo>
                    <a:pt x="27272" y="20199"/>
                    <a:pt x="28042" y="20168"/>
                    <a:pt x="28795" y="20105"/>
                  </a:cubicBezTo>
                  <a:cubicBezTo>
                    <a:pt x="28795" y="20105"/>
                    <a:pt x="28795" y="13454"/>
                    <a:pt x="28830" y="4186"/>
                  </a:cubicBezTo>
                  <a:cubicBezTo>
                    <a:pt x="27627" y="1180"/>
                    <a:pt x="21118" y="437"/>
                    <a:pt x="18713" y="154"/>
                  </a:cubicBezTo>
                  <a:cubicBezTo>
                    <a:pt x="17903" y="51"/>
                    <a:pt x="17095" y="0"/>
                    <a:pt x="16294" y="0"/>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a:off x="3749850" y="-576150"/>
              <a:ext cx="1117850" cy="1586525"/>
            </a:xfrm>
            <a:custGeom>
              <a:avLst/>
              <a:gdLst/>
              <a:ahLst/>
              <a:cxnLst/>
              <a:rect l="l" t="t" r="r" b="b"/>
              <a:pathLst>
                <a:path w="44714" h="63461" extrusionOk="0">
                  <a:moveTo>
                    <a:pt x="44713" y="1"/>
                  </a:moveTo>
                  <a:cubicBezTo>
                    <a:pt x="44678" y="7040"/>
                    <a:pt x="34879" y="11992"/>
                    <a:pt x="29502" y="14150"/>
                  </a:cubicBezTo>
                  <a:cubicBezTo>
                    <a:pt x="27415" y="14964"/>
                    <a:pt x="25258" y="15671"/>
                    <a:pt x="23100" y="16343"/>
                  </a:cubicBezTo>
                  <a:cubicBezTo>
                    <a:pt x="23595" y="17015"/>
                    <a:pt x="24019" y="17723"/>
                    <a:pt x="24373" y="18466"/>
                  </a:cubicBezTo>
                  <a:cubicBezTo>
                    <a:pt x="25541" y="21083"/>
                    <a:pt x="25682" y="24055"/>
                    <a:pt x="24798" y="26778"/>
                  </a:cubicBezTo>
                  <a:cubicBezTo>
                    <a:pt x="23666" y="30245"/>
                    <a:pt x="20836" y="33004"/>
                    <a:pt x="17475" y="34455"/>
                  </a:cubicBezTo>
                  <a:cubicBezTo>
                    <a:pt x="15798" y="35190"/>
                    <a:pt x="13648" y="35654"/>
                    <a:pt x="11545" y="35654"/>
                  </a:cubicBezTo>
                  <a:cubicBezTo>
                    <a:pt x="9702" y="35654"/>
                    <a:pt x="7895" y="35297"/>
                    <a:pt x="6474" y="34455"/>
                  </a:cubicBezTo>
                  <a:lnTo>
                    <a:pt x="6439" y="34455"/>
                  </a:lnTo>
                  <a:cubicBezTo>
                    <a:pt x="5342" y="33782"/>
                    <a:pt x="4493" y="32757"/>
                    <a:pt x="3679" y="31731"/>
                  </a:cubicBezTo>
                  <a:lnTo>
                    <a:pt x="3644" y="31695"/>
                  </a:lnTo>
                  <a:cubicBezTo>
                    <a:pt x="3113" y="33146"/>
                    <a:pt x="2689" y="34631"/>
                    <a:pt x="2371" y="36152"/>
                  </a:cubicBezTo>
                  <a:cubicBezTo>
                    <a:pt x="1" y="46835"/>
                    <a:pt x="6403" y="56669"/>
                    <a:pt x="15636" y="63461"/>
                  </a:cubicBezTo>
                  <a:cubicBezTo>
                    <a:pt x="16626" y="61515"/>
                    <a:pt x="17900" y="59676"/>
                    <a:pt x="19385" y="58049"/>
                  </a:cubicBezTo>
                  <a:cubicBezTo>
                    <a:pt x="22763" y="54488"/>
                    <a:pt x="27293" y="52708"/>
                    <a:pt x="32052" y="52708"/>
                  </a:cubicBezTo>
                  <a:cubicBezTo>
                    <a:pt x="32824" y="52708"/>
                    <a:pt x="33603" y="52755"/>
                    <a:pt x="34384" y="52849"/>
                  </a:cubicBezTo>
                  <a:cubicBezTo>
                    <a:pt x="36754" y="53132"/>
                    <a:pt x="43263" y="53910"/>
                    <a:pt x="44501" y="56881"/>
                  </a:cubicBezTo>
                  <a:cubicBezTo>
                    <a:pt x="44572" y="35454"/>
                    <a:pt x="44713" y="30"/>
                    <a:pt x="44713" y="1"/>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a:off x="3639300" y="-321450"/>
              <a:ext cx="688050" cy="537700"/>
            </a:xfrm>
            <a:custGeom>
              <a:avLst/>
              <a:gdLst/>
              <a:ahLst/>
              <a:cxnLst/>
              <a:rect l="l" t="t" r="r" b="b"/>
              <a:pathLst>
                <a:path w="27522" h="21508" extrusionOk="0">
                  <a:moveTo>
                    <a:pt x="13885" y="0"/>
                  </a:moveTo>
                  <a:cubicBezTo>
                    <a:pt x="11736" y="0"/>
                    <a:pt x="9587" y="354"/>
                    <a:pt x="7535" y="1061"/>
                  </a:cubicBezTo>
                  <a:cubicBezTo>
                    <a:pt x="5519" y="1663"/>
                    <a:pt x="3715" y="2795"/>
                    <a:pt x="2265" y="4280"/>
                  </a:cubicBezTo>
                  <a:cubicBezTo>
                    <a:pt x="850" y="5801"/>
                    <a:pt x="1" y="7924"/>
                    <a:pt x="284" y="9940"/>
                  </a:cubicBezTo>
                  <a:cubicBezTo>
                    <a:pt x="567" y="11956"/>
                    <a:pt x="1840" y="13619"/>
                    <a:pt x="3114" y="15175"/>
                  </a:cubicBezTo>
                  <a:lnTo>
                    <a:pt x="8101" y="21507"/>
                  </a:lnTo>
                  <a:cubicBezTo>
                    <a:pt x="9057" y="18784"/>
                    <a:pt x="10507" y="16307"/>
                    <a:pt x="12382" y="14150"/>
                  </a:cubicBezTo>
                  <a:cubicBezTo>
                    <a:pt x="16450" y="9657"/>
                    <a:pt x="21968" y="7889"/>
                    <a:pt x="27522" y="6155"/>
                  </a:cubicBezTo>
                  <a:cubicBezTo>
                    <a:pt x="25647" y="3750"/>
                    <a:pt x="23100" y="1981"/>
                    <a:pt x="20235" y="1061"/>
                  </a:cubicBezTo>
                  <a:cubicBezTo>
                    <a:pt x="18183" y="354"/>
                    <a:pt x="16034" y="0"/>
                    <a:pt x="13885" y="0"/>
                  </a:cubicBezTo>
                  <a:close/>
                </a:path>
              </a:pathLst>
            </a:custGeom>
            <a:solidFill>
              <a:srgbClr val="CAD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a:off x="3841825" y="-167575"/>
              <a:ext cx="550975" cy="481800"/>
            </a:xfrm>
            <a:custGeom>
              <a:avLst/>
              <a:gdLst/>
              <a:ahLst/>
              <a:cxnLst/>
              <a:rect l="l" t="t" r="r" b="b"/>
              <a:pathLst>
                <a:path w="22039" h="19272" extrusionOk="0">
                  <a:moveTo>
                    <a:pt x="19421" y="0"/>
                  </a:moveTo>
                  <a:cubicBezTo>
                    <a:pt x="13867" y="1734"/>
                    <a:pt x="8384" y="3502"/>
                    <a:pt x="4281" y="7995"/>
                  </a:cubicBezTo>
                  <a:cubicBezTo>
                    <a:pt x="2406" y="10152"/>
                    <a:pt x="920" y="12629"/>
                    <a:pt x="0" y="15352"/>
                  </a:cubicBezTo>
                  <a:cubicBezTo>
                    <a:pt x="814" y="16378"/>
                    <a:pt x="1663" y="17439"/>
                    <a:pt x="2795" y="18112"/>
                  </a:cubicBezTo>
                  <a:cubicBezTo>
                    <a:pt x="4221" y="18931"/>
                    <a:pt x="6011" y="19272"/>
                    <a:pt x="7835" y="19272"/>
                  </a:cubicBezTo>
                  <a:cubicBezTo>
                    <a:pt x="9948" y="19272"/>
                    <a:pt x="12106" y="18814"/>
                    <a:pt x="13796" y="18112"/>
                  </a:cubicBezTo>
                  <a:cubicBezTo>
                    <a:pt x="17157" y="16661"/>
                    <a:pt x="19987" y="13902"/>
                    <a:pt x="21119" y="10400"/>
                  </a:cubicBezTo>
                  <a:cubicBezTo>
                    <a:pt x="22038" y="7676"/>
                    <a:pt x="21862" y="4740"/>
                    <a:pt x="20694" y="2123"/>
                  </a:cubicBezTo>
                  <a:cubicBezTo>
                    <a:pt x="20340" y="1380"/>
                    <a:pt x="19916" y="637"/>
                    <a:pt x="19421"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1"/>
          <p:cNvGrpSpPr/>
          <p:nvPr/>
        </p:nvGrpSpPr>
        <p:grpSpPr>
          <a:xfrm>
            <a:off x="8171375" y="-116701"/>
            <a:ext cx="1009050" cy="527050"/>
            <a:chOff x="6268475" y="1301925"/>
            <a:chExt cx="1009050" cy="527050"/>
          </a:xfrm>
        </p:grpSpPr>
        <p:sp>
          <p:nvSpPr>
            <p:cNvPr id="107" name="Google Shape;107;p11"/>
            <p:cNvSpPr/>
            <p:nvPr/>
          </p:nvSpPr>
          <p:spPr>
            <a:xfrm>
              <a:off x="6268475" y="1301925"/>
              <a:ext cx="1009050" cy="527050"/>
            </a:xfrm>
            <a:custGeom>
              <a:avLst/>
              <a:gdLst/>
              <a:ahLst/>
              <a:cxnLst/>
              <a:rect l="l" t="t" r="r" b="b"/>
              <a:pathLst>
                <a:path w="40362" h="21082" extrusionOk="0">
                  <a:moveTo>
                    <a:pt x="0" y="0"/>
                  </a:moveTo>
                  <a:cubicBezTo>
                    <a:pt x="602" y="1486"/>
                    <a:pt x="1274" y="2901"/>
                    <a:pt x="2052" y="4280"/>
                  </a:cubicBezTo>
                  <a:lnTo>
                    <a:pt x="16874" y="4280"/>
                  </a:lnTo>
                  <a:cubicBezTo>
                    <a:pt x="17510" y="8631"/>
                    <a:pt x="16378" y="12876"/>
                    <a:pt x="13549" y="16024"/>
                  </a:cubicBezTo>
                  <a:cubicBezTo>
                    <a:pt x="16838" y="18005"/>
                    <a:pt x="20446" y="19350"/>
                    <a:pt x="24161" y="20057"/>
                  </a:cubicBezTo>
                  <a:cubicBezTo>
                    <a:pt x="28167" y="20832"/>
                    <a:pt x="32294" y="21082"/>
                    <a:pt x="36390" y="21082"/>
                  </a:cubicBezTo>
                  <a:cubicBezTo>
                    <a:pt x="37719" y="21082"/>
                    <a:pt x="39045" y="21055"/>
                    <a:pt x="40362" y="21012"/>
                  </a:cubicBezTo>
                  <a:lnTo>
                    <a:pt x="40362" y="0"/>
                  </a:lnTo>
                  <a:close/>
                </a:path>
              </a:pathLst>
            </a:custGeom>
            <a:solidFill>
              <a:srgbClr val="CAD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6320650" y="1408925"/>
              <a:ext cx="385600" cy="293625"/>
            </a:xfrm>
            <a:custGeom>
              <a:avLst/>
              <a:gdLst/>
              <a:ahLst/>
              <a:cxnLst/>
              <a:rect l="l" t="t" r="r" b="b"/>
              <a:pathLst>
                <a:path w="15424" h="11745" extrusionOk="0">
                  <a:moveTo>
                    <a:pt x="0" y="0"/>
                  </a:moveTo>
                  <a:cubicBezTo>
                    <a:pt x="2724" y="4847"/>
                    <a:pt x="6686" y="8879"/>
                    <a:pt x="11497" y="11744"/>
                  </a:cubicBezTo>
                  <a:cubicBezTo>
                    <a:pt x="14291" y="8596"/>
                    <a:pt x="15423" y="4351"/>
                    <a:pt x="14787"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5">
  <p:cSld name="CUSTOM_1_3">
    <p:bg>
      <p:bgPr>
        <a:solidFill>
          <a:schemeClr val="lt1"/>
        </a:solidFill>
        <a:effectLst/>
      </p:bgPr>
    </p:bg>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716250" y="540865"/>
            <a:ext cx="3871200" cy="544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dk1"/>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_1_2">
    <p:spTree>
      <p:nvGrpSpPr>
        <p:cNvPr id="1" name="Shape 303"/>
        <p:cNvGrpSpPr/>
        <p:nvPr/>
      </p:nvGrpSpPr>
      <p:grpSpPr>
        <a:xfrm>
          <a:off x="0" y="0"/>
          <a:ext cx="0" cy="0"/>
          <a:chOff x="0" y="0"/>
          <a:chExt cx="0" cy="0"/>
        </a:xfrm>
      </p:grpSpPr>
      <p:sp>
        <p:nvSpPr>
          <p:cNvPr id="304" name="Google Shape;304;p28"/>
          <p:cNvSpPr txBox="1">
            <a:spLocks noGrp="1"/>
          </p:cNvSpPr>
          <p:nvPr>
            <p:ph type="title"/>
          </p:nvPr>
        </p:nvSpPr>
        <p:spPr>
          <a:xfrm>
            <a:off x="3453003" y="3905900"/>
            <a:ext cx="4752000" cy="694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800"/>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305" name="Google Shape;305;p28"/>
          <p:cNvSpPr txBox="1">
            <a:spLocks noGrp="1"/>
          </p:cNvSpPr>
          <p:nvPr>
            <p:ph type="title" idx="2" hasCustomPrompt="1"/>
          </p:nvPr>
        </p:nvSpPr>
        <p:spPr>
          <a:xfrm>
            <a:off x="716250" y="543200"/>
            <a:ext cx="2959500" cy="15123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06" name="Google Shape;306;p28"/>
          <p:cNvSpPr/>
          <p:nvPr/>
        </p:nvSpPr>
        <p:spPr>
          <a:xfrm flipH="1">
            <a:off x="5782" y="4440953"/>
            <a:ext cx="778410" cy="545373"/>
          </a:xfrm>
          <a:custGeom>
            <a:avLst/>
            <a:gdLst/>
            <a:ahLst/>
            <a:cxnLst/>
            <a:rect l="l" t="t" r="r" b="b"/>
            <a:pathLst>
              <a:path w="28830" h="20199" extrusionOk="0">
                <a:moveTo>
                  <a:pt x="16294" y="0"/>
                </a:moveTo>
                <a:cubicBezTo>
                  <a:pt x="11568" y="0"/>
                  <a:pt x="7077" y="1785"/>
                  <a:pt x="3750" y="5354"/>
                </a:cubicBezTo>
                <a:cubicBezTo>
                  <a:pt x="2229" y="6981"/>
                  <a:pt x="991" y="8785"/>
                  <a:pt x="0" y="10766"/>
                </a:cubicBezTo>
                <a:cubicBezTo>
                  <a:pt x="7932" y="16593"/>
                  <a:pt x="18027" y="20199"/>
                  <a:pt x="26488" y="20199"/>
                </a:cubicBezTo>
                <a:cubicBezTo>
                  <a:pt x="27272" y="20199"/>
                  <a:pt x="28042" y="20168"/>
                  <a:pt x="28795" y="20105"/>
                </a:cubicBezTo>
                <a:cubicBezTo>
                  <a:pt x="28795" y="20105"/>
                  <a:pt x="28795" y="13454"/>
                  <a:pt x="28830" y="4186"/>
                </a:cubicBezTo>
                <a:cubicBezTo>
                  <a:pt x="27627" y="1180"/>
                  <a:pt x="21118" y="437"/>
                  <a:pt x="18713" y="154"/>
                </a:cubicBezTo>
                <a:cubicBezTo>
                  <a:pt x="17903" y="51"/>
                  <a:pt x="17095" y="0"/>
                  <a:pt x="16294" y="0"/>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8"/>
          <p:cNvSpPr/>
          <p:nvPr/>
        </p:nvSpPr>
        <p:spPr>
          <a:xfrm flipH="1">
            <a:off x="48" y="3018125"/>
            <a:ext cx="1207278" cy="1713447"/>
          </a:xfrm>
          <a:custGeom>
            <a:avLst/>
            <a:gdLst/>
            <a:ahLst/>
            <a:cxnLst/>
            <a:rect l="l" t="t" r="r" b="b"/>
            <a:pathLst>
              <a:path w="44714" h="63461" extrusionOk="0">
                <a:moveTo>
                  <a:pt x="44713" y="1"/>
                </a:moveTo>
                <a:cubicBezTo>
                  <a:pt x="44678" y="7040"/>
                  <a:pt x="34879" y="11992"/>
                  <a:pt x="29502" y="14150"/>
                </a:cubicBezTo>
                <a:cubicBezTo>
                  <a:pt x="27415" y="14964"/>
                  <a:pt x="25258" y="15671"/>
                  <a:pt x="23100" y="16343"/>
                </a:cubicBezTo>
                <a:cubicBezTo>
                  <a:pt x="23595" y="17015"/>
                  <a:pt x="24019" y="17723"/>
                  <a:pt x="24373" y="18466"/>
                </a:cubicBezTo>
                <a:cubicBezTo>
                  <a:pt x="25541" y="21083"/>
                  <a:pt x="25682" y="24055"/>
                  <a:pt x="24798" y="26778"/>
                </a:cubicBezTo>
                <a:cubicBezTo>
                  <a:pt x="23666" y="30245"/>
                  <a:pt x="20836" y="33004"/>
                  <a:pt x="17475" y="34455"/>
                </a:cubicBezTo>
                <a:cubicBezTo>
                  <a:pt x="15798" y="35190"/>
                  <a:pt x="13648" y="35654"/>
                  <a:pt x="11545" y="35654"/>
                </a:cubicBezTo>
                <a:cubicBezTo>
                  <a:pt x="9702" y="35654"/>
                  <a:pt x="7895" y="35297"/>
                  <a:pt x="6474" y="34455"/>
                </a:cubicBezTo>
                <a:lnTo>
                  <a:pt x="6439" y="34455"/>
                </a:lnTo>
                <a:cubicBezTo>
                  <a:pt x="5342" y="33782"/>
                  <a:pt x="4493" y="32757"/>
                  <a:pt x="3679" y="31731"/>
                </a:cubicBezTo>
                <a:lnTo>
                  <a:pt x="3644" y="31695"/>
                </a:lnTo>
                <a:cubicBezTo>
                  <a:pt x="3113" y="33146"/>
                  <a:pt x="2689" y="34631"/>
                  <a:pt x="2371" y="36152"/>
                </a:cubicBezTo>
                <a:cubicBezTo>
                  <a:pt x="1" y="46835"/>
                  <a:pt x="6403" y="56669"/>
                  <a:pt x="15636" y="63461"/>
                </a:cubicBezTo>
                <a:cubicBezTo>
                  <a:pt x="16626" y="61515"/>
                  <a:pt x="17900" y="59676"/>
                  <a:pt x="19385" y="58049"/>
                </a:cubicBezTo>
                <a:cubicBezTo>
                  <a:pt x="22763" y="54488"/>
                  <a:pt x="27293" y="52708"/>
                  <a:pt x="32052" y="52708"/>
                </a:cubicBezTo>
                <a:cubicBezTo>
                  <a:pt x="32824" y="52708"/>
                  <a:pt x="33603" y="52755"/>
                  <a:pt x="34384" y="52849"/>
                </a:cubicBezTo>
                <a:cubicBezTo>
                  <a:pt x="36754" y="53132"/>
                  <a:pt x="43263" y="53910"/>
                  <a:pt x="44501" y="56881"/>
                </a:cubicBezTo>
                <a:cubicBezTo>
                  <a:pt x="44572" y="35454"/>
                  <a:pt x="44713" y="30"/>
                  <a:pt x="44713" y="1"/>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flipH="1">
            <a:off x="583631" y="3293213"/>
            <a:ext cx="743094" cy="580716"/>
          </a:xfrm>
          <a:custGeom>
            <a:avLst/>
            <a:gdLst/>
            <a:ahLst/>
            <a:cxnLst/>
            <a:rect l="l" t="t" r="r" b="b"/>
            <a:pathLst>
              <a:path w="27522" h="21508" extrusionOk="0">
                <a:moveTo>
                  <a:pt x="13885" y="0"/>
                </a:moveTo>
                <a:cubicBezTo>
                  <a:pt x="11736" y="0"/>
                  <a:pt x="9587" y="354"/>
                  <a:pt x="7535" y="1061"/>
                </a:cubicBezTo>
                <a:cubicBezTo>
                  <a:pt x="5519" y="1663"/>
                  <a:pt x="3715" y="2795"/>
                  <a:pt x="2265" y="4280"/>
                </a:cubicBezTo>
                <a:cubicBezTo>
                  <a:pt x="850" y="5801"/>
                  <a:pt x="1" y="7924"/>
                  <a:pt x="284" y="9940"/>
                </a:cubicBezTo>
                <a:cubicBezTo>
                  <a:pt x="567" y="11956"/>
                  <a:pt x="1840" y="13619"/>
                  <a:pt x="3114" y="15175"/>
                </a:cubicBezTo>
                <a:lnTo>
                  <a:pt x="8101" y="21507"/>
                </a:lnTo>
                <a:cubicBezTo>
                  <a:pt x="9057" y="18784"/>
                  <a:pt x="10507" y="16307"/>
                  <a:pt x="12382" y="14150"/>
                </a:cubicBezTo>
                <a:cubicBezTo>
                  <a:pt x="16450" y="9657"/>
                  <a:pt x="21968" y="7889"/>
                  <a:pt x="27522" y="6155"/>
                </a:cubicBezTo>
                <a:cubicBezTo>
                  <a:pt x="25647" y="3750"/>
                  <a:pt x="23100" y="1981"/>
                  <a:pt x="20235" y="1061"/>
                </a:cubicBezTo>
                <a:cubicBezTo>
                  <a:pt x="18183" y="354"/>
                  <a:pt x="16034" y="0"/>
                  <a:pt x="13885" y="0"/>
                </a:cubicBezTo>
                <a:close/>
              </a:path>
            </a:pathLst>
          </a:custGeom>
          <a:solidFill>
            <a:srgbClr val="CAD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8"/>
          <p:cNvSpPr/>
          <p:nvPr/>
        </p:nvSpPr>
        <p:spPr>
          <a:xfrm flipH="1">
            <a:off x="512936" y="3459406"/>
            <a:ext cx="595053" cy="520344"/>
          </a:xfrm>
          <a:custGeom>
            <a:avLst/>
            <a:gdLst/>
            <a:ahLst/>
            <a:cxnLst/>
            <a:rect l="l" t="t" r="r" b="b"/>
            <a:pathLst>
              <a:path w="22039" h="19272" extrusionOk="0">
                <a:moveTo>
                  <a:pt x="19421" y="0"/>
                </a:moveTo>
                <a:cubicBezTo>
                  <a:pt x="13867" y="1734"/>
                  <a:pt x="8384" y="3502"/>
                  <a:pt x="4281" y="7995"/>
                </a:cubicBezTo>
                <a:cubicBezTo>
                  <a:pt x="2406" y="10152"/>
                  <a:pt x="920" y="12629"/>
                  <a:pt x="0" y="15352"/>
                </a:cubicBezTo>
                <a:cubicBezTo>
                  <a:pt x="814" y="16378"/>
                  <a:pt x="1663" y="17439"/>
                  <a:pt x="2795" y="18112"/>
                </a:cubicBezTo>
                <a:cubicBezTo>
                  <a:pt x="4221" y="18931"/>
                  <a:pt x="6011" y="19272"/>
                  <a:pt x="7835" y="19272"/>
                </a:cubicBezTo>
                <a:cubicBezTo>
                  <a:pt x="9948" y="19272"/>
                  <a:pt x="12106" y="18814"/>
                  <a:pt x="13796" y="18112"/>
                </a:cubicBezTo>
                <a:cubicBezTo>
                  <a:pt x="17157" y="16661"/>
                  <a:pt x="19987" y="13902"/>
                  <a:pt x="21119" y="10400"/>
                </a:cubicBezTo>
                <a:cubicBezTo>
                  <a:pt x="22038" y="7676"/>
                  <a:pt x="21862" y="4740"/>
                  <a:pt x="20694" y="2123"/>
                </a:cubicBezTo>
                <a:cubicBezTo>
                  <a:pt x="20340" y="1380"/>
                  <a:pt x="19916" y="637"/>
                  <a:pt x="19421"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p:nvPr/>
        </p:nvSpPr>
        <p:spPr>
          <a:xfrm>
            <a:off x="8199150" y="-158428"/>
            <a:ext cx="1009050" cy="527050"/>
          </a:xfrm>
          <a:custGeom>
            <a:avLst/>
            <a:gdLst/>
            <a:ahLst/>
            <a:cxnLst/>
            <a:rect l="l" t="t" r="r" b="b"/>
            <a:pathLst>
              <a:path w="40362" h="21082" extrusionOk="0">
                <a:moveTo>
                  <a:pt x="0" y="0"/>
                </a:moveTo>
                <a:cubicBezTo>
                  <a:pt x="602" y="1486"/>
                  <a:pt x="1274" y="2901"/>
                  <a:pt x="2052" y="4280"/>
                </a:cubicBezTo>
                <a:lnTo>
                  <a:pt x="16874" y="4280"/>
                </a:lnTo>
                <a:cubicBezTo>
                  <a:pt x="17510" y="8631"/>
                  <a:pt x="16378" y="12876"/>
                  <a:pt x="13549" y="16024"/>
                </a:cubicBezTo>
                <a:cubicBezTo>
                  <a:pt x="16838" y="18005"/>
                  <a:pt x="20446" y="19350"/>
                  <a:pt x="24161" y="20057"/>
                </a:cubicBezTo>
                <a:cubicBezTo>
                  <a:pt x="28167" y="20832"/>
                  <a:pt x="32294" y="21082"/>
                  <a:pt x="36390" y="21082"/>
                </a:cubicBezTo>
                <a:cubicBezTo>
                  <a:pt x="37719" y="21082"/>
                  <a:pt x="39045" y="21055"/>
                  <a:pt x="40362" y="21012"/>
                </a:cubicBezTo>
                <a:lnTo>
                  <a:pt x="40362" y="0"/>
                </a:lnTo>
                <a:close/>
              </a:path>
            </a:pathLst>
          </a:custGeom>
          <a:solidFill>
            <a:srgbClr val="CAD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7044200" y="-51428"/>
            <a:ext cx="1493675" cy="754900"/>
          </a:xfrm>
          <a:custGeom>
            <a:avLst/>
            <a:gdLst/>
            <a:ahLst/>
            <a:cxnLst/>
            <a:rect l="l" t="t" r="r" b="b"/>
            <a:pathLst>
              <a:path w="59747" h="30196" extrusionOk="0">
                <a:moveTo>
                  <a:pt x="0" y="0"/>
                </a:moveTo>
                <a:lnTo>
                  <a:pt x="0" y="30139"/>
                </a:lnTo>
                <a:cubicBezTo>
                  <a:pt x="0" y="30178"/>
                  <a:pt x="76" y="30196"/>
                  <a:pt x="215" y="30196"/>
                </a:cubicBezTo>
                <a:cubicBezTo>
                  <a:pt x="1725" y="30196"/>
                  <a:pt x="10684" y="28099"/>
                  <a:pt x="11461" y="27839"/>
                </a:cubicBezTo>
                <a:cubicBezTo>
                  <a:pt x="15671" y="26495"/>
                  <a:pt x="19986" y="24762"/>
                  <a:pt x="23701" y="22286"/>
                </a:cubicBezTo>
                <a:cubicBezTo>
                  <a:pt x="28511" y="19138"/>
                  <a:pt x="33428" y="18076"/>
                  <a:pt x="39124" y="17829"/>
                </a:cubicBezTo>
                <a:cubicBezTo>
                  <a:pt x="45208" y="17546"/>
                  <a:pt x="51964" y="17546"/>
                  <a:pt x="57200" y="14008"/>
                </a:cubicBezTo>
                <a:cubicBezTo>
                  <a:pt x="58155" y="13372"/>
                  <a:pt x="59004" y="12593"/>
                  <a:pt x="59747" y="11744"/>
                </a:cubicBezTo>
                <a:cubicBezTo>
                  <a:pt x="54971" y="8879"/>
                  <a:pt x="51009" y="4847"/>
                  <a:pt x="48250"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8"/>
          <p:cNvSpPr/>
          <p:nvPr/>
        </p:nvSpPr>
        <p:spPr>
          <a:xfrm>
            <a:off x="8251325" y="-51428"/>
            <a:ext cx="385600" cy="293625"/>
          </a:xfrm>
          <a:custGeom>
            <a:avLst/>
            <a:gdLst/>
            <a:ahLst/>
            <a:cxnLst/>
            <a:rect l="l" t="t" r="r" b="b"/>
            <a:pathLst>
              <a:path w="15424" h="11745" extrusionOk="0">
                <a:moveTo>
                  <a:pt x="0" y="0"/>
                </a:moveTo>
                <a:cubicBezTo>
                  <a:pt x="2724" y="4847"/>
                  <a:pt x="6686" y="8879"/>
                  <a:pt x="11497" y="11744"/>
                </a:cubicBezTo>
                <a:cubicBezTo>
                  <a:pt x="14291" y="8596"/>
                  <a:pt x="15423" y="4351"/>
                  <a:pt x="14787"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rot="-6359726">
            <a:off x="6196703" y="-628312"/>
            <a:ext cx="1197772" cy="1829997"/>
          </a:xfrm>
          <a:custGeom>
            <a:avLst/>
            <a:gdLst/>
            <a:ahLst/>
            <a:cxnLst/>
            <a:rect l="l" t="t" r="r" b="b"/>
            <a:pathLst>
              <a:path w="40080" h="64318" extrusionOk="0">
                <a:moveTo>
                  <a:pt x="38384" y="1"/>
                </a:moveTo>
                <a:cubicBezTo>
                  <a:pt x="35907" y="1"/>
                  <a:pt x="31554" y="296"/>
                  <a:pt x="31201" y="321"/>
                </a:cubicBezTo>
                <a:cubicBezTo>
                  <a:pt x="24833" y="1064"/>
                  <a:pt x="18537" y="3187"/>
                  <a:pt x="13337" y="7042"/>
                </a:cubicBezTo>
                <a:cubicBezTo>
                  <a:pt x="10648" y="9059"/>
                  <a:pt x="8278" y="11499"/>
                  <a:pt x="6368" y="14294"/>
                </a:cubicBezTo>
                <a:cubicBezTo>
                  <a:pt x="8597" y="15284"/>
                  <a:pt x="10578" y="16735"/>
                  <a:pt x="12205" y="18574"/>
                </a:cubicBezTo>
                <a:cubicBezTo>
                  <a:pt x="15884" y="22854"/>
                  <a:pt x="11922" y="29682"/>
                  <a:pt x="8385" y="32653"/>
                </a:cubicBezTo>
                <a:cubicBezTo>
                  <a:pt x="5944" y="34705"/>
                  <a:pt x="3078" y="36226"/>
                  <a:pt x="1" y="37110"/>
                </a:cubicBezTo>
                <a:cubicBezTo>
                  <a:pt x="107" y="41709"/>
                  <a:pt x="1239" y="46272"/>
                  <a:pt x="3220" y="50411"/>
                </a:cubicBezTo>
                <a:cubicBezTo>
                  <a:pt x="11285" y="52321"/>
                  <a:pt x="18714" y="56283"/>
                  <a:pt x="24020" y="63004"/>
                </a:cubicBezTo>
                <a:cubicBezTo>
                  <a:pt x="24338" y="63428"/>
                  <a:pt x="24657" y="63853"/>
                  <a:pt x="24939" y="64277"/>
                </a:cubicBezTo>
                <a:cubicBezTo>
                  <a:pt x="25522" y="64305"/>
                  <a:pt x="26105" y="64318"/>
                  <a:pt x="26686" y="64318"/>
                </a:cubicBezTo>
                <a:cubicBezTo>
                  <a:pt x="28331" y="64318"/>
                  <a:pt x="29970" y="64212"/>
                  <a:pt x="31590" y="64029"/>
                </a:cubicBezTo>
                <a:cubicBezTo>
                  <a:pt x="32439" y="63923"/>
                  <a:pt x="40080" y="62862"/>
                  <a:pt x="40080" y="62261"/>
                </a:cubicBezTo>
                <a:lnTo>
                  <a:pt x="40080" y="180"/>
                </a:lnTo>
                <a:cubicBezTo>
                  <a:pt x="40069" y="48"/>
                  <a:pt x="39378" y="1"/>
                  <a:pt x="38384" y="1"/>
                </a:cubicBezTo>
                <a:close/>
              </a:path>
            </a:pathLst>
          </a:custGeom>
          <a:solidFill>
            <a:srgbClr val="FFA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rot="-6359726">
            <a:off x="6479876" y="369269"/>
            <a:ext cx="482067" cy="650193"/>
          </a:xfrm>
          <a:custGeom>
            <a:avLst/>
            <a:gdLst/>
            <a:ahLst/>
            <a:cxnLst/>
            <a:rect l="l" t="t" r="r" b="b"/>
            <a:pathLst>
              <a:path w="16131" h="22852" extrusionOk="0">
                <a:moveTo>
                  <a:pt x="6615" y="1"/>
                </a:moveTo>
                <a:cubicBezTo>
                  <a:pt x="5483" y="1628"/>
                  <a:pt x="4528" y="3361"/>
                  <a:pt x="3715" y="5165"/>
                </a:cubicBezTo>
                <a:cubicBezTo>
                  <a:pt x="1203" y="10719"/>
                  <a:pt x="0" y="16768"/>
                  <a:pt x="213" y="22852"/>
                </a:cubicBezTo>
                <a:cubicBezTo>
                  <a:pt x="3325" y="21968"/>
                  <a:pt x="6155" y="20447"/>
                  <a:pt x="8632" y="18395"/>
                </a:cubicBezTo>
                <a:cubicBezTo>
                  <a:pt x="12169" y="15424"/>
                  <a:pt x="16131" y="8596"/>
                  <a:pt x="12452" y="4316"/>
                </a:cubicBezTo>
                <a:cubicBezTo>
                  <a:pt x="10825" y="2477"/>
                  <a:pt x="8844" y="1026"/>
                  <a:pt x="6615" y="1"/>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2">
  <p:cSld name="CUSTOM_2_2">
    <p:spTree>
      <p:nvGrpSpPr>
        <p:cNvPr id="1" name="Shape 337"/>
        <p:cNvGrpSpPr/>
        <p:nvPr/>
      </p:nvGrpSpPr>
      <p:grpSpPr>
        <a:xfrm>
          <a:off x="0" y="0"/>
          <a:ext cx="0" cy="0"/>
          <a:chOff x="0" y="0"/>
          <a:chExt cx="0" cy="0"/>
        </a:xfrm>
      </p:grpSpPr>
      <p:sp>
        <p:nvSpPr>
          <p:cNvPr id="338" name="Google Shape;338;p30"/>
          <p:cNvSpPr txBox="1">
            <a:spLocks noGrp="1"/>
          </p:cNvSpPr>
          <p:nvPr>
            <p:ph type="title"/>
          </p:nvPr>
        </p:nvSpPr>
        <p:spPr>
          <a:xfrm>
            <a:off x="716250" y="540618"/>
            <a:ext cx="5351700" cy="67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339" name="Google Shape;339;p30"/>
          <p:cNvSpPr txBox="1">
            <a:spLocks noGrp="1"/>
          </p:cNvSpPr>
          <p:nvPr>
            <p:ph type="subTitle" idx="1"/>
          </p:nvPr>
        </p:nvSpPr>
        <p:spPr>
          <a:xfrm>
            <a:off x="1387275" y="1661063"/>
            <a:ext cx="11154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a:latin typeface="Palanquin SemiBold"/>
                <a:ea typeface="Palanquin SemiBold"/>
                <a:cs typeface="Palanquin SemiBold"/>
                <a:sym typeface="Palanquin Semi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40" name="Google Shape;340;p30"/>
          <p:cNvSpPr txBox="1">
            <a:spLocks noGrp="1"/>
          </p:cNvSpPr>
          <p:nvPr>
            <p:ph type="subTitle" idx="2"/>
          </p:nvPr>
        </p:nvSpPr>
        <p:spPr>
          <a:xfrm>
            <a:off x="2420050" y="1661063"/>
            <a:ext cx="29994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41" name="Google Shape;341;p30"/>
          <p:cNvSpPr txBox="1">
            <a:spLocks noGrp="1"/>
          </p:cNvSpPr>
          <p:nvPr>
            <p:ph type="subTitle" idx="3"/>
          </p:nvPr>
        </p:nvSpPr>
        <p:spPr>
          <a:xfrm>
            <a:off x="1386319" y="2706231"/>
            <a:ext cx="1116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a:latin typeface="Palanquin SemiBold"/>
                <a:ea typeface="Palanquin SemiBold"/>
                <a:cs typeface="Palanquin SemiBold"/>
                <a:sym typeface="Palanquin Semi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42" name="Google Shape;342;p30"/>
          <p:cNvSpPr txBox="1">
            <a:spLocks noGrp="1"/>
          </p:cNvSpPr>
          <p:nvPr>
            <p:ph type="subTitle" idx="4"/>
          </p:nvPr>
        </p:nvSpPr>
        <p:spPr>
          <a:xfrm>
            <a:off x="2420044" y="2706231"/>
            <a:ext cx="29994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43" name="Google Shape;343;p30"/>
          <p:cNvSpPr txBox="1">
            <a:spLocks noGrp="1"/>
          </p:cNvSpPr>
          <p:nvPr>
            <p:ph type="subTitle" idx="5"/>
          </p:nvPr>
        </p:nvSpPr>
        <p:spPr>
          <a:xfrm>
            <a:off x="1386319" y="3751400"/>
            <a:ext cx="11169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Playfair Display"/>
              <a:buNone/>
              <a:defRPr>
                <a:latin typeface="Palanquin SemiBold"/>
                <a:ea typeface="Palanquin SemiBold"/>
                <a:cs typeface="Palanquin SemiBold"/>
                <a:sym typeface="Palanquin SemiBold"/>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44" name="Google Shape;344;p30"/>
          <p:cNvSpPr txBox="1">
            <a:spLocks noGrp="1"/>
          </p:cNvSpPr>
          <p:nvPr>
            <p:ph type="subTitle" idx="6"/>
          </p:nvPr>
        </p:nvSpPr>
        <p:spPr>
          <a:xfrm>
            <a:off x="2420045" y="3751400"/>
            <a:ext cx="29994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45" name="Google Shape;345;p30"/>
          <p:cNvSpPr/>
          <p:nvPr/>
        </p:nvSpPr>
        <p:spPr>
          <a:xfrm flipH="1">
            <a:off x="-171484" y="4744993"/>
            <a:ext cx="1110826" cy="440712"/>
          </a:xfrm>
          <a:custGeom>
            <a:avLst/>
            <a:gdLst/>
            <a:ahLst/>
            <a:cxnLst/>
            <a:rect l="l" t="t" r="r" b="b"/>
            <a:pathLst>
              <a:path w="63603" h="25234" extrusionOk="0">
                <a:moveTo>
                  <a:pt x="34152" y="0"/>
                </a:moveTo>
                <a:cubicBezTo>
                  <a:pt x="11142" y="0"/>
                  <a:pt x="0" y="25234"/>
                  <a:pt x="0" y="25234"/>
                </a:cubicBezTo>
                <a:lnTo>
                  <a:pt x="63603" y="25234"/>
                </a:lnTo>
                <a:cubicBezTo>
                  <a:pt x="63178" y="21519"/>
                  <a:pt x="62081" y="17876"/>
                  <a:pt x="60383" y="14515"/>
                </a:cubicBezTo>
                <a:cubicBezTo>
                  <a:pt x="50903" y="13454"/>
                  <a:pt x="42378" y="7865"/>
                  <a:pt x="36895" y="118"/>
                </a:cubicBezTo>
                <a:cubicBezTo>
                  <a:pt x="35963" y="39"/>
                  <a:pt x="35048" y="0"/>
                  <a:pt x="34152"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flipH="1">
            <a:off x="-115297" y="4747053"/>
            <a:ext cx="410235" cy="251461"/>
          </a:xfrm>
          <a:custGeom>
            <a:avLst/>
            <a:gdLst/>
            <a:ahLst/>
            <a:cxnLst/>
            <a:rect l="l" t="t" r="r" b="b"/>
            <a:pathLst>
              <a:path w="23489" h="14398" extrusionOk="0">
                <a:moveTo>
                  <a:pt x="0" y="0"/>
                </a:moveTo>
                <a:lnTo>
                  <a:pt x="0" y="0"/>
                </a:lnTo>
                <a:cubicBezTo>
                  <a:pt x="5483" y="7747"/>
                  <a:pt x="14044" y="13336"/>
                  <a:pt x="23488" y="14397"/>
                </a:cubicBezTo>
                <a:cubicBezTo>
                  <a:pt x="19314" y="6297"/>
                  <a:pt x="12806" y="3467"/>
                  <a:pt x="12806" y="3467"/>
                </a:cubicBezTo>
                <a:cubicBezTo>
                  <a:pt x="8773" y="1592"/>
                  <a:pt x="4422" y="425"/>
                  <a:pt x="0" y="0"/>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0"/>
          <p:cNvSpPr/>
          <p:nvPr/>
        </p:nvSpPr>
        <p:spPr>
          <a:xfrm flipH="1">
            <a:off x="-295075" y="3832037"/>
            <a:ext cx="725933" cy="1173054"/>
          </a:xfrm>
          <a:custGeom>
            <a:avLst/>
            <a:gdLst/>
            <a:ahLst/>
            <a:cxnLst/>
            <a:rect l="l" t="t" r="r" b="b"/>
            <a:pathLst>
              <a:path w="41565" h="67166" extrusionOk="0">
                <a:moveTo>
                  <a:pt x="41564" y="1"/>
                </a:moveTo>
                <a:cubicBezTo>
                  <a:pt x="35091" y="1"/>
                  <a:pt x="28264" y="107"/>
                  <a:pt x="21967" y="1982"/>
                </a:cubicBezTo>
                <a:cubicBezTo>
                  <a:pt x="22356" y="4104"/>
                  <a:pt x="22427" y="6262"/>
                  <a:pt x="22109" y="8384"/>
                </a:cubicBezTo>
                <a:cubicBezTo>
                  <a:pt x="21401" y="13124"/>
                  <a:pt x="18394" y="19067"/>
                  <a:pt x="13973" y="21367"/>
                </a:cubicBezTo>
                <a:lnTo>
                  <a:pt x="13937" y="21367"/>
                </a:lnTo>
                <a:cubicBezTo>
                  <a:pt x="12310" y="22216"/>
                  <a:pt x="10435" y="22463"/>
                  <a:pt x="8631" y="22675"/>
                </a:cubicBezTo>
                <a:lnTo>
                  <a:pt x="2087" y="23418"/>
                </a:lnTo>
                <a:cubicBezTo>
                  <a:pt x="2016" y="23843"/>
                  <a:pt x="1910" y="24232"/>
                  <a:pt x="1804" y="24621"/>
                </a:cubicBezTo>
                <a:cubicBezTo>
                  <a:pt x="0" y="33111"/>
                  <a:pt x="1769" y="42414"/>
                  <a:pt x="6155" y="49842"/>
                </a:cubicBezTo>
                <a:cubicBezTo>
                  <a:pt x="6650" y="50691"/>
                  <a:pt x="7216" y="51540"/>
                  <a:pt x="7782" y="52389"/>
                </a:cubicBezTo>
                <a:cubicBezTo>
                  <a:pt x="12204" y="52814"/>
                  <a:pt x="16555" y="53981"/>
                  <a:pt x="20623" y="55821"/>
                </a:cubicBezTo>
                <a:cubicBezTo>
                  <a:pt x="20623" y="55821"/>
                  <a:pt x="27096" y="58686"/>
                  <a:pt x="31270" y="66786"/>
                </a:cubicBezTo>
                <a:cubicBezTo>
                  <a:pt x="31553" y="66822"/>
                  <a:pt x="31801" y="66857"/>
                  <a:pt x="32049" y="66857"/>
                </a:cubicBezTo>
                <a:cubicBezTo>
                  <a:pt x="32770" y="66911"/>
                  <a:pt x="37826" y="67166"/>
                  <a:pt x="40260" y="67166"/>
                </a:cubicBezTo>
                <a:cubicBezTo>
                  <a:pt x="41050" y="67166"/>
                  <a:pt x="41564" y="67139"/>
                  <a:pt x="41564" y="67069"/>
                </a:cubicBezTo>
                <a:lnTo>
                  <a:pt x="41564" y="1"/>
                </a:lnTo>
                <a:close/>
              </a:path>
            </a:pathLst>
          </a:custGeom>
          <a:solidFill>
            <a:srgbClr val="FFA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flipH="1">
            <a:off x="47202" y="3632350"/>
            <a:ext cx="683929" cy="624304"/>
          </a:xfrm>
          <a:custGeom>
            <a:avLst/>
            <a:gdLst/>
            <a:ahLst/>
            <a:cxnLst/>
            <a:rect l="l" t="t" r="r" b="b"/>
            <a:pathLst>
              <a:path w="39160" h="35746" extrusionOk="0">
                <a:moveTo>
                  <a:pt x="23251" y="0"/>
                </a:moveTo>
                <a:cubicBezTo>
                  <a:pt x="18548" y="0"/>
                  <a:pt x="13890" y="1974"/>
                  <a:pt x="10188" y="4960"/>
                </a:cubicBezTo>
                <a:cubicBezTo>
                  <a:pt x="5483" y="8781"/>
                  <a:pt x="2193" y="14051"/>
                  <a:pt x="814" y="19959"/>
                </a:cubicBezTo>
                <a:cubicBezTo>
                  <a:pt x="177" y="22753"/>
                  <a:pt x="0" y="25725"/>
                  <a:pt x="779" y="28484"/>
                </a:cubicBezTo>
                <a:cubicBezTo>
                  <a:pt x="1592" y="31278"/>
                  <a:pt x="3467" y="33790"/>
                  <a:pt x="6120" y="34957"/>
                </a:cubicBezTo>
                <a:cubicBezTo>
                  <a:pt x="7511" y="35551"/>
                  <a:pt x="8980" y="35746"/>
                  <a:pt x="10471" y="35746"/>
                </a:cubicBezTo>
                <a:cubicBezTo>
                  <a:pt x="11823" y="35746"/>
                  <a:pt x="13193" y="35585"/>
                  <a:pt x="14539" y="35417"/>
                </a:cubicBezTo>
                <a:lnTo>
                  <a:pt x="19279" y="34887"/>
                </a:lnTo>
                <a:cubicBezTo>
                  <a:pt x="21225" y="27210"/>
                  <a:pt x="25894" y="19994"/>
                  <a:pt x="32863" y="16068"/>
                </a:cubicBezTo>
                <a:cubicBezTo>
                  <a:pt x="34844" y="14936"/>
                  <a:pt x="36966" y="14051"/>
                  <a:pt x="39159" y="13415"/>
                </a:cubicBezTo>
                <a:cubicBezTo>
                  <a:pt x="38629" y="10549"/>
                  <a:pt x="37355" y="7861"/>
                  <a:pt x="35480" y="5633"/>
                </a:cubicBezTo>
                <a:cubicBezTo>
                  <a:pt x="32827" y="2590"/>
                  <a:pt x="29184" y="609"/>
                  <a:pt x="25186" y="114"/>
                </a:cubicBezTo>
                <a:cubicBezTo>
                  <a:pt x="24542" y="37"/>
                  <a:pt x="23896" y="0"/>
                  <a:pt x="23251"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flipH="1">
            <a:off x="39151" y="3867265"/>
            <a:ext cx="355256" cy="374397"/>
          </a:xfrm>
          <a:custGeom>
            <a:avLst/>
            <a:gdLst/>
            <a:ahLst/>
            <a:cxnLst/>
            <a:rect l="l" t="t" r="r" b="b"/>
            <a:pathLst>
              <a:path w="20341" h="21437" extrusionOk="0">
                <a:moveTo>
                  <a:pt x="19880" y="0"/>
                </a:moveTo>
                <a:cubicBezTo>
                  <a:pt x="17687" y="637"/>
                  <a:pt x="15565" y="1521"/>
                  <a:pt x="13584" y="2653"/>
                </a:cubicBezTo>
                <a:cubicBezTo>
                  <a:pt x="6615" y="6580"/>
                  <a:pt x="1946" y="13796"/>
                  <a:pt x="0" y="21437"/>
                </a:cubicBezTo>
                <a:lnTo>
                  <a:pt x="6544" y="20694"/>
                </a:lnTo>
                <a:cubicBezTo>
                  <a:pt x="8348" y="20446"/>
                  <a:pt x="10223" y="20234"/>
                  <a:pt x="11850" y="19385"/>
                </a:cubicBezTo>
                <a:lnTo>
                  <a:pt x="11886" y="19385"/>
                </a:lnTo>
                <a:cubicBezTo>
                  <a:pt x="16307" y="17086"/>
                  <a:pt x="19314" y="11143"/>
                  <a:pt x="20022" y="6403"/>
                </a:cubicBezTo>
                <a:cubicBezTo>
                  <a:pt x="20340" y="4280"/>
                  <a:pt x="20269" y="2087"/>
                  <a:pt x="19880"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6250" y="543200"/>
            <a:ext cx="7711500" cy="474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alanquin SemiBold"/>
              <a:buNone/>
              <a:defRPr sz="3000">
                <a:solidFill>
                  <a:schemeClr val="dk1"/>
                </a:solidFill>
                <a:latin typeface="Palanquin SemiBold"/>
                <a:ea typeface="Palanquin SemiBold"/>
                <a:cs typeface="Palanquin SemiBold"/>
                <a:sym typeface="Palanquin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6250" y="1701675"/>
            <a:ext cx="7711500" cy="2867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7" r:id="rId5"/>
    <p:sldLayoutId id="2147483658" r:id="rId6"/>
    <p:sldLayoutId id="2147483670" r:id="rId7"/>
    <p:sldLayoutId id="2147483674" r:id="rId8"/>
    <p:sldLayoutId id="2147483676" r:id="rId9"/>
    <p:sldLayoutId id="2147483680" r:id="rId10"/>
    <p:sldLayoutId id="2147483685" r:id="rId11"/>
    <p:sldLayoutId id="2147483686" r:id="rId12"/>
    <p:sldLayoutId id="214748368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44"/>
          <p:cNvPicPr preferRelativeResize="0"/>
          <p:nvPr/>
        </p:nvPicPr>
        <p:blipFill rotWithShape="1">
          <a:blip r:embed="rId3">
            <a:alphaModFix/>
          </a:blip>
          <a:srcRect l="3094" t="2412" r="-6603" b="-1687"/>
          <a:stretch/>
        </p:blipFill>
        <p:spPr>
          <a:xfrm>
            <a:off x="4566625" y="678450"/>
            <a:ext cx="4485900" cy="4431300"/>
          </a:xfrm>
          <a:prstGeom prst="ellipse">
            <a:avLst/>
          </a:prstGeom>
          <a:noFill/>
          <a:ln>
            <a:noFill/>
          </a:ln>
        </p:spPr>
      </p:pic>
      <p:sp>
        <p:nvSpPr>
          <p:cNvPr id="484" name="Google Shape;484;p44"/>
          <p:cNvSpPr txBox="1">
            <a:spLocks noGrp="1"/>
          </p:cNvSpPr>
          <p:nvPr>
            <p:ph type="ctrTitle"/>
          </p:nvPr>
        </p:nvSpPr>
        <p:spPr>
          <a:xfrm flipH="1">
            <a:off x="1098925" y="1393575"/>
            <a:ext cx="3467700" cy="190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800" dirty="0"/>
              <a:t>Produk Lembaga Keuangan Bank dan Lembaga Keuangan Non Bank</a:t>
            </a:r>
            <a:r>
              <a:rPr lang="en" sz="2800" dirty="0"/>
              <a:t> </a:t>
            </a:r>
            <a:endParaRPr sz="2800" dirty="0"/>
          </a:p>
        </p:txBody>
      </p:sp>
      <p:sp>
        <p:nvSpPr>
          <p:cNvPr id="485" name="Google Shape;485;p44"/>
          <p:cNvSpPr txBox="1">
            <a:spLocks noGrp="1"/>
          </p:cNvSpPr>
          <p:nvPr>
            <p:ph type="subTitle" idx="1"/>
          </p:nvPr>
        </p:nvSpPr>
        <p:spPr>
          <a:xfrm>
            <a:off x="1098950" y="3273479"/>
            <a:ext cx="2274900" cy="74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dirty="0"/>
              <a:t>Ely Christiana</a:t>
            </a:r>
          </a:p>
          <a:p>
            <a:pPr marL="0" lvl="0" indent="0" algn="l" rtl="0">
              <a:spcBef>
                <a:spcPts val="0"/>
              </a:spcBef>
              <a:spcAft>
                <a:spcPts val="0"/>
              </a:spcAft>
              <a:buNone/>
            </a:pPr>
            <a:r>
              <a:rPr lang="id-ID" dirty="0"/>
              <a:t>Fakultas Vokasi</a:t>
            </a:r>
          </a:p>
          <a:p>
            <a:pPr marL="0" lvl="0" indent="0" algn="l" rtl="0">
              <a:spcBef>
                <a:spcPts val="0"/>
              </a:spcBef>
              <a:spcAft>
                <a:spcPts val="0"/>
              </a:spcAft>
              <a:buNone/>
            </a:pPr>
            <a:r>
              <a:rPr lang="id-ID" dirty="0"/>
              <a:t>152010913023</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5"/>
        <p:cNvGrpSpPr/>
        <p:nvPr/>
      </p:nvGrpSpPr>
      <p:grpSpPr>
        <a:xfrm>
          <a:off x="0" y="0"/>
          <a:ext cx="0" cy="0"/>
          <a:chOff x="0" y="0"/>
          <a:chExt cx="0" cy="0"/>
        </a:xfrm>
      </p:grpSpPr>
      <p:pic>
        <p:nvPicPr>
          <p:cNvPr id="496" name="Google Shape;496;p46"/>
          <p:cNvPicPr preferRelativeResize="0"/>
          <p:nvPr/>
        </p:nvPicPr>
        <p:blipFill rotWithShape="1">
          <a:blip r:embed="rId3">
            <a:alphaModFix/>
          </a:blip>
          <a:srcRect l="8039" t="10491" r="4769" b="4762"/>
          <a:stretch/>
        </p:blipFill>
        <p:spPr>
          <a:xfrm>
            <a:off x="1014850" y="1209200"/>
            <a:ext cx="3950400" cy="3839400"/>
          </a:xfrm>
          <a:prstGeom prst="ellipse">
            <a:avLst/>
          </a:prstGeom>
          <a:noFill/>
          <a:ln>
            <a:noFill/>
          </a:ln>
        </p:spPr>
      </p:pic>
      <p:sp>
        <p:nvSpPr>
          <p:cNvPr id="497" name="Google Shape;497;p46"/>
          <p:cNvSpPr txBox="1">
            <a:spLocks noGrp="1"/>
          </p:cNvSpPr>
          <p:nvPr>
            <p:ph type="title"/>
          </p:nvPr>
        </p:nvSpPr>
        <p:spPr>
          <a:xfrm>
            <a:off x="716250" y="445578"/>
            <a:ext cx="38559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498" name="Google Shape;498;p46"/>
          <p:cNvSpPr txBox="1">
            <a:spLocks noGrp="1"/>
          </p:cNvSpPr>
          <p:nvPr>
            <p:ph type="subTitle" idx="1"/>
          </p:nvPr>
        </p:nvSpPr>
        <p:spPr>
          <a:xfrm>
            <a:off x="5148200" y="1371600"/>
            <a:ext cx="2844000" cy="3086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id-ID" dirty="0"/>
              <a:t>Produk lembaga keuangan bank dan produk lembaga keuangan non bank merupakan merupakan suatu produk yang diberikan bank untuk memfasilitasi nasabah supaya nasabah bisa merasa lebih mudah dalam melakukan sesuatu hal yang berhubungan dengan hal keuangan.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0"/>
        <p:cNvGrpSpPr/>
        <p:nvPr/>
      </p:nvGrpSpPr>
      <p:grpSpPr>
        <a:xfrm>
          <a:off x="0" y="0"/>
          <a:ext cx="0" cy="0"/>
          <a:chOff x="0" y="0"/>
          <a:chExt cx="0" cy="0"/>
        </a:xfrm>
      </p:grpSpPr>
      <p:pic>
        <p:nvPicPr>
          <p:cNvPr id="521" name="Google Shape;521;p48"/>
          <p:cNvPicPr preferRelativeResize="0"/>
          <p:nvPr/>
        </p:nvPicPr>
        <p:blipFill rotWithShape="1">
          <a:blip r:embed="rId3">
            <a:alphaModFix/>
          </a:blip>
          <a:srcRect l="-21934" t="2276" r="-27991"/>
          <a:stretch/>
        </p:blipFill>
        <p:spPr>
          <a:xfrm>
            <a:off x="2792050" y="919325"/>
            <a:ext cx="4989900" cy="3252900"/>
          </a:xfrm>
          <a:prstGeom prst="rect">
            <a:avLst/>
          </a:prstGeom>
          <a:noFill/>
          <a:ln>
            <a:noFill/>
          </a:ln>
        </p:spPr>
      </p:pic>
      <p:sp>
        <p:nvSpPr>
          <p:cNvPr id="522" name="Google Shape;522;p48"/>
          <p:cNvSpPr txBox="1">
            <a:spLocks noGrp="1"/>
          </p:cNvSpPr>
          <p:nvPr>
            <p:ph type="title"/>
          </p:nvPr>
        </p:nvSpPr>
        <p:spPr>
          <a:xfrm>
            <a:off x="3453003" y="3905900"/>
            <a:ext cx="4752000" cy="694200"/>
          </a:xfrm>
          <a:prstGeom prst="rect">
            <a:avLst/>
          </a:prstGeom>
        </p:spPr>
        <p:txBody>
          <a:bodyPr spcFirstLastPara="1" wrap="square" lIns="114300" tIns="91425" rIns="91425" bIns="91425" anchor="t" anchorCtr="0">
            <a:noAutofit/>
          </a:bodyPr>
          <a:lstStyle/>
          <a:p>
            <a:pPr marL="0" lvl="0" indent="0" algn="l" rtl="0">
              <a:spcBef>
                <a:spcPts val="0"/>
              </a:spcBef>
              <a:spcAft>
                <a:spcPts val="0"/>
              </a:spcAft>
              <a:buNone/>
            </a:pPr>
            <a:r>
              <a:rPr sz="2400" dirty="0" err="1"/>
              <a:t>Produk</a:t>
            </a:r>
            <a:r>
              <a:rPr sz="2400" dirty="0"/>
              <a:t> Lembaga </a:t>
            </a:r>
            <a:r>
              <a:rPr sz="2400" dirty="0" err="1"/>
              <a:t>Keuangan</a:t>
            </a:r>
            <a:r>
              <a:rPr sz="2400" dirty="0"/>
              <a:t> Bank</a:t>
            </a:r>
          </a:p>
        </p:txBody>
      </p:sp>
      <p:sp>
        <p:nvSpPr>
          <p:cNvPr id="523" name="Google Shape;523;p48"/>
          <p:cNvSpPr txBox="1">
            <a:spLocks noGrp="1"/>
          </p:cNvSpPr>
          <p:nvPr>
            <p:ph type="title" idx="2"/>
          </p:nvPr>
        </p:nvSpPr>
        <p:spPr>
          <a:xfrm>
            <a:off x="716250" y="543200"/>
            <a:ext cx="2959500" cy="151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5" name="Google Shape;1045;p71"/>
          <p:cNvPicPr preferRelativeResize="0"/>
          <p:nvPr/>
        </p:nvPicPr>
        <p:blipFill rotWithShape="1">
          <a:blip r:embed="rId3">
            <a:alphaModFix/>
          </a:blip>
          <a:srcRect l="10958" t="9524" r="7501" b="9134"/>
          <a:stretch/>
        </p:blipFill>
        <p:spPr>
          <a:xfrm>
            <a:off x="5509825" y="1341575"/>
            <a:ext cx="2917926" cy="2910850"/>
          </a:xfrm>
          <a:prstGeom prst="rect">
            <a:avLst/>
          </a:prstGeom>
          <a:noFill/>
          <a:ln>
            <a:noFill/>
          </a:ln>
        </p:spPr>
      </p:pic>
      <p:sp>
        <p:nvSpPr>
          <p:cNvPr id="1047" name="Google Shape;1047;p71"/>
          <p:cNvSpPr txBox="1">
            <a:spLocks noGrp="1"/>
          </p:cNvSpPr>
          <p:nvPr>
            <p:ph type="subTitle" idx="1"/>
          </p:nvPr>
        </p:nvSpPr>
        <p:spPr>
          <a:xfrm>
            <a:off x="1189699" y="614119"/>
            <a:ext cx="1115400" cy="5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1600" dirty="0"/>
              <a:t>Tabungan</a:t>
            </a:r>
            <a:endParaRPr sz="1600" dirty="0"/>
          </a:p>
        </p:txBody>
      </p:sp>
      <p:sp>
        <p:nvSpPr>
          <p:cNvPr id="1048" name="Google Shape;1048;p71"/>
          <p:cNvSpPr txBox="1">
            <a:spLocks noGrp="1"/>
          </p:cNvSpPr>
          <p:nvPr>
            <p:ph type="subTitle" idx="2"/>
          </p:nvPr>
        </p:nvSpPr>
        <p:spPr>
          <a:xfrm>
            <a:off x="2287272" y="705703"/>
            <a:ext cx="3432110" cy="548699"/>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ID" sz="1300" dirty="0" err="1"/>
              <a:t>Simpanan</a:t>
            </a:r>
            <a:r>
              <a:rPr lang="en-ID" sz="1300" dirty="0"/>
              <a:t> yang </a:t>
            </a:r>
            <a:r>
              <a:rPr lang="en-ID" sz="1300" dirty="0" err="1"/>
              <a:t>penarikannya</a:t>
            </a:r>
            <a:r>
              <a:rPr lang="en-ID" sz="1300" dirty="0"/>
              <a:t> </a:t>
            </a:r>
            <a:r>
              <a:rPr lang="en-ID" sz="1300" dirty="0" err="1"/>
              <a:t>hanya</a:t>
            </a:r>
            <a:r>
              <a:rPr lang="en-ID" sz="1300" dirty="0"/>
              <a:t> </a:t>
            </a:r>
            <a:r>
              <a:rPr lang="en-ID" sz="1300" dirty="0" err="1"/>
              <a:t>dapat</a:t>
            </a:r>
            <a:r>
              <a:rPr lang="en-ID" sz="1300" dirty="0"/>
              <a:t> </a:t>
            </a:r>
            <a:r>
              <a:rPr lang="en-ID" sz="1300" dirty="0" err="1"/>
              <a:t>dilakukan</a:t>
            </a:r>
            <a:r>
              <a:rPr lang="en-ID" sz="1300" dirty="0"/>
              <a:t> </a:t>
            </a:r>
            <a:r>
              <a:rPr lang="en-ID" sz="1300" dirty="0" err="1"/>
              <a:t>dengan</a:t>
            </a:r>
            <a:r>
              <a:rPr lang="en-ID" sz="1300" dirty="0"/>
              <a:t> </a:t>
            </a:r>
            <a:r>
              <a:rPr lang="en-ID" sz="1300" dirty="0" err="1"/>
              <a:t>syarat</a:t>
            </a:r>
            <a:r>
              <a:rPr lang="en-ID" sz="1300" dirty="0"/>
              <a:t> </a:t>
            </a:r>
            <a:r>
              <a:rPr lang="en-ID" sz="1300" dirty="0" err="1"/>
              <a:t>tertentu</a:t>
            </a:r>
            <a:r>
              <a:rPr lang="en-ID" sz="1300" dirty="0"/>
              <a:t>. </a:t>
            </a:r>
            <a:r>
              <a:rPr lang="en-ID" sz="1300" dirty="0" err="1"/>
              <a:t>Umumnya</a:t>
            </a:r>
            <a:r>
              <a:rPr lang="en-ID" sz="1300" dirty="0"/>
              <a:t> bank </a:t>
            </a:r>
            <a:r>
              <a:rPr lang="en-ID" sz="1300" dirty="0" err="1"/>
              <a:t>akan</a:t>
            </a:r>
            <a:r>
              <a:rPr lang="en-ID" sz="1300" dirty="0"/>
              <a:t> </a:t>
            </a:r>
            <a:r>
              <a:rPr lang="en-ID" sz="1300" dirty="0" err="1"/>
              <a:t>memberikan</a:t>
            </a:r>
            <a:r>
              <a:rPr lang="en-ID" sz="1300" dirty="0"/>
              <a:t> </a:t>
            </a:r>
            <a:r>
              <a:rPr lang="en-ID" sz="1300" dirty="0" err="1"/>
              <a:t>buku</a:t>
            </a:r>
            <a:r>
              <a:rPr lang="en-ID" sz="1300" dirty="0"/>
              <a:t> </a:t>
            </a:r>
            <a:r>
              <a:rPr lang="en-ID" sz="1300" dirty="0" err="1"/>
              <a:t>tabungan</a:t>
            </a:r>
            <a:r>
              <a:rPr lang="en-ID" sz="1300" dirty="0"/>
              <a:t> yang </a:t>
            </a:r>
            <a:r>
              <a:rPr lang="en-ID" sz="1300" dirty="0" err="1"/>
              <a:t>nantinya</a:t>
            </a:r>
            <a:r>
              <a:rPr lang="en-ID" sz="1300" dirty="0"/>
              <a:t> </a:t>
            </a:r>
            <a:r>
              <a:rPr lang="en-ID" sz="1300" dirty="0" err="1"/>
              <a:t>akan</a:t>
            </a:r>
            <a:r>
              <a:rPr lang="en-ID" sz="1300" dirty="0"/>
              <a:t> </a:t>
            </a:r>
            <a:r>
              <a:rPr lang="en-ID" sz="1300" dirty="0" err="1"/>
              <a:t>memberikan</a:t>
            </a:r>
            <a:r>
              <a:rPr lang="en-ID" sz="1300" dirty="0"/>
              <a:t> </a:t>
            </a:r>
            <a:r>
              <a:rPr lang="en-ID" sz="1300" dirty="0" err="1"/>
              <a:t>informasi</a:t>
            </a:r>
            <a:r>
              <a:rPr lang="en-ID" sz="1300" dirty="0"/>
              <a:t> </a:t>
            </a:r>
            <a:r>
              <a:rPr lang="en-ID" sz="1300" dirty="0" err="1"/>
              <a:t>tentang</a:t>
            </a:r>
            <a:r>
              <a:rPr lang="en-ID" sz="1300" dirty="0"/>
              <a:t> </a:t>
            </a:r>
            <a:r>
              <a:rPr lang="en-ID" sz="1300" dirty="0" err="1"/>
              <a:t>seluruh</a:t>
            </a:r>
            <a:r>
              <a:rPr lang="en-ID" sz="1300" dirty="0"/>
              <a:t> </a:t>
            </a:r>
            <a:r>
              <a:rPr lang="en-ID" sz="1300" dirty="0" err="1"/>
              <a:t>transaksi</a:t>
            </a:r>
            <a:r>
              <a:rPr lang="en-ID" sz="1300" dirty="0"/>
              <a:t> yang </a:t>
            </a:r>
            <a:r>
              <a:rPr lang="en-ID" sz="1300" dirty="0" err="1"/>
              <a:t>dilakukan</a:t>
            </a:r>
            <a:r>
              <a:rPr lang="en-ID" sz="1300" dirty="0"/>
              <a:t> </a:t>
            </a:r>
            <a:r>
              <a:rPr lang="en-ID" sz="1300" dirty="0" err="1"/>
              <a:t>nasabah</a:t>
            </a:r>
            <a:r>
              <a:rPr lang="en-ID" sz="1300" dirty="0"/>
              <a:t> dan </a:t>
            </a:r>
            <a:r>
              <a:rPr lang="en-ID" sz="1300" dirty="0" err="1"/>
              <a:t>dilengkapi</a:t>
            </a:r>
            <a:r>
              <a:rPr lang="en-ID" sz="1300" dirty="0"/>
              <a:t> </a:t>
            </a:r>
            <a:r>
              <a:rPr lang="en-ID" sz="1300" dirty="0" err="1"/>
              <a:t>dengan</a:t>
            </a:r>
            <a:r>
              <a:rPr lang="en-ID" sz="1300" dirty="0"/>
              <a:t> </a:t>
            </a:r>
            <a:r>
              <a:rPr lang="en-ID" sz="1300" dirty="0" err="1"/>
              <a:t>kartu</a:t>
            </a:r>
            <a:r>
              <a:rPr lang="en-ID" sz="1300" dirty="0"/>
              <a:t> ATM.</a:t>
            </a:r>
            <a:endParaRPr sz="1300" dirty="0"/>
          </a:p>
        </p:txBody>
      </p:sp>
      <p:sp>
        <p:nvSpPr>
          <p:cNvPr id="1049" name="Google Shape;1049;p71"/>
          <p:cNvSpPr txBox="1">
            <a:spLocks noGrp="1"/>
          </p:cNvSpPr>
          <p:nvPr>
            <p:ph type="subTitle" idx="3"/>
          </p:nvPr>
        </p:nvSpPr>
        <p:spPr>
          <a:xfrm>
            <a:off x="1241539" y="1872649"/>
            <a:ext cx="1116900" cy="5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sz="1600" dirty="0"/>
              <a:t>Giro</a:t>
            </a:r>
          </a:p>
        </p:txBody>
      </p:sp>
      <p:sp>
        <p:nvSpPr>
          <p:cNvPr id="1050" name="Google Shape;1050;p71"/>
          <p:cNvSpPr txBox="1">
            <a:spLocks noGrp="1"/>
          </p:cNvSpPr>
          <p:nvPr>
            <p:ph type="subTitle" idx="4"/>
          </p:nvPr>
        </p:nvSpPr>
        <p:spPr>
          <a:xfrm>
            <a:off x="2287272" y="2033350"/>
            <a:ext cx="3432110" cy="548699"/>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ID" sz="1300" dirty="0" err="1"/>
              <a:t>Merupakan</a:t>
            </a:r>
            <a:r>
              <a:rPr lang="en-ID" sz="1300" dirty="0"/>
              <a:t> </a:t>
            </a:r>
            <a:r>
              <a:rPr lang="en-ID" sz="1300" dirty="0" err="1"/>
              <a:t>simpanan</a:t>
            </a:r>
            <a:r>
              <a:rPr lang="en-ID" sz="1300" dirty="0"/>
              <a:t> </a:t>
            </a:r>
            <a:r>
              <a:rPr lang="en-ID" sz="1300" dirty="0" err="1"/>
              <a:t>danan</a:t>
            </a:r>
            <a:r>
              <a:rPr lang="en-ID" sz="1300" dirty="0"/>
              <a:t> </a:t>
            </a:r>
            <a:r>
              <a:rPr lang="en-ID" sz="1300" dirty="0" err="1"/>
              <a:t>pihak</a:t>
            </a:r>
            <a:r>
              <a:rPr lang="en-ID" sz="1300" dirty="0"/>
              <a:t> </a:t>
            </a:r>
            <a:r>
              <a:rPr lang="en-ID" sz="1300" dirty="0" err="1"/>
              <a:t>ketiga</a:t>
            </a:r>
            <a:r>
              <a:rPr lang="en-ID" sz="1300" dirty="0"/>
              <a:t> </a:t>
            </a:r>
            <a:r>
              <a:rPr lang="en-ID" sz="1300" dirty="0" err="1"/>
              <a:t>baik</a:t>
            </a:r>
            <a:r>
              <a:rPr lang="en-ID" sz="1300" dirty="0"/>
              <a:t> </a:t>
            </a:r>
            <a:r>
              <a:rPr lang="en-ID" sz="1300" dirty="0" err="1"/>
              <a:t>dalam</a:t>
            </a:r>
            <a:r>
              <a:rPr lang="en-ID" sz="1300" dirty="0"/>
              <a:t> </a:t>
            </a:r>
            <a:r>
              <a:rPr lang="en-ID" sz="1300" dirty="0" err="1"/>
              <a:t>mata</a:t>
            </a:r>
            <a:r>
              <a:rPr lang="en-ID" sz="1300" dirty="0"/>
              <a:t> uang rupiah </a:t>
            </a:r>
            <a:r>
              <a:rPr lang="en-ID" sz="1300" dirty="0" err="1"/>
              <a:t>maupun</a:t>
            </a:r>
            <a:r>
              <a:rPr lang="en-ID" sz="1300" dirty="0"/>
              <a:t> valuta </a:t>
            </a:r>
            <a:r>
              <a:rPr lang="en-ID" sz="1300" dirty="0" err="1"/>
              <a:t>asing</a:t>
            </a:r>
            <a:r>
              <a:rPr lang="en-ID" sz="1300" dirty="0"/>
              <a:t> yang </a:t>
            </a:r>
            <a:r>
              <a:rPr lang="en-ID" sz="1300" dirty="0" err="1"/>
              <a:t>penarikannya</a:t>
            </a:r>
            <a:r>
              <a:rPr lang="en-ID" sz="1300" dirty="0"/>
              <a:t> </a:t>
            </a:r>
            <a:r>
              <a:rPr lang="en-ID" sz="1300" dirty="0" err="1"/>
              <a:t>dapat</a:t>
            </a:r>
            <a:r>
              <a:rPr lang="en-ID" sz="1300" dirty="0"/>
              <a:t> </a:t>
            </a:r>
            <a:r>
              <a:rPr lang="en-ID" sz="1300" dirty="0" err="1"/>
              <a:t>dilakukan</a:t>
            </a:r>
            <a:r>
              <a:rPr lang="en-ID" sz="1300" dirty="0"/>
              <a:t> </a:t>
            </a:r>
            <a:r>
              <a:rPr lang="en-ID" sz="1300" dirty="0" err="1"/>
              <a:t>setiap</a:t>
            </a:r>
            <a:r>
              <a:rPr lang="en-ID" sz="1300" dirty="0"/>
              <a:t> </a:t>
            </a:r>
            <a:r>
              <a:rPr lang="en-ID" sz="1300" dirty="0" err="1"/>
              <a:t>saat</a:t>
            </a:r>
            <a:r>
              <a:rPr lang="en-ID" sz="1300" dirty="0"/>
              <a:t> </a:t>
            </a:r>
            <a:r>
              <a:rPr lang="en-ID" sz="1300" dirty="0" err="1"/>
              <a:t>dengan</a:t>
            </a:r>
            <a:r>
              <a:rPr lang="en-ID" sz="1300" dirty="0"/>
              <a:t> </a:t>
            </a:r>
            <a:r>
              <a:rPr lang="en-ID" sz="1300" dirty="0" err="1"/>
              <a:t>menggunakan</a:t>
            </a:r>
            <a:r>
              <a:rPr lang="en-ID" sz="1300" dirty="0"/>
              <a:t> </a:t>
            </a:r>
            <a:r>
              <a:rPr lang="en-ID" sz="1300" dirty="0" err="1"/>
              <a:t>cek</a:t>
            </a:r>
            <a:r>
              <a:rPr lang="en-ID" sz="1300" dirty="0"/>
              <a:t>/</a:t>
            </a:r>
            <a:r>
              <a:rPr lang="en-ID" sz="1300" dirty="0" err="1"/>
              <a:t>bilyet</a:t>
            </a:r>
            <a:r>
              <a:rPr lang="en-ID" sz="1300" dirty="0"/>
              <a:t> giro </a:t>
            </a:r>
            <a:r>
              <a:rPr lang="en-ID" sz="1300" dirty="0" err="1"/>
              <a:t>sesuai</a:t>
            </a:r>
            <a:r>
              <a:rPr lang="en-ID" sz="1300" dirty="0"/>
              <a:t> </a:t>
            </a:r>
            <a:r>
              <a:rPr lang="en-ID" sz="1300" dirty="0" err="1"/>
              <a:t>dengan</a:t>
            </a:r>
            <a:r>
              <a:rPr lang="en-ID" sz="1300" dirty="0"/>
              <a:t> </a:t>
            </a:r>
            <a:r>
              <a:rPr lang="en-ID" sz="1300" dirty="0" err="1"/>
              <a:t>ketentuan</a:t>
            </a:r>
            <a:r>
              <a:rPr lang="en-ID" sz="1300" dirty="0"/>
              <a:t>. </a:t>
            </a:r>
            <a:r>
              <a:rPr lang="en-ID" sz="1300" dirty="0" err="1"/>
              <a:t>Biasanya</a:t>
            </a:r>
            <a:r>
              <a:rPr lang="en-ID" sz="1300" dirty="0"/>
              <a:t> giro </a:t>
            </a:r>
            <a:r>
              <a:rPr lang="en-ID" sz="1300" dirty="0" err="1"/>
              <a:t>digunakan</a:t>
            </a:r>
            <a:r>
              <a:rPr lang="en-ID" sz="1300" dirty="0"/>
              <a:t> oleh badan </a:t>
            </a:r>
            <a:r>
              <a:rPr lang="en-ID" sz="1300" dirty="0" err="1"/>
              <a:t>usaha</a:t>
            </a:r>
            <a:r>
              <a:rPr lang="en-ID" sz="1300" dirty="0"/>
              <a:t>.</a:t>
            </a:r>
            <a:endParaRPr sz="1300" dirty="0"/>
          </a:p>
        </p:txBody>
      </p:sp>
      <p:sp>
        <p:nvSpPr>
          <p:cNvPr id="1051" name="Google Shape;1051;p71"/>
          <p:cNvSpPr txBox="1">
            <a:spLocks noGrp="1"/>
          </p:cNvSpPr>
          <p:nvPr>
            <p:ph type="subTitle" idx="5"/>
          </p:nvPr>
        </p:nvSpPr>
        <p:spPr>
          <a:xfrm>
            <a:off x="1180579" y="3751400"/>
            <a:ext cx="1116900" cy="5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1600" dirty="0"/>
              <a:t>Deposito</a:t>
            </a:r>
            <a:endParaRPr sz="1600" dirty="0"/>
          </a:p>
        </p:txBody>
      </p:sp>
      <p:sp>
        <p:nvSpPr>
          <p:cNvPr id="1052" name="Google Shape;1052;p71"/>
          <p:cNvSpPr txBox="1">
            <a:spLocks noGrp="1"/>
          </p:cNvSpPr>
          <p:nvPr>
            <p:ph type="subTitle" idx="6"/>
          </p:nvPr>
        </p:nvSpPr>
        <p:spPr>
          <a:xfrm>
            <a:off x="2290504" y="3682819"/>
            <a:ext cx="3428878" cy="77798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ID" sz="1300" dirty="0" err="1"/>
              <a:t>Simpanan</a:t>
            </a:r>
            <a:r>
              <a:rPr lang="en-ID" sz="1300" dirty="0"/>
              <a:t> </a:t>
            </a:r>
            <a:r>
              <a:rPr lang="en-ID" sz="1300" dirty="0" err="1"/>
              <a:t>dari</a:t>
            </a:r>
            <a:r>
              <a:rPr lang="en-ID" sz="1300" dirty="0"/>
              <a:t> </a:t>
            </a:r>
            <a:r>
              <a:rPr lang="en-ID" sz="1300" dirty="0" err="1"/>
              <a:t>pihak</a:t>
            </a:r>
            <a:r>
              <a:rPr lang="en-ID" sz="1300" dirty="0"/>
              <a:t> </a:t>
            </a:r>
            <a:r>
              <a:rPr lang="en-ID" sz="1300" dirty="0" err="1"/>
              <a:t>ketiga</a:t>
            </a:r>
            <a:r>
              <a:rPr lang="en-ID" sz="1300" dirty="0"/>
              <a:t> </a:t>
            </a:r>
            <a:r>
              <a:rPr lang="en-ID" sz="1300" dirty="0" err="1"/>
              <a:t>kepada</a:t>
            </a:r>
            <a:r>
              <a:rPr lang="en-ID" sz="1300" dirty="0"/>
              <a:t> bank yang </a:t>
            </a:r>
            <a:r>
              <a:rPr lang="en-ID" sz="1300" dirty="0" err="1"/>
              <a:t>penarikannya</a:t>
            </a:r>
            <a:r>
              <a:rPr lang="en-ID" sz="1300" dirty="0"/>
              <a:t> </a:t>
            </a:r>
            <a:r>
              <a:rPr lang="en-ID" sz="1300" dirty="0" err="1"/>
              <a:t>hanya</a:t>
            </a:r>
            <a:r>
              <a:rPr lang="en-ID" sz="1300" dirty="0"/>
              <a:t> </a:t>
            </a:r>
            <a:r>
              <a:rPr lang="en-ID" sz="1300" dirty="0" err="1"/>
              <a:t>dapat</a:t>
            </a:r>
            <a:r>
              <a:rPr lang="en-ID" sz="1300" dirty="0"/>
              <a:t> </a:t>
            </a:r>
            <a:r>
              <a:rPr lang="en-ID" sz="1300" dirty="0" err="1"/>
              <a:t>dilakukan</a:t>
            </a:r>
            <a:r>
              <a:rPr lang="en-ID" sz="1300" dirty="0"/>
              <a:t> pada </a:t>
            </a:r>
            <a:r>
              <a:rPr lang="en-ID" sz="1300" dirty="0" err="1"/>
              <a:t>waktu</a:t>
            </a:r>
            <a:r>
              <a:rPr lang="en-ID" sz="1300" dirty="0"/>
              <a:t> </a:t>
            </a:r>
            <a:r>
              <a:rPr lang="en-ID" sz="1300" dirty="0" err="1"/>
              <a:t>tertentu</a:t>
            </a:r>
            <a:r>
              <a:rPr lang="en-ID" sz="1300" dirty="0"/>
              <a:t> </a:t>
            </a:r>
            <a:r>
              <a:rPr lang="en-ID" sz="1300" dirty="0" err="1"/>
              <a:t>sesuai</a:t>
            </a:r>
            <a:r>
              <a:rPr lang="en-ID" sz="1300" dirty="0"/>
              <a:t> </a:t>
            </a:r>
            <a:r>
              <a:rPr lang="en-ID" sz="1300" dirty="0" err="1"/>
              <a:t>dengan</a:t>
            </a:r>
            <a:r>
              <a:rPr lang="en-ID" sz="1300" dirty="0"/>
              <a:t> </a:t>
            </a:r>
            <a:r>
              <a:rPr lang="en-ID" sz="1300" dirty="0" err="1"/>
              <a:t>perjanjian</a:t>
            </a:r>
            <a:r>
              <a:rPr lang="en-ID" sz="1300" dirty="0"/>
              <a:t> </a:t>
            </a:r>
            <a:r>
              <a:rPr lang="en-ID" sz="1300" dirty="0" err="1"/>
              <a:t>antara</a:t>
            </a:r>
            <a:r>
              <a:rPr lang="en-ID" sz="1300" dirty="0"/>
              <a:t> </a:t>
            </a:r>
            <a:r>
              <a:rPr lang="en-ID" sz="1300" dirty="0" err="1"/>
              <a:t>deposan</a:t>
            </a:r>
            <a:r>
              <a:rPr lang="en-ID" sz="1300" dirty="0"/>
              <a:t> </a:t>
            </a:r>
            <a:r>
              <a:rPr lang="en-ID" sz="1300" dirty="0" err="1"/>
              <a:t>dengan</a:t>
            </a:r>
            <a:r>
              <a:rPr lang="en-ID" sz="1300" dirty="0"/>
              <a:t> bank yang </a:t>
            </a:r>
            <a:r>
              <a:rPr lang="en-ID" sz="1300" dirty="0" err="1"/>
              <a:t>terkait</a:t>
            </a:r>
            <a:r>
              <a:rPr lang="en-ID" sz="1300" dirty="0"/>
              <a:t>. Deposito </a:t>
            </a:r>
            <a:r>
              <a:rPr lang="en-ID" sz="1300" dirty="0" err="1"/>
              <a:t>ini</a:t>
            </a:r>
            <a:r>
              <a:rPr lang="en-ID" sz="1300" dirty="0"/>
              <a:t> </a:t>
            </a:r>
            <a:r>
              <a:rPr lang="en-ID" sz="1300" dirty="0" err="1"/>
              <a:t>ada</a:t>
            </a:r>
            <a:r>
              <a:rPr lang="en-ID" sz="1300" dirty="0"/>
              <a:t> </a:t>
            </a:r>
            <a:r>
              <a:rPr lang="en-ID" sz="1300" dirty="0" err="1"/>
              <a:t>beberapa</a:t>
            </a:r>
            <a:r>
              <a:rPr lang="en-ID" sz="1300" dirty="0"/>
              <a:t> </a:t>
            </a:r>
            <a:r>
              <a:rPr lang="en-ID" sz="1300" dirty="0" err="1"/>
              <a:t>keuntungan</a:t>
            </a:r>
            <a:r>
              <a:rPr lang="en-ID" sz="1300" dirty="0"/>
              <a:t> </a:t>
            </a:r>
            <a:r>
              <a:rPr lang="en-ID" sz="1300" dirty="0" err="1"/>
              <a:t>seperti</a:t>
            </a:r>
            <a:r>
              <a:rPr lang="en-ID" sz="1300" dirty="0"/>
              <a:t> </a:t>
            </a:r>
            <a:r>
              <a:rPr lang="en-ID" sz="1300" dirty="0" err="1"/>
              <a:t>memperoleh</a:t>
            </a:r>
            <a:r>
              <a:rPr lang="en-ID" sz="1300" dirty="0"/>
              <a:t> </a:t>
            </a:r>
            <a:r>
              <a:rPr lang="en-ID" sz="1300" dirty="0" err="1"/>
              <a:t>hasil</a:t>
            </a:r>
            <a:r>
              <a:rPr lang="en-ID" sz="1300" dirty="0"/>
              <a:t> </a:t>
            </a:r>
            <a:r>
              <a:rPr lang="en-ID" sz="1300" dirty="0" err="1"/>
              <a:t>bunga</a:t>
            </a:r>
            <a:r>
              <a:rPr lang="en-ID" sz="1300" dirty="0"/>
              <a:t> yang </a:t>
            </a:r>
            <a:r>
              <a:rPr lang="en-ID" sz="1300" dirty="0" err="1"/>
              <a:t>umumnya</a:t>
            </a:r>
            <a:r>
              <a:rPr lang="en-ID" sz="1300" dirty="0"/>
              <a:t> </a:t>
            </a:r>
            <a:r>
              <a:rPr lang="en-ID" sz="1300" dirty="0" err="1"/>
              <a:t>lebih</a:t>
            </a:r>
            <a:r>
              <a:rPr lang="en-ID" sz="1300" dirty="0"/>
              <a:t> </a:t>
            </a:r>
            <a:r>
              <a:rPr lang="en-ID" sz="1300" dirty="0" err="1"/>
              <a:t>tinggi</a:t>
            </a:r>
            <a:r>
              <a:rPr lang="en-ID" sz="1300" dirty="0"/>
              <a:t> </a:t>
            </a:r>
            <a:r>
              <a:rPr lang="en-ID" sz="1300" dirty="0" err="1"/>
              <a:t>dari</a:t>
            </a:r>
            <a:r>
              <a:rPr lang="en-ID" sz="1300" dirty="0"/>
              <a:t> </a:t>
            </a:r>
            <a:r>
              <a:rPr lang="en-ID" sz="1300" dirty="0" err="1"/>
              <a:t>bentuk</a:t>
            </a:r>
            <a:r>
              <a:rPr lang="en-ID" sz="1300" dirty="0"/>
              <a:t> </a:t>
            </a:r>
            <a:r>
              <a:rPr lang="en-ID" sz="1300" dirty="0" err="1"/>
              <a:t>simpanan</a:t>
            </a:r>
            <a:r>
              <a:rPr lang="en-ID" sz="1300" dirty="0"/>
              <a:t> </a:t>
            </a:r>
            <a:r>
              <a:rPr lang="en-ID" sz="1300" dirty="0" err="1"/>
              <a:t>lainnya</a:t>
            </a:r>
            <a:r>
              <a:rPr lang="en-ID" sz="1300" dirty="0"/>
              <a:t>, </a:t>
            </a:r>
            <a:r>
              <a:rPr lang="en-ID" sz="1300" dirty="0" err="1"/>
              <a:t>keuangan</a:t>
            </a:r>
            <a:r>
              <a:rPr lang="en-ID" sz="1300" dirty="0"/>
              <a:t> </a:t>
            </a:r>
            <a:r>
              <a:rPr lang="en-ID" sz="1300" dirty="0" err="1"/>
              <a:t>dapat</a:t>
            </a:r>
            <a:r>
              <a:rPr lang="en-ID" sz="1300" dirty="0"/>
              <a:t> </a:t>
            </a:r>
            <a:r>
              <a:rPr lang="en-ID" sz="1300" dirty="0" err="1"/>
              <a:t>dilakukan</a:t>
            </a:r>
            <a:r>
              <a:rPr lang="en-ID" sz="1300" dirty="0"/>
              <a:t> </a:t>
            </a:r>
            <a:r>
              <a:rPr lang="en-ID" sz="1300" dirty="0" err="1"/>
              <a:t>lebih</a:t>
            </a:r>
            <a:r>
              <a:rPr lang="en-ID" sz="1300" dirty="0"/>
              <a:t> </a:t>
            </a:r>
            <a:r>
              <a:rPr lang="en-ID" sz="1300" dirty="0" err="1"/>
              <a:t>terencana</a:t>
            </a:r>
            <a:r>
              <a:rPr lang="en-ID" sz="1300" dirty="0"/>
              <a:t>, dana </a:t>
            </a:r>
            <a:r>
              <a:rPr lang="en-ID" sz="1300" dirty="0" err="1"/>
              <a:t>akan</a:t>
            </a:r>
            <a:r>
              <a:rPr lang="en-ID" sz="1300" dirty="0"/>
              <a:t> </a:t>
            </a:r>
            <a:r>
              <a:rPr lang="en-ID" sz="1300" dirty="0" err="1"/>
              <a:t>dijamin</a:t>
            </a:r>
            <a:r>
              <a:rPr lang="en-ID" sz="1300" dirty="0"/>
              <a:t> oleh </a:t>
            </a:r>
            <a:r>
              <a:rPr lang="en-ID" sz="1300" dirty="0" err="1"/>
              <a:t>lembaga</a:t>
            </a:r>
            <a:r>
              <a:rPr lang="en-ID" sz="1300" dirty="0"/>
              <a:t> </a:t>
            </a:r>
            <a:r>
              <a:rPr lang="en-ID" sz="1300" dirty="0" err="1"/>
              <a:t>penjamin</a:t>
            </a:r>
            <a:r>
              <a:rPr lang="en-ID" sz="1300" dirty="0"/>
              <a:t> </a:t>
            </a:r>
            <a:r>
              <a:rPr lang="en-ID" sz="1300" dirty="0" err="1"/>
              <a:t>simpan</a:t>
            </a:r>
            <a:r>
              <a:rPr lang="en-ID" sz="1300" dirty="0"/>
              <a:t> </a:t>
            </a:r>
            <a:r>
              <a:rPr lang="en-ID" sz="1300" dirty="0" err="1"/>
              <a:t>pinjam</a:t>
            </a:r>
            <a:r>
              <a:rPr lang="en-ID" sz="1300" dirty="0"/>
              <a:t>.</a:t>
            </a:r>
            <a:endParaRPr sz="1300" dirty="0"/>
          </a:p>
        </p:txBody>
      </p:sp>
      <p:sp>
        <p:nvSpPr>
          <p:cNvPr id="1053" name="Google Shape;1053;p71"/>
          <p:cNvSpPr/>
          <p:nvPr/>
        </p:nvSpPr>
        <p:spPr>
          <a:xfrm flipH="1">
            <a:off x="8653460" y="4744996"/>
            <a:ext cx="490552" cy="377379"/>
          </a:xfrm>
          <a:custGeom>
            <a:avLst/>
            <a:gdLst/>
            <a:ahLst/>
            <a:cxnLst/>
            <a:rect l="l" t="t" r="r" b="b"/>
            <a:pathLst>
              <a:path w="73795" h="56770" extrusionOk="0">
                <a:moveTo>
                  <a:pt x="29956" y="0"/>
                </a:moveTo>
                <a:cubicBezTo>
                  <a:pt x="23283" y="0"/>
                  <a:pt x="16241" y="1492"/>
                  <a:pt x="9169" y="5295"/>
                </a:cubicBezTo>
                <a:cubicBezTo>
                  <a:pt x="1" y="10219"/>
                  <a:pt x="1200" y="20947"/>
                  <a:pt x="9063" y="23951"/>
                </a:cubicBezTo>
                <a:cubicBezTo>
                  <a:pt x="21373" y="28652"/>
                  <a:pt x="26265" y="32461"/>
                  <a:pt x="31953" y="40133"/>
                </a:cubicBezTo>
                <a:cubicBezTo>
                  <a:pt x="38861" y="49451"/>
                  <a:pt x="42076" y="56327"/>
                  <a:pt x="52592" y="56762"/>
                </a:cubicBezTo>
                <a:cubicBezTo>
                  <a:pt x="52717" y="56767"/>
                  <a:pt x="52843" y="56770"/>
                  <a:pt x="52969" y="56770"/>
                </a:cubicBezTo>
                <a:cubicBezTo>
                  <a:pt x="61326" y="56770"/>
                  <a:pt x="73795" y="45763"/>
                  <a:pt x="68903" y="28609"/>
                </a:cubicBezTo>
                <a:cubicBezTo>
                  <a:pt x="64467" y="13020"/>
                  <a:pt x="51446" y="3820"/>
                  <a:pt x="41270" y="1379"/>
                </a:cubicBezTo>
                <a:cubicBezTo>
                  <a:pt x="37672" y="515"/>
                  <a:pt x="33878" y="0"/>
                  <a:pt x="29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4" name="Google Shape;1054;p71"/>
          <p:cNvGrpSpPr/>
          <p:nvPr/>
        </p:nvGrpSpPr>
        <p:grpSpPr>
          <a:xfrm>
            <a:off x="815326" y="667552"/>
            <a:ext cx="264813" cy="352693"/>
            <a:chOff x="6703732" y="3346936"/>
            <a:chExt cx="264813" cy="352693"/>
          </a:xfrm>
        </p:grpSpPr>
        <p:sp>
          <p:nvSpPr>
            <p:cNvPr id="1055" name="Google Shape;1055;p71"/>
            <p:cNvSpPr/>
            <p:nvPr/>
          </p:nvSpPr>
          <p:spPr>
            <a:xfrm>
              <a:off x="6797283" y="3468777"/>
              <a:ext cx="10581" cy="15872"/>
            </a:xfrm>
            <a:custGeom>
              <a:avLst/>
              <a:gdLst/>
              <a:ahLst/>
              <a:cxnLst/>
              <a:rect l="l" t="t" r="r" b="b"/>
              <a:pathLst>
                <a:path w="334" h="501" extrusionOk="0">
                  <a:moveTo>
                    <a:pt x="167" y="0"/>
                  </a:moveTo>
                  <a:cubicBezTo>
                    <a:pt x="84" y="0"/>
                    <a:pt x="0" y="72"/>
                    <a:pt x="0" y="167"/>
                  </a:cubicBezTo>
                  <a:lnTo>
                    <a:pt x="0" y="345"/>
                  </a:lnTo>
                  <a:cubicBezTo>
                    <a:pt x="0" y="429"/>
                    <a:pt x="84" y="500"/>
                    <a:pt x="167" y="500"/>
                  </a:cubicBezTo>
                  <a:cubicBezTo>
                    <a:pt x="262" y="500"/>
                    <a:pt x="334" y="429"/>
                    <a:pt x="334" y="345"/>
                  </a:cubicBezTo>
                  <a:lnTo>
                    <a:pt x="334" y="167"/>
                  </a:lnTo>
                  <a:cubicBezTo>
                    <a:pt x="334" y="72"/>
                    <a:pt x="26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1"/>
            <p:cNvSpPr/>
            <p:nvPr/>
          </p:nvSpPr>
          <p:spPr>
            <a:xfrm>
              <a:off x="6863272" y="3468777"/>
              <a:ext cx="10613" cy="15872"/>
            </a:xfrm>
            <a:custGeom>
              <a:avLst/>
              <a:gdLst/>
              <a:ahLst/>
              <a:cxnLst/>
              <a:rect l="l" t="t" r="r" b="b"/>
              <a:pathLst>
                <a:path w="335" h="501" extrusionOk="0">
                  <a:moveTo>
                    <a:pt x="167" y="0"/>
                  </a:moveTo>
                  <a:cubicBezTo>
                    <a:pt x="84" y="0"/>
                    <a:pt x="1" y="72"/>
                    <a:pt x="1" y="167"/>
                  </a:cubicBezTo>
                  <a:lnTo>
                    <a:pt x="1" y="345"/>
                  </a:lnTo>
                  <a:cubicBezTo>
                    <a:pt x="1" y="429"/>
                    <a:pt x="84" y="500"/>
                    <a:pt x="167" y="500"/>
                  </a:cubicBezTo>
                  <a:cubicBezTo>
                    <a:pt x="263" y="500"/>
                    <a:pt x="334" y="429"/>
                    <a:pt x="334" y="345"/>
                  </a:cubicBezTo>
                  <a:lnTo>
                    <a:pt x="334" y="167"/>
                  </a:lnTo>
                  <a:cubicBezTo>
                    <a:pt x="334" y="72"/>
                    <a:pt x="26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1"/>
            <p:cNvSpPr/>
            <p:nvPr/>
          </p:nvSpPr>
          <p:spPr>
            <a:xfrm>
              <a:off x="6814231" y="3507712"/>
              <a:ext cx="43433" cy="15777"/>
            </a:xfrm>
            <a:custGeom>
              <a:avLst/>
              <a:gdLst/>
              <a:ahLst/>
              <a:cxnLst/>
              <a:rect l="l" t="t" r="r" b="b"/>
              <a:pathLst>
                <a:path w="1371" h="498" extrusionOk="0">
                  <a:moveTo>
                    <a:pt x="174" y="0"/>
                  </a:moveTo>
                  <a:cubicBezTo>
                    <a:pt x="132" y="0"/>
                    <a:pt x="90" y="15"/>
                    <a:pt x="60" y="45"/>
                  </a:cubicBezTo>
                  <a:cubicBezTo>
                    <a:pt x="1" y="105"/>
                    <a:pt x="1" y="212"/>
                    <a:pt x="60" y="271"/>
                  </a:cubicBezTo>
                  <a:cubicBezTo>
                    <a:pt x="203" y="402"/>
                    <a:pt x="441" y="497"/>
                    <a:pt x="703" y="497"/>
                  </a:cubicBezTo>
                  <a:cubicBezTo>
                    <a:pt x="953" y="497"/>
                    <a:pt x="1192" y="402"/>
                    <a:pt x="1346" y="271"/>
                  </a:cubicBezTo>
                  <a:cubicBezTo>
                    <a:pt x="1370" y="212"/>
                    <a:pt x="1370" y="105"/>
                    <a:pt x="1311" y="45"/>
                  </a:cubicBezTo>
                  <a:cubicBezTo>
                    <a:pt x="1281" y="15"/>
                    <a:pt x="1242" y="0"/>
                    <a:pt x="1203" y="0"/>
                  </a:cubicBezTo>
                  <a:cubicBezTo>
                    <a:pt x="1165" y="0"/>
                    <a:pt x="1126" y="15"/>
                    <a:pt x="1096" y="45"/>
                  </a:cubicBezTo>
                  <a:cubicBezTo>
                    <a:pt x="1037" y="105"/>
                    <a:pt x="882" y="188"/>
                    <a:pt x="692" y="188"/>
                  </a:cubicBezTo>
                  <a:cubicBezTo>
                    <a:pt x="477" y="188"/>
                    <a:pt x="346" y="105"/>
                    <a:pt x="287" y="45"/>
                  </a:cubicBezTo>
                  <a:cubicBezTo>
                    <a:pt x="257" y="15"/>
                    <a:pt x="21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1"/>
            <p:cNvSpPr/>
            <p:nvPr/>
          </p:nvSpPr>
          <p:spPr>
            <a:xfrm>
              <a:off x="6902143" y="3489876"/>
              <a:ext cx="32" cy="412"/>
            </a:xfrm>
            <a:custGeom>
              <a:avLst/>
              <a:gdLst/>
              <a:ahLst/>
              <a:cxnLst/>
              <a:rect l="l" t="t" r="r" b="b"/>
              <a:pathLst>
                <a:path w="1" h="13" extrusionOk="0">
                  <a:moveTo>
                    <a:pt x="0" y="13"/>
                  </a:moveTo>
                  <a:cubicBezTo>
                    <a:pt x="0" y="1"/>
                    <a:pt x="0" y="13"/>
                    <a:pt x="0"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1"/>
            <p:cNvSpPr/>
            <p:nvPr/>
          </p:nvSpPr>
          <p:spPr>
            <a:xfrm>
              <a:off x="6703732" y="3346936"/>
              <a:ext cx="264813" cy="352693"/>
            </a:xfrm>
            <a:custGeom>
              <a:avLst/>
              <a:gdLst/>
              <a:ahLst/>
              <a:cxnLst/>
              <a:rect l="l" t="t" r="r" b="b"/>
              <a:pathLst>
                <a:path w="8359" h="11133" extrusionOk="0">
                  <a:moveTo>
                    <a:pt x="4120" y="346"/>
                  </a:moveTo>
                  <a:cubicBezTo>
                    <a:pt x="5668" y="346"/>
                    <a:pt x="6918" y="1596"/>
                    <a:pt x="6918" y="3144"/>
                  </a:cubicBezTo>
                  <a:lnTo>
                    <a:pt x="6918" y="8081"/>
                  </a:lnTo>
                  <a:lnTo>
                    <a:pt x="6918" y="8081"/>
                  </a:lnTo>
                  <a:lnTo>
                    <a:pt x="6049" y="7787"/>
                  </a:lnTo>
                  <a:cubicBezTo>
                    <a:pt x="6037" y="7763"/>
                    <a:pt x="6037" y="7739"/>
                    <a:pt x="6013" y="7716"/>
                  </a:cubicBezTo>
                  <a:lnTo>
                    <a:pt x="5608" y="7311"/>
                  </a:lnTo>
                  <a:cubicBezTo>
                    <a:pt x="5537" y="7239"/>
                    <a:pt x="5442" y="7204"/>
                    <a:pt x="5358" y="7204"/>
                  </a:cubicBezTo>
                  <a:lnTo>
                    <a:pt x="5358" y="6608"/>
                  </a:lnTo>
                  <a:cubicBezTo>
                    <a:pt x="5727" y="6406"/>
                    <a:pt x="6037" y="6084"/>
                    <a:pt x="6251" y="5715"/>
                  </a:cubicBezTo>
                  <a:lnTo>
                    <a:pt x="6251" y="7299"/>
                  </a:lnTo>
                  <a:cubicBezTo>
                    <a:pt x="6251" y="7382"/>
                    <a:pt x="6323" y="7466"/>
                    <a:pt x="6406" y="7466"/>
                  </a:cubicBezTo>
                  <a:cubicBezTo>
                    <a:pt x="6501" y="7466"/>
                    <a:pt x="6573" y="7382"/>
                    <a:pt x="6573" y="7299"/>
                  </a:cubicBezTo>
                  <a:lnTo>
                    <a:pt x="6573" y="4144"/>
                  </a:lnTo>
                  <a:cubicBezTo>
                    <a:pt x="6573" y="3882"/>
                    <a:pt x="6394" y="3667"/>
                    <a:pt x="6144" y="3620"/>
                  </a:cubicBezTo>
                  <a:cubicBezTo>
                    <a:pt x="5858" y="3572"/>
                    <a:pt x="5108" y="3370"/>
                    <a:pt x="4418" y="2370"/>
                  </a:cubicBezTo>
                  <a:cubicBezTo>
                    <a:pt x="4358" y="2274"/>
                    <a:pt x="4251" y="2215"/>
                    <a:pt x="4132" y="2215"/>
                  </a:cubicBezTo>
                  <a:cubicBezTo>
                    <a:pt x="4025" y="2215"/>
                    <a:pt x="3918" y="2274"/>
                    <a:pt x="3846" y="2370"/>
                  </a:cubicBezTo>
                  <a:cubicBezTo>
                    <a:pt x="3739" y="2536"/>
                    <a:pt x="3608" y="2679"/>
                    <a:pt x="3477" y="2810"/>
                  </a:cubicBezTo>
                  <a:cubicBezTo>
                    <a:pt x="3418" y="2870"/>
                    <a:pt x="3418" y="2977"/>
                    <a:pt x="3489" y="3036"/>
                  </a:cubicBezTo>
                  <a:cubicBezTo>
                    <a:pt x="3517" y="3065"/>
                    <a:pt x="3557" y="3080"/>
                    <a:pt x="3596" y="3080"/>
                  </a:cubicBezTo>
                  <a:cubicBezTo>
                    <a:pt x="3640" y="3080"/>
                    <a:pt x="3684" y="3062"/>
                    <a:pt x="3715" y="3025"/>
                  </a:cubicBezTo>
                  <a:cubicBezTo>
                    <a:pt x="3858" y="2870"/>
                    <a:pt x="3977" y="2715"/>
                    <a:pt x="4120" y="2536"/>
                  </a:cubicBezTo>
                  <a:lnTo>
                    <a:pt x="4144" y="2536"/>
                  </a:lnTo>
                  <a:cubicBezTo>
                    <a:pt x="4299" y="2739"/>
                    <a:pt x="4537" y="3036"/>
                    <a:pt x="4846" y="3322"/>
                  </a:cubicBezTo>
                  <a:cubicBezTo>
                    <a:pt x="5227" y="3656"/>
                    <a:pt x="5644" y="3858"/>
                    <a:pt x="6085" y="3929"/>
                  </a:cubicBezTo>
                  <a:cubicBezTo>
                    <a:pt x="6168" y="3953"/>
                    <a:pt x="6227" y="4037"/>
                    <a:pt x="6227" y="4120"/>
                  </a:cubicBezTo>
                  <a:lnTo>
                    <a:pt x="6227" y="4501"/>
                  </a:lnTo>
                  <a:cubicBezTo>
                    <a:pt x="6227" y="5656"/>
                    <a:pt x="5287" y="6596"/>
                    <a:pt x="4132" y="6596"/>
                  </a:cubicBezTo>
                  <a:cubicBezTo>
                    <a:pt x="2965" y="6596"/>
                    <a:pt x="2036" y="5656"/>
                    <a:pt x="2036" y="4513"/>
                  </a:cubicBezTo>
                  <a:lnTo>
                    <a:pt x="2036" y="4144"/>
                  </a:lnTo>
                  <a:cubicBezTo>
                    <a:pt x="2036" y="4048"/>
                    <a:pt x="2096" y="3965"/>
                    <a:pt x="2179" y="3953"/>
                  </a:cubicBezTo>
                  <a:cubicBezTo>
                    <a:pt x="2525" y="3894"/>
                    <a:pt x="2846" y="3751"/>
                    <a:pt x="3179" y="3537"/>
                  </a:cubicBezTo>
                  <a:cubicBezTo>
                    <a:pt x="3251" y="3489"/>
                    <a:pt x="3263" y="3382"/>
                    <a:pt x="3227" y="3310"/>
                  </a:cubicBezTo>
                  <a:cubicBezTo>
                    <a:pt x="3196" y="3264"/>
                    <a:pt x="3141" y="3238"/>
                    <a:pt x="3086" y="3238"/>
                  </a:cubicBezTo>
                  <a:cubicBezTo>
                    <a:pt x="3056" y="3238"/>
                    <a:pt x="3026" y="3246"/>
                    <a:pt x="3001" y="3263"/>
                  </a:cubicBezTo>
                  <a:cubicBezTo>
                    <a:pt x="2715" y="3453"/>
                    <a:pt x="2429" y="3572"/>
                    <a:pt x="2132" y="3632"/>
                  </a:cubicBezTo>
                  <a:cubicBezTo>
                    <a:pt x="1894" y="3679"/>
                    <a:pt x="1703" y="3894"/>
                    <a:pt x="1703" y="4156"/>
                  </a:cubicBezTo>
                  <a:lnTo>
                    <a:pt x="1703" y="7311"/>
                  </a:lnTo>
                  <a:cubicBezTo>
                    <a:pt x="1703" y="7406"/>
                    <a:pt x="1774" y="7477"/>
                    <a:pt x="1870" y="7477"/>
                  </a:cubicBezTo>
                  <a:cubicBezTo>
                    <a:pt x="1953" y="7477"/>
                    <a:pt x="2036" y="7406"/>
                    <a:pt x="2036" y="7311"/>
                  </a:cubicBezTo>
                  <a:lnTo>
                    <a:pt x="2036" y="5739"/>
                  </a:lnTo>
                  <a:cubicBezTo>
                    <a:pt x="2239" y="6108"/>
                    <a:pt x="2548" y="6418"/>
                    <a:pt x="2929" y="6632"/>
                  </a:cubicBezTo>
                  <a:lnTo>
                    <a:pt x="2929" y="7227"/>
                  </a:lnTo>
                  <a:cubicBezTo>
                    <a:pt x="2834" y="7227"/>
                    <a:pt x="2751" y="7251"/>
                    <a:pt x="2667" y="7323"/>
                  </a:cubicBezTo>
                  <a:lnTo>
                    <a:pt x="2275" y="7728"/>
                  </a:lnTo>
                  <a:cubicBezTo>
                    <a:pt x="2251" y="7739"/>
                    <a:pt x="2239" y="7775"/>
                    <a:pt x="2227" y="7799"/>
                  </a:cubicBezTo>
                  <a:lnTo>
                    <a:pt x="1322" y="8120"/>
                  </a:lnTo>
                  <a:lnTo>
                    <a:pt x="1322" y="3144"/>
                  </a:lnTo>
                  <a:cubicBezTo>
                    <a:pt x="1322" y="1596"/>
                    <a:pt x="2572" y="346"/>
                    <a:pt x="4120" y="346"/>
                  </a:cubicBezTo>
                  <a:close/>
                  <a:moveTo>
                    <a:pt x="5037" y="6787"/>
                  </a:moveTo>
                  <a:lnTo>
                    <a:pt x="5037" y="7418"/>
                  </a:lnTo>
                  <a:lnTo>
                    <a:pt x="4168" y="8299"/>
                  </a:lnTo>
                  <a:lnTo>
                    <a:pt x="3287" y="7418"/>
                  </a:lnTo>
                  <a:lnTo>
                    <a:pt x="3287" y="6787"/>
                  </a:lnTo>
                  <a:cubicBezTo>
                    <a:pt x="3548" y="6894"/>
                    <a:pt x="3846" y="6954"/>
                    <a:pt x="4168" y="6954"/>
                  </a:cubicBezTo>
                  <a:cubicBezTo>
                    <a:pt x="4477" y="6954"/>
                    <a:pt x="4775" y="6894"/>
                    <a:pt x="5037" y="6787"/>
                  </a:cubicBezTo>
                  <a:close/>
                  <a:moveTo>
                    <a:pt x="2953" y="7549"/>
                  </a:moveTo>
                  <a:lnTo>
                    <a:pt x="3929" y="8513"/>
                  </a:lnTo>
                  <a:lnTo>
                    <a:pt x="3191" y="9132"/>
                  </a:lnTo>
                  <a:lnTo>
                    <a:pt x="3167" y="9132"/>
                  </a:lnTo>
                  <a:lnTo>
                    <a:pt x="2620" y="7882"/>
                  </a:lnTo>
                  <a:lnTo>
                    <a:pt x="2941" y="7549"/>
                  </a:lnTo>
                  <a:close/>
                  <a:moveTo>
                    <a:pt x="5346" y="7561"/>
                  </a:moveTo>
                  <a:lnTo>
                    <a:pt x="5680" y="7894"/>
                  </a:lnTo>
                  <a:lnTo>
                    <a:pt x="5644" y="7966"/>
                  </a:lnTo>
                  <a:cubicBezTo>
                    <a:pt x="5620" y="8061"/>
                    <a:pt x="5644" y="8144"/>
                    <a:pt x="5739" y="8168"/>
                  </a:cubicBezTo>
                  <a:cubicBezTo>
                    <a:pt x="5759" y="8178"/>
                    <a:pt x="5782" y="8183"/>
                    <a:pt x="5804" y="8183"/>
                  </a:cubicBezTo>
                  <a:cubicBezTo>
                    <a:pt x="5860" y="8183"/>
                    <a:pt x="5916" y="8155"/>
                    <a:pt x="5942" y="8120"/>
                  </a:cubicBezTo>
                  <a:lnTo>
                    <a:pt x="6180" y="8192"/>
                  </a:lnTo>
                  <a:lnTo>
                    <a:pt x="6168" y="8359"/>
                  </a:lnTo>
                  <a:cubicBezTo>
                    <a:pt x="6037" y="9347"/>
                    <a:pt x="5180" y="10109"/>
                    <a:pt x="4168" y="10109"/>
                  </a:cubicBezTo>
                  <a:cubicBezTo>
                    <a:pt x="3156" y="10109"/>
                    <a:pt x="2286" y="9347"/>
                    <a:pt x="2155" y="8359"/>
                  </a:cubicBezTo>
                  <a:lnTo>
                    <a:pt x="2120" y="8168"/>
                  </a:lnTo>
                  <a:lnTo>
                    <a:pt x="2346" y="8097"/>
                  </a:lnTo>
                  <a:lnTo>
                    <a:pt x="2870" y="9263"/>
                  </a:lnTo>
                  <a:cubicBezTo>
                    <a:pt x="2917" y="9359"/>
                    <a:pt x="3001" y="9418"/>
                    <a:pt x="3108" y="9454"/>
                  </a:cubicBezTo>
                  <a:cubicBezTo>
                    <a:pt x="3132" y="9454"/>
                    <a:pt x="3156" y="9466"/>
                    <a:pt x="3179" y="9466"/>
                  </a:cubicBezTo>
                  <a:cubicBezTo>
                    <a:pt x="3251" y="9466"/>
                    <a:pt x="3334" y="9442"/>
                    <a:pt x="3394" y="9394"/>
                  </a:cubicBezTo>
                  <a:lnTo>
                    <a:pt x="4144" y="8751"/>
                  </a:lnTo>
                  <a:lnTo>
                    <a:pt x="4906" y="9394"/>
                  </a:lnTo>
                  <a:cubicBezTo>
                    <a:pt x="4965" y="9442"/>
                    <a:pt x="5037" y="9466"/>
                    <a:pt x="5120" y="9466"/>
                  </a:cubicBezTo>
                  <a:cubicBezTo>
                    <a:pt x="5144" y="9466"/>
                    <a:pt x="5156" y="9466"/>
                    <a:pt x="5192" y="9454"/>
                  </a:cubicBezTo>
                  <a:cubicBezTo>
                    <a:pt x="5299" y="9418"/>
                    <a:pt x="5382" y="9359"/>
                    <a:pt x="5430" y="9263"/>
                  </a:cubicBezTo>
                  <a:lnTo>
                    <a:pt x="5680" y="8704"/>
                  </a:lnTo>
                  <a:cubicBezTo>
                    <a:pt x="5715" y="8620"/>
                    <a:pt x="5680" y="8525"/>
                    <a:pt x="5596" y="8501"/>
                  </a:cubicBezTo>
                  <a:cubicBezTo>
                    <a:pt x="5571" y="8492"/>
                    <a:pt x="5547" y="8488"/>
                    <a:pt x="5525" y="8488"/>
                  </a:cubicBezTo>
                  <a:cubicBezTo>
                    <a:pt x="5461" y="8488"/>
                    <a:pt x="5408" y="8523"/>
                    <a:pt x="5382" y="8585"/>
                  </a:cubicBezTo>
                  <a:lnTo>
                    <a:pt x="5132" y="9144"/>
                  </a:lnTo>
                  <a:lnTo>
                    <a:pt x="5096" y="9144"/>
                  </a:lnTo>
                  <a:lnTo>
                    <a:pt x="4370" y="8525"/>
                  </a:lnTo>
                  <a:lnTo>
                    <a:pt x="5334" y="7561"/>
                  </a:lnTo>
                  <a:close/>
                  <a:moveTo>
                    <a:pt x="4168" y="0"/>
                  </a:moveTo>
                  <a:cubicBezTo>
                    <a:pt x="2441" y="0"/>
                    <a:pt x="1036" y="1405"/>
                    <a:pt x="1036" y="3132"/>
                  </a:cubicBezTo>
                  <a:lnTo>
                    <a:pt x="1036" y="8216"/>
                  </a:lnTo>
                  <a:lnTo>
                    <a:pt x="798" y="8311"/>
                  </a:lnTo>
                  <a:cubicBezTo>
                    <a:pt x="322" y="8478"/>
                    <a:pt x="0" y="8930"/>
                    <a:pt x="0" y="9454"/>
                  </a:cubicBezTo>
                  <a:lnTo>
                    <a:pt x="0" y="10978"/>
                  </a:lnTo>
                  <a:cubicBezTo>
                    <a:pt x="0" y="11061"/>
                    <a:pt x="72" y="11133"/>
                    <a:pt x="155" y="11133"/>
                  </a:cubicBezTo>
                  <a:cubicBezTo>
                    <a:pt x="250" y="11133"/>
                    <a:pt x="322" y="11061"/>
                    <a:pt x="322" y="10978"/>
                  </a:cubicBezTo>
                  <a:lnTo>
                    <a:pt x="322" y="9454"/>
                  </a:lnTo>
                  <a:cubicBezTo>
                    <a:pt x="322" y="9347"/>
                    <a:pt x="334" y="9252"/>
                    <a:pt x="381" y="9144"/>
                  </a:cubicBezTo>
                  <a:lnTo>
                    <a:pt x="1203" y="9847"/>
                  </a:lnTo>
                  <a:cubicBezTo>
                    <a:pt x="1322" y="9942"/>
                    <a:pt x="1393" y="10097"/>
                    <a:pt x="1393" y="10240"/>
                  </a:cubicBezTo>
                  <a:lnTo>
                    <a:pt x="1393" y="10978"/>
                  </a:lnTo>
                  <a:cubicBezTo>
                    <a:pt x="1393" y="11061"/>
                    <a:pt x="1465" y="11133"/>
                    <a:pt x="1560" y="11133"/>
                  </a:cubicBezTo>
                  <a:cubicBezTo>
                    <a:pt x="1643" y="11133"/>
                    <a:pt x="1715" y="11061"/>
                    <a:pt x="1715" y="10978"/>
                  </a:cubicBezTo>
                  <a:lnTo>
                    <a:pt x="1715" y="10240"/>
                  </a:lnTo>
                  <a:cubicBezTo>
                    <a:pt x="1715" y="9990"/>
                    <a:pt x="1620" y="9752"/>
                    <a:pt x="1417" y="9585"/>
                  </a:cubicBezTo>
                  <a:lnTo>
                    <a:pt x="560" y="8847"/>
                  </a:lnTo>
                  <a:cubicBezTo>
                    <a:pt x="643" y="8740"/>
                    <a:pt x="786" y="8656"/>
                    <a:pt x="917" y="8609"/>
                  </a:cubicBezTo>
                  <a:lnTo>
                    <a:pt x="1822" y="8275"/>
                  </a:lnTo>
                  <a:lnTo>
                    <a:pt x="1834" y="8382"/>
                  </a:lnTo>
                  <a:cubicBezTo>
                    <a:pt x="1917" y="8954"/>
                    <a:pt x="2191" y="9466"/>
                    <a:pt x="2632" y="9847"/>
                  </a:cubicBezTo>
                  <a:cubicBezTo>
                    <a:pt x="3060" y="10216"/>
                    <a:pt x="3608" y="10418"/>
                    <a:pt x="4180" y="10418"/>
                  </a:cubicBezTo>
                  <a:cubicBezTo>
                    <a:pt x="4739" y="10418"/>
                    <a:pt x="5287" y="10216"/>
                    <a:pt x="5727" y="9847"/>
                  </a:cubicBezTo>
                  <a:cubicBezTo>
                    <a:pt x="6156" y="9466"/>
                    <a:pt x="6430" y="8954"/>
                    <a:pt x="6513" y="8382"/>
                  </a:cubicBezTo>
                  <a:lnTo>
                    <a:pt x="6525" y="8275"/>
                  </a:lnTo>
                  <a:lnTo>
                    <a:pt x="7430" y="8609"/>
                  </a:lnTo>
                  <a:cubicBezTo>
                    <a:pt x="7573" y="8656"/>
                    <a:pt x="7704" y="8740"/>
                    <a:pt x="7787" y="8847"/>
                  </a:cubicBezTo>
                  <a:lnTo>
                    <a:pt x="6930" y="9585"/>
                  </a:lnTo>
                  <a:cubicBezTo>
                    <a:pt x="6739" y="9752"/>
                    <a:pt x="6632" y="9990"/>
                    <a:pt x="6632" y="10240"/>
                  </a:cubicBezTo>
                  <a:lnTo>
                    <a:pt x="6632" y="10978"/>
                  </a:lnTo>
                  <a:cubicBezTo>
                    <a:pt x="6632" y="11061"/>
                    <a:pt x="6704" y="11133"/>
                    <a:pt x="6799" y="11133"/>
                  </a:cubicBezTo>
                  <a:cubicBezTo>
                    <a:pt x="6882" y="11133"/>
                    <a:pt x="6954" y="11061"/>
                    <a:pt x="6954" y="10978"/>
                  </a:cubicBezTo>
                  <a:lnTo>
                    <a:pt x="6954" y="10240"/>
                  </a:lnTo>
                  <a:cubicBezTo>
                    <a:pt x="6954" y="10097"/>
                    <a:pt x="7037" y="9942"/>
                    <a:pt x="7156" y="9847"/>
                  </a:cubicBezTo>
                  <a:lnTo>
                    <a:pt x="7966" y="9144"/>
                  </a:lnTo>
                  <a:cubicBezTo>
                    <a:pt x="8001" y="9252"/>
                    <a:pt x="8025" y="9347"/>
                    <a:pt x="8025" y="9454"/>
                  </a:cubicBezTo>
                  <a:lnTo>
                    <a:pt x="8025" y="10978"/>
                  </a:lnTo>
                  <a:cubicBezTo>
                    <a:pt x="8025" y="11061"/>
                    <a:pt x="8109" y="11133"/>
                    <a:pt x="8192" y="11133"/>
                  </a:cubicBezTo>
                  <a:cubicBezTo>
                    <a:pt x="8287" y="11133"/>
                    <a:pt x="8359" y="11061"/>
                    <a:pt x="8359" y="10978"/>
                  </a:cubicBezTo>
                  <a:lnTo>
                    <a:pt x="8359" y="9454"/>
                  </a:lnTo>
                  <a:cubicBezTo>
                    <a:pt x="8335" y="8930"/>
                    <a:pt x="8001" y="8478"/>
                    <a:pt x="7525" y="8311"/>
                  </a:cubicBezTo>
                  <a:lnTo>
                    <a:pt x="7287" y="8216"/>
                  </a:lnTo>
                  <a:lnTo>
                    <a:pt x="7287" y="3132"/>
                  </a:lnTo>
                  <a:cubicBezTo>
                    <a:pt x="7287" y="1405"/>
                    <a:pt x="5894" y="0"/>
                    <a:pt x="4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71"/>
          <p:cNvGrpSpPr/>
          <p:nvPr/>
        </p:nvGrpSpPr>
        <p:grpSpPr>
          <a:xfrm>
            <a:off x="825881" y="1952120"/>
            <a:ext cx="278404" cy="355260"/>
            <a:chOff x="8047661" y="1501037"/>
            <a:chExt cx="278404" cy="355260"/>
          </a:xfrm>
        </p:grpSpPr>
        <p:sp>
          <p:nvSpPr>
            <p:cNvPr id="1061" name="Google Shape;1061;p71"/>
            <p:cNvSpPr/>
            <p:nvPr/>
          </p:nvSpPr>
          <p:spPr>
            <a:xfrm>
              <a:off x="8147611" y="1622815"/>
              <a:ext cx="10581" cy="16220"/>
            </a:xfrm>
            <a:custGeom>
              <a:avLst/>
              <a:gdLst/>
              <a:ahLst/>
              <a:cxnLst/>
              <a:rect l="l" t="t" r="r" b="b"/>
              <a:pathLst>
                <a:path w="334" h="512" extrusionOk="0">
                  <a:moveTo>
                    <a:pt x="167" y="0"/>
                  </a:moveTo>
                  <a:cubicBezTo>
                    <a:pt x="84" y="0"/>
                    <a:pt x="1" y="71"/>
                    <a:pt x="1" y="167"/>
                  </a:cubicBezTo>
                  <a:lnTo>
                    <a:pt x="1" y="345"/>
                  </a:lnTo>
                  <a:cubicBezTo>
                    <a:pt x="1" y="429"/>
                    <a:pt x="84" y="512"/>
                    <a:pt x="167" y="512"/>
                  </a:cubicBezTo>
                  <a:cubicBezTo>
                    <a:pt x="251" y="512"/>
                    <a:pt x="334" y="429"/>
                    <a:pt x="334" y="345"/>
                  </a:cubicBezTo>
                  <a:lnTo>
                    <a:pt x="334" y="167"/>
                  </a:lnTo>
                  <a:cubicBezTo>
                    <a:pt x="334" y="71"/>
                    <a:pt x="26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1"/>
            <p:cNvSpPr/>
            <p:nvPr/>
          </p:nvSpPr>
          <p:spPr>
            <a:xfrm>
              <a:off x="8214741" y="1622815"/>
              <a:ext cx="10233" cy="16220"/>
            </a:xfrm>
            <a:custGeom>
              <a:avLst/>
              <a:gdLst/>
              <a:ahLst/>
              <a:cxnLst/>
              <a:rect l="l" t="t" r="r" b="b"/>
              <a:pathLst>
                <a:path w="323" h="512" extrusionOk="0">
                  <a:moveTo>
                    <a:pt x="168" y="0"/>
                  </a:moveTo>
                  <a:cubicBezTo>
                    <a:pt x="72" y="0"/>
                    <a:pt x="1" y="71"/>
                    <a:pt x="1" y="167"/>
                  </a:cubicBezTo>
                  <a:lnTo>
                    <a:pt x="1" y="345"/>
                  </a:lnTo>
                  <a:cubicBezTo>
                    <a:pt x="1" y="429"/>
                    <a:pt x="72" y="512"/>
                    <a:pt x="168" y="512"/>
                  </a:cubicBezTo>
                  <a:cubicBezTo>
                    <a:pt x="251" y="512"/>
                    <a:pt x="322" y="429"/>
                    <a:pt x="322" y="345"/>
                  </a:cubicBezTo>
                  <a:lnTo>
                    <a:pt x="322" y="167"/>
                  </a:lnTo>
                  <a:cubicBezTo>
                    <a:pt x="322" y="71"/>
                    <a:pt x="251"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1"/>
            <p:cNvSpPr/>
            <p:nvPr/>
          </p:nvSpPr>
          <p:spPr>
            <a:xfrm>
              <a:off x="8163451" y="1661370"/>
              <a:ext cx="45302" cy="16157"/>
            </a:xfrm>
            <a:custGeom>
              <a:avLst/>
              <a:gdLst/>
              <a:ahLst/>
              <a:cxnLst/>
              <a:rect l="l" t="t" r="r" b="b"/>
              <a:pathLst>
                <a:path w="1430" h="510" extrusionOk="0">
                  <a:moveTo>
                    <a:pt x="184" y="0"/>
                  </a:moveTo>
                  <a:cubicBezTo>
                    <a:pt x="141" y="0"/>
                    <a:pt x="96" y="15"/>
                    <a:pt x="60" y="45"/>
                  </a:cubicBezTo>
                  <a:cubicBezTo>
                    <a:pt x="1" y="105"/>
                    <a:pt x="1" y="212"/>
                    <a:pt x="60" y="283"/>
                  </a:cubicBezTo>
                  <a:cubicBezTo>
                    <a:pt x="203" y="426"/>
                    <a:pt x="441" y="509"/>
                    <a:pt x="691" y="509"/>
                  </a:cubicBezTo>
                  <a:cubicBezTo>
                    <a:pt x="965" y="509"/>
                    <a:pt x="1203" y="426"/>
                    <a:pt x="1334" y="283"/>
                  </a:cubicBezTo>
                  <a:cubicBezTo>
                    <a:pt x="1429" y="224"/>
                    <a:pt x="1429" y="128"/>
                    <a:pt x="1370" y="45"/>
                  </a:cubicBezTo>
                  <a:cubicBezTo>
                    <a:pt x="1340" y="15"/>
                    <a:pt x="1298" y="0"/>
                    <a:pt x="1255" y="0"/>
                  </a:cubicBezTo>
                  <a:cubicBezTo>
                    <a:pt x="1212" y="0"/>
                    <a:pt x="1167" y="15"/>
                    <a:pt x="1132" y="45"/>
                  </a:cubicBezTo>
                  <a:cubicBezTo>
                    <a:pt x="1072" y="105"/>
                    <a:pt x="917" y="188"/>
                    <a:pt x="715" y="188"/>
                  </a:cubicBezTo>
                  <a:cubicBezTo>
                    <a:pt x="501" y="188"/>
                    <a:pt x="358" y="105"/>
                    <a:pt x="298" y="45"/>
                  </a:cubicBezTo>
                  <a:cubicBezTo>
                    <a:pt x="269" y="15"/>
                    <a:pt x="227"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1"/>
            <p:cNvSpPr/>
            <p:nvPr/>
          </p:nvSpPr>
          <p:spPr>
            <a:xfrm>
              <a:off x="8047661" y="1501037"/>
              <a:ext cx="278404" cy="355260"/>
            </a:xfrm>
            <a:custGeom>
              <a:avLst/>
              <a:gdLst/>
              <a:ahLst/>
              <a:cxnLst/>
              <a:rect l="l" t="t" r="r" b="b"/>
              <a:pathLst>
                <a:path w="8788" h="11214" extrusionOk="0">
                  <a:moveTo>
                    <a:pt x="5358" y="344"/>
                  </a:moveTo>
                  <a:lnTo>
                    <a:pt x="5823" y="808"/>
                  </a:lnTo>
                  <a:cubicBezTo>
                    <a:pt x="5858" y="844"/>
                    <a:pt x="5894" y="856"/>
                    <a:pt x="5942" y="856"/>
                  </a:cubicBezTo>
                  <a:lnTo>
                    <a:pt x="6751" y="856"/>
                  </a:lnTo>
                  <a:lnTo>
                    <a:pt x="6477" y="1510"/>
                  </a:lnTo>
                  <a:cubicBezTo>
                    <a:pt x="6465" y="1558"/>
                    <a:pt x="6465" y="1618"/>
                    <a:pt x="6489" y="1653"/>
                  </a:cubicBezTo>
                  <a:cubicBezTo>
                    <a:pt x="6525" y="1701"/>
                    <a:pt x="6573" y="1737"/>
                    <a:pt x="6632" y="1737"/>
                  </a:cubicBezTo>
                  <a:lnTo>
                    <a:pt x="7287" y="1737"/>
                  </a:lnTo>
                  <a:lnTo>
                    <a:pt x="7001" y="2570"/>
                  </a:lnTo>
                  <a:cubicBezTo>
                    <a:pt x="6989" y="2630"/>
                    <a:pt x="7001" y="2689"/>
                    <a:pt x="7049" y="2725"/>
                  </a:cubicBezTo>
                  <a:lnTo>
                    <a:pt x="7311" y="2999"/>
                  </a:lnTo>
                  <a:lnTo>
                    <a:pt x="7025" y="3677"/>
                  </a:lnTo>
                  <a:cubicBezTo>
                    <a:pt x="6989" y="3665"/>
                    <a:pt x="6942" y="3665"/>
                    <a:pt x="6882" y="3665"/>
                  </a:cubicBezTo>
                  <a:lnTo>
                    <a:pt x="6608" y="3665"/>
                  </a:lnTo>
                  <a:cubicBezTo>
                    <a:pt x="6513" y="3665"/>
                    <a:pt x="6418" y="3582"/>
                    <a:pt x="6418" y="3475"/>
                  </a:cubicBezTo>
                  <a:lnTo>
                    <a:pt x="6418" y="3118"/>
                  </a:lnTo>
                  <a:cubicBezTo>
                    <a:pt x="6418" y="3058"/>
                    <a:pt x="6394" y="3011"/>
                    <a:pt x="6346" y="2987"/>
                  </a:cubicBezTo>
                  <a:lnTo>
                    <a:pt x="5287" y="2284"/>
                  </a:lnTo>
                  <a:cubicBezTo>
                    <a:pt x="5261" y="2265"/>
                    <a:pt x="5227" y="2256"/>
                    <a:pt x="5194" y="2256"/>
                  </a:cubicBezTo>
                  <a:cubicBezTo>
                    <a:pt x="5168" y="2256"/>
                    <a:pt x="5141" y="2262"/>
                    <a:pt x="5120" y="2272"/>
                  </a:cubicBezTo>
                  <a:cubicBezTo>
                    <a:pt x="5061" y="2296"/>
                    <a:pt x="5037" y="2356"/>
                    <a:pt x="5037" y="2415"/>
                  </a:cubicBezTo>
                  <a:lnTo>
                    <a:pt x="5037" y="2832"/>
                  </a:lnTo>
                  <a:lnTo>
                    <a:pt x="4049" y="2272"/>
                  </a:lnTo>
                  <a:cubicBezTo>
                    <a:pt x="4022" y="2255"/>
                    <a:pt x="3994" y="2247"/>
                    <a:pt x="3967" y="2247"/>
                  </a:cubicBezTo>
                  <a:cubicBezTo>
                    <a:pt x="3919" y="2247"/>
                    <a:pt x="3872" y="2270"/>
                    <a:pt x="3834" y="2308"/>
                  </a:cubicBezTo>
                  <a:lnTo>
                    <a:pt x="3560" y="2725"/>
                  </a:lnTo>
                  <a:lnTo>
                    <a:pt x="3156" y="2534"/>
                  </a:lnTo>
                  <a:cubicBezTo>
                    <a:pt x="3132" y="2521"/>
                    <a:pt x="3108" y="2515"/>
                    <a:pt x="3084" y="2515"/>
                  </a:cubicBezTo>
                  <a:cubicBezTo>
                    <a:pt x="3024" y="2515"/>
                    <a:pt x="2967" y="2554"/>
                    <a:pt x="2941" y="2606"/>
                  </a:cubicBezTo>
                  <a:cubicBezTo>
                    <a:pt x="2894" y="2701"/>
                    <a:pt x="2941" y="2784"/>
                    <a:pt x="3013" y="2832"/>
                  </a:cubicBezTo>
                  <a:lnTo>
                    <a:pt x="3537" y="3082"/>
                  </a:lnTo>
                  <a:cubicBezTo>
                    <a:pt x="3561" y="3094"/>
                    <a:pt x="3587" y="3101"/>
                    <a:pt x="3613" y="3101"/>
                  </a:cubicBezTo>
                  <a:cubicBezTo>
                    <a:pt x="3661" y="3101"/>
                    <a:pt x="3708" y="3077"/>
                    <a:pt x="3739" y="3022"/>
                  </a:cubicBezTo>
                  <a:lnTo>
                    <a:pt x="4013" y="2630"/>
                  </a:lnTo>
                  <a:lnTo>
                    <a:pt x="5108" y="3249"/>
                  </a:lnTo>
                  <a:cubicBezTo>
                    <a:pt x="5132" y="3267"/>
                    <a:pt x="5162" y="3275"/>
                    <a:pt x="5192" y="3275"/>
                  </a:cubicBezTo>
                  <a:cubicBezTo>
                    <a:pt x="5221" y="3275"/>
                    <a:pt x="5251" y="3267"/>
                    <a:pt x="5275" y="3249"/>
                  </a:cubicBezTo>
                  <a:cubicBezTo>
                    <a:pt x="5322" y="3225"/>
                    <a:pt x="5346" y="3165"/>
                    <a:pt x="5346" y="3106"/>
                  </a:cubicBezTo>
                  <a:lnTo>
                    <a:pt x="5346" y="2701"/>
                  </a:lnTo>
                  <a:lnTo>
                    <a:pt x="6073" y="3177"/>
                  </a:lnTo>
                  <a:lnTo>
                    <a:pt x="6073" y="3439"/>
                  </a:lnTo>
                  <a:cubicBezTo>
                    <a:pt x="6073" y="3725"/>
                    <a:pt x="6311" y="3963"/>
                    <a:pt x="6596" y="3963"/>
                  </a:cubicBezTo>
                  <a:lnTo>
                    <a:pt x="6870" y="3963"/>
                  </a:lnTo>
                  <a:cubicBezTo>
                    <a:pt x="6942" y="3963"/>
                    <a:pt x="7013" y="3999"/>
                    <a:pt x="7073" y="4058"/>
                  </a:cubicBezTo>
                  <a:cubicBezTo>
                    <a:pt x="7132" y="4118"/>
                    <a:pt x="7144" y="4189"/>
                    <a:pt x="7144" y="4261"/>
                  </a:cubicBezTo>
                  <a:cubicBezTo>
                    <a:pt x="7132" y="4392"/>
                    <a:pt x="7001" y="4511"/>
                    <a:pt x="6846" y="4511"/>
                  </a:cubicBezTo>
                  <a:lnTo>
                    <a:pt x="6775" y="4511"/>
                  </a:lnTo>
                  <a:lnTo>
                    <a:pt x="6775" y="4499"/>
                  </a:lnTo>
                  <a:cubicBezTo>
                    <a:pt x="6775" y="4416"/>
                    <a:pt x="6704" y="4332"/>
                    <a:pt x="6608" y="4332"/>
                  </a:cubicBezTo>
                  <a:cubicBezTo>
                    <a:pt x="6525" y="4332"/>
                    <a:pt x="6454" y="4416"/>
                    <a:pt x="6454" y="4499"/>
                  </a:cubicBezTo>
                  <a:cubicBezTo>
                    <a:pt x="6454" y="5666"/>
                    <a:pt x="5501" y="6618"/>
                    <a:pt x="4334" y="6618"/>
                  </a:cubicBezTo>
                  <a:cubicBezTo>
                    <a:pt x="4320" y="6618"/>
                    <a:pt x="4306" y="6619"/>
                    <a:pt x="4292" y="6619"/>
                  </a:cubicBezTo>
                  <a:cubicBezTo>
                    <a:pt x="3180" y="6619"/>
                    <a:pt x="2263" y="5687"/>
                    <a:pt x="2263" y="4535"/>
                  </a:cubicBezTo>
                  <a:cubicBezTo>
                    <a:pt x="2263" y="4439"/>
                    <a:pt x="2191" y="4368"/>
                    <a:pt x="2108" y="4368"/>
                  </a:cubicBezTo>
                  <a:cubicBezTo>
                    <a:pt x="2013" y="4368"/>
                    <a:pt x="1941" y="4439"/>
                    <a:pt x="1941" y="4535"/>
                  </a:cubicBezTo>
                  <a:lnTo>
                    <a:pt x="1941" y="4546"/>
                  </a:lnTo>
                  <a:lnTo>
                    <a:pt x="1834" y="4546"/>
                  </a:lnTo>
                  <a:cubicBezTo>
                    <a:pt x="1763" y="4546"/>
                    <a:pt x="1691" y="4511"/>
                    <a:pt x="1632" y="4451"/>
                  </a:cubicBezTo>
                  <a:cubicBezTo>
                    <a:pt x="1572" y="4392"/>
                    <a:pt x="1548" y="4320"/>
                    <a:pt x="1548" y="4249"/>
                  </a:cubicBezTo>
                  <a:cubicBezTo>
                    <a:pt x="1572" y="4118"/>
                    <a:pt x="1703" y="3999"/>
                    <a:pt x="1846" y="3999"/>
                  </a:cubicBezTo>
                  <a:lnTo>
                    <a:pt x="2084" y="3999"/>
                  </a:lnTo>
                  <a:cubicBezTo>
                    <a:pt x="2370" y="3999"/>
                    <a:pt x="2608" y="3761"/>
                    <a:pt x="2608" y="3475"/>
                  </a:cubicBezTo>
                  <a:lnTo>
                    <a:pt x="2608" y="2415"/>
                  </a:lnTo>
                  <a:cubicBezTo>
                    <a:pt x="2608" y="2332"/>
                    <a:pt x="2536" y="2249"/>
                    <a:pt x="2441" y="2249"/>
                  </a:cubicBezTo>
                  <a:cubicBezTo>
                    <a:pt x="2358" y="2249"/>
                    <a:pt x="2286" y="2332"/>
                    <a:pt x="2286" y="2415"/>
                  </a:cubicBezTo>
                  <a:lnTo>
                    <a:pt x="2286" y="3475"/>
                  </a:lnTo>
                  <a:cubicBezTo>
                    <a:pt x="2286" y="3582"/>
                    <a:pt x="2191" y="3665"/>
                    <a:pt x="2084" y="3665"/>
                  </a:cubicBezTo>
                  <a:lnTo>
                    <a:pt x="1846" y="3665"/>
                  </a:lnTo>
                  <a:cubicBezTo>
                    <a:pt x="1786" y="3665"/>
                    <a:pt x="1727" y="3677"/>
                    <a:pt x="1691" y="3701"/>
                  </a:cubicBezTo>
                  <a:lnTo>
                    <a:pt x="1405" y="2999"/>
                  </a:lnTo>
                  <a:lnTo>
                    <a:pt x="1667" y="2725"/>
                  </a:lnTo>
                  <a:cubicBezTo>
                    <a:pt x="1715" y="2689"/>
                    <a:pt x="1727" y="2630"/>
                    <a:pt x="1715" y="2570"/>
                  </a:cubicBezTo>
                  <a:lnTo>
                    <a:pt x="1429" y="1737"/>
                  </a:lnTo>
                  <a:lnTo>
                    <a:pt x="1905" y="1737"/>
                  </a:lnTo>
                  <a:cubicBezTo>
                    <a:pt x="2001" y="1737"/>
                    <a:pt x="2072" y="1653"/>
                    <a:pt x="2072" y="1570"/>
                  </a:cubicBezTo>
                  <a:lnTo>
                    <a:pt x="2072" y="856"/>
                  </a:lnTo>
                  <a:lnTo>
                    <a:pt x="2786" y="856"/>
                  </a:lnTo>
                  <a:cubicBezTo>
                    <a:pt x="2822" y="856"/>
                    <a:pt x="2858" y="832"/>
                    <a:pt x="2894" y="820"/>
                  </a:cubicBezTo>
                  <a:lnTo>
                    <a:pt x="3537" y="344"/>
                  </a:lnTo>
                  <a:lnTo>
                    <a:pt x="4156" y="510"/>
                  </a:lnTo>
                  <a:lnTo>
                    <a:pt x="4215" y="510"/>
                  </a:lnTo>
                  <a:lnTo>
                    <a:pt x="5358" y="344"/>
                  </a:lnTo>
                  <a:close/>
                  <a:moveTo>
                    <a:pt x="2882" y="7225"/>
                  </a:moveTo>
                  <a:lnTo>
                    <a:pt x="4096" y="7892"/>
                  </a:lnTo>
                  <a:lnTo>
                    <a:pt x="3203" y="8654"/>
                  </a:lnTo>
                  <a:lnTo>
                    <a:pt x="3191" y="8654"/>
                  </a:lnTo>
                  <a:lnTo>
                    <a:pt x="2644" y="7690"/>
                  </a:lnTo>
                  <a:lnTo>
                    <a:pt x="2858" y="7225"/>
                  </a:lnTo>
                  <a:close/>
                  <a:moveTo>
                    <a:pt x="5442" y="6737"/>
                  </a:moveTo>
                  <a:lnTo>
                    <a:pt x="5442" y="7094"/>
                  </a:lnTo>
                  <a:lnTo>
                    <a:pt x="5239" y="7190"/>
                  </a:lnTo>
                  <a:cubicBezTo>
                    <a:pt x="5168" y="7237"/>
                    <a:pt x="5144" y="7344"/>
                    <a:pt x="5180" y="7416"/>
                  </a:cubicBezTo>
                  <a:cubicBezTo>
                    <a:pt x="5212" y="7465"/>
                    <a:pt x="5273" y="7497"/>
                    <a:pt x="5331" y="7497"/>
                  </a:cubicBezTo>
                  <a:cubicBezTo>
                    <a:pt x="5357" y="7497"/>
                    <a:pt x="5383" y="7490"/>
                    <a:pt x="5406" y="7475"/>
                  </a:cubicBezTo>
                  <a:lnTo>
                    <a:pt x="5882" y="7213"/>
                  </a:lnTo>
                  <a:lnTo>
                    <a:pt x="5894" y="7213"/>
                  </a:lnTo>
                  <a:lnTo>
                    <a:pt x="6120" y="7666"/>
                  </a:lnTo>
                  <a:lnTo>
                    <a:pt x="5573" y="8654"/>
                  </a:lnTo>
                  <a:lnTo>
                    <a:pt x="5561" y="8654"/>
                  </a:lnTo>
                  <a:lnTo>
                    <a:pt x="4668" y="7892"/>
                  </a:lnTo>
                  <a:lnTo>
                    <a:pt x="4811" y="7821"/>
                  </a:lnTo>
                  <a:cubicBezTo>
                    <a:pt x="4882" y="7773"/>
                    <a:pt x="4918" y="7666"/>
                    <a:pt x="4870" y="7594"/>
                  </a:cubicBezTo>
                  <a:cubicBezTo>
                    <a:pt x="4837" y="7545"/>
                    <a:pt x="4782" y="7513"/>
                    <a:pt x="4724" y="7513"/>
                  </a:cubicBezTo>
                  <a:cubicBezTo>
                    <a:pt x="4697" y="7513"/>
                    <a:pt x="4670" y="7520"/>
                    <a:pt x="4644" y="7535"/>
                  </a:cubicBezTo>
                  <a:lnTo>
                    <a:pt x="4382" y="7690"/>
                  </a:lnTo>
                  <a:lnTo>
                    <a:pt x="3310" y="7094"/>
                  </a:lnTo>
                  <a:lnTo>
                    <a:pt x="3310" y="6737"/>
                  </a:lnTo>
                  <a:cubicBezTo>
                    <a:pt x="3632" y="6892"/>
                    <a:pt x="3989" y="6975"/>
                    <a:pt x="4382" y="6975"/>
                  </a:cubicBezTo>
                  <a:cubicBezTo>
                    <a:pt x="4763" y="6975"/>
                    <a:pt x="5120" y="6880"/>
                    <a:pt x="5442" y="6737"/>
                  </a:cubicBezTo>
                  <a:close/>
                  <a:moveTo>
                    <a:pt x="4382" y="8071"/>
                  </a:moveTo>
                  <a:lnTo>
                    <a:pt x="4572" y="8237"/>
                  </a:lnTo>
                  <a:lnTo>
                    <a:pt x="4560" y="9630"/>
                  </a:lnTo>
                  <a:lnTo>
                    <a:pt x="4203" y="9630"/>
                  </a:lnTo>
                  <a:cubicBezTo>
                    <a:pt x="4203" y="9630"/>
                    <a:pt x="4191" y="9630"/>
                    <a:pt x="4191" y="9619"/>
                  </a:cubicBezTo>
                  <a:lnTo>
                    <a:pt x="4191" y="8237"/>
                  </a:lnTo>
                  <a:lnTo>
                    <a:pt x="4382" y="8071"/>
                  </a:lnTo>
                  <a:close/>
                  <a:moveTo>
                    <a:pt x="453" y="8726"/>
                  </a:moveTo>
                  <a:lnTo>
                    <a:pt x="1393" y="9535"/>
                  </a:lnTo>
                  <a:cubicBezTo>
                    <a:pt x="1512" y="9630"/>
                    <a:pt x="1584" y="9785"/>
                    <a:pt x="1584" y="9928"/>
                  </a:cubicBezTo>
                  <a:lnTo>
                    <a:pt x="1584" y="10107"/>
                  </a:lnTo>
                  <a:lnTo>
                    <a:pt x="334" y="9833"/>
                  </a:lnTo>
                  <a:lnTo>
                    <a:pt x="334" y="9178"/>
                  </a:lnTo>
                  <a:cubicBezTo>
                    <a:pt x="334" y="9011"/>
                    <a:pt x="369" y="8857"/>
                    <a:pt x="453" y="8726"/>
                  </a:cubicBezTo>
                  <a:close/>
                  <a:moveTo>
                    <a:pt x="3504" y="0"/>
                  </a:moveTo>
                  <a:cubicBezTo>
                    <a:pt x="3468" y="0"/>
                    <a:pt x="3431" y="17"/>
                    <a:pt x="3406" y="34"/>
                  </a:cubicBezTo>
                  <a:lnTo>
                    <a:pt x="2751" y="522"/>
                  </a:lnTo>
                  <a:lnTo>
                    <a:pt x="1941" y="522"/>
                  </a:lnTo>
                  <a:cubicBezTo>
                    <a:pt x="1846" y="522"/>
                    <a:pt x="1774" y="606"/>
                    <a:pt x="1774" y="689"/>
                  </a:cubicBezTo>
                  <a:lnTo>
                    <a:pt x="1774" y="1403"/>
                  </a:lnTo>
                  <a:lnTo>
                    <a:pt x="1239" y="1403"/>
                  </a:lnTo>
                  <a:cubicBezTo>
                    <a:pt x="1179" y="1403"/>
                    <a:pt x="1131" y="1439"/>
                    <a:pt x="1108" y="1475"/>
                  </a:cubicBezTo>
                  <a:cubicBezTo>
                    <a:pt x="1072" y="1522"/>
                    <a:pt x="1060" y="1582"/>
                    <a:pt x="1072" y="1629"/>
                  </a:cubicBezTo>
                  <a:lnTo>
                    <a:pt x="1382" y="2582"/>
                  </a:lnTo>
                  <a:lnTo>
                    <a:pt x="1108" y="2868"/>
                  </a:lnTo>
                  <a:cubicBezTo>
                    <a:pt x="1060" y="2903"/>
                    <a:pt x="1048" y="2987"/>
                    <a:pt x="1072" y="3046"/>
                  </a:cubicBezTo>
                  <a:lnTo>
                    <a:pt x="1417" y="3892"/>
                  </a:lnTo>
                  <a:cubicBezTo>
                    <a:pt x="1322" y="3975"/>
                    <a:pt x="1262" y="4106"/>
                    <a:pt x="1251" y="4249"/>
                  </a:cubicBezTo>
                  <a:cubicBezTo>
                    <a:pt x="1239" y="4404"/>
                    <a:pt x="1298" y="4582"/>
                    <a:pt x="1405" y="4701"/>
                  </a:cubicBezTo>
                  <a:cubicBezTo>
                    <a:pt x="1524" y="4832"/>
                    <a:pt x="1679" y="4904"/>
                    <a:pt x="1846" y="4904"/>
                  </a:cubicBezTo>
                  <a:lnTo>
                    <a:pt x="1965" y="4904"/>
                  </a:lnTo>
                  <a:cubicBezTo>
                    <a:pt x="2060" y="5582"/>
                    <a:pt x="2441" y="6190"/>
                    <a:pt x="2989" y="6571"/>
                  </a:cubicBezTo>
                  <a:lnTo>
                    <a:pt x="2989" y="6940"/>
                  </a:lnTo>
                  <a:cubicBezTo>
                    <a:pt x="2953" y="6928"/>
                    <a:pt x="2917" y="6922"/>
                    <a:pt x="2883" y="6922"/>
                  </a:cubicBezTo>
                  <a:cubicBezTo>
                    <a:pt x="2849" y="6922"/>
                    <a:pt x="2816" y="6928"/>
                    <a:pt x="2786" y="6940"/>
                  </a:cubicBezTo>
                  <a:cubicBezTo>
                    <a:pt x="2691" y="6963"/>
                    <a:pt x="2620" y="7035"/>
                    <a:pt x="2572" y="7118"/>
                  </a:cubicBezTo>
                  <a:lnTo>
                    <a:pt x="2322" y="7618"/>
                  </a:lnTo>
                  <a:lnTo>
                    <a:pt x="881" y="8035"/>
                  </a:lnTo>
                  <a:cubicBezTo>
                    <a:pt x="358" y="8190"/>
                    <a:pt x="0" y="8666"/>
                    <a:pt x="0" y="9202"/>
                  </a:cubicBezTo>
                  <a:lnTo>
                    <a:pt x="0" y="11047"/>
                  </a:lnTo>
                  <a:cubicBezTo>
                    <a:pt x="0" y="11131"/>
                    <a:pt x="72" y="11214"/>
                    <a:pt x="167" y="11214"/>
                  </a:cubicBezTo>
                  <a:cubicBezTo>
                    <a:pt x="250" y="11214"/>
                    <a:pt x="334" y="11131"/>
                    <a:pt x="334" y="11047"/>
                  </a:cubicBezTo>
                  <a:lnTo>
                    <a:pt x="334" y="10202"/>
                  </a:lnTo>
                  <a:lnTo>
                    <a:pt x="1584" y="10476"/>
                  </a:lnTo>
                  <a:lnTo>
                    <a:pt x="1584" y="11047"/>
                  </a:lnTo>
                  <a:cubicBezTo>
                    <a:pt x="1584" y="11131"/>
                    <a:pt x="1655" y="11214"/>
                    <a:pt x="1739" y="11214"/>
                  </a:cubicBezTo>
                  <a:cubicBezTo>
                    <a:pt x="1834" y="11214"/>
                    <a:pt x="1905" y="11131"/>
                    <a:pt x="1905" y="11047"/>
                  </a:cubicBezTo>
                  <a:lnTo>
                    <a:pt x="1905" y="9952"/>
                  </a:lnTo>
                  <a:cubicBezTo>
                    <a:pt x="1905" y="9690"/>
                    <a:pt x="1798" y="9452"/>
                    <a:pt x="1608" y="9297"/>
                  </a:cubicBezTo>
                  <a:lnTo>
                    <a:pt x="667" y="8487"/>
                  </a:lnTo>
                  <a:cubicBezTo>
                    <a:pt x="762" y="8416"/>
                    <a:pt x="870" y="8368"/>
                    <a:pt x="965" y="8345"/>
                  </a:cubicBezTo>
                  <a:lnTo>
                    <a:pt x="2382" y="7928"/>
                  </a:lnTo>
                  <a:lnTo>
                    <a:pt x="2906" y="8833"/>
                  </a:lnTo>
                  <a:cubicBezTo>
                    <a:pt x="2953" y="8916"/>
                    <a:pt x="3036" y="8976"/>
                    <a:pt x="3144" y="8999"/>
                  </a:cubicBezTo>
                  <a:lnTo>
                    <a:pt x="3203" y="8999"/>
                  </a:lnTo>
                  <a:cubicBezTo>
                    <a:pt x="3275" y="8999"/>
                    <a:pt x="3370" y="8964"/>
                    <a:pt x="3429" y="8916"/>
                  </a:cubicBezTo>
                  <a:lnTo>
                    <a:pt x="3870" y="8535"/>
                  </a:lnTo>
                  <a:lnTo>
                    <a:pt x="3870" y="9630"/>
                  </a:lnTo>
                  <a:cubicBezTo>
                    <a:pt x="3870" y="9833"/>
                    <a:pt x="4025" y="9976"/>
                    <a:pt x="4215" y="9976"/>
                  </a:cubicBezTo>
                  <a:lnTo>
                    <a:pt x="4572" y="9976"/>
                  </a:lnTo>
                  <a:cubicBezTo>
                    <a:pt x="4763" y="9976"/>
                    <a:pt x="4918" y="9833"/>
                    <a:pt x="4918" y="9630"/>
                  </a:cubicBezTo>
                  <a:lnTo>
                    <a:pt x="4918" y="8535"/>
                  </a:lnTo>
                  <a:lnTo>
                    <a:pt x="5358" y="8916"/>
                  </a:lnTo>
                  <a:cubicBezTo>
                    <a:pt x="5418" y="8976"/>
                    <a:pt x="5489" y="8999"/>
                    <a:pt x="5584" y="8999"/>
                  </a:cubicBezTo>
                  <a:lnTo>
                    <a:pt x="5644" y="8999"/>
                  </a:lnTo>
                  <a:cubicBezTo>
                    <a:pt x="5751" y="8976"/>
                    <a:pt x="5834" y="8916"/>
                    <a:pt x="5882" y="8833"/>
                  </a:cubicBezTo>
                  <a:lnTo>
                    <a:pt x="6406" y="7928"/>
                  </a:lnTo>
                  <a:lnTo>
                    <a:pt x="7811" y="8345"/>
                  </a:lnTo>
                  <a:cubicBezTo>
                    <a:pt x="7918" y="8368"/>
                    <a:pt x="8025" y="8428"/>
                    <a:pt x="8109" y="8487"/>
                  </a:cubicBezTo>
                  <a:lnTo>
                    <a:pt x="7180" y="9297"/>
                  </a:lnTo>
                  <a:cubicBezTo>
                    <a:pt x="6977" y="9452"/>
                    <a:pt x="6882" y="9690"/>
                    <a:pt x="6882" y="9952"/>
                  </a:cubicBezTo>
                  <a:lnTo>
                    <a:pt x="6882" y="11035"/>
                  </a:lnTo>
                  <a:cubicBezTo>
                    <a:pt x="6882" y="11119"/>
                    <a:pt x="6954" y="11202"/>
                    <a:pt x="7037" y="11202"/>
                  </a:cubicBezTo>
                  <a:cubicBezTo>
                    <a:pt x="7132" y="11202"/>
                    <a:pt x="7204" y="11119"/>
                    <a:pt x="7204" y="11035"/>
                  </a:cubicBezTo>
                  <a:lnTo>
                    <a:pt x="7204" y="10464"/>
                  </a:lnTo>
                  <a:lnTo>
                    <a:pt x="7430" y="10428"/>
                  </a:lnTo>
                  <a:cubicBezTo>
                    <a:pt x="7513" y="10404"/>
                    <a:pt x="7573" y="10321"/>
                    <a:pt x="7549" y="10226"/>
                  </a:cubicBezTo>
                  <a:cubicBezTo>
                    <a:pt x="7539" y="10155"/>
                    <a:pt x="7469" y="10101"/>
                    <a:pt x="7397" y="10101"/>
                  </a:cubicBezTo>
                  <a:cubicBezTo>
                    <a:pt x="7384" y="10101"/>
                    <a:pt x="7371" y="10103"/>
                    <a:pt x="7358" y="10107"/>
                  </a:cubicBezTo>
                  <a:lnTo>
                    <a:pt x="7204" y="10142"/>
                  </a:lnTo>
                  <a:lnTo>
                    <a:pt x="7204" y="9952"/>
                  </a:lnTo>
                  <a:cubicBezTo>
                    <a:pt x="7204" y="9785"/>
                    <a:pt x="7275" y="9630"/>
                    <a:pt x="7394" y="9547"/>
                  </a:cubicBezTo>
                  <a:lnTo>
                    <a:pt x="8335" y="8737"/>
                  </a:lnTo>
                  <a:cubicBezTo>
                    <a:pt x="8406" y="8880"/>
                    <a:pt x="8454" y="9023"/>
                    <a:pt x="8454" y="9190"/>
                  </a:cubicBezTo>
                  <a:lnTo>
                    <a:pt x="8454" y="9845"/>
                  </a:lnTo>
                  <a:lnTo>
                    <a:pt x="8049" y="9928"/>
                  </a:lnTo>
                  <a:cubicBezTo>
                    <a:pt x="7966" y="9952"/>
                    <a:pt x="7906" y="10035"/>
                    <a:pt x="7930" y="10131"/>
                  </a:cubicBezTo>
                  <a:cubicBezTo>
                    <a:pt x="7954" y="10202"/>
                    <a:pt x="8025" y="10261"/>
                    <a:pt x="8097" y="10261"/>
                  </a:cubicBezTo>
                  <a:lnTo>
                    <a:pt x="8132" y="10261"/>
                  </a:lnTo>
                  <a:lnTo>
                    <a:pt x="8454" y="10190"/>
                  </a:lnTo>
                  <a:lnTo>
                    <a:pt x="8454" y="11035"/>
                  </a:lnTo>
                  <a:cubicBezTo>
                    <a:pt x="8454" y="11119"/>
                    <a:pt x="8525" y="11202"/>
                    <a:pt x="8621" y="11202"/>
                  </a:cubicBezTo>
                  <a:cubicBezTo>
                    <a:pt x="8704" y="11202"/>
                    <a:pt x="8787" y="11119"/>
                    <a:pt x="8787" y="11035"/>
                  </a:cubicBezTo>
                  <a:lnTo>
                    <a:pt x="8751" y="9190"/>
                  </a:lnTo>
                  <a:cubicBezTo>
                    <a:pt x="8751" y="8654"/>
                    <a:pt x="8394" y="8178"/>
                    <a:pt x="7870" y="8023"/>
                  </a:cubicBezTo>
                  <a:lnTo>
                    <a:pt x="6430" y="7606"/>
                  </a:lnTo>
                  <a:lnTo>
                    <a:pt x="6180" y="7106"/>
                  </a:lnTo>
                  <a:cubicBezTo>
                    <a:pt x="6132" y="7011"/>
                    <a:pt x="6061" y="6952"/>
                    <a:pt x="5965" y="6928"/>
                  </a:cubicBezTo>
                  <a:cubicBezTo>
                    <a:pt x="5930" y="6922"/>
                    <a:pt x="5894" y="6919"/>
                    <a:pt x="5860" y="6919"/>
                  </a:cubicBezTo>
                  <a:cubicBezTo>
                    <a:pt x="5826" y="6919"/>
                    <a:pt x="5793" y="6922"/>
                    <a:pt x="5763" y="6928"/>
                  </a:cubicBezTo>
                  <a:lnTo>
                    <a:pt x="5763" y="6559"/>
                  </a:lnTo>
                  <a:cubicBezTo>
                    <a:pt x="6311" y="6166"/>
                    <a:pt x="6704" y="5570"/>
                    <a:pt x="6787" y="4892"/>
                  </a:cubicBezTo>
                  <a:lnTo>
                    <a:pt x="6894" y="4892"/>
                  </a:lnTo>
                  <a:cubicBezTo>
                    <a:pt x="7216" y="4892"/>
                    <a:pt x="7489" y="4654"/>
                    <a:pt x="7513" y="4356"/>
                  </a:cubicBezTo>
                  <a:cubicBezTo>
                    <a:pt x="7537" y="4189"/>
                    <a:pt x="7478" y="4011"/>
                    <a:pt x="7370" y="3892"/>
                  </a:cubicBezTo>
                  <a:lnTo>
                    <a:pt x="7358" y="3868"/>
                  </a:lnTo>
                  <a:lnTo>
                    <a:pt x="7680" y="3034"/>
                  </a:lnTo>
                  <a:cubicBezTo>
                    <a:pt x="7716" y="2975"/>
                    <a:pt x="7692" y="2903"/>
                    <a:pt x="7656" y="2856"/>
                  </a:cubicBezTo>
                  <a:lnTo>
                    <a:pt x="7370" y="2582"/>
                  </a:lnTo>
                  <a:lnTo>
                    <a:pt x="7680" y="1629"/>
                  </a:lnTo>
                  <a:cubicBezTo>
                    <a:pt x="7692" y="1582"/>
                    <a:pt x="7692" y="1522"/>
                    <a:pt x="7656" y="1475"/>
                  </a:cubicBezTo>
                  <a:cubicBezTo>
                    <a:pt x="7620" y="1427"/>
                    <a:pt x="7573" y="1403"/>
                    <a:pt x="7513" y="1403"/>
                  </a:cubicBezTo>
                  <a:lnTo>
                    <a:pt x="6882" y="1403"/>
                  </a:lnTo>
                  <a:lnTo>
                    <a:pt x="7144" y="748"/>
                  </a:lnTo>
                  <a:cubicBezTo>
                    <a:pt x="7156" y="701"/>
                    <a:pt x="7156" y="641"/>
                    <a:pt x="7132" y="606"/>
                  </a:cubicBezTo>
                  <a:cubicBezTo>
                    <a:pt x="7097" y="558"/>
                    <a:pt x="7061" y="522"/>
                    <a:pt x="7001" y="522"/>
                  </a:cubicBezTo>
                  <a:lnTo>
                    <a:pt x="6013" y="522"/>
                  </a:lnTo>
                  <a:lnTo>
                    <a:pt x="5537" y="46"/>
                  </a:lnTo>
                  <a:cubicBezTo>
                    <a:pt x="5519" y="28"/>
                    <a:pt x="5479" y="2"/>
                    <a:pt x="5440" y="2"/>
                  </a:cubicBezTo>
                  <a:cubicBezTo>
                    <a:pt x="5429" y="2"/>
                    <a:pt x="5417" y="5"/>
                    <a:pt x="5406" y="10"/>
                  </a:cubicBezTo>
                  <a:lnTo>
                    <a:pt x="4215" y="165"/>
                  </a:lnTo>
                  <a:lnTo>
                    <a:pt x="3548" y="10"/>
                  </a:lnTo>
                  <a:cubicBezTo>
                    <a:pt x="3535" y="3"/>
                    <a:pt x="3520" y="0"/>
                    <a:pt x="3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71"/>
          <p:cNvGrpSpPr/>
          <p:nvPr/>
        </p:nvGrpSpPr>
        <p:grpSpPr>
          <a:xfrm>
            <a:off x="818745" y="3852429"/>
            <a:ext cx="262184" cy="346643"/>
            <a:chOff x="5355653" y="2881493"/>
            <a:chExt cx="262184" cy="346643"/>
          </a:xfrm>
        </p:grpSpPr>
        <p:sp>
          <p:nvSpPr>
            <p:cNvPr id="1066" name="Google Shape;1066;p71"/>
            <p:cNvSpPr/>
            <p:nvPr/>
          </p:nvSpPr>
          <p:spPr>
            <a:xfrm>
              <a:off x="5465044" y="3060359"/>
              <a:ext cx="43402" cy="15777"/>
            </a:xfrm>
            <a:custGeom>
              <a:avLst/>
              <a:gdLst/>
              <a:ahLst/>
              <a:cxnLst/>
              <a:rect l="l" t="t" r="r" b="b"/>
              <a:pathLst>
                <a:path w="1370" h="498" extrusionOk="0">
                  <a:moveTo>
                    <a:pt x="167" y="1"/>
                  </a:moveTo>
                  <a:cubicBezTo>
                    <a:pt x="128" y="1"/>
                    <a:pt x="90" y="15"/>
                    <a:pt x="60" y="45"/>
                  </a:cubicBezTo>
                  <a:cubicBezTo>
                    <a:pt x="0" y="105"/>
                    <a:pt x="0" y="212"/>
                    <a:pt x="60" y="271"/>
                  </a:cubicBezTo>
                  <a:cubicBezTo>
                    <a:pt x="191" y="402"/>
                    <a:pt x="429" y="498"/>
                    <a:pt x="679" y="498"/>
                  </a:cubicBezTo>
                  <a:cubicBezTo>
                    <a:pt x="941" y="498"/>
                    <a:pt x="1167" y="414"/>
                    <a:pt x="1310" y="271"/>
                  </a:cubicBezTo>
                  <a:cubicBezTo>
                    <a:pt x="1370" y="212"/>
                    <a:pt x="1370" y="117"/>
                    <a:pt x="1310" y="45"/>
                  </a:cubicBezTo>
                  <a:cubicBezTo>
                    <a:pt x="1280" y="15"/>
                    <a:pt x="1239" y="1"/>
                    <a:pt x="1197" y="1"/>
                  </a:cubicBezTo>
                  <a:cubicBezTo>
                    <a:pt x="1155" y="1"/>
                    <a:pt x="1114" y="15"/>
                    <a:pt x="1084" y="45"/>
                  </a:cubicBezTo>
                  <a:cubicBezTo>
                    <a:pt x="1024" y="105"/>
                    <a:pt x="893" y="164"/>
                    <a:pt x="679" y="164"/>
                  </a:cubicBezTo>
                  <a:cubicBezTo>
                    <a:pt x="477" y="164"/>
                    <a:pt x="346" y="93"/>
                    <a:pt x="274" y="45"/>
                  </a:cubicBezTo>
                  <a:cubicBezTo>
                    <a:pt x="244" y="15"/>
                    <a:pt x="20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1"/>
            <p:cNvSpPr/>
            <p:nvPr/>
          </p:nvSpPr>
          <p:spPr>
            <a:xfrm>
              <a:off x="5448823" y="3022564"/>
              <a:ext cx="10581" cy="15872"/>
            </a:xfrm>
            <a:custGeom>
              <a:avLst/>
              <a:gdLst/>
              <a:ahLst/>
              <a:cxnLst/>
              <a:rect l="l" t="t" r="r" b="b"/>
              <a:pathLst>
                <a:path w="334" h="501" extrusionOk="0">
                  <a:moveTo>
                    <a:pt x="167" y="0"/>
                  </a:moveTo>
                  <a:cubicBezTo>
                    <a:pt x="84" y="0"/>
                    <a:pt x="0" y="83"/>
                    <a:pt x="0" y="167"/>
                  </a:cubicBezTo>
                  <a:lnTo>
                    <a:pt x="0" y="333"/>
                  </a:lnTo>
                  <a:cubicBezTo>
                    <a:pt x="0" y="417"/>
                    <a:pt x="84" y="500"/>
                    <a:pt x="167" y="500"/>
                  </a:cubicBezTo>
                  <a:cubicBezTo>
                    <a:pt x="262" y="500"/>
                    <a:pt x="334" y="417"/>
                    <a:pt x="334" y="333"/>
                  </a:cubicBezTo>
                  <a:lnTo>
                    <a:pt x="334" y="167"/>
                  </a:lnTo>
                  <a:cubicBezTo>
                    <a:pt x="334" y="60"/>
                    <a:pt x="26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1"/>
            <p:cNvSpPr/>
            <p:nvPr/>
          </p:nvSpPr>
          <p:spPr>
            <a:xfrm>
              <a:off x="5514084" y="3022564"/>
              <a:ext cx="10201" cy="15872"/>
            </a:xfrm>
            <a:custGeom>
              <a:avLst/>
              <a:gdLst/>
              <a:ahLst/>
              <a:cxnLst/>
              <a:rect l="l" t="t" r="r" b="b"/>
              <a:pathLst>
                <a:path w="322" h="501" extrusionOk="0">
                  <a:moveTo>
                    <a:pt x="167" y="0"/>
                  </a:moveTo>
                  <a:cubicBezTo>
                    <a:pt x="72" y="0"/>
                    <a:pt x="0" y="83"/>
                    <a:pt x="0" y="167"/>
                  </a:cubicBezTo>
                  <a:lnTo>
                    <a:pt x="0" y="333"/>
                  </a:lnTo>
                  <a:cubicBezTo>
                    <a:pt x="0" y="417"/>
                    <a:pt x="72" y="500"/>
                    <a:pt x="167" y="500"/>
                  </a:cubicBezTo>
                  <a:cubicBezTo>
                    <a:pt x="250" y="500"/>
                    <a:pt x="322" y="417"/>
                    <a:pt x="322" y="333"/>
                  </a:cubicBezTo>
                  <a:lnTo>
                    <a:pt x="322" y="167"/>
                  </a:lnTo>
                  <a:cubicBezTo>
                    <a:pt x="322" y="60"/>
                    <a:pt x="25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1"/>
            <p:cNvSpPr/>
            <p:nvPr/>
          </p:nvSpPr>
          <p:spPr>
            <a:xfrm>
              <a:off x="5355653" y="2881493"/>
              <a:ext cx="262184" cy="346643"/>
            </a:xfrm>
            <a:custGeom>
              <a:avLst/>
              <a:gdLst/>
              <a:ahLst/>
              <a:cxnLst/>
              <a:rect l="l" t="t" r="r" b="b"/>
              <a:pathLst>
                <a:path w="8276" h="10942" extrusionOk="0">
                  <a:moveTo>
                    <a:pt x="4656" y="322"/>
                  </a:moveTo>
                  <a:cubicBezTo>
                    <a:pt x="4942" y="322"/>
                    <a:pt x="5180" y="560"/>
                    <a:pt x="5180" y="845"/>
                  </a:cubicBezTo>
                  <a:cubicBezTo>
                    <a:pt x="5180" y="988"/>
                    <a:pt x="5120" y="1119"/>
                    <a:pt x="5013" y="1215"/>
                  </a:cubicBezTo>
                  <a:cubicBezTo>
                    <a:pt x="4894" y="1203"/>
                    <a:pt x="4775" y="1179"/>
                    <a:pt x="4656" y="1179"/>
                  </a:cubicBezTo>
                  <a:lnTo>
                    <a:pt x="3632" y="1179"/>
                  </a:lnTo>
                  <a:cubicBezTo>
                    <a:pt x="3513" y="1179"/>
                    <a:pt x="3394" y="1203"/>
                    <a:pt x="3275" y="1215"/>
                  </a:cubicBezTo>
                  <a:cubicBezTo>
                    <a:pt x="3168" y="1107"/>
                    <a:pt x="3108" y="976"/>
                    <a:pt x="3108" y="845"/>
                  </a:cubicBezTo>
                  <a:cubicBezTo>
                    <a:pt x="3096" y="560"/>
                    <a:pt x="3334" y="322"/>
                    <a:pt x="3632" y="322"/>
                  </a:cubicBezTo>
                  <a:close/>
                  <a:moveTo>
                    <a:pt x="4632" y="1512"/>
                  </a:moveTo>
                  <a:cubicBezTo>
                    <a:pt x="5858" y="1512"/>
                    <a:pt x="6858" y="2512"/>
                    <a:pt x="6858" y="3739"/>
                  </a:cubicBezTo>
                  <a:lnTo>
                    <a:pt x="6858" y="4155"/>
                  </a:lnTo>
                  <a:cubicBezTo>
                    <a:pt x="6787" y="4120"/>
                    <a:pt x="6680" y="4096"/>
                    <a:pt x="6597" y="4096"/>
                  </a:cubicBezTo>
                  <a:lnTo>
                    <a:pt x="6489" y="4096"/>
                  </a:lnTo>
                  <a:lnTo>
                    <a:pt x="6489" y="4084"/>
                  </a:lnTo>
                  <a:lnTo>
                    <a:pt x="6489" y="3917"/>
                  </a:lnTo>
                  <a:cubicBezTo>
                    <a:pt x="6489" y="3834"/>
                    <a:pt x="6418" y="3762"/>
                    <a:pt x="6323" y="3762"/>
                  </a:cubicBezTo>
                  <a:lnTo>
                    <a:pt x="5418" y="3762"/>
                  </a:lnTo>
                  <a:lnTo>
                    <a:pt x="5287" y="3191"/>
                  </a:lnTo>
                  <a:cubicBezTo>
                    <a:pt x="5263" y="3131"/>
                    <a:pt x="5227" y="3084"/>
                    <a:pt x="5168" y="3072"/>
                  </a:cubicBezTo>
                  <a:cubicBezTo>
                    <a:pt x="5154" y="3069"/>
                    <a:pt x="5140" y="3068"/>
                    <a:pt x="5126" y="3068"/>
                  </a:cubicBezTo>
                  <a:cubicBezTo>
                    <a:pt x="5081" y="3068"/>
                    <a:pt x="5040" y="3083"/>
                    <a:pt x="5013" y="3120"/>
                  </a:cubicBezTo>
                  <a:lnTo>
                    <a:pt x="4370" y="3762"/>
                  </a:lnTo>
                  <a:lnTo>
                    <a:pt x="2906" y="3762"/>
                  </a:lnTo>
                  <a:cubicBezTo>
                    <a:pt x="2810" y="3762"/>
                    <a:pt x="2739" y="3834"/>
                    <a:pt x="2739" y="3917"/>
                  </a:cubicBezTo>
                  <a:cubicBezTo>
                    <a:pt x="2739" y="4012"/>
                    <a:pt x="2810" y="4084"/>
                    <a:pt x="2906" y="4084"/>
                  </a:cubicBezTo>
                  <a:lnTo>
                    <a:pt x="4430" y="4084"/>
                  </a:lnTo>
                  <a:cubicBezTo>
                    <a:pt x="4477" y="4084"/>
                    <a:pt x="4525" y="4072"/>
                    <a:pt x="4549" y="4036"/>
                  </a:cubicBezTo>
                  <a:lnTo>
                    <a:pt x="5049" y="3548"/>
                  </a:lnTo>
                  <a:lnTo>
                    <a:pt x="5144" y="3965"/>
                  </a:lnTo>
                  <a:cubicBezTo>
                    <a:pt x="5168" y="4036"/>
                    <a:pt x="5227" y="4084"/>
                    <a:pt x="5299" y="4084"/>
                  </a:cubicBezTo>
                  <a:lnTo>
                    <a:pt x="6156" y="4084"/>
                  </a:lnTo>
                  <a:lnTo>
                    <a:pt x="6156" y="4096"/>
                  </a:lnTo>
                  <a:cubicBezTo>
                    <a:pt x="6156" y="4191"/>
                    <a:pt x="6192" y="4274"/>
                    <a:pt x="6263" y="4334"/>
                  </a:cubicBezTo>
                  <a:cubicBezTo>
                    <a:pt x="6323" y="4393"/>
                    <a:pt x="6418" y="4441"/>
                    <a:pt x="6501" y="4441"/>
                  </a:cubicBezTo>
                  <a:lnTo>
                    <a:pt x="6597" y="4441"/>
                  </a:lnTo>
                  <a:cubicBezTo>
                    <a:pt x="6739" y="4441"/>
                    <a:pt x="6858" y="4560"/>
                    <a:pt x="6858" y="4715"/>
                  </a:cubicBezTo>
                  <a:cubicBezTo>
                    <a:pt x="6858" y="4858"/>
                    <a:pt x="6739" y="4977"/>
                    <a:pt x="6597" y="4977"/>
                  </a:cubicBezTo>
                  <a:lnTo>
                    <a:pt x="6501" y="4977"/>
                  </a:lnTo>
                  <a:lnTo>
                    <a:pt x="6501" y="4965"/>
                  </a:lnTo>
                  <a:cubicBezTo>
                    <a:pt x="6501" y="4870"/>
                    <a:pt x="6430" y="4798"/>
                    <a:pt x="6335" y="4798"/>
                  </a:cubicBezTo>
                  <a:cubicBezTo>
                    <a:pt x="6251" y="4798"/>
                    <a:pt x="6180" y="4870"/>
                    <a:pt x="6180" y="4965"/>
                  </a:cubicBezTo>
                  <a:cubicBezTo>
                    <a:pt x="6180" y="6096"/>
                    <a:pt x="5251" y="7037"/>
                    <a:pt x="4108" y="7037"/>
                  </a:cubicBezTo>
                  <a:cubicBezTo>
                    <a:pt x="2965" y="7037"/>
                    <a:pt x="2072" y="6096"/>
                    <a:pt x="2072" y="4953"/>
                  </a:cubicBezTo>
                  <a:cubicBezTo>
                    <a:pt x="2072" y="4858"/>
                    <a:pt x="1989" y="4786"/>
                    <a:pt x="1905" y="4786"/>
                  </a:cubicBezTo>
                  <a:cubicBezTo>
                    <a:pt x="1810" y="4786"/>
                    <a:pt x="1739" y="4858"/>
                    <a:pt x="1739" y="4953"/>
                  </a:cubicBezTo>
                  <a:lnTo>
                    <a:pt x="1739" y="4965"/>
                  </a:lnTo>
                  <a:lnTo>
                    <a:pt x="1655" y="4965"/>
                  </a:lnTo>
                  <a:cubicBezTo>
                    <a:pt x="1501" y="4965"/>
                    <a:pt x="1382" y="4846"/>
                    <a:pt x="1382" y="4691"/>
                  </a:cubicBezTo>
                  <a:cubicBezTo>
                    <a:pt x="1382" y="4548"/>
                    <a:pt x="1501" y="4429"/>
                    <a:pt x="1655" y="4429"/>
                  </a:cubicBezTo>
                  <a:lnTo>
                    <a:pt x="1739" y="4429"/>
                  </a:lnTo>
                  <a:cubicBezTo>
                    <a:pt x="1917" y="4429"/>
                    <a:pt x="2072" y="4274"/>
                    <a:pt x="2072" y="4096"/>
                  </a:cubicBezTo>
                  <a:lnTo>
                    <a:pt x="2072" y="4084"/>
                  </a:lnTo>
                  <a:lnTo>
                    <a:pt x="2251" y="4084"/>
                  </a:lnTo>
                  <a:cubicBezTo>
                    <a:pt x="2334" y="4084"/>
                    <a:pt x="2406" y="4012"/>
                    <a:pt x="2406" y="3917"/>
                  </a:cubicBezTo>
                  <a:cubicBezTo>
                    <a:pt x="2406" y="3834"/>
                    <a:pt x="2334" y="3762"/>
                    <a:pt x="2251" y="3762"/>
                  </a:cubicBezTo>
                  <a:lnTo>
                    <a:pt x="1905" y="3762"/>
                  </a:lnTo>
                  <a:cubicBezTo>
                    <a:pt x="1810" y="3762"/>
                    <a:pt x="1739" y="3834"/>
                    <a:pt x="1739" y="3917"/>
                  </a:cubicBezTo>
                  <a:lnTo>
                    <a:pt x="1739" y="4084"/>
                  </a:lnTo>
                  <a:cubicBezTo>
                    <a:pt x="1739" y="4084"/>
                    <a:pt x="1739" y="4096"/>
                    <a:pt x="1727" y="4096"/>
                  </a:cubicBezTo>
                  <a:lnTo>
                    <a:pt x="1632" y="4096"/>
                  </a:lnTo>
                  <a:cubicBezTo>
                    <a:pt x="1548" y="4096"/>
                    <a:pt x="1441" y="4132"/>
                    <a:pt x="1370" y="4155"/>
                  </a:cubicBezTo>
                  <a:lnTo>
                    <a:pt x="1370" y="3739"/>
                  </a:lnTo>
                  <a:cubicBezTo>
                    <a:pt x="1370" y="2512"/>
                    <a:pt x="2370" y="1512"/>
                    <a:pt x="3596" y="1512"/>
                  </a:cubicBezTo>
                  <a:close/>
                  <a:moveTo>
                    <a:pt x="2965" y="7513"/>
                  </a:moveTo>
                  <a:cubicBezTo>
                    <a:pt x="2941" y="7656"/>
                    <a:pt x="2858" y="7775"/>
                    <a:pt x="2715" y="7834"/>
                  </a:cubicBezTo>
                  <a:lnTo>
                    <a:pt x="2679" y="7846"/>
                  </a:lnTo>
                  <a:cubicBezTo>
                    <a:pt x="2667" y="7834"/>
                    <a:pt x="2644" y="7834"/>
                    <a:pt x="2632" y="7822"/>
                  </a:cubicBezTo>
                  <a:cubicBezTo>
                    <a:pt x="2581" y="7786"/>
                    <a:pt x="2521" y="7772"/>
                    <a:pt x="2460" y="7772"/>
                  </a:cubicBezTo>
                  <a:cubicBezTo>
                    <a:pt x="2422" y="7772"/>
                    <a:pt x="2383" y="7778"/>
                    <a:pt x="2346" y="7787"/>
                  </a:cubicBezTo>
                  <a:lnTo>
                    <a:pt x="1858" y="7977"/>
                  </a:lnTo>
                  <a:cubicBezTo>
                    <a:pt x="1751" y="8025"/>
                    <a:pt x="1667" y="8120"/>
                    <a:pt x="1620" y="8227"/>
                  </a:cubicBezTo>
                  <a:lnTo>
                    <a:pt x="1394" y="8299"/>
                  </a:lnTo>
                  <a:lnTo>
                    <a:pt x="1394" y="8025"/>
                  </a:lnTo>
                  <a:cubicBezTo>
                    <a:pt x="1394" y="7751"/>
                    <a:pt x="1632" y="7513"/>
                    <a:pt x="1917" y="7513"/>
                  </a:cubicBezTo>
                  <a:close/>
                  <a:moveTo>
                    <a:pt x="6370" y="7513"/>
                  </a:moveTo>
                  <a:cubicBezTo>
                    <a:pt x="6656" y="7513"/>
                    <a:pt x="6894" y="7751"/>
                    <a:pt x="6894" y="8025"/>
                  </a:cubicBezTo>
                  <a:lnTo>
                    <a:pt x="6894" y="8299"/>
                  </a:lnTo>
                  <a:lnTo>
                    <a:pt x="6882" y="8299"/>
                  </a:lnTo>
                  <a:lnTo>
                    <a:pt x="6668" y="8227"/>
                  </a:lnTo>
                  <a:cubicBezTo>
                    <a:pt x="6620" y="8120"/>
                    <a:pt x="6525" y="8025"/>
                    <a:pt x="6430" y="7989"/>
                  </a:cubicBezTo>
                  <a:lnTo>
                    <a:pt x="5942" y="7787"/>
                  </a:lnTo>
                  <a:cubicBezTo>
                    <a:pt x="5905" y="7778"/>
                    <a:pt x="5866" y="7772"/>
                    <a:pt x="5828" y="7772"/>
                  </a:cubicBezTo>
                  <a:cubicBezTo>
                    <a:pt x="5767" y="7772"/>
                    <a:pt x="5707" y="7786"/>
                    <a:pt x="5656" y="7822"/>
                  </a:cubicBezTo>
                  <a:cubicBezTo>
                    <a:pt x="5644" y="7834"/>
                    <a:pt x="5620" y="7834"/>
                    <a:pt x="5608" y="7846"/>
                  </a:cubicBezTo>
                  <a:lnTo>
                    <a:pt x="5561" y="7834"/>
                  </a:lnTo>
                  <a:cubicBezTo>
                    <a:pt x="5430" y="7787"/>
                    <a:pt x="5323" y="7656"/>
                    <a:pt x="5323" y="7513"/>
                  </a:cubicBezTo>
                  <a:close/>
                  <a:moveTo>
                    <a:pt x="2441" y="8084"/>
                  </a:moveTo>
                  <a:lnTo>
                    <a:pt x="2441" y="9073"/>
                  </a:lnTo>
                  <a:lnTo>
                    <a:pt x="1905" y="9073"/>
                  </a:lnTo>
                  <a:lnTo>
                    <a:pt x="1905" y="8382"/>
                  </a:lnTo>
                  <a:cubicBezTo>
                    <a:pt x="1905" y="8346"/>
                    <a:pt x="1929" y="8299"/>
                    <a:pt x="1977" y="8275"/>
                  </a:cubicBezTo>
                  <a:lnTo>
                    <a:pt x="2441" y="8084"/>
                  </a:lnTo>
                  <a:close/>
                  <a:moveTo>
                    <a:pt x="5835" y="8108"/>
                  </a:moveTo>
                  <a:lnTo>
                    <a:pt x="6287" y="8299"/>
                  </a:lnTo>
                  <a:cubicBezTo>
                    <a:pt x="6335" y="8311"/>
                    <a:pt x="6370" y="8358"/>
                    <a:pt x="6370" y="8406"/>
                  </a:cubicBezTo>
                  <a:lnTo>
                    <a:pt x="6370" y="9073"/>
                  </a:lnTo>
                  <a:lnTo>
                    <a:pt x="5835" y="9073"/>
                  </a:lnTo>
                  <a:lnTo>
                    <a:pt x="5835" y="8108"/>
                  </a:lnTo>
                  <a:close/>
                  <a:moveTo>
                    <a:pt x="4989" y="7168"/>
                  </a:moveTo>
                  <a:lnTo>
                    <a:pt x="4989" y="7489"/>
                  </a:lnTo>
                  <a:cubicBezTo>
                    <a:pt x="4989" y="7775"/>
                    <a:pt x="5168" y="8025"/>
                    <a:pt x="5430" y="8132"/>
                  </a:cubicBezTo>
                  <a:lnTo>
                    <a:pt x="5489" y="8168"/>
                  </a:lnTo>
                  <a:lnTo>
                    <a:pt x="5489" y="8406"/>
                  </a:lnTo>
                  <a:lnTo>
                    <a:pt x="5525" y="8406"/>
                  </a:lnTo>
                  <a:cubicBezTo>
                    <a:pt x="5251" y="8918"/>
                    <a:pt x="4727" y="9251"/>
                    <a:pt x="4132" y="9251"/>
                  </a:cubicBezTo>
                  <a:cubicBezTo>
                    <a:pt x="3560" y="9251"/>
                    <a:pt x="3025" y="8918"/>
                    <a:pt x="2751" y="8406"/>
                  </a:cubicBezTo>
                  <a:lnTo>
                    <a:pt x="2751" y="8168"/>
                  </a:lnTo>
                  <a:lnTo>
                    <a:pt x="2810" y="8132"/>
                  </a:lnTo>
                  <a:cubicBezTo>
                    <a:pt x="3084" y="8037"/>
                    <a:pt x="3263" y="7775"/>
                    <a:pt x="3263" y="7489"/>
                  </a:cubicBezTo>
                  <a:lnTo>
                    <a:pt x="3263" y="7168"/>
                  </a:lnTo>
                  <a:cubicBezTo>
                    <a:pt x="3525" y="7275"/>
                    <a:pt x="3822" y="7334"/>
                    <a:pt x="4120" y="7334"/>
                  </a:cubicBezTo>
                  <a:cubicBezTo>
                    <a:pt x="4418" y="7334"/>
                    <a:pt x="4715" y="7275"/>
                    <a:pt x="4989" y="7168"/>
                  </a:cubicBezTo>
                  <a:close/>
                  <a:moveTo>
                    <a:pt x="3596" y="0"/>
                  </a:moveTo>
                  <a:cubicBezTo>
                    <a:pt x="3144" y="0"/>
                    <a:pt x="2751" y="381"/>
                    <a:pt x="2751" y="857"/>
                  </a:cubicBezTo>
                  <a:cubicBezTo>
                    <a:pt x="2751" y="1012"/>
                    <a:pt x="2798" y="1167"/>
                    <a:pt x="2882" y="1298"/>
                  </a:cubicBezTo>
                  <a:cubicBezTo>
                    <a:pt x="1810" y="1607"/>
                    <a:pt x="1036" y="2596"/>
                    <a:pt x="1036" y="3751"/>
                  </a:cubicBezTo>
                  <a:lnTo>
                    <a:pt x="1036" y="4691"/>
                  </a:lnTo>
                  <a:cubicBezTo>
                    <a:pt x="1036" y="5025"/>
                    <a:pt x="1310" y="5275"/>
                    <a:pt x="1620" y="5275"/>
                  </a:cubicBezTo>
                  <a:lnTo>
                    <a:pt x="1739" y="5275"/>
                  </a:lnTo>
                  <a:cubicBezTo>
                    <a:pt x="1846" y="6013"/>
                    <a:pt x="2286" y="6644"/>
                    <a:pt x="2918" y="7013"/>
                  </a:cubicBezTo>
                  <a:lnTo>
                    <a:pt x="2918" y="7180"/>
                  </a:lnTo>
                  <a:lnTo>
                    <a:pt x="1870" y="7180"/>
                  </a:lnTo>
                  <a:cubicBezTo>
                    <a:pt x="1417" y="7180"/>
                    <a:pt x="1024" y="7549"/>
                    <a:pt x="1024" y="8025"/>
                  </a:cubicBezTo>
                  <a:lnTo>
                    <a:pt x="1024" y="8418"/>
                  </a:lnTo>
                  <a:lnTo>
                    <a:pt x="786" y="8501"/>
                  </a:lnTo>
                  <a:cubicBezTo>
                    <a:pt x="310" y="8668"/>
                    <a:pt x="0" y="9120"/>
                    <a:pt x="0" y="9620"/>
                  </a:cubicBezTo>
                  <a:lnTo>
                    <a:pt x="0" y="10763"/>
                  </a:lnTo>
                  <a:cubicBezTo>
                    <a:pt x="0" y="10859"/>
                    <a:pt x="72" y="10930"/>
                    <a:pt x="167" y="10930"/>
                  </a:cubicBezTo>
                  <a:cubicBezTo>
                    <a:pt x="251" y="10930"/>
                    <a:pt x="322" y="10859"/>
                    <a:pt x="322" y="10763"/>
                  </a:cubicBezTo>
                  <a:lnTo>
                    <a:pt x="322" y="9620"/>
                  </a:lnTo>
                  <a:cubicBezTo>
                    <a:pt x="322" y="9251"/>
                    <a:pt x="560" y="8918"/>
                    <a:pt x="905" y="8799"/>
                  </a:cubicBezTo>
                  <a:lnTo>
                    <a:pt x="1560" y="8584"/>
                  </a:lnTo>
                  <a:lnTo>
                    <a:pt x="1560" y="10787"/>
                  </a:lnTo>
                  <a:cubicBezTo>
                    <a:pt x="1560" y="10870"/>
                    <a:pt x="1632" y="10942"/>
                    <a:pt x="1727" y="10942"/>
                  </a:cubicBezTo>
                  <a:cubicBezTo>
                    <a:pt x="1810" y="10942"/>
                    <a:pt x="1894" y="10870"/>
                    <a:pt x="1894" y="10787"/>
                  </a:cubicBezTo>
                  <a:lnTo>
                    <a:pt x="1894" y="9382"/>
                  </a:lnTo>
                  <a:lnTo>
                    <a:pt x="2417" y="9382"/>
                  </a:lnTo>
                  <a:lnTo>
                    <a:pt x="2417" y="10763"/>
                  </a:lnTo>
                  <a:cubicBezTo>
                    <a:pt x="2417" y="10859"/>
                    <a:pt x="2501" y="10930"/>
                    <a:pt x="2584" y="10930"/>
                  </a:cubicBezTo>
                  <a:cubicBezTo>
                    <a:pt x="2679" y="10930"/>
                    <a:pt x="2751" y="10859"/>
                    <a:pt x="2751" y="10763"/>
                  </a:cubicBezTo>
                  <a:lnTo>
                    <a:pt x="2751" y="8954"/>
                  </a:lnTo>
                  <a:cubicBezTo>
                    <a:pt x="2858" y="9073"/>
                    <a:pt x="2989" y="9168"/>
                    <a:pt x="3120" y="9263"/>
                  </a:cubicBezTo>
                  <a:cubicBezTo>
                    <a:pt x="3418" y="9454"/>
                    <a:pt x="3775" y="9561"/>
                    <a:pt x="4132" y="9561"/>
                  </a:cubicBezTo>
                  <a:cubicBezTo>
                    <a:pt x="4489" y="9561"/>
                    <a:pt x="4834" y="9454"/>
                    <a:pt x="5144" y="9263"/>
                  </a:cubicBezTo>
                  <a:cubicBezTo>
                    <a:pt x="5275" y="9168"/>
                    <a:pt x="5418" y="9073"/>
                    <a:pt x="5513" y="8954"/>
                  </a:cubicBezTo>
                  <a:lnTo>
                    <a:pt x="5513" y="9573"/>
                  </a:lnTo>
                  <a:cubicBezTo>
                    <a:pt x="5513" y="9668"/>
                    <a:pt x="5596" y="9739"/>
                    <a:pt x="5680" y="9739"/>
                  </a:cubicBezTo>
                  <a:cubicBezTo>
                    <a:pt x="5775" y="9739"/>
                    <a:pt x="5846" y="9668"/>
                    <a:pt x="5846" y="9573"/>
                  </a:cubicBezTo>
                  <a:lnTo>
                    <a:pt x="5846" y="9382"/>
                  </a:lnTo>
                  <a:lnTo>
                    <a:pt x="6382" y="9382"/>
                  </a:lnTo>
                  <a:lnTo>
                    <a:pt x="6382" y="10763"/>
                  </a:lnTo>
                  <a:cubicBezTo>
                    <a:pt x="6382" y="10859"/>
                    <a:pt x="6454" y="10930"/>
                    <a:pt x="6549" y="10930"/>
                  </a:cubicBezTo>
                  <a:cubicBezTo>
                    <a:pt x="6632" y="10930"/>
                    <a:pt x="6704" y="10859"/>
                    <a:pt x="6704" y="10763"/>
                  </a:cubicBezTo>
                  <a:lnTo>
                    <a:pt x="6704" y="8561"/>
                  </a:lnTo>
                  <a:lnTo>
                    <a:pt x="7359" y="8787"/>
                  </a:lnTo>
                  <a:cubicBezTo>
                    <a:pt x="7704" y="8906"/>
                    <a:pt x="7942" y="9239"/>
                    <a:pt x="7942" y="9608"/>
                  </a:cubicBezTo>
                  <a:lnTo>
                    <a:pt x="7942" y="10751"/>
                  </a:lnTo>
                  <a:cubicBezTo>
                    <a:pt x="7942" y="10847"/>
                    <a:pt x="8013" y="10918"/>
                    <a:pt x="8109" y="10918"/>
                  </a:cubicBezTo>
                  <a:cubicBezTo>
                    <a:pt x="8192" y="10918"/>
                    <a:pt x="8275" y="10847"/>
                    <a:pt x="8275" y="10751"/>
                  </a:cubicBezTo>
                  <a:lnTo>
                    <a:pt x="8275" y="9608"/>
                  </a:lnTo>
                  <a:cubicBezTo>
                    <a:pt x="8240" y="9120"/>
                    <a:pt x="7918" y="8668"/>
                    <a:pt x="7442" y="8501"/>
                  </a:cubicBezTo>
                  <a:lnTo>
                    <a:pt x="7204" y="8418"/>
                  </a:lnTo>
                  <a:lnTo>
                    <a:pt x="7204" y="8025"/>
                  </a:lnTo>
                  <a:cubicBezTo>
                    <a:pt x="7204" y="7572"/>
                    <a:pt x="6835" y="7180"/>
                    <a:pt x="6358" y="7180"/>
                  </a:cubicBezTo>
                  <a:lnTo>
                    <a:pt x="5311" y="7180"/>
                  </a:lnTo>
                  <a:lnTo>
                    <a:pt x="5311" y="7013"/>
                  </a:lnTo>
                  <a:cubicBezTo>
                    <a:pt x="5942" y="6656"/>
                    <a:pt x="6382" y="6013"/>
                    <a:pt x="6489" y="5275"/>
                  </a:cubicBezTo>
                  <a:lnTo>
                    <a:pt x="6608" y="5275"/>
                  </a:lnTo>
                  <a:cubicBezTo>
                    <a:pt x="6930" y="5275"/>
                    <a:pt x="7192" y="5001"/>
                    <a:pt x="7192" y="4691"/>
                  </a:cubicBezTo>
                  <a:lnTo>
                    <a:pt x="7192" y="3751"/>
                  </a:lnTo>
                  <a:cubicBezTo>
                    <a:pt x="7192" y="2596"/>
                    <a:pt x="6418" y="1607"/>
                    <a:pt x="5346" y="1298"/>
                  </a:cubicBezTo>
                  <a:cubicBezTo>
                    <a:pt x="5430" y="1167"/>
                    <a:pt x="5477" y="1000"/>
                    <a:pt x="5477" y="857"/>
                  </a:cubicBezTo>
                  <a:cubicBezTo>
                    <a:pt x="5477" y="393"/>
                    <a:pt x="5108" y="0"/>
                    <a:pt x="4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1"/>
            <p:cNvSpPr/>
            <p:nvPr/>
          </p:nvSpPr>
          <p:spPr>
            <a:xfrm>
              <a:off x="5529924" y="3201335"/>
              <a:ext cx="10581" cy="26421"/>
            </a:xfrm>
            <a:custGeom>
              <a:avLst/>
              <a:gdLst/>
              <a:ahLst/>
              <a:cxnLst/>
              <a:rect l="l" t="t" r="r" b="b"/>
              <a:pathLst>
                <a:path w="334" h="834" extrusionOk="0">
                  <a:moveTo>
                    <a:pt x="167" y="1"/>
                  </a:moveTo>
                  <a:cubicBezTo>
                    <a:pt x="84" y="1"/>
                    <a:pt x="0" y="72"/>
                    <a:pt x="0" y="167"/>
                  </a:cubicBezTo>
                  <a:lnTo>
                    <a:pt x="0" y="667"/>
                  </a:lnTo>
                  <a:cubicBezTo>
                    <a:pt x="0" y="763"/>
                    <a:pt x="84" y="834"/>
                    <a:pt x="167" y="834"/>
                  </a:cubicBezTo>
                  <a:cubicBezTo>
                    <a:pt x="262" y="834"/>
                    <a:pt x="334" y="763"/>
                    <a:pt x="334" y="667"/>
                  </a:cubicBezTo>
                  <a:lnTo>
                    <a:pt x="334" y="167"/>
                  </a:lnTo>
                  <a:cubicBezTo>
                    <a:pt x="334" y="72"/>
                    <a:pt x="262"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pic>
        <p:nvPicPr>
          <p:cNvPr id="1075" name="Google Shape;1075;p72"/>
          <p:cNvPicPr preferRelativeResize="0"/>
          <p:nvPr/>
        </p:nvPicPr>
        <p:blipFill rotWithShape="1">
          <a:blip r:embed="rId3">
            <a:alphaModFix/>
          </a:blip>
          <a:srcRect l="3222" b="3512"/>
          <a:stretch/>
        </p:blipFill>
        <p:spPr>
          <a:xfrm>
            <a:off x="1193050" y="1422975"/>
            <a:ext cx="2808074" cy="2799750"/>
          </a:xfrm>
          <a:prstGeom prst="rect">
            <a:avLst/>
          </a:prstGeom>
          <a:noFill/>
          <a:ln>
            <a:noFill/>
          </a:ln>
        </p:spPr>
      </p:pic>
      <p:sp>
        <p:nvSpPr>
          <p:cNvPr id="1077" name="Google Shape;1077;p72"/>
          <p:cNvSpPr txBox="1">
            <a:spLocks noGrp="1"/>
          </p:cNvSpPr>
          <p:nvPr>
            <p:ph type="subTitle" idx="1"/>
          </p:nvPr>
        </p:nvSpPr>
        <p:spPr>
          <a:xfrm>
            <a:off x="4683979" y="1422984"/>
            <a:ext cx="1235100" cy="41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dirty="0" err="1"/>
              <a:t>Kredit</a:t>
            </a:r>
            <a:endParaRPr dirty="0"/>
          </a:p>
        </p:txBody>
      </p:sp>
      <p:sp>
        <p:nvSpPr>
          <p:cNvPr id="1078" name="Google Shape;1078;p72"/>
          <p:cNvSpPr txBox="1">
            <a:spLocks noGrp="1"/>
          </p:cNvSpPr>
          <p:nvPr>
            <p:ph type="subTitle" idx="2"/>
          </p:nvPr>
        </p:nvSpPr>
        <p:spPr>
          <a:xfrm>
            <a:off x="5970294" y="746034"/>
            <a:ext cx="2455200" cy="7311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ID" dirty="0" err="1"/>
              <a:t>Suatu</a:t>
            </a:r>
            <a:r>
              <a:rPr lang="en-ID" dirty="0"/>
              <a:t> </a:t>
            </a:r>
            <a:r>
              <a:rPr lang="en-ID" dirty="0" err="1"/>
              <a:t>produk</a:t>
            </a:r>
            <a:r>
              <a:rPr lang="en-ID" dirty="0"/>
              <a:t> yang </a:t>
            </a:r>
            <a:r>
              <a:rPr lang="en-ID" dirty="0" err="1"/>
              <a:t>dimiliki</a:t>
            </a:r>
            <a:r>
              <a:rPr lang="en-ID" dirty="0"/>
              <a:t> oleh </a:t>
            </a:r>
            <a:r>
              <a:rPr lang="en-ID" dirty="0" err="1"/>
              <a:t>suatu</a:t>
            </a:r>
            <a:r>
              <a:rPr lang="en-ID" dirty="0"/>
              <a:t> bank yang </a:t>
            </a:r>
            <a:r>
              <a:rPr lang="en-ID" dirty="0" err="1"/>
              <a:t>nantinya</a:t>
            </a:r>
            <a:r>
              <a:rPr lang="en-ID" dirty="0"/>
              <a:t> </a:t>
            </a:r>
            <a:r>
              <a:rPr lang="en-ID" dirty="0" err="1"/>
              <a:t>akan</a:t>
            </a:r>
            <a:r>
              <a:rPr lang="en-ID" dirty="0"/>
              <a:t> </a:t>
            </a:r>
            <a:r>
              <a:rPr lang="en-ID" dirty="0" err="1"/>
              <a:t>digunakan</a:t>
            </a:r>
            <a:r>
              <a:rPr lang="en-ID" dirty="0"/>
              <a:t> </a:t>
            </a:r>
            <a:r>
              <a:rPr lang="en-ID" dirty="0" err="1"/>
              <a:t>untuk</a:t>
            </a:r>
            <a:r>
              <a:rPr lang="en-ID" dirty="0"/>
              <a:t> </a:t>
            </a:r>
            <a:r>
              <a:rPr lang="en-ID" dirty="0" err="1"/>
              <a:t>penyaluran</a:t>
            </a:r>
            <a:r>
              <a:rPr lang="en-ID" dirty="0"/>
              <a:t> dana yang </a:t>
            </a:r>
            <a:r>
              <a:rPr lang="en-ID" dirty="0" err="1"/>
              <a:t>dibutuhkan</a:t>
            </a:r>
            <a:r>
              <a:rPr lang="en-ID" dirty="0"/>
              <a:t> oleh </a:t>
            </a:r>
            <a:r>
              <a:rPr lang="en-ID" dirty="0" err="1"/>
              <a:t>nasabah</a:t>
            </a:r>
            <a:r>
              <a:rPr lang="en-ID" dirty="0"/>
              <a:t> </a:t>
            </a:r>
            <a:r>
              <a:rPr lang="en-ID" dirty="0" err="1"/>
              <a:t>dengan</a:t>
            </a:r>
            <a:r>
              <a:rPr lang="en-ID" dirty="0"/>
              <a:t> </a:t>
            </a:r>
            <a:r>
              <a:rPr lang="en-ID" dirty="0" err="1"/>
              <a:t>memberikan</a:t>
            </a:r>
            <a:r>
              <a:rPr lang="en-ID" dirty="0"/>
              <a:t> uang </a:t>
            </a:r>
            <a:r>
              <a:rPr lang="en-ID" dirty="0" err="1"/>
              <a:t>kredit</a:t>
            </a:r>
            <a:r>
              <a:rPr lang="en-ID" dirty="0"/>
              <a:t> </a:t>
            </a:r>
            <a:r>
              <a:rPr lang="en-ID" dirty="0" err="1"/>
              <a:t>dengan</a:t>
            </a:r>
            <a:r>
              <a:rPr lang="en-ID" dirty="0"/>
              <a:t> </a:t>
            </a:r>
            <a:r>
              <a:rPr lang="en-ID" dirty="0" err="1"/>
              <a:t>ketentuan-ketentuan</a:t>
            </a:r>
            <a:r>
              <a:rPr lang="en-ID" dirty="0"/>
              <a:t> yang </a:t>
            </a:r>
            <a:r>
              <a:rPr lang="en-ID" dirty="0" err="1"/>
              <a:t>dimiliki</a:t>
            </a:r>
            <a:r>
              <a:rPr lang="en-ID" dirty="0"/>
              <a:t> oleh bank.</a:t>
            </a:r>
            <a:endParaRPr dirty="0"/>
          </a:p>
        </p:txBody>
      </p:sp>
      <p:sp>
        <p:nvSpPr>
          <p:cNvPr id="1079" name="Google Shape;1079;p72"/>
          <p:cNvSpPr txBox="1">
            <a:spLocks noGrp="1"/>
          </p:cNvSpPr>
          <p:nvPr>
            <p:ph type="subTitle" idx="3"/>
          </p:nvPr>
        </p:nvSpPr>
        <p:spPr>
          <a:xfrm>
            <a:off x="4683979" y="3379648"/>
            <a:ext cx="1237200" cy="412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dirty="0"/>
              <a:t>Layanan Jasa</a:t>
            </a:r>
            <a:endParaRPr dirty="0"/>
          </a:p>
        </p:txBody>
      </p:sp>
      <p:sp>
        <p:nvSpPr>
          <p:cNvPr id="1080" name="Google Shape;1080;p72"/>
          <p:cNvSpPr txBox="1">
            <a:spLocks noGrp="1"/>
          </p:cNvSpPr>
          <p:nvPr>
            <p:ph type="subTitle" idx="4"/>
          </p:nvPr>
        </p:nvSpPr>
        <p:spPr>
          <a:xfrm>
            <a:off x="5968044" y="2854498"/>
            <a:ext cx="2459700" cy="7314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ID" dirty="0" err="1"/>
              <a:t>Layanan</a:t>
            </a:r>
            <a:r>
              <a:rPr lang="en-ID" dirty="0"/>
              <a:t> </a:t>
            </a:r>
            <a:r>
              <a:rPr lang="en-ID" dirty="0" err="1"/>
              <a:t>jasa</a:t>
            </a:r>
            <a:r>
              <a:rPr lang="en-ID" dirty="0"/>
              <a:t> yang </a:t>
            </a:r>
            <a:r>
              <a:rPr lang="en-ID" dirty="0" err="1"/>
              <a:t>dimiliki</a:t>
            </a:r>
            <a:r>
              <a:rPr lang="en-ID" dirty="0"/>
              <a:t> oleh bank </a:t>
            </a:r>
            <a:r>
              <a:rPr lang="en-ID" dirty="0" err="1"/>
              <a:t>memiliki</a:t>
            </a:r>
            <a:r>
              <a:rPr lang="en-ID" dirty="0"/>
              <a:t> </a:t>
            </a:r>
            <a:r>
              <a:rPr lang="en-ID" dirty="0" err="1"/>
              <a:t>banyak</a:t>
            </a:r>
            <a:r>
              <a:rPr lang="en-ID" dirty="0"/>
              <a:t> </a:t>
            </a:r>
            <a:r>
              <a:rPr lang="en-ID" dirty="0" err="1"/>
              <a:t>keuntungan</a:t>
            </a:r>
            <a:r>
              <a:rPr lang="en-ID" dirty="0"/>
              <a:t> </a:t>
            </a:r>
            <a:r>
              <a:rPr lang="en-ID" dirty="0" err="1"/>
              <a:t>bagi</a:t>
            </a:r>
            <a:r>
              <a:rPr lang="en-ID" dirty="0"/>
              <a:t> </a:t>
            </a:r>
            <a:r>
              <a:rPr lang="en-ID" dirty="0" err="1"/>
              <a:t>nasabah</a:t>
            </a:r>
            <a:r>
              <a:rPr lang="en-ID" dirty="0"/>
              <a:t>. Karena </a:t>
            </a:r>
            <a:r>
              <a:rPr lang="en-ID" dirty="0" err="1"/>
              <a:t>dengan</a:t>
            </a:r>
            <a:r>
              <a:rPr lang="en-ID" dirty="0"/>
              <a:t> </a:t>
            </a:r>
            <a:r>
              <a:rPr lang="en-ID" dirty="0" err="1"/>
              <a:t>adanya</a:t>
            </a:r>
            <a:r>
              <a:rPr lang="en-ID" dirty="0"/>
              <a:t> </a:t>
            </a:r>
            <a:r>
              <a:rPr lang="en-ID" dirty="0" err="1"/>
              <a:t>layanan</a:t>
            </a:r>
            <a:r>
              <a:rPr lang="en-ID" dirty="0"/>
              <a:t> </a:t>
            </a:r>
            <a:r>
              <a:rPr lang="en-ID" dirty="0" err="1"/>
              <a:t>jasa</a:t>
            </a:r>
            <a:r>
              <a:rPr lang="en-ID" dirty="0"/>
              <a:t> </a:t>
            </a:r>
            <a:r>
              <a:rPr lang="en-ID" dirty="0" err="1"/>
              <a:t>bisa</a:t>
            </a:r>
            <a:r>
              <a:rPr lang="en-ID" dirty="0"/>
              <a:t> </a:t>
            </a:r>
            <a:r>
              <a:rPr lang="en-ID" dirty="0" err="1"/>
              <a:t>memberikan</a:t>
            </a:r>
            <a:r>
              <a:rPr lang="en-ID" dirty="0"/>
              <a:t> </a:t>
            </a:r>
            <a:r>
              <a:rPr lang="en-ID" dirty="0" err="1"/>
              <a:t>efisiensi</a:t>
            </a:r>
            <a:r>
              <a:rPr lang="en-ID" dirty="0"/>
              <a:t> </a:t>
            </a:r>
            <a:r>
              <a:rPr lang="en-ID" dirty="0" err="1"/>
              <a:t>waktu</a:t>
            </a:r>
            <a:r>
              <a:rPr lang="en-ID" dirty="0"/>
              <a:t> </a:t>
            </a:r>
            <a:r>
              <a:rPr lang="en-ID" dirty="0" err="1"/>
              <a:t>seperti</a:t>
            </a:r>
            <a:r>
              <a:rPr lang="en-ID" dirty="0"/>
              <a:t> </a:t>
            </a:r>
            <a:r>
              <a:rPr lang="en-ID" dirty="0" err="1"/>
              <a:t>adanya</a:t>
            </a:r>
            <a:r>
              <a:rPr lang="en-ID" dirty="0"/>
              <a:t> Mobile Banking yang </a:t>
            </a:r>
            <a:r>
              <a:rPr lang="en-ID" dirty="0" err="1"/>
              <a:t>memudahkan</a:t>
            </a:r>
            <a:r>
              <a:rPr lang="en-ID" dirty="0"/>
              <a:t> </a:t>
            </a:r>
            <a:r>
              <a:rPr lang="en-ID" dirty="0" err="1"/>
              <a:t>segala</a:t>
            </a:r>
            <a:r>
              <a:rPr lang="en-ID" dirty="0"/>
              <a:t> </a:t>
            </a:r>
            <a:r>
              <a:rPr lang="en-ID" dirty="0" err="1"/>
              <a:t>transaksi</a:t>
            </a:r>
            <a:r>
              <a:rPr lang="en-ID" dirty="0"/>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Google Shape;682;p56"/>
          <p:cNvPicPr preferRelativeResize="0"/>
          <p:nvPr/>
        </p:nvPicPr>
        <p:blipFill rotWithShape="1">
          <a:blip r:embed="rId3">
            <a:alphaModFix/>
          </a:blip>
          <a:srcRect l="10276" t="13417" r="13258" b="16774"/>
          <a:stretch/>
        </p:blipFill>
        <p:spPr>
          <a:xfrm>
            <a:off x="1136475" y="1341575"/>
            <a:ext cx="3269400" cy="2985100"/>
          </a:xfrm>
          <a:prstGeom prst="rect">
            <a:avLst/>
          </a:prstGeom>
          <a:noFill/>
          <a:ln>
            <a:noFill/>
          </a:ln>
        </p:spPr>
      </p:pic>
      <p:sp>
        <p:nvSpPr>
          <p:cNvPr id="683" name="Google Shape;683;p56"/>
          <p:cNvSpPr txBox="1">
            <a:spLocks noGrp="1"/>
          </p:cNvSpPr>
          <p:nvPr>
            <p:ph type="title"/>
          </p:nvPr>
        </p:nvSpPr>
        <p:spPr>
          <a:xfrm>
            <a:off x="5158350" y="2031552"/>
            <a:ext cx="32694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a:t>Produk Lembaga Keuangan non Bank</a:t>
            </a:r>
            <a:endParaRPr dirty="0"/>
          </a:p>
        </p:txBody>
      </p:sp>
      <p:sp>
        <p:nvSpPr>
          <p:cNvPr id="684" name="Google Shape;684;p56"/>
          <p:cNvSpPr txBox="1">
            <a:spLocks noGrp="1"/>
          </p:cNvSpPr>
          <p:nvPr>
            <p:ph type="title" idx="2"/>
          </p:nvPr>
        </p:nvSpPr>
        <p:spPr>
          <a:xfrm>
            <a:off x="7078590" y="0"/>
            <a:ext cx="3269400" cy="150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5" name="Google Shape;805;p62"/>
          <p:cNvSpPr txBox="1">
            <a:spLocks noGrp="1"/>
          </p:cNvSpPr>
          <p:nvPr>
            <p:ph type="subTitle" idx="1"/>
          </p:nvPr>
        </p:nvSpPr>
        <p:spPr>
          <a:xfrm>
            <a:off x="5700752" y="3242698"/>
            <a:ext cx="3443248" cy="1566233"/>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ID" sz="1300" dirty="0"/>
              <a:t>Perusahaan yang </a:t>
            </a:r>
            <a:r>
              <a:rPr lang="en-ID" sz="1300" dirty="0" err="1"/>
              <a:t>memberikan</a:t>
            </a:r>
            <a:r>
              <a:rPr lang="en-ID" sz="1300" dirty="0"/>
              <a:t> </a:t>
            </a:r>
            <a:r>
              <a:rPr lang="en-ID" sz="1300" dirty="0" err="1"/>
              <a:t>jasa</a:t>
            </a:r>
            <a:r>
              <a:rPr lang="en-ID" sz="1300" dirty="0"/>
              <a:t> </a:t>
            </a:r>
            <a:r>
              <a:rPr lang="en-ID" sz="1300" dirty="0" err="1"/>
              <a:t>pertanggungan</a:t>
            </a:r>
            <a:r>
              <a:rPr lang="en-ID" sz="1300" dirty="0"/>
              <a:t> </a:t>
            </a:r>
            <a:r>
              <a:rPr lang="en-ID" sz="1300" dirty="0" err="1"/>
              <a:t>risiko</a:t>
            </a:r>
            <a:r>
              <a:rPr lang="en-ID" sz="1300" dirty="0"/>
              <a:t> yang </a:t>
            </a:r>
            <a:r>
              <a:rPr lang="en-ID" sz="1300" dirty="0" err="1"/>
              <a:t>memberikan</a:t>
            </a:r>
            <a:r>
              <a:rPr lang="en-ID" sz="1300" dirty="0"/>
              <a:t> </a:t>
            </a:r>
            <a:r>
              <a:rPr lang="en-ID" sz="1300" dirty="0" err="1"/>
              <a:t>penggantian</a:t>
            </a:r>
            <a:r>
              <a:rPr lang="en-ID" sz="1300" dirty="0"/>
              <a:t> </a:t>
            </a:r>
            <a:r>
              <a:rPr lang="en-ID" sz="1300" dirty="0" err="1"/>
              <a:t>karena</a:t>
            </a:r>
            <a:r>
              <a:rPr lang="en-ID" sz="1300" dirty="0"/>
              <a:t> </a:t>
            </a:r>
            <a:r>
              <a:rPr lang="en-ID" sz="1300" dirty="0" err="1"/>
              <a:t>kerugian</a:t>
            </a:r>
            <a:r>
              <a:rPr lang="en-ID" sz="1300" dirty="0"/>
              <a:t>, </a:t>
            </a:r>
            <a:r>
              <a:rPr lang="en-ID" sz="1300" dirty="0" err="1"/>
              <a:t>kerusakan</a:t>
            </a:r>
            <a:r>
              <a:rPr lang="en-ID" sz="1300" dirty="0"/>
              <a:t>, </a:t>
            </a:r>
            <a:r>
              <a:rPr lang="en-ID" sz="1300" dirty="0" err="1"/>
              <a:t>biaya</a:t>
            </a:r>
            <a:r>
              <a:rPr lang="en-ID" sz="1300" dirty="0"/>
              <a:t> yang </a:t>
            </a:r>
            <a:r>
              <a:rPr lang="en-ID" sz="1300" dirty="0" err="1"/>
              <a:t>timbul</a:t>
            </a:r>
            <a:r>
              <a:rPr lang="en-ID" sz="1300" dirty="0"/>
              <a:t>, </a:t>
            </a:r>
            <a:r>
              <a:rPr lang="en-ID" sz="1300" dirty="0" err="1"/>
              <a:t>kehilangan</a:t>
            </a:r>
            <a:r>
              <a:rPr lang="en-ID" sz="1300" dirty="0"/>
              <a:t> </a:t>
            </a:r>
            <a:r>
              <a:rPr lang="en-ID" sz="1300" dirty="0" err="1"/>
              <a:t>keuntungan</a:t>
            </a:r>
            <a:r>
              <a:rPr lang="en-ID" sz="1300" dirty="0"/>
              <a:t>, </a:t>
            </a:r>
            <a:r>
              <a:rPr lang="en-ID" sz="1300" dirty="0" err="1"/>
              <a:t>atau</a:t>
            </a:r>
            <a:r>
              <a:rPr lang="en-ID" sz="1300" dirty="0"/>
              <a:t> </a:t>
            </a:r>
            <a:r>
              <a:rPr lang="en-ID" sz="1300" dirty="0" err="1"/>
              <a:t>tanggung</a:t>
            </a:r>
            <a:r>
              <a:rPr lang="en-ID" sz="1300" dirty="0"/>
              <a:t> </a:t>
            </a:r>
            <a:r>
              <a:rPr lang="en-ID" sz="1300" dirty="0" err="1"/>
              <a:t>jawab</a:t>
            </a:r>
            <a:r>
              <a:rPr lang="en-ID" sz="1300" dirty="0"/>
              <a:t> </a:t>
            </a:r>
            <a:r>
              <a:rPr lang="en-ID" sz="1300" dirty="0" err="1"/>
              <a:t>hukum</a:t>
            </a:r>
            <a:r>
              <a:rPr lang="en-ID" sz="1300" dirty="0"/>
              <a:t> </a:t>
            </a:r>
            <a:r>
              <a:rPr lang="en-ID" sz="1300" dirty="0" err="1"/>
              <a:t>kepada</a:t>
            </a:r>
            <a:r>
              <a:rPr lang="en-ID" sz="1300" dirty="0"/>
              <a:t> </a:t>
            </a:r>
            <a:r>
              <a:rPr lang="en-ID" sz="1300" dirty="0" err="1"/>
              <a:t>pihak</a:t>
            </a:r>
            <a:r>
              <a:rPr lang="en-ID" sz="1300" dirty="0"/>
              <a:t> </a:t>
            </a:r>
            <a:r>
              <a:rPr lang="en-ID" sz="1300" dirty="0" err="1"/>
              <a:t>ketiga</a:t>
            </a:r>
            <a:r>
              <a:rPr lang="en-ID" sz="1300" dirty="0"/>
              <a:t> yang </a:t>
            </a:r>
            <a:r>
              <a:rPr lang="en-ID" sz="1300" dirty="0" err="1"/>
              <a:t>mungkin</a:t>
            </a:r>
            <a:r>
              <a:rPr lang="en-ID" sz="1300" dirty="0"/>
              <a:t> </a:t>
            </a:r>
            <a:r>
              <a:rPr lang="en-ID" sz="1300" dirty="0" err="1"/>
              <a:t>diderita</a:t>
            </a:r>
            <a:r>
              <a:rPr lang="en-ID" sz="1300" dirty="0"/>
              <a:t> </a:t>
            </a:r>
            <a:r>
              <a:rPr lang="en-ID" sz="1300" dirty="0" err="1"/>
              <a:t>tertanggung</a:t>
            </a:r>
            <a:r>
              <a:rPr lang="en-ID" sz="1300" dirty="0"/>
              <a:t> </a:t>
            </a:r>
            <a:r>
              <a:rPr lang="en-ID" sz="1300" dirty="0" err="1"/>
              <a:t>atau</a:t>
            </a:r>
            <a:r>
              <a:rPr lang="en-ID" sz="1300" dirty="0"/>
              <a:t> </a:t>
            </a:r>
            <a:r>
              <a:rPr lang="en-ID" sz="1300" dirty="0" err="1"/>
              <a:t>pemegang</a:t>
            </a:r>
            <a:r>
              <a:rPr lang="en-ID" sz="1300" dirty="0"/>
              <a:t> polis </a:t>
            </a:r>
            <a:r>
              <a:rPr lang="en-ID" sz="1300" dirty="0" err="1"/>
              <a:t>karena</a:t>
            </a:r>
            <a:r>
              <a:rPr lang="en-ID" sz="1300" dirty="0"/>
              <a:t> </a:t>
            </a:r>
            <a:r>
              <a:rPr lang="en-ID" sz="1300" dirty="0" err="1"/>
              <a:t>terjadinya</a:t>
            </a:r>
            <a:r>
              <a:rPr lang="en-ID" sz="1300" dirty="0"/>
              <a:t> </a:t>
            </a:r>
            <a:r>
              <a:rPr lang="en-ID" sz="1300" dirty="0" err="1"/>
              <a:t>suatu</a:t>
            </a:r>
            <a:r>
              <a:rPr lang="en-ID" sz="1300" dirty="0"/>
              <a:t> </a:t>
            </a:r>
            <a:r>
              <a:rPr lang="en-ID" sz="1300" dirty="0" err="1"/>
              <a:t>peristiwa</a:t>
            </a:r>
            <a:r>
              <a:rPr lang="en-ID" sz="1300" dirty="0"/>
              <a:t> yang </a:t>
            </a:r>
            <a:r>
              <a:rPr lang="en-ID" sz="1300" dirty="0" err="1"/>
              <a:t>tidak</a:t>
            </a:r>
            <a:r>
              <a:rPr lang="en-ID" sz="1300" dirty="0"/>
              <a:t> </a:t>
            </a:r>
            <a:r>
              <a:rPr lang="en-ID" sz="1300" dirty="0" err="1"/>
              <a:t>pasti</a:t>
            </a:r>
            <a:r>
              <a:rPr lang="en-ID" sz="1300" dirty="0"/>
              <a:t>.</a:t>
            </a:r>
            <a:endParaRPr sz="1300" dirty="0"/>
          </a:p>
        </p:txBody>
      </p:sp>
      <p:sp>
        <p:nvSpPr>
          <p:cNvPr id="806" name="Google Shape;806;p62"/>
          <p:cNvSpPr txBox="1">
            <a:spLocks noGrp="1"/>
          </p:cNvSpPr>
          <p:nvPr>
            <p:ph type="subTitle" idx="2"/>
          </p:nvPr>
        </p:nvSpPr>
        <p:spPr>
          <a:xfrm>
            <a:off x="5697752" y="1320369"/>
            <a:ext cx="3347188" cy="1566234"/>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id-ID" sz="1300" dirty="0"/>
              <a:t>L</a:t>
            </a:r>
            <a:r>
              <a:rPr lang="en-ID" sz="1300" dirty="0" err="1"/>
              <a:t>embaga</a:t>
            </a:r>
            <a:r>
              <a:rPr lang="en-ID" sz="1300" dirty="0"/>
              <a:t> </a:t>
            </a:r>
            <a:r>
              <a:rPr lang="en-ID" sz="1300" dirty="0" err="1"/>
              <a:t>keuangan</a:t>
            </a:r>
            <a:r>
              <a:rPr lang="en-ID" sz="1300" dirty="0"/>
              <a:t> yang </a:t>
            </a:r>
            <a:r>
              <a:rPr lang="en-ID" sz="1300" dirty="0" err="1"/>
              <a:t>memberikan</a:t>
            </a:r>
            <a:r>
              <a:rPr lang="en-ID" sz="1300" dirty="0"/>
              <a:t> </a:t>
            </a:r>
            <a:r>
              <a:rPr lang="en-ID" sz="1300" dirty="0" err="1"/>
              <a:t>pinjaman</a:t>
            </a:r>
            <a:r>
              <a:rPr lang="en-ID" sz="1300" dirty="0"/>
              <a:t> modal </a:t>
            </a:r>
            <a:r>
              <a:rPr lang="en-ID" sz="1300" dirty="0" err="1"/>
              <a:t>kepada</a:t>
            </a:r>
            <a:r>
              <a:rPr lang="en-ID" sz="1300" dirty="0"/>
              <a:t> para </a:t>
            </a:r>
            <a:r>
              <a:rPr lang="en-ID" sz="1300" dirty="0" err="1"/>
              <a:t>anggotanya</a:t>
            </a:r>
            <a:r>
              <a:rPr lang="en-ID" sz="1300" dirty="0"/>
              <a:t>. </a:t>
            </a:r>
            <a:r>
              <a:rPr lang="en-ID" sz="1300" dirty="0" err="1"/>
              <a:t>Dalam</a:t>
            </a:r>
            <a:r>
              <a:rPr lang="en-ID" sz="1300" dirty="0"/>
              <a:t> </a:t>
            </a:r>
            <a:r>
              <a:rPr lang="en-ID" sz="1300" dirty="0" err="1"/>
              <a:t>menjalankan</a:t>
            </a:r>
            <a:r>
              <a:rPr lang="en-ID" sz="1300" dirty="0"/>
              <a:t> </a:t>
            </a:r>
            <a:r>
              <a:rPr lang="en-ID" sz="1300" dirty="0" err="1"/>
              <a:t>usahanya</a:t>
            </a:r>
            <a:r>
              <a:rPr lang="en-ID" sz="1300" dirty="0"/>
              <a:t>, </a:t>
            </a:r>
            <a:r>
              <a:rPr lang="en-ID" sz="1300" dirty="0" err="1"/>
              <a:t>koperasi</a:t>
            </a:r>
            <a:r>
              <a:rPr lang="en-ID" sz="1300" dirty="0"/>
              <a:t> </a:t>
            </a:r>
            <a:r>
              <a:rPr lang="en-ID" sz="1300" dirty="0" err="1"/>
              <a:t>simpan</a:t>
            </a:r>
            <a:r>
              <a:rPr lang="en-ID" sz="1300" dirty="0"/>
              <a:t> </a:t>
            </a:r>
            <a:r>
              <a:rPr lang="en-ID" sz="1300" dirty="0" err="1"/>
              <a:t>pinjam</a:t>
            </a:r>
            <a:r>
              <a:rPr lang="en-ID" sz="1300" dirty="0"/>
              <a:t> </a:t>
            </a:r>
            <a:r>
              <a:rPr lang="en-ID" sz="1300" dirty="0" err="1"/>
              <a:t>mengelola</a:t>
            </a:r>
            <a:r>
              <a:rPr lang="en-ID" sz="1300" dirty="0"/>
              <a:t> modal yang </a:t>
            </a:r>
            <a:r>
              <a:rPr lang="en-ID" sz="1300" dirty="0" err="1"/>
              <a:t>berasal</a:t>
            </a:r>
            <a:r>
              <a:rPr lang="en-ID" sz="1300" dirty="0"/>
              <a:t> </a:t>
            </a:r>
            <a:r>
              <a:rPr lang="en-ID" sz="1300" dirty="0" err="1"/>
              <a:t>dari</a:t>
            </a:r>
            <a:r>
              <a:rPr lang="en-ID" sz="1300" dirty="0"/>
              <a:t> </a:t>
            </a:r>
            <a:r>
              <a:rPr lang="en-ID" sz="1300" dirty="0" err="1"/>
              <a:t>simpanan</a:t>
            </a:r>
            <a:r>
              <a:rPr lang="en-ID" sz="1300" dirty="0"/>
              <a:t> </a:t>
            </a:r>
            <a:r>
              <a:rPr lang="en-ID" sz="1300" dirty="0" err="1"/>
              <a:t>pokok</a:t>
            </a:r>
            <a:r>
              <a:rPr lang="en-ID" sz="1300" dirty="0"/>
              <a:t> </a:t>
            </a:r>
            <a:r>
              <a:rPr lang="en-ID" sz="1300" dirty="0" err="1"/>
              <a:t>anggota</a:t>
            </a:r>
            <a:r>
              <a:rPr lang="en-ID" sz="1300" dirty="0"/>
              <a:t> </a:t>
            </a:r>
            <a:r>
              <a:rPr lang="en-ID" sz="1300" dirty="0" err="1"/>
              <a:t>koperasi</a:t>
            </a:r>
            <a:r>
              <a:rPr lang="en-ID" sz="1300" dirty="0"/>
              <a:t>, </a:t>
            </a:r>
            <a:r>
              <a:rPr lang="en-ID" sz="1300" dirty="0" err="1"/>
              <a:t>simpanan</a:t>
            </a:r>
            <a:r>
              <a:rPr lang="en-ID" sz="1300" dirty="0"/>
              <a:t> </a:t>
            </a:r>
            <a:r>
              <a:rPr lang="en-ID" sz="1300" dirty="0" err="1"/>
              <a:t>wajib</a:t>
            </a:r>
            <a:r>
              <a:rPr lang="en-ID" sz="1300" dirty="0"/>
              <a:t>, dan </a:t>
            </a:r>
            <a:r>
              <a:rPr lang="en-ID" sz="1300" dirty="0" err="1"/>
              <a:t>simpanan</a:t>
            </a:r>
            <a:r>
              <a:rPr lang="en-ID" sz="1300" dirty="0"/>
              <a:t> </a:t>
            </a:r>
            <a:r>
              <a:rPr lang="en-ID" sz="1300" dirty="0" err="1"/>
              <a:t>sukarela</a:t>
            </a:r>
            <a:r>
              <a:rPr lang="en-ID" sz="1300" dirty="0"/>
              <a:t>. </a:t>
            </a:r>
            <a:endParaRPr sz="1300" dirty="0"/>
          </a:p>
        </p:txBody>
      </p:sp>
      <p:sp>
        <p:nvSpPr>
          <p:cNvPr id="807" name="Google Shape;807;p62"/>
          <p:cNvSpPr txBox="1">
            <a:spLocks noGrp="1"/>
          </p:cNvSpPr>
          <p:nvPr>
            <p:ph type="subTitle" idx="3"/>
          </p:nvPr>
        </p:nvSpPr>
        <p:spPr>
          <a:xfrm>
            <a:off x="5697752" y="2985658"/>
            <a:ext cx="2725500" cy="394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dirty="0"/>
              <a:t>Perusahaan Asuransi</a:t>
            </a:r>
            <a:r>
              <a:rPr lang="en" dirty="0"/>
              <a:t> </a:t>
            </a:r>
            <a:endParaRPr dirty="0"/>
          </a:p>
        </p:txBody>
      </p:sp>
      <p:sp>
        <p:nvSpPr>
          <p:cNvPr id="808" name="Google Shape;808;p62"/>
          <p:cNvSpPr txBox="1">
            <a:spLocks noGrp="1"/>
          </p:cNvSpPr>
          <p:nvPr>
            <p:ph type="subTitle" idx="4"/>
          </p:nvPr>
        </p:nvSpPr>
        <p:spPr>
          <a:xfrm>
            <a:off x="5697752" y="783396"/>
            <a:ext cx="2725500" cy="394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id-ID" dirty="0"/>
              <a:t>Koperasi Simpanan Pinjam</a:t>
            </a:r>
            <a:endParaRPr dirty="0"/>
          </a:p>
        </p:txBody>
      </p:sp>
      <p:pic>
        <p:nvPicPr>
          <p:cNvPr id="809" name="Google Shape;809;p62"/>
          <p:cNvPicPr preferRelativeResize="0"/>
          <p:nvPr/>
        </p:nvPicPr>
        <p:blipFill rotWithShape="1">
          <a:blip r:embed="rId3">
            <a:alphaModFix/>
          </a:blip>
          <a:srcRect l="-7096" t="8892" r="5284" b="11641"/>
          <a:stretch/>
        </p:blipFill>
        <p:spPr>
          <a:xfrm>
            <a:off x="1092975" y="1455425"/>
            <a:ext cx="3565374" cy="29804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54"/>
          <p:cNvPicPr preferRelativeResize="0"/>
          <p:nvPr/>
        </p:nvPicPr>
        <p:blipFill>
          <a:blip r:embed="rId3">
            <a:alphaModFix/>
          </a:blip>
          <a:stretch>
            <a:fillRect/>
          </a:stretch>
        </p:blipFill>
        <p:spPr>
          <a:xfrm>
            <a:off x="4933650" y="1000600"/>
            <a:ext cx="3974924" cy="3974926"/>
          </a:xfrm>
          <a:prstGeom prst="rect">
            <a:avLst/>
          </a:prstGeom>
          <a:noFill/>
          <a:ln>
            <a:noFill/>
          </a:ln>
        </p:spPr>
      </p:pic>
      <p:grpSp>
        <p:nvGrpSpPr>
          <p:cNvPr id="593" name="Google Shape;593;p54"/>
          <p:cNvGrpSpPr/>
          <p:nvPr/>
        </p:nvGrpSpPr>
        <p:grpSpPr>
          <a:xfrm rot="5400000">
            <a:off x="4328060" y="1036572"/>
            <a:ext cx="808790" cy="1081915"/>
            <a:chOff x="5700725" y="2096750"/>
            <a:chExt cx="1468925" cy="1964975"/>
          </a:xfrm>
        </p:grpSpPr>
        <p:sp>
          <p:nvSpPr>
            <p:cNvPr id="594" name="Google Shape;594;p54"/>
            <p:cNvSpPr/>
            <p:nvPr/>
          </p:nvSpPr>
          <p:spPr>
            <a:xfrm>
              <a:off x="6325075" y="3692300"/>
              <a:ext cx="587225" cy="359950"/>
            </a:xfrm>
            <a:custGeom>
              <a:avLst/>
              <a:gdLst/>
              <a:ahLst/>
              <a:cxnLst/>
              <a:rect l="l" t="t" r="r" b="b"/>
              <a:pathLst>
                <a:path w="23489" h="14398" extrusionOk="0">
                  <a:moveTo>
                    <a:pt x="0" y="0"/>
                  </a:moveTo>
                  <a:lnTo>
                    <a:pt x="0" y="0"/>
                  </a:lnTo>
                  <a:cubicBezTo>
                    <a:pt x="5483" y="7747"/>
                    <a:pt x="14044" y="13336"/>
                    <a:pt x="23488" y="14397"/>
                  </a:cubicBezTo>
                  <a:cubicBezTo>
                    <a:pt x="19314" y="6297"/>
                    <a:pt x="12806" y="3467"/>
                    <a:pt x="12806" y="3467"/>
                  </a:cubicBezTo>
                  <a:cubicBezTo>
                    <a:pt x="8773" y="1592"/>
                    <a:pt x="4422" y="425"/>
                    <a:pt x="0" y="0"/>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4"/>
            <p:cNvSpPr/>
            <p:nvPr/>
          </p:nvSpPr>
          <p:spPr>
            <a:xfrm>
              <a:off x="6130525" y="2382575"/>
              <a:ext cx="1039125" cy="1679150"/>
            </a:xfrm>
            <a:custGeom>
              <a:avLst/>
              <a:gdLst/>
              <a:ahLst/>
              <a:cxnLst/>
              <a:rect l="l" t="t" r="r" b="b"/>
              <a:pathLst>
                <a:path w="41565" h="67166" extrusionOk="0">
                  <a:moveTo>
                    <a:pt x="41564" y="1"/>
                  </a:moveTo>
                  <a:cubicBezTo>
                    <a:pt x="35091" y="1"/>
                    <a:pt x="28264" y="107"/>
                    <a:pt x="21967" y="1982"/>
                  </a:cubicBezTo>
                  <a:cubicBezTo>
                    <a:pt x="22356" y="4104"/>
                    <a:pt x="22427" y="6262"/>
                    <a:pt x="22109" y="8384"/>
                  </a:cubicBezTo>
                  <a:cubicBezTo>
                    <a:pt x="21401" y="13124"/>
                    <a:pt x="18394" y="19067"/>
                    <a:pt x="13973" y="21367"/>
                  </a:cubicBezTo>
                  <a:lnTo>
                    <a:pt x="13937" y="21367"/>
                  </a:lnTo>
                  <a:cubicBezTo>
                    <a:pt x="12310" y="22216"/>
                    <a:pt x="10435" y="22463"/>
                    <a:pt x="8631" y="22675"/>
                  </a:cubicBezTo>
                  <a:lnTo>
                    <a:pt x="2087" y="23418"/>
                  </a:lnTo>
                  <a:cubicBezTo>
                    <a:pt x="2016" y="23843"/>
                    <a:pt x="1910" y="24232"/>
                    <a:pt x="1804" y="24621"/>
                  </a:cubicBezTo>
                  <a:cubicBezTo>
                    <a:pt x="0" y="33111"/>
                    <a:pt x="1769" y="42414"/>
                    <a:pt x="6155" y="49842"/>
                  </a:cubicBezTo>
                  <a:cubicBezTo>
                    <a:pt x="6650" y="50691"/>
                    <a:pt x="7216" y="51540"/>
                    <a:pt x="7782" y="52389"/>
                  </a:cubicBezTo>
                  <a:cubicBezTo>
                    <a:pt x="12204" y="52814"/>
                    <a:pt x="16555" y="53981"/>
                    <a:pt x="20623" y="55821"/>
                  </a:cubicBezTo>
                  <a:cubicBezTo>
                    <a:pt x="20623" y="55821"/>
                    <a:pt x="27096" y="58686"/>
                    <a:pt x="31270" y="66786"/>
                  </a:cubicBezTo>
                  <a:cubicBezTo>
                    <a:pt x="31553" y="66822"/>
                    <a:pt x="31801" y="66857"/>
                    <a:pt x="32049" y="66857"/>
                  </a:cubicBezTo>
                  <a:cubicBezTo>
                    <a:pt x="32770" y="66911"/>
                    <a:pt x="37826" y="67166"/>
                    <a:pt x="40260" y="67166"/>
                  </a:cubicBezTo>
                  <a:cubicBezTo>
                    <a:pt x="41050" y="67166"/>
                    <a:pt x="41564" y="67139"/>
                    <a:pt x="41564" y="67069"/>
                  </a:cubicBezTo>
                  <a:lnTo>
                    <a:pt x="41564" y="1"/>
                  </a:lnTo>
                  <a:close/>
                </a:path>
              </a:pathLst>
            </a:custGeom>
            <a:solidFill>
              <a:srgbClr val="FFA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4"/>
            <p:cNvSpPr/>
            <p:nvPr/>
          </p:nvSpPr>
          <p:spPr>
            <a:xfrm>
              <a:off x="5700725" y="2096750"/>
              <a:ext cx="979000" cy="893650"/>
            </a:xfrm>
            <a:custGeom>
              <a:avLst/>
              <a:gdLst/>
              <a:ahLst/>
              <a:cxnLst/>
              <a:rect l="l" t="t" r="r" b="b"/>
              <a:pathLst>
                <a:path w="39160" h="35746" extrusionOk="0">
                  <a:moveTo>
                    <a:pt x="23251" y="0"/>
                  </a:moveTo>
                  <a:cubicBezTo>
                    <a:pt x="18548" y="0"/>
                    <a:pt x="13890" y="1974"/>
                    <a:pt x="10188" y="4960"/>
                  </a:cubicBezTo>
                  <a:cubicBezTo>
                    <a:pt x="5483" y="8781"/>
                    <a:pt x="2193" y="14051"/>
                    <a:pt x="814" y="19959"/>
                  </a:cubicBezTo>
                  <a:cubicBezTo>
                    <a:pt x="177" y="22753"/>
                    <a:pt x="0" y="25725"/>
                    <a:pt x="779" y="28484"/>
                  </a:cubicBezTo>
                  <a:cubicBezTo>
                    <a:pt x="1592" y="31278"/>
                    <a:pt x="3467" y="33790"/>
                    <a:pt x="6120" y="34957"/>
                  </a:cubicBezTo>
                  <a:cubicBezTo>
                    <a:pt x="7511" y="35551"/>
                    <a:pt x="8980" y="35746"/>
                    <a:pt x="10471" y="35746"/>
                  </a:cubicBezTo>
                  <a:cubicBezTo>
                    <a:pt x="11823" y="35746"/>
                    <a:pt x="13193" y="35585"/>
                    <a:pt x="14539" y="35417"/>
                  </a:cubicBezTo>
                  <a:lnTo>
                    <a:pt x="19279" y="34887"/>
                  </a:lnTo>
                  <a:cubicBezTo>
                    <a:pt x="21225" y="27210"/>
                    <a:pt x="25894" y="19994"/>
                    <a:pt x="32863" y="16068"/>
                  </a:cubicBezTo>
                  <a:cubicBezTo>
                    <a:pt x="34844" y="14936"/>
                    <a:pt x="36966" y="14051"/>
                    <a:pt x="39159" y="13415"/>
                  </a:cubicBezTo>
                  <a:cubicBezTo>
                    <a:pt x="38629" y="10549"/>
                    <a:pt x="37355" y="7861"/>
                    <a:pt x="35480" y="5633"/>
                  </a:cubicBezTo>
                  <a:cubicBezTo>
                    <a:pt x="32827" y="2590"/>
                    <a:pt x="29184" y="609"/>
                    <a:pt x="25186" y="114"/>
                  </a:cubicBezTo>
                  <a:cubicBezTo>
                    <a:pt x="24542" y="37"/>
                    <a:pt x="23896" y="0"/>
                    <a:pt x="23251" y="0"/>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4"/>
            <p:cNvSpPr/>
            <p:nvPr/>
          </p:nvSpPr>
          <p:spPr>
            <a:xfrm>
              <a:off x="6182700" y="2433000"/>
              <a:ext cx="508525" cy="535925"/>
            </a:xfrm>
            <a:custGeom>
              <a:avLst/>
              <a:gdLst/>
              <a:ahLst/>
              <a:cxnLst/>
              <a:rect l="l" t="t" r="r" b="b"/>
              <a:pathLst>
                <a:path w="20341" h="21437" extrusionOk="0">
                  <a:moveTo>
                    <a:pt x="19880" y="0"/>
                  </a:moveTo>
                  <a:cubicBezTo>
                    <a:pt x="17687" y="637"/>
                    <a:pt x="15565" y="1521"/>
                    <a:pt x="13584" y="2653"/>
                  </a:cubicBezTo>
                  <a:cubicBezTo>
                    <a:pt x="6615" y="6580"/>
                    <a:pt x="1946" y="13796"/>
                    <a:pt x="0" y="21437"/>
                  </a:cubicBezTo>
                  <a:lnTo>
                    <a:pt x="6544" y="20694"/>
                  </a:lnTo>
                  <a:cubicBezTo>
                    <a:pt x="8348" y="20446"/>
                    <a:pt x="10223" y="20234"/>
                    <a:pt x="11850" y="19385"/>
                  </a:cubicBezTo>
                  <a:lnTo>
                    <a:pt x="11886" y="19385"/>
                  </a:lnTo>
                  <a:cubicBezTo>
                    <a:pt x="16307" y="17086"/>
                    <a:pt x="19314" y="11143"/>
                    <a:pt x="20022" y="6403"/>
                  </a:cubicBezTo>
                  <a:cubicBezTo>
                    <a:pt x="20340" y="4280"/>
                    <a:pt x="20269" y="2087"/>
                    <a:pt x="19880"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54"/>
          <p:cNvGrpSpPr/>
          <p:nvPr/>
        </p:nvGrpSpPr>
        <p:grpSpPr>
          <a:xfrm>
            <a:off x="716254" y="3047569"/>
            <a:ext cx="885185" cy="1313185"/>
            <a:chOff x="3639300" y="1362050"/>
            <a:chExt cx="1228400" cy="1822350"/>
          </a:xfrm>
        </p:grpSpPr>
        <p:sp>
          <p:nvSpPr>
            <p:cNvPr id="599" name="Google Shape;599;p54"/>
            <p:cNvSpPr/>
            <p:nvPr/>
          </p:nvSpPr>
          <p:spPr>
            <a:xfrm>
              <a:off x="4141625" y="2679425"/>
              <a:ext cx="720750" cy="504975"/>
            </a:xfrm>
            <a:custGeom>
              <a:avLst/>
              <a:gdLst/>
              <a:ahLst/>
              <a:cxnLst/>
              <a:rect l="l" t="t" r="r" b="b"/>
              <a:pathLst>
                <a:path w="28830" h="20199" extrusionOk="0">
                  <a:moveTo>
                    <a:pt x="16294" y="0"/>
                  </a:moveTo>
                  <a:cubicBezTo>
                    <a:pt x="11568" y="0"/>
                    <a:pt x="7077" y="1785"/>
                    <a:pt x="3750" y="5354"/>
                  </a:cubicBezTo>
                  <a:cubicBezTo>
                    <a:pt x="2229" y="6981"/>
                    <a:pt x="991" y="8785"/>
                    <a:pt x="0" y="10766"/>
                  </a:cubicBezTo>
                  <a:cubicBezTo>
                    <a:pt x="7932" y="16593"/>
                    <a:pt x="18027" y="20199"/>
                    <a:pt x="26488" y="20199"/>
                  </a:cubicBezTo>
                  <a:cubicBezTo>
                    <a:pt x="27272" y="20199"/>
                    <a:pt x="28042" y="20168"/>
                    <a:pt x="28795" y="20105"/>
                  </a:cubicBezTo>
                  <a:cubicBezTo>
                    <a:pt x="28795" y="20105"/>
                    <a:pt x="28795" y="13454"/>
                    <a:pt x="28830" y="4186"/>
                  </a:cubicBezTo>
                  <a:cubicBezTo>
                    <a:pt x="27627" y="1180"/>
                    <a:pt x="21118" y="437"/>
                    <a:pt x="18713" y="154"/>
                  </a:cubicBezTo>
                  <a:cubicBezTo>
                    <a:pt x="17903" y="51"/>
                    <a:pt x="17095" y="0"/>
                    <a:pt x="16294" y="0"/>
                  </a:cubicBezTo>
                  <a:close/>
                </a:path>
              </a:pathLst>
            </a:custGeom>
            <a:solidFill>
              <a:srgbClr val="303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4"/>
            <p:cNvSpPr/>
            <p:nvPr/>
          </p:nvSpPr>
          <p:spPr>
            <a:xfrm>
              <a:off x="3749850" y="1362050"/>
              <a:ext cx="1117850" cy="1586525"/>
            </a:xfrm>
            <a:custGeom>
              <a:avLst/>
              <a:gdLst/>
              <a:ahLst/>
              <a:cxnLst/>
              <a:rect l="l" t="t" r="r" b="b"/>
              <a:pathLst>
                <a:path w="44714" h="63461" extrusionOk="0">
                  <a:moveTo>
                    <a:pt x="44713" y="1"/>
                  </a:moveTo>
                  <a:cubicBezTo>
                    <a:pt x="44678" y="7040"/>
                    <a:pt x="34879" y="11992"/>
                    <a:pt x="29502" y="14150"/>
                  </a:cubicBezTo>
                  <a:cubicBezTo>
                    <a:pt x="27415" y="14964"/>
                    <a:pt x="25258" y="15671"/>
                    <a:pt x="23100" y="16343"/>
                  </a:cubicBezTo>
                  <a:cubicBezTo>
                    <a:pt x="23595" y="17015"/>
                    <a:pt x="24019" y="17723"/>
                    <a:pt x="24373" y="18466"/>
                  </a:cubicBezTo>
                  <a:cubicBezTo>
                    <a:pt x="25541" y="21083"/>
                    <a:pt x="25682" y="24055"/>
                    <a:pt x="24798" y="26778"/>
                  </a:cubicBezTo>
                  <a:cubicBezTo>
                    <a:pt x="23666" y="30245"/>
                    <a:pt x="20836" y="33004"/>
                    <a:pt x="17475" y="34455"/>
                  </a:cubicBezTo>
                  <a:cubicBezTo>
                    <a:pt x="15798" y="35190"/>
                    <a:pt x="13648" y="35654"/>
                    <a:pt x="11545" y="35654"/>
                  </a:cubicBezTo>
                  <a:cubicBezTo>
                    <a:pt x="9702" y="35654"/>
                    <a:pt x="7895" y="35297"/>
                    <a:pt x="6474" y="34455"/>
                  </a:cubicBezTo>
                  <a:lnTo>
                    <a:pt x="6439" y="34455"/>
                  </a:lnTo>
                  <a:cubicBezTo>
                    <a:pt x="5342" y="33782"/>
                    <a:pt x="4493" y="32757"/>
                    <a:pt x="3679" y="31731"/>
                  </a:cubicBezTo>
                  <a:lnTo>
                    <a:pt x="3644" y="31695"/>
                  </a:lnTo>
                  <a:cubicBezTo>
                    <a:pt x="3113" y="33146"/>
                    <a:pt x="2689" y="34631"/>
                    <a:pt x="2371" y="36152"/>
                  </a:cubicBezTo>
                  <a:cubicBezTo>
                    <a:pt x="1" y="46835"/>
                    <a:pt x="6403" y="56669"/>
                    <a:pt x="15636" y="63461"/>
                  </a:cubicBezTo>
                  <a:cubicBezTo>
                    <a:pt x="16626" y="61515"/>
                    <a:pt x="17900" y="59676"/>
                    <a:pt x="19385" y="58049"/>
                  </a:cubicBezTo>
                  <a:cubicBezTo>
                    <a:pt x="22763" y="54488"/>
                    <a:pt x="27293" y="52708"/>
                    <a:pt x="32052" y="52708"/>
                  </a:cubicBezTo>
                  <a:cubicBezTo>
                    <a:pt x="32824" y="52708"/>
                    <a:pt x="33603" y="52755"/>
                    <a:pt x="34384" y="52849"/>
                  </a:cubicBezTo>
                  <a:cubicBezTo>
                    <a:pt x="36754" y="53132"/>
                    <a:pt x="43263" y="53910"/>
                    <a:pt x="44501" y="56881"/>
                  </a:cubicBezTo>
                  <a:cubicBezTo>
                    <a:pt x="44572" y="35454"/>
                    <a:pt x="44713" y="30"/>
                    <a:pt x="44713" y="1"/>
                  </a:cubicBezTo>
                  <a:close/>
                </a:path>
              </a:pathLst>
            </a:custGeom>
            <a:solidFill>
              <a:srgbClr val="FE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4"/>
            <p:cNvSpPr/>
            <p:nvPr/>
          </p:nvSpPr>
          <p:spPr>
            <a:xfrm>
              <a:off x="3639300" y="1616750"/>
              <a:ext cx="688050" cy="537700"/>
            </a:xfrm>
            <a:custGeom>
              <a:avLst/>
              <a:gdLst/>
              <a:ahLst/>
              <a:cxnLst/>
              <a:rect l="l" t="t" r="r" b="b"/>
              <a:pathLst>
                <a:path w="27522" h="21508" extrusionOk="0">
                  <a:moveTo>
                    <a:pt x="13885" y="0"/>
                  </a:moveTo>
                  <a:cubicBezTo>
                    <a:pt x="11736" y="0"/>
                    <a:pt x="9587" y="354"/>
                    <a:pt x="7535" y="1061"/>
                  </a:cubicBezTo>
                  <a:cubicBezTo>
                    <a:pt x="5519" y="1663"/>
                    <a:pt x="3715" y="2795"/>
                    <a:pt x="2265" y="4280"/>
                  </a:cubicBezTo>
                  <a:cubicBezTo>
                    <a:pt x="850" y="5801"/>
                    <a:pt x="1" y="7924"/>
                    <a:pt x="284" y="9940"/>
                  </a:cubicBezTo>
                  <a:cubicBezTo>
                    <a:pt x="567" y="11956"/>
                    <a:pt x="1840" y="13619"/>
                    <a:pt x="3114" y="15175"/>
                  </a:cubicBezTo>
                  <a:lnTo>
                    <a:pt x="8101" y="21507"/>
                  </a:lnTo>
                  <a:cubicBezTo>
                    <a:pt x="9057" y="18784"/>
                    <a:pt x="10507" y="16307"/>
                    <a:pt x="12382" y="14150"/>
                  </a:cubicBezTo>
                  <a:cubicBezTo>
                    <a:pt x="16450" y="9657"/>
                    <a:pt x="21968" y="7889"/>
                    <a:pt x="27522" y="6155"/>
                  </a:cubicBezTo>
                  <a:cubicBezTo>
                    <a:pt x="25647" y="3750"/>
                    <a:pt x="23100" y="1981"/>
                    <a:pt x="20235" y="1061"/>
                  </a:cubicBezTo>
                  <a:cubicBezTo>
                    <a:pt x="18183" y="354"/>
                    <a:pt x="16034" y="0"/>
                    <a:pt x="13885" y="0"/>
                  </a:cubicBezTo>
                  <a:close/>
                </a:path>
              </a:pathLst>
            </a:custGeom>
            <a:solidFill>
              <a:srgbClr val="CAD5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4"/>
            <p:cNvSpPr/>
            <p:nvPr/>
          </p:nvSpPr>
          <p:spPr>
            <a:xfrm>
              <a:off x="3841825" y="1770625"/>
              <a:ext cx="550975" cy="481800"/>
            </a:xfrm>
            <a:custGeom>
              <a:avLst/>
              <a:gdLst/>
              <a:ahLst/>
              <a:cxnLst/>
              <a:rect l="l" t="t" r="r" b="b"/>
              <a:pathLst>
                <a:path w="22039" h="19272" extrusionOk="0">
                  <a:moveTo>
                    <a:pt x="19421" y="0"/>
                  </a:moveTo>
                  <a:cubicBezTo>
                    <a:pt x="13867" y="1734"/>
                    <a:pt x="8384" y="3502"/>
                    <a:pt x="4281" y="7995"/>
                  </a:cubicBezTo>
                  <a:cubicBezTo>
                    <a:pt x="2406" y="10152"/>
                    <a:pt x="920" y="12629"/>
                    <a:pt x="0" y="15352"/>
                  </a:cubicBezTo>
                  <a:cubicBezTo>
                    <a:pt x="814" y="16378"/>
                    <a:pt x="1663" y="17439"/>
                    <a:pt x="2795" y="18112"/>
                  </a:cubicBezTo>
                  <a:cubicBezTo>
                    <a:pt x="4221" y="18931"/>
                    <a:pt x="6011" y="19272"/>
                    <a:pt x="7835" y="19272"/>
                  </a:cubicBezTo>
                  <a:cubicBezTo>
                    <a:pt x="9948" y="19272"/>
                    <a:pt x="12106" y="18814"/>
                    <a:pt x="13796" y="18112"/>
                  </a:cubicBezTo>
                  <a:cubicBezTo>
                    <a:pt x="17157" y="16661"/>
                    <a:pt x="19987" y="13902"/>
                    <a:pt x="21119" y="10400"/>
                  </a:cubicBezTo>
                  <a:cubicBezTo>
                    <a:pt x="22038" y="7676"/>
                    <a:pt x="21862" y="4740"/>
                    <a:pt x="20694" y="2123"/>
                  </a:cubicBezTo>
                  <a:cubicBezTo>
                    <a:pt x="20340" y="1380"/>
                    <a:pt x="19916" y="637"/>
                    <a:pt x="19421" y="0"/>
                  </a:cubicBezTo>
                  <a:close/>
                </a:path>
              </a:pathLst>
            </a:custGeom>
            <a:solidFill>
              <a:srgbClr val="FFD8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04" name="Google Shape;604;p54"/>
          <p:cNvGraphicFramePr/>
          <p:nvPr>
            <p:extLst>
              <p:ext uri="{D42A27DB-BD31-4B8C-83A1-F6EECF244321}">
                <p14:modId xmlns:p14="http://schemas.microsoft.com/office/powerpoint/2010/main" val="4093974870"/>
              </p:ext>
            </p:extLst>
          </p:nvPr>
        </p:nvGraphicFramePr>
        <p:xfrm>
          <a:off x="1139160" y="285795"/>
          <a:ext cx="3871200" cy="4571910"/>
        </p:xfrm>
        <a:graphic>
          <a:graphicData uri="http://schemas.openxmlformats.org/drawingml/2006/table">
            <a:tbl>
              <a:tblPr>
                <a:noFill/>
                <a:tableStyleId>{5A3A1FB1-6757-42FC-BD0E-F7445F3E564A}</a:tableStyleId>
              </a:tblPr>
              <a:tblGrid>
                <a:gridCol w="1196575">
                  <a:extLst>
                    <a:ext uri="{9D8B030D-6E8A-4147-A177-3AD203B41FA5}">
                      <a16:colId xmlns:a16="http://schemas.microsoft.com/office/drawing/2014/main" val="20000"/>
                    </a:ext>
                  </a:extLst>
                </a:gridCol>
                <a:gridCol w="2674625">
                  <a:extLst>
                    <a:ext uri="{9D8B030D-6E8A-4147-A177-3AD203B41FA5}">
                      <a16:colId xmlns:a16="http://schemas.microsoft.com/office/drawing/2014/main" val="20001"/>
                    </a:ext>
                  </a:extLst>
                </a:gridCol>
              </a:tblGrid>
              <a:tr h="935825">
                <a:tc>
                  <a:txBody>
                    <a:bodyPr/>
                    <a:lstStyle/>
                    <a:p>
                      <a:pPr marL="0" lvl="0" indent="0" algn="ctr" rtl="0">
                        <a:spcBef>
                          <a:spcPts val="0"/>
                        </a:spcBef>
                        <a:spcAft>
                          <a:spcPts val="0"/>
                        </a:spcAft>
                        <a:buNone/>
                      </a:pPr>
                      <a:r>
                        <a:rPr lang="id-ID" sz="1400" dirty="0">
                          <a:latin typeface="Palanquin SemiBold"/>
                          <a:ea typeface="Palanquin SemiBold"/>
                          <a:cs typeface="Palanquin SemiBold"/>
                          <a:sym typeface="Palanquin SemiBold"/>
                        </a:rPr>
                        <a:t>Pasar Modal</a:t>
                      </a:r>
                      <a:endParaRPr sz="1400" dirty="0">
                        <a:latin typeface="Palanquin SemiBold"/>
                        <a:ea typeface="Palanquin SemiBold"/>
                        <a:cs typeface="Palanquin SemiBold"/>
                        <a:sym typeface="Palanquin SemiBold"/>
                      </a:endParaRPr>
                    </a:p>
                  </a:txBody>
                  <a:tcPr marL="91425" marR="9142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1"/>
                    </a:solidFill>
                  </a:tcPr>
                </a:tc>
                <a:tc>
                  <a:txBody>
                    <a:bodyPr/>
                    <a:lstStyle/>
                    <a:p>
                      <a:pPr marL="0" lvl="0" indent="0" algn="just" rtl="0">
                        <a:spcBef>
                          <a:spcPts val="0"/>
                        </a:spcBef>
                        <a:spcAft>
                          <a:spcPts val="0"/>
                        </a:spcAft>
                        <a:buNone/>
                      </a:pPr>
                      <a:r>
                        <a:rPr lang="en-ID" sz="1200" dirty="0">
                          <a:latin typeface="Lato"/>
                          <a:ea typeface="Lato"/>
                          <a:cs typeface="Lato"/>
                          <a:sym typeface="Lato"/>
                        </a:rPr>
                        <a:t>Pasar modal </a:t>
                      </a:r>
                      <a:r>
                        <a:rPr lang="en-ID" sz="1200" dirty="0" err="1">
                          <a:latin typeface="Lato"/>
                          <a:ea typeface="Lato"/>
                          <a:cs typeface="Lato"/>
                          <a:sym typeface="Lato"/>
                        </a:rPr>
                        <a:t>adalah</a:t>
                      </a:r>
                      <a:r>
                        <a:rPr lang="en-ID" sz="1200" dirty="0">
                          <a:latin typeface="Lato"/>
                          <a:ea typeface="Lato"/>
                          <a:cs typeface="Lato"/>
                          <a:sym typeface="Lato"/>
                        </a:rPr>
                        <a:t> </a:t>
                      </a:r>
                      <a:r>
                        <a:rPr lang="en-ID" sz="1200" dirty="0" err="1">
                          <a:latin typeface="Lato"/>
                          <a:ea typeface="Lato"/>
                          <a:cs typeface="Lato"/>
                          <a:sym typeface="Lato"/>
                        </a:rPr>
                        <a:t>sarana</a:t>
                      </a:r>
                      <a:r>
                        <a:rPr lang="en-ID" sz="1200" dirty="0">
                          <a:latin typeface="Lato"/>
                          <a:ea typeface="Lato"/>
                          <a:cs typeface="Lato"/>
                          <a:sym typeface="Lato"/>
                        </a:rPr>
                        <a:t> </a:t>
                      </a:r>
                      <a:r>
                        <a:rPr lang="en-ID" sz="1200" dirty="0" err="1">
                          <a:latin typeface="Lato"/>
                          <a:ea typeface="Lato"/>
                          <a:cs typeface="Lato"/>
                          <a:sym typeface="Lato"/>
                        </a:rPr>
                        <a:t>bertemunya</a:t>
                      </a:r>
                      <a:r>
                        <a:rPr lang="en-ID" sz="1200" dirty="0">
                          <a:latin typeface="Lato"/>
                          <a:ea typeface="Lato"/>
                          <a:cs typeface="Lato"/>
                          <a:sym typeface="Lato"/>
                        </a:rPr>
                        <a:t> </a:t>
                      </a:r>
                      <a:r>
                        <a:rPr lang="en-ID" sz="1200" dirty="0" err="1">
                          <a:latin typeface="Lato"/>
                          <a:ea typeface="Lato"/>
                          <a:cs typeface="Lato"/>
                          <a:sym typeface="Lato"/>
                        </a:rPr>
                        <a:t>perusahaan</a:t>
                      </a:r>
                      <a:r>
                        <a:rPr lang="en-ID" sz="1200" dirty="0">
                          <a:latin typeface="Lato"/>
                          <a:ea typeface="Lato"/>
                          <a:cs typeface="Lato"/>
                          <a:sym typeface="Lato"/>
                        </a:rPr>
                        <a:t> </a:t>
                      </a:r>
                      <a:r>
                        <a:rPr lang="en-ID" sz="1200" dirty="0" err="1">
                          <a:latin typeface="Lato"/>
                          <a:ea typeface="Lato"/>
                          <a:cs typeface="Lato"/>
                          <a:sym typeface="Lato"/>
                        </a:rPr>
                        <a:t>maupun</a:t>
                      </a:r>
                      <a:r>
                        <a:rPr lang="en-ID" sz="1200" dirty="0">
                          <a:latin typeface="Lato"/>
                          <a:ea typeface="Lato"/>
                          <a:cs typeface="Lato"/>
                          <a:sym typeface="Lato"/>
                        </a:rPr>
                        <a:t> </a:t>
                      </a:r>
                      <a:r>
                        <a:rPr lang="en-ID" sz="1200" dirty="0" err="1">
                          <a:latin typeface="Lato"/>
                          <a:ea typeface="Lato"/>
                          <a:cs typeface="Lato"/>
                          <a:sym typeface="Lato"/>
                        </a:rPr>
                        <a:t>institusi</a:t>
                      </a:r>
                      <a:r>
                        <a:rPr lang="en-ID" sz="1200" dirty="0">
                          <a:latin typeface="Lato"/>
                          <a:ea typeface="Lato"/>
                          <a:cs typeface="Lato"/>
                          <a:sym typeface="Lato"/>
                        </a:rPr>
                        <a:t> lain (</a:t>
                      </a:r>
                      <a:r>
                        <a:rPr lang="en-ID" sz="1200" dirty="0" err="1">
                          <a:latin typeface="Lato"/>
                          <a:ea typeface="Lato"/>
                          <a:cs typeface="Lato"/>
                          <a:sym typeface="Lato"/>
                        </a:rPr>
                        <a:t>misalnya</a:t>
                      </a:r>
                      <a:r>
                        <a:rPr lang="en-ID" sz="1200" dirty="0">
                          <a:latin typeface="Lato"/>
                          <a:ea typeface="Lato"/>
                          <a:cs typeface="Lato"/>
                          <a:sym typeface="Lato"/>
                        </a:rPr>
                        <a:t> </a:t>
                      </a:r>
                      <a:r>
                        <a:rPr lang="en-ID" sz="1200" dirty="0" err="1">
                          <a:latin typeface="Lato"/>
                          <a:ea typeface="Lato"/>
                          <a:cs typeface="Lato"/>
                          <a:sym typeface="Lato"/>
                        </a:rPr>
                        <a:t>pemerintah</a:t>
                      </a:r>
                      <a:r>
                        <a:rPr lang="en-ID" sz="1200" dirty="0">
                          <a:latin typeface="Lato"/>
                          <a:ea typeface="Lato"/>
                          <a:cs typeface="Lato"/>
                          <a:sym typeface="Lato"/>
                        </a:rPr>
                        <a:t>) yang </a:t>
                      </a:r>
                      <a:r>
                        <a:rPr lang="en-ID" sz="1200" dirty="0" err="1">
                          <a:latin typeface="Lato"/>
                          <a:ea typeface="Lato"/>
                          <a:cs typeface="Lato"/>
                          <a:sym typeface="Lato"/>
                        </a:rPr>
                        <a:t>membutuhkan</a:t>
                      </a:r>
                      <a:r>
                        <a:rPr lang="en-ID" sz="1200" dirty="0">
                          <a:latin typeface="Lato"/>
                          <a:ea typeface="Lato"/>
                          <a:cs typeface="Lato"/>
                          <a:sym typeface="Lato"/>
                        </a:rPr>
                        <a:t> dana </a:t>
                      </a:r>
                      <a:r>
                        <a:rPr lang="en-ID" sz="1200" dirty="0" err="1">
                          <a:latin typeface="Lato"/>
                          <a:ea typeface="Lato"/>
                          <a:cs typeface="Lato"/>
                          <a:sym typeface="Lato"/>
                        </a:rPr>
                        <a:t>dari</a:t>
                      </a:r>
                      <a:r>
                        <a:rPr lang="en-ID" sz="1200" dirty="0">
                          <a:latin typeface="Lato"/>
                          <a:ea typeface="Lato"/>
                          <a:cs typeface="Lato"/>
                          <a:sym typeface="Lato"/>
                        </a:rPr>
                        <a:t> </a:t>
                      </a:r>
                      <a:r>
                        <a:rPr lang="en-ID" sz="1200" dirty="0" err="1">
                          <a:latin typeface="Lato"/>
                          <a:ea typeface="Lato"/>
                          <a:cs typeface="Lato"/>
                          <a:sym typeface="Lato"/>
                        </a:rPr>
                        <a:t>masyarakat</a:t>
                      </a:r>
                      <a:r>
                        <a:rPr lang="en-ID" sz="1200" dirty="0">
                          <a:latin typeface="Lato"/>
                          <a:ea typeface="Lato"/>
                          <a:cs typeface="Lato"/>
                          <a:sym typeface="Lato"/>
                        </a:rPr>
                        <a:t> </a:t>
                      </a:r>
                      <a:r>
                        <a:rPr lang="en-ID" sz="1200" dirty="0" err="1">
                          <a:latin typeface="Lato"/>
                          <a:ea typeface="Lato"/>
                          <a:cs typeface="Lato"/>
                          <a:sym typeface="Lato"/>
                        </a:rPr>
                        <a:t>untuk</a:t>
                      </a:r>
                      <a:r>
                        <a:rPr lang="en-ID" sz="1200" dirty="0">
                          <a:latin typeface="Lato"/>
                          <a:ea typeface="Lato"/>
                          <a:cs typeface="Lato"/>
                          <a:sym typeface="Lato"/>
                        </a:rPr>
                        <a:t> </a:t>
                      </a:r>
                      <a:r>
                        <a:rPr lang="en-ID" sz="1200" dirty="0" err="1">
                          <a:latin typeface="Lato"/>
                          <a:ea typeface="Lato"/>
                          <a:cs typeface="Lato"/>
                          <a:sym typeface="Lato"/>
                        </a:rPr>
                        <a:t>pengembangan</a:t>
                      </a:r>
                      <a:r>
                        <a:rPr lang="en-ID" sz="1200" dirty="0">
                          <a:latin typeface="Lato"/>
                          <a:ea typeface="Lato"/>
                          <a:cs typeface="Lato"/>
                          <a:sym typeface="Lato"/>
                        </a:rPr>
                        <a:t> </a:t>
                      </a:r>
                      <a:r>
                        <a:rPr lang="en-ID" sz="1200" dirty="0" err="1">
                          <a:latin typeface="Lato"/>
                          <a:ea typeface="Lato"/>
                          <a:cs typeface="Lato"/>
                          <a:sym typeface="Lato"/>
                        </a:rPr>
                        <a:t>usaha</a:t>
                      </a:r>
                      <a:r>
                        <a:rPr lang="en-ID" sz="1200" dirty="0">
                          <a:latin typeface="Lato"/>
                          <a:ea typeface="Lato"/>
                          <a:cs typeface="Lato"/>
                          <a:sym typeface="Lato"/>
                        </a:rPr>
                        <a:t>, </a:t>
                      </a:r>
                      <a:r>
                        <a:rPr lang="en-ID" sz="1200" dirty="0" err="1">
                          <a:latin typeface="Lato"/>
                          <a:ea typeface="Lato"/>
                          <a:cs typeface="Lato"/>
                          <a:sym typeface="Lato"/>
                        </a:rPr>
                        <a:t>ekspansi</a:t>
                      </a:r>
                      <a:r>
                        <a:rPr lang="en-ID" sz="1200" dirty="0">
                          <a:latin typeface="Lato"/>
                          <a:ea typeface="Lato"/>
                          <a:cs typeface="Lato"/>
                          <a:sym typeface="Lato"/>
                        </a:rPr>
                        <a:t>, </a:t>
                      </a:r>
                      <a:r>
                        <a:rPr lang="en-ID" sz="1200" dirty="0" err="1">
                          <a:latin typeface="Lato"/>
                          <a:ea typeface="Lato"/>
                          <a:cs typeface="Lato"/>
                          <a:sym typeface="Lato"/>
                        </a:rPr>
                        <a:t>penambahan</a:t>
                      </a:r>
                      <a:r>
                        <a:rPr lang="en-ID" sz="1200" dirty="0">
                          <a:latin typeface="Lato"/>
                          <a:ea typeface="Lato"/>
                          <a:cs typeface="Lato"/>
                          <a:sym typeface="Lato"/>
                        </a:rPr>
                        <a:t> modal </a:t>
                      </a:r>
                      <a:r>
                        <a:rPr lang="en-ID" sz="1200" dirty="0" err="1">
                          <a:latin typeface="Lato"/>
                          <a:ea typeface="Lato"/>
                          <a:cs typeface="Lato"/>
                          <a:sym typeface="Lato"/>
                        </a:rPr>
                        <a:t>kerja</a:t>
                      </a:r>
                      <a:r>
                        <a:rPr lang="en-ID" sz="1200" dirty="0">
                          <a:latin typeface="Lato"/>
                          <a:ea typeface="Lato"/>
                          <a:cs typeface="Lato"/>
                          <a:sym typeface="Lato"/>
                        </a:rPr>
                        <a:t> dan lain-lain, </a:t>
                      </a:r>
                      <a:r>
                        <a:rPr lang="en-ID" sz="1200" dirty="0" err="1">
                          <a:latin typeface="Lato"/>
                          <a:ea typeface="Lato"/>
                          <a:cs typeface="Lato"/>
                          <a:sym typeface="Lato"/>
                        </a:rPr>
                        <a:t>dengan</a:t>
                      </a:r>
                      <a:r>
                        <a:rPr lang="en-ID" sz="1200" dirty="0">
                          <a:latin typeface="Lato"/>
                          <a:ea typeface="Lato"/>
                          <a:cs typeface="Lato"/>
                          <a:sym typeface="Lato"/>
                        </a:rPr>
                        <a:t> </a:t>
                      </a:r>
                      <a:r>
                        <a:rPr lang="en-ID" sz="1200" dirty="0" err="1">
                          <a:latin typeface="Lato"/>
                          <a:ea typeface="Lato"/>
                          <a:cs typeface="Lato"/>
                          <a:sym typeface="Lato"/>
                        </a:rPr>
                        <a:t>masyarakat</a:t>
                      </a:r>
                      <a:r>
                        <a:rPr lang="en-ID" sz="1200" dirty="0">
                          <a:latin typeface="Lato"/>
                          <a:ea typeface="Lato"/>
                          <a:cs typeface="Lato"/>
                          <a:sym typeface="Lato"/>
                        </a:rPr>
                        <a:t> yang </a:t>
                      </a:r>
                      <a:r>
                        <a:rPr lang="en-ID" sz="1200" dirty="0" err="1">
                          <a:latin typeface="Lato"/>
                          <a:ea typeface="Lato"/>
                          <a:cs typeface="Lato"/>
                          <a:sym typeface="Lato"/>
                        </a:rPr>
                        <a:t>hendak</a:t>
                      </a:r>
                      <a:r>
                        <a:rPr lang="en-ID" sz="1200" dirty="0">
                          <a:latin typeface="Lato"/>
                          <a:ea typeface="Lato"/>
                          <a:cs typeface="Lato"/>
                          <a:sym typeface="Lato"/>
                        </a:rPr>
                        <a:t> </a:t>
                      </a:r>
                      <a:r>
                        <a:rPr lang="en-ID" sz="1200" dirty="0" err="1">
                          <a:latin typeface="Lato"/>
                          <a:ea typeface="Lato"/>
                          <a:cs typeface="Lato"/>
                          <a:sym typeface="Lato"/>
                        </a:rPr>
                        <a:t>menginvestasikan</a:t>
                      </a:r>
                      <a:r>
                        <a:rPr lang="en-ID" sz="1200" dirty="0">
                          <a:latin typeface="Lato"/>
                          <a:ea typeface="Lato"/>
                          <a:cs typeface="Lato"/>
                          <a:sym typeface="Lato"/>
                        </a:rPr>
                        <a:t> dana </a:t>
                      </a:r>
                      <a:r>
                        <a:rPr lang="en-ID" sz="1200" dirty="0" err="1">
                          <a:latin typeface="Lato"/>
                          <a:ea typeface="Lato"/>
                          <a:cs typeface="Lato"/>
                          <a:sym typeface="Lato"/>
                        </a:rPr>
                        <a:t>mereka</a:t>
                      </a:r>
                      <a:r>
                        <a:rPr lang="en-ID" sz="1200" dirty="0">
                          <a:latin typeface="Lato"/>
                          <a:ea typeface="Lato"/>
                          <a:cs typeface="Lato"/>
                          <a:sym typeface="Lato"/>
                        </a:rPr>
                        <a:t>. </a:t>
                      </a:r>
                      <a:endParaRPr sz="1200" dirty="0">
                        <a:latin typeface="Lato"/>
                        <a:ea typeface="Lato"/>
                        <a:cs typeface="Lato"/>
                        <a:sym typeface="Lato"/>
                      </a:endParaRPr>
                    </a:p>
                  </a:txBody>
                  <a:tcPr marL="182875" marR="18287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935825">
                <a:tc>
                  <a:txBody>
                    <a:bodyPr/>
                    <a:lstStyle/>
                    <a:p>
                      <a:pPr marL="0" lvl="0" indent="0" algn="ctr" rtl="0">
                        <a:spcBef>
                          <a:spcPts val="0"/>
                        </a:spcBef>
                        <a:spcAft>
                          <a:spcPts val="0"/>
                        </a:spcAft>
                        <a:buNone/>
                      </a:pPr>
                      <a:r>
                        <a:rPr lang="id-ID" sz="1400" dirty="0">
                          <a:latin typeface="Palanquin SemiBold"/>
                          <a:ea typeface="Palanquin SemiBold"/>
                          <a:cs typeface="Palanquin SemiBold"/>
                          <a:sym typeface="Palanquin SemiBold"/>
                        </a:rPr>
                        <a:t>Perusahaan Pegadaian</a:t>
                      </a:r>
                      <a:endParaRPr sz="1400" dirty="0">
                        <a:latin typeface="Palanquin SemiBold"/>
                        <a:ea typeface="Palanquin SemiBold"/>
                        <a:cs typeface="Palanquin SemiBold"/>
                        <a:sym typeface="Palanquin SemiBold"/>
                      </a:endParaRPr>
                    </a:p>
                  </a:txBody>
                  <a:tcPr marL="91425" marR="9142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ID" sz="1200" dirty="0" err="1">
                          <a:latin typeface="Lato"/>
                          <a:ea typeface="Lato"/>
                          <a:cs typeface="Lato"/>
                          <a:sym typeface="Lato"/>
                        </a:rPr>
                        <a:t>Suatu</a:t>
                      </a:r>
                      <a:r>
                        <a:rPr lang="en-ID" sz="1200" dirty="0">
                          <a:latin typeface="Lato"/>
                          <a:ea typeface="Lato"/>
                          <a:cs typeface="Lato"/>
                          <a:sym typeface="Lato"/>
                        </a:rPr>
                        <a:t> badan </a:t>
                      </a:r>
                      <a:r>
                        <a:rPr lang="en-ID" sz="1200" dirty="0" err="1">
                          <a:latin typeface="Lato"/>
                          <a:ea typeface="Lato"/>
                          <a:cs typeface="Lato"/>
                          <a:sym typeface="Lato"/>
                        </a:rPr>
                        <a:t>atau</a:t>
                      </a:r>
                      <a:r>
                        <a:rPr lang="en-ID" sz="1200" dirty="0">
                          <a:latin typeface="Lato"/>
                          <a:ea typeface="Lato"/>
                          <a:cs typeface="Lato"/>
                          <a:sym typeface="Lato"/>
                        </a:rPr>
                        <a:t> </a:t>
                      </a:r>
                      <a:r>
                        <a:rPr lang="en-ID" sz="1200" dirty="0" err="1">
                          <a:latin typeface="Lato"/>
                          <a:ea typeface="Lato"/>
                          <a:cs typeface="Lato"/>
                          <a:sym typeface="Lato"/>
                        </a:rPr>
                        <a:t>organisasi</a:t>
                      </a:r>
                      <a:r>
                        <a:rPr lang="en-ID" sz="1200" dirty="0">
                          <a:latin typeface="Lato"/>
                          <a:ea typeface="Lato"/>
                          <a:cs typeface="Lato"/>
                          <a:sym typeface="Lato"/>
                        </a:rPr>
                        <a:t> yang </a:t>
                      </a:r>
                      <a:r>
                        <a:rPr lang="en-ID" sz="1200" dirty="0" err="1">
                          <a:latin typeface="Lato"/>
                          <a:ea typeface="Lato"/>
                          <a:cs typeface="Lato"/>
                          <a:sym typeface="Lato"/>
                        </a:rPr>
                        <a:t>bergerak</a:t>
                      </a:r>
                      <a:r>
                        <a:rPr lang="en-ID" sz="1200" dirty="0">
                          <a:latin typeface="Lato"/>
                          <a:ea typeface="Lato"/>
                          <a:cs typeface="Lato"/>
                          <a:sym typeface="Lato"/>
                        </a:rPr>
                        <a:t> </a:t>
                      </a:r>
                      <a:r>
                        <a:rPr lang="en-ID" sz="1200" dirty="0" err="1">
                          <a:latin typeface="Lato"/>
                          <a:ea typeface="Lato"/>
                          <a:cs typeface="Lato"/>
                          <a:sym typeface="Lato"/>
                        </a:rPr>
                        <a:t>dalam</a:t>
                      </a:r>
                      <a:r>
                        <a:rPr lang="en-ID" sz="1200" dirty="0">
                          <a:latin typeface="Lato"/>
                          <a:ea typeface="Lato"/>
                          <a:cs typeface="Lato"/>
                          <a:sym typeface="Lato"/>
                        </a:rPr>
                        <a:t> </a:t>
                      </a:r>
                      <a:r>
                        <a:rPr lang="en-ID" sz="1200" dirty="0" err="1">
                          <a:latin typeface="Lato"/>
                          <a:ea typeface="Lato"/>
                          <a:cs typeface="Lato"/>
                          <a:sym typeface="Lato"/>
                        </a:rPr>
                        <a:t>bidang</a:t>
                      </a:r>
                      <a:r>
                        <a:rPr lang="en-ID" sz="1200" dirty="0">
                          <a:latin typeface="Lato"/>
                          <a:ea typeface="Lato"/>
                          <a:cs typeface="Lato"/>
                          <a:sym typeface="Lato"/>
                        </a:rPr>
                        <a:t> </a:t>
                      </a:r>
                      <a:r>
                        <a:rPr lang="en-ID" sz="1200" dirty="0" err="1">
                          <a:latin typeface="Lato"/>
                          <a:ea typeface="Lato"/>
                          <a:cs typeface="Lato"/>
                          <a:sym typeface="Lato"/>
                        </a:rPr>
                        <a:t>pelayanan</a:t>
                      </a:r>
                      <a:r>
                        <a:rPr lang="en-ID" sz="1200" dirty="0">
                          <a:latin typeface="Lato"/>
                          <a:ea typeface="Lato"/>
                          <a:cs typeface="Lato"/>
                          <a:sym typeface="Lato"/>
                        </a:rPr>
                        <a:t> </a:t>
                      </a:r>
                      <a:r>
                        <a:rPr lang="en-ID" sz="1200" dirty="0" err="1">
                          <a:latin typeface="Lato"/>
                          <a:ea typeface="Lato"/>
                          <a:cs typeface="Lato"/>
                          <a:sym typeface="Lato"/>
                        </a:rPr>
                        <a:t>jasa</a:t>
                      </a:r>
                      <a:r>
                        <a:rPr lang="en-ID" sz="1200" dirty="0">
                          <a:latin typeface="Lato"/>
                          <a:ea typeface="Lato"/>
                          <a:cs typeface="Lato"/>
                          <a:sym typeface="Lato"/>
                        </a:rPr>
                        <a:t> </a:t>
                      </a:r>
                      <a:r>
                        <a:rPr lang="en-ID" sz="1200" dirty="0" err="1">
                          <a:latin typeface="Lato"/>
                          <a:ea typeface="Lato"/>
                          <a:cs typeface="Lato"/>
                          <a:sym typeface="Lato"/>
                        </a:rPr>
                        <a:t>peminjaman</a:t>
                      </a:r>
                      <a:r>
                        <a:rPr lang="en-ID" sz="1200" dirty="0">
                          <a:latin typeface="Lato"/>
                          <a:ea typeface="Lato"/>
                          <a:cs typeface="Lato"/>
                          <a:sym typeface="Lato"/>
                        </a:rPr>
                        <a:t> uang </a:t>
                      </a:r>
                      <a:r>
                        <a:rPr lang="en-ID" sz="1200" dirty="0" err="1">
                          <a:latin typeface="Lato"/>
                          <a:ea typeface="Lato"/>
                          <a:cs typeface="Lato"/>
                          <a:sym typeface="Lato"/>
                        </a:rPr>
                        <a:t>dengan</a:t>
                      </a:r>
                      <a:r>
                        <a:rPr lang="en-ID" sz="1200" dirty="0">
                          <a:latin typeface="Lato"/>
                          <a:ea typeface="Lato"/>
                          <a:cs typeface="Lato"/>
                          <a:sym typeface="Lato"/>
                        </a:rPr>
                        <a:t> </a:t>
                      </a:r>
                      <a:r>
                        <a:rPr lang="en-ID" sz="1200" dirty="0" err="1">
                          <a:latin typeface="Lato"/>
                          <a:ea typeface="Lato"/>
                          <a:cs typeface="Lato"/>
                          <a:sym typeface="Lato"/>
                        </a:rPr>
                        <a:t>menggadaikan</a:t>
                      </a:r>
                      <a:r>
                        <a:rPr lang="en-ID" sz="1200" dirty="0">
                          <a:latin typeface="Lato"/>
                          <a:ea typeface="Lato"/>
                          <a:cs typeface="Lato"/>
                          <a:sym typeface="Lato"/>
                        </a:rPr>
                        <a:t> </a:t>
                      </a:r>
                      <a:r>
                        <a:rPr lang="en-ID" sz="1200" dirty="0" err="1">
                          <a:latin typeface="Lato"/>
                          <a:ea typeface="Lato"/>
                          <a:cs typeface="Lato"/>
                          <a:sym typeface="Lato"/>
                        </a:rPr>
                        <a:t>suatu</a:t>
                      </a:r>
                      <a:r>
                        <a:rPr lang="en-ID" sz="1200" dirty="0">
                          <a:latin typeface="Lato"/>
                          <a:ea typeface="Lato"/>
                          <a:cs typeface="Lato"/>
                          <a:sym typeface="Lato"/>
                        </a:rPr>
                        <a:t> </a:t>
                      </a:r>
                      <a:r>
                        <a:rPr lang="en-ID" sz="1200" dirty="0" err="1">
                          <a:latin typeface="Lato"/>
                          <a:ea typeface="Lato"/>
                          <a:cs typeface="Lato"/>
                          <a:sym typeface="Lato"/>
                        </a:rPr>
                        <a:t>barang</a:t>
                      </a:r>
                      <a:r>
                        <a:rPr lang="en-ID" sz="1200" dirty="0">
                          <a:latin typeface="Lato"/>
                          <a:ea typeface="Lato"/>
                          <a:cs typeface="Lato"/>
                          <a:sym typeface="Lato"/>
                        </a:rPr>
                        <a:t> </a:t>
                      </a:r>
                      <a:r>
                        <a:rPr lang="en-ID" sz="1200" dirty="0" err="1">
                          <a:latin typeface="Lato"/>
                          <a:ea typeface="Lato"/>
                          <a:cs typeface="Lato"/>
                          <a:sym typeface="Lato"/>
                        </a:rPr>
                        <a:t>sebagai</a:t>
                      </a:r>
                      <a:r>
                        <a:rPr lang="en-ID" sz="1200" dirty="0">
                          <a:latin typeface="Lato"/>
                          <a:ea typeface="Lato"/>
                          <a:cs typeface="Lato"/>
                          <a:sym typeface="Lato"/>
                        </a:rPr>
                        <a:t> </a:t>
                      </a:r>
                      <a:r>
                        <a:rPr lang="en-ID" sz="1200" dirty="0" err="1">
                          <a:latin typeface="Lato"/>
                          <a:ea typeface="Lato"/>
                          <a:cs typeface="Lato"/>
                          <a:sym typeface="Lato"/>
                        </a:rPr>
                        <a:t>jaminannya</a:t>
                      </a:r>
                      <a:r>
                        <a:rPr lang="en-ID" sz="1200" dirty="0">
                          <a:latin typeface="Lato"/>
                          <a:ea typeface="Lato"/>
                          <a:cs typeface="Lato"/>
                          <a:sym typeface="Lato"/>
                        </a:rPr>
                        <a:t>.</a:t>
                      </a:r>
                      <a:endParaRPr sz="1200" dirty="0">
                        <a:latin typeface="Lato"/>
                        <a:ea typeface="Lato"/>
                        <a:cs typeface="Lato"/>
                        <a:sym typeface="Lato"/>
                      </a:endParaRPr>
                    </a:p>
                  </a:txBody>
                  <a:tcPr marL="182875" marR="18287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35825">
                <a:tc>
                  <a:txBody>
                    <a:bodyPr/>
                    <a:lstStyle/>
                    <a:p>
                      <a:pPr marL="0" lvl="0" indent="0" algn="ctr" rtl="0">
                        <a:spcBef>
                          <a:spcPts val="0"/>
                        </a:spcBef>
                        <a:spcAft>
                          <a:spcPts val="0"/>
                        </a:spcAft>
                        <a:buNone/>
                      </a:pPr>
                      <a:r>
                        <a:rPr lang="id-ID" sz="1400" dirty="0">
                          <a:latin typeface="Palanquin SemiBold"/>
                          <a:ea typeface="Palanquin SemiBold"/>
                          <a:cs typeface="Palanquin SemiBold"/>
                          <a:sym typeface="Palanquin SemiBold"/>
                        </a:rPr>
                        <a:t>Leasing</a:t>
                      </a:r>
                      <a:endParaRPr sz="1400" dirty="0">
                        <a:latin typeface="Palanquin SemiBold"/>
                        <a:ea typeface="Palanquin SemiBold"/>
                        <a:cs typeface="Palanquin SemiBold"/>
                        <a:sym typeface="Palanquin SemiBold"/>
                      </a:endParaRPr>
                    </a:p>
                  </a:txBody>
                  <a:tcPr marL="91425" marR="9142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1"/>
                    </a:solidFill>
                  </a:tcPr>
                </a:tc>
                <a:tc>
                  <a:txBody>
                    <a:bodyPr/>
                    <a:lstStyle/>
                    <a:p>
                      <a:pPr marL="0" lvl="0" indent="0" algn="just" rtl="0">
                        <a:spcBef>
                          <a:spcPts val="0"/>
                        </a:spcBef>
                        <a:spcAft>
                          <a:spcPts val="0"/>
                        </a:spcAft>
                        <a:buNone/>
                      </a:pPr>
                      <a:r>
                        <a:rPr lang="en-ID" sz="1200" dirty="0" err="1">
                          <a:latin typeface="Lato"/>
                          <a:ea typeface="Lato"/>
                          <a:cs typeface="Lato"/>
                          <a:sym typeface="Lato"/>
                        </a:rPr>
                        <a:t>Suatu</a:t>
                      </a:r>
                      <a:r>
                        <a:rPr lang="en-ID" sz="1200" dirty="0">
                          <a:latin typeface="Lato"/>
                          <a:ea typeface="Lato"/>
                          <a:cs typeface="Lato"/>
                          <a:sym typeface="Lato"/>
                        </a:rPr>
                        <a:t> </a:t>
                      </a:r>
                      <a:r>
                        <a:rPr lang="en-ID" sz="1200" dirty="0" err="1">
                          <a:latin typeface="Lato"/>
                          <a:ea typeface="Lato"/>
                          <a:cs typeface="Lato"/>
                          <a:sym typeface="Lato"/>
                        </a:rPr>
                        <a:t>bentuk</a:t>
                      </a:r>
                      <a:r>
                        <a:rPr lang="en-ID" sz="1200" dirty="0">
                          <a:latin typeface="Lato"/>
                          <a:ea typeface="Lato"/>
                          <a:cs typeface="Lato"/>
                          <a:sym typeface="Lato"/>
                        </a:rPr>
                        <a:t> </a:t>
                      </a:r>
                      <a:r>
                        <a:rPr lang="en-ID" sz="1200" dirty="0" err="1">
                          <a:latin typeface="Lato"/>
                          <a:ea typeface="Lato"/>
                          <a:cs typeface="Lato"/>
                          <a:sym typeface="Lato"/>
                        </a:rPr>
                        <a:t>kegiatan</a:t>
                      </a:r>
                      <a:r>
                        <a:rPr lang="en-ID" sz="1200" dirty="0">
                          <a:latin typeface="Lato"/>
                          <a:ea typeface="Lato"/>
                          <a:cs typeface="Lato"/>
                          <a:sym typeface="Lato"/>
                        </a:rPr>
                        <a:t> </a:t>
                      </a:r>
                      <a:r>
                        <a:rPr lang="en-ID" sz="1200" dirty="0" err="1">
                          <a:latin typeface="Lato"/>
                          <a:ea typeface="Lato"/>
                          <a:cs typeface="Lato"/>
                          <a:sym typeface="Lato"/>
                        </a:rPr>
                        <a:t>pembiayaan</a:t>
                      </a:r>
                      <a:r>
                        <a:rPr lang="en-ID" sz="1200" dirty="0">
                          <a:latin typeface="Lato"/>
                          <a:ea typeface="Lato"/>
                          <a:cs typeface="Lato"/>
                          <a:sym typeface="Lato"/>
                        </a:rPr>
                        <a:t> </a:t>
                      </a:r>
                      <a:r>
                        <a:rPr lang="en-ID" sz="1200" dirty="0" err="1">
                          <a:latin typeface="Lato"/>
                          <a:ea typeface="Lato"/>
                          <a:cs typeface="Lato"/>
                          <a:sym typeface="Lato"/>
                        </a:rPr>
                        <a:t>alat</a:t>
                      </a:r>
                      <a:r>
                        <a:rPr lang="en-ID" sz="1200" dirty="0">
                          <a:latin typeface="Lato"/>
                          <a:ea typeface="Lato"/>
                          <a:cs typeface="Lato"/>
                          <a:sym typeface="Lato"/>
                        </a:rPr>
                        <a:t> </a:t>
                      </a:r>
                      <a:r>
                        <a:rPr lang="en-ID" sz="1200" dirty="0" err="1">
                          <a:latin typeface="Lato"/>
                          <a:ea typeface="Lato"/>
                          <a:cs typeface="Lato"/>
                          <a:sym typeface="Lato"/>
                        </a:rPr>
                        <a:t>atau</a:t>
                      </a:r>
                      <a:r>
                        <a:rPr lang="en-ID" sz="1200" dirty="0">
                          <a:latin typeface="Lato"/>
                          <a:ea typeface="Lato"/>
                          <a:cs typeface="Lato"/>
                          <a:sym typeface="Lato"/>
                        </a:rPr>
                        <a:t> </a:t>
                      </a:r>
                      <a:r>
                        <a:rPr lang="en-ID" sz="1200" dirty="0" err="1">
                          <a:latin typeface="Lato"/>
                          <a:ea typeface="Lato"/>
                          <a:cs typeface="Lato"/>
                          <a:sym typeface="Lato"/>
                        </a:rPr>
                        <a:t>barang</a:t>
                      </a:r>
                      <a:r>
                        <a:rPr lang="en-ID" sz="1200" dirty="0">
                          <a:latin typeface="Lato"/>
                          <a:ea typeface="Lato"/>
                          <a:cs typeface="Lato"/>
                          <a:sym typeface="Lato"/>
                        </a:rPr>
                        <a:t> modal </a:t>
                      </a:r>
                      <a:r>
                        <a:rPr lang="en-ID" sz="1200" dirty="0" err="1">
                          <a:latin typeface="Lato"/>
                          <a:ea typeface="Lato"/>
                          <a:cs typeface="Lato"/>
                          <a:sym typeface="Lato"/>
                        </a:rPr>
                        <a:t>berupa</a:t>
                      </a:r>
                      <a:r>
                        <a:rPr lang="en-ID" sz="1200" dirty="0">
                          <a:latin typeface="Lato"/>
                          <a:ea typeface="Lato"/>
                          <a:cs typeface="Lato"/>
                          <a:sym typeface="Lato"/>
                        </a:rPr>
                        <a:t> </a:t>
                      </a:r>
                      <a:r>
                        <a:rPr lang="en-ID" sz="1200" dirty="0" err="1">
                          <a:latin typeface="Lato"/>
                          <a:ea typeface="Lato"/>
                          <a:cs typeface="Lato"/>
                          <a:sym typeface="Lato"/>
                        </a:rPr>
                        <a:t>hak</a:t>
                      </a:r>
                      <a:r>
                        <a:rPr lang="en-ID" sz="1200" dirty="0">
                          <a:latin typeface="Lato"/>
                          <a:ea typeface="Lato"/>
                          <a:cs typeface="Lato"/>
                          <a:sym typeface="Lato"/>
                        </a:rPr>
                        <a:t> </a:t>
                      </a:r>
                      <a:r>
                        <a:rPr lang="en-ID" sz="1200" dirty="0" err="1">
                          <a:latin typeface="Lato"/>
                          <a:ea typeface="Lato"/>
                          <a:cs typeface="Lato"/>
                          <a:sym typeface="Lato"/>
                        </a:rPr>
                        <a:t>opsi</a:t>
                      </a:r>
                      <a:r>
                        <a:rPr lang="en-ID" sz="1200" dirty="0">
                          <a:latin typeface="Lato"/>
                          <a:ea typeface="Lato"/>
                          <a:cs typeface="Lato"/>
                          <a:sym typeface="Lato"/>
                        </a:rPr>
                        <a:t> </a:t>
                      </a:r>
                      <a:r>
                        <a:rPr lang="en-ID" sz="1200" dirty="0" err="1">
                          <a:latin typeface="Lato"/>
                          <a:ea typeface="Lato"/>
                          <a:cs typeface="Lato"/>
                          <a:sym typeface="Lato"/>
                        </a:rPr>
                        <a:t>atau</a:t>
                      </a:r>
                      <a:r>
                        <a:rPr lang="en-ID" sz="1200" dirty="0">
                          <a:latin typeface="Lato"/>
                          <a:ea typeface="Lato"/>
                          <a:cs typeface="Lato"/>
                          <a:sym typeface="Lato"/>
                        </a:rPr>
                        <a:t> </a:t>
                      </a:r>
                      <a:r>
                        <a:rPr lang="en-ID" sz="1200" dirty="0" err="1">
                          <a:latin typeface="Lato"/>
                          <a:ea typeface="Lato"/>
                          <a:cs typeface="Lato"/>
                          <a:sym typeface="Lato"/>
                        </a:rPr>
                        <a:t>tanpa</a:t>
                      </a:r>
                      <a:r>
                        <a:rPr lang="en-ID" sz="1200" dirty="0">
                          <a:latin typeface="Lato"/>
                          <a:ea typeface="Lato"/>
                          <a:cs typeface="Lato"/>
                          <a:sym typeface="Lato"/>
                        </a:rPr>
                        <a:t> </a:t>
                      </a:r>
                      <a:r>
                        <a:rPr lang="en-ID" sz="1200" dirty="0" err="1">
                          <a:latin typeface="Lato"/>
                          <a:ea typeface="Lato"/>
                          <a:cs typeface="Lato"/>
                          <a:sym typeface="Lato"/>
                        </a:rPr>
                        <a:t>hak</a:t>
                      </a:r>
                      <a:r>
                        <a:rPr lang="en-ID" sz="1200" dirty="0">
                          <a:latin typeface="Lato"/>
                          <a:ea typeface="Lato"/>
                          <a:cs typeface="Lato"/>
                          <a:sym typeface="Lato"/>
                        </a:rPr>
                        <a:t> </a:t>
                      </a:r>
                      <a:r>
                        <a:rPr lang="en-ID" sz="1200" dirty="0" err="1">
                          <a:latin typeface="Lato"/>
                          <a:ea typeface="Lato"/>
                          <a:cs typeface="Lato"/>
                          <a:sym typeface="Lato"/>
                        </a:rPr>
                        <a:t>opsi</a:t>
                      </a:r>
                      <a:r>
                        <a:rPr lang="en-ID" sz="1200" dirty="0">
                          <a:latin typeface="Lato"/>
                          <a:ea typeface="Lato"/>
                          <a:cs typeface="Lato"/>
                          <a:sym typeface="Lato"/>
                        </a:rPr>
                        <a:t> yang </a:t>
                      </a:r>
                      <a:r>
                        <a:rPr lang="en-ID" sz="1200" dirty="0" err="1">
                          <a:latin typeface="Lato"/>
                          <a:ea typeface="Lato"/>
                          <a:cs typeface="Lato"/>
                          <a:sym typeface="Lato"/>
                        </a:rPr>
                        <a:t>dimanfaatkan</a:t>
                      </a:r>
                      <a:r>
                        <a:rPr lang="en-ID" sz="1200" dirty="0">
                          <a:latin typeface="Lato"/>
                          <a:ea typeface="Lato"/>
                          <a:cs typeface="Lato"/>
                          <a:sym typeface="Lato"/>
                        </a:rPr>
                        <a:t> </a:t>
                      </a:r>
                      <a:r>
                        <a:rPr lang="en-ID" sz="1200" dirty="0" err="1">
                          <a:latin typeface="Lato"/>
                          <a:ea typeface="Lato"/>
                          <a:cs typeface="Lato"/>
                          <a:sym typeface="Lato"/>
                        </a:rPr>
                        <a:t>untuk</a:t>
                      </a:r>
                      <a:r>
                        <a:rPr lang="en-ID" sz="1200" dirty="0">
                          <a:latin typeface="Lato"/>
                          <a:ea typeface="Lato"/>
                          <a:cs typeface="Lato"/>
                          <a:sym typeface="Lato"/>
                        </a:rPr>
                        <a:t> </a:t>
                      </a:r>
                      <a:r>
                        <a:rPr lang="en-ID" sz="1200" dirty="0" err="1">
                          <a:latin typeface="Lato"/>
                          <a:ea typeface="Lato"/>
                          <a:cs typeface="Lato"/>
                          <a:sym typeface="Lato"/>
                        </a:rPr>
                        <a:t>nasabah</a:t>
                      </a:r>
                      <a:r>
                        <a:rPr lang="en-ID" sz="1200" dirty="0">
                          <a:latin typeface="Lato"/>
                          <a:ea typeface="Lato"/>
                          <a:cs typeface="Lato"/>
                          <a:sym typeface="Lato"/>
                        </a:rPr>
                        <a:t> </a:t>
                      </a:r>
                      <a:r>
                        <a:rPr lang="en-ID" sz="1200" dirty="0" err="1">
                          <a:latin typeface="Lato"/>
                          <a:ea typeface="Lato"/>
                          <a:cs typeface="Lato"/>
                          <a:sym typeface="Lato"/>
                        </a:rPr>
                        <a:t>dalam</a:t>
                      </a:r>
                      <a:r>
                        <a:rPr lang="en-ID" sz="1200" dirty="0">
                          <a:latin typeface="Lato"/>
                          <a:ea typeface="Lato"/>
                          <a:cs typeface="Lato"/>
                          <a:sym typeface="Lato"/>
                        </a:rPr>
                        <a:t> </a:t>
                      </a:r>
                      <a:r>
                        <a:rPr lang="en-ID" sz="1200" dirty="0" err="1">
                          <a:latin typeface="Lato"/>
                          <a:ea typeface="Lato"/>
                          <a:cs typeface="Lato"/>
                          <a:sym typeface="Lato"/>
                        </a:rPr>
                        <a:t>kurun</a:t>
                      </a:r>
                      <a:r>
                        <a:rPr lang="en-ID" sz="1200" dirty="0">
                          <a:latin typeface="Lato"/>
                          <a:ea typeface="Lato"/>
                          <a:cs typeface="Lato"/>
                          <a:sym typeface="Lato"/>
                        </a:rPr>
                        <a:t> </a:t>
                      </a:r>
                      <a:r>
                        <a:rPr lang="en-ID" sz="1200" dirty="0" err="1">
                          <a:latin typeface="Lato"/>
                          <a:ea typeface="Lato"/>
                          <a:cs typeface="Lato"/>
                          <a:sym typeface="Lato"/>
                        </a:rPr>
                        <a:t>waktu</a:t>
                      </a:r>
                      <a:r>
                        <a:rPr lang="en-ID" sz="1200" dirty="0">
                          <a:latin typeface="Lato"/>
                          <a:ea typeface="Lato"/>
                          <a:cs typeface="Lato"/>
                          <a:sym typeface="Lato"/>
                        </a:rPr>
                        <a:t> </a:t>
                      </a:r>
                      <a:r>
                        <a:rPr lang="en-ID" sz="1200" dirty="0" err="1">
                          <a:latin typeface="Lato"/>
                          <a:ea typeface="Lato"/>
                          <a:cs typeface="Lato"/>
                          <a:sym typeface="Lato"/>
                        </a:rPr>
                        <a:t>tertentu</a:t>
                      </a:r>
                      <a:r>
                        <a:rPr lang="en-ID" sz="1200" dirty="0">
                          <a:latin typeface="Lato"/>
                          <a:ea typeface="Lato"/>
                          <a:cs typeface="Lato"/>
                          <a:sym typeface="Lato"/>
                        </a:rPr>
                        <a:t>, yang mana </a:t>
                      </a:r>
                      <a:r>
                        <a:rPr lang="en-ID" sz="1200" dirty="0" err="1">
                          <a:latin typeface="Lato"/>
                          <a:ea typeface="Lato"/>
                          <a:cs typeface="Lato"/>
                          <a:sym typeface="Lato"/>
                        </a:rPr>
                        <a:t>pembayarannya</a:t>
                      </a:r>
                      <a:r>
                        <a:rPr lang="en-ID" sz="1200" dirty="0">
                          <a:latin typeface="Lato"/>
                          <a:ea typeface="Lato"/>
                          <a:cs typeface="Lato"/>
                          <a:sym typeface="Lato"/>
                        </a:rPr>
                        <a:t> </a:t>
                      </a:r>
                      <a:r>
                        <a:rPr lang="en-ID" sz="1200" dirty="0" err="1">
                          <a:latin typeface="Lato"/>
                          <a:ea typeface="Lato"/>
                          <a:cs typeface="Lato"/>
                          <a:sym typeface="Lato"/>
                        </a:rPr>
                        <a:t>dilakukan</a:t>
                      </a:r>
                      <a:r>
                        <a:rPr lang="en-ID" sz="1200" dirty="0">
                          <a:latin typeface="Lato"/>
                          <a:ea typeface="Lato"/>
                          <a:cs typeface="Lato"/>
                          <a:sym typeface="Lato"/>
                        </a:rPr>
                        <a:t> </a:t>
                      </a:r>
                      <a:r>
                        <a:rPr lang="en-ID" sz="1200" dirty="0" err="1">
                          <a:latin typeface="Lato"/>
                          <a:ea typeface="Lato"/>
                          <a:cs typeface="Lato"/>
                          <a:sym typeface="Lato"/>
                        </a:rPr>
                        <a:t>secara</a:t>
                      </a:r>
                      <a:r>
                        <a:rPr lang="en-ID" sz="1200" dirty="0">
                          <a:latin typeface="Lato"/>
                          <a:ea typeface="Lato"/>
                          <a:cs typeface="Lato"/>
                          <a:sym typeface="Lato"/>
                        </a:rPr>
                        <a:t> </a:t>
                      </a:r>
                      <a:r>
                        <a:rPr lang="en-ID" sz="1200" dirty="0" err="1">
                          <a:latin typeface="Lato"/>
                          <a:ea typeface="Lato"/>
                          <a:cs typeface="Lato"/>
                          <a:sym typeface="Lato"/>
                        </a:rPr>
                        <a:t>dicicil</a:t>
                      </a:r>
                      <a:r>
                        <a:rPr lang="en-ID" sz="1200" dirty="0">
                          <a:latin typeface="Lato"/>
                          <a:ea typeface="Lato"/>
                          <a:cs typeface="Lato"/>
                          <a:sym typeface="Lato"/>
                        </a:rPr>
                        <a:t> </a:t>
                      </a:r>
                      <a:r>
                        <a:rPr lang="en-ID" sz="1200" dirty="0" err="1">
                          <a:latin typeface="Lato"/>
                          <a:ea typeface="Lato"/>
                          <a:cs typeface="Lato"/>
                          <a:sym typeface="Lato"/>
                        </a:rPr>
                        <a:t>atau</a:t>
                      </a:r>
                      <a:r>
                        <a:rPr lang="en-ID" sz="1200" dirty="0">
                          <a:latin typeface="Lato"/>
                          <a:ea typeface="Lato"/>
                          <a:cs typeface="Lato"/>
                          <a:sym typeface="Lato"/>
                        </a:rPr>
                        <a:t> </a:t>
                      </a:r>
                      <a:r>
                        <a:rPr lang="en-ID" sz="1200" dirty="0" err="1">
                          <a:latin typeface="Lato"/>
                          <a:ea typeface="Lato"/>
                          <a:cs typeface="Lato"/>
                          <a:sym typeface="Lato"/>
                        </a:rPr>
                        <a:t>angsuran</a:t>
                      </a:r>
                      <a:r>
                        <a:rPr lang="en-ID" sz="1200" dirty="0">
                          <a:latin typeface="Lato"/>
                          <a:ea typeface="Lato"/>
                          <a:cs typeface="Lato"/>
                          <a:sym typeface="Lato"/>
                        </a:rPr>
                        <a:t>.</a:t>
                      </a:r>
                      <a:endParaRPr sz="1200" dirty="0">
                        <a:latin typeface="Lato"/>
                        <a:ea typeface="Lato"/>
                        <a:cs typeface="Lato"/>
                        <a:sym typeface="Lato"/>
                      </a:endParaRPr>
                    </a:p>
                  </a:txBody>
                  <a:tcPr marL="182875" marR="18287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pic>
        <p:nvPicPr>
          <p:cNvPr id="903" name="Google Shape;903;p66"/>
          <p:cNvPicPr preferRelativeResize="0"/>
          <p:nvPr/>
        </p:nvPicPr>
        <p:blipFill rotWithShape="1">
          <a:blip r:embed="rId3">
            <a:alphaModFix/>
          </a:blip>
          <a:srcRect l="4898" t="4898" r="4889" b="4889"/>
          <a:stretch/>
        </p:blipFill>
        <p:spPr>
          <a:xfrm>
            <a:off x="4900925" y="712950"/>
            <a:ext cx="3648300" cy="3648300"/>
          </a:xfrm>
          <a:prstGeom prst="ellipse">
            <a:avLst/>
          </a:prstGeom>
          <a:noFill/>
          <a:ln>
            <a:noFill/>
          </a:ln>
        </p:spPr>
      </p:pic>
      <p:sp>
        <p:nvSpPr>
          <p:cNvPr id="904" name="Google Shape;904;p66"/>
          <p:cNvSpPr txBox="1">
            <a:spLocks noGrp="1"/>
          </p:cNvSpPr>
          <p:nvPr>
            <p:ph type="title"/>
          </p:nvPr>
        </p:nvSpPr>
        <p:spPr>
          <a:xfrm>
            <a:off x="716250" y="1874250"/>
            <a:ext cx="4258200" cy="139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sz="5400" dirty="0"/>
              <a:t>Terimakasih</a:t>
            </a:r>
            <a:endParaRPr sz="5400" dirty="0"/>
          </a:p>
        </p:txBody>
      </p:sp>
    </p:spTree>
  </p:cSld>
  <p:clrMapOvr>
    <a:masterClrMapping/>
  </p:clrMapOvr>
</p:sld>
</file>

<file path=ppt/theme/theme1.xml><?xml version="1.0" encoding="utf-8"?>
<a:theme xmlns:a="http://schemas.openxmlformats.org/drawingml/2006/main" name="Investment Fund Company Profile by Slidesgo">
  <a:themeElements>
    <a:clrScheme name="Simple Light">
      <a:dk1>
        <a:srgbClr val="2A2828"/>
      </a:dk1>
      <a:lt1>
        <a:srgbClr val="FFFFFF"/>
      </a:lt1>
      <a:dk2>
        <a:srgbClr val="FFA8A1"/>
      </a:dk2>
      <a:lt2>
        <a:srgbClr val="FEF4EA"/>
      </a:lt2>
      <a:accent1>
        <a:srgbClr val="FFD8B1"/>
      </a:accent1>
      <a:accent2>
        <a:srgbClr val="CAD5D7"/>
      </a:accent2>
      <a:accent3>
        <a:srgbClr val="212121"/>
      </a:accent3>
      <a:accent4>
        <a:srgbClr val="FFD8B1"/>
      </a:accent4>
      <a:accent5>
        <a:srgbClr val="FFA8A1"/>
      </a:accent5>
      <a:accent6>
        <a:srgbClr val="FEF4EA"/>
      </a:accent6>
      <a:hlink>
        <a:srgbClr val="3034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432</Words>
  <Application>Microsoft Office PowerPoint</Application>
  <PresentationFormat>On-screen Show (16:9)</PresentationFormat>
  <Paragraphs>31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Playfair Display</vt:lpstr>
      <vt:lpstr>Palanquin SemiBold</vt:lpstr>
      <vt:lpstr>Lato</vt:lpstr>
      <vt:lpstr>Investment Fund Company Profile by Slidesgo</vt:lpstr>
      <vt:lpstr>Produk Lembaga Keuangan Bank dan Lembaga Keuangan Non Bank </vt:lpstr>
      <vt:lpstr>Introduction</vt:lpstr>
      <vt:lpstr>Produk Lembaga Keuangan Bank</vt:lpstr>
      <vt:lpstr>PowerPoint Presentation</vt:lpstr>
      <vt:lpstr>PowerPoint Presentation</vt:lpstr>
      <vt:lpstr>Produk Lembaga Keuangan non Bank</vt:lpstr>
      <vt:lpstr>PowerPoint Presentation</vt:lpstr>
      <vt:lpstr>PowerPoint Presentation</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Produk Lembaga Keuangan Bank dan Lembaga Keuangan Non Bank </dc:title>
  <cp:lastModifiedBy>user</cp:lastModifiedBy>
  <cp:revision>2</cp:revision>
  <dcterms:modified xsi:type="dcterms:W3CDTF">2021-11-23T16:21:41Z</dcterms:modified>
</cp:coreProperties>
</file>