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0"/>
  </p:notesMasterIdLst>
  <p:sldIdLst>
    <p:sldId id="256" r:id="rId2"/>
    <p:sldId id="259" r:id="rId3"/>
    <p:sldId id="316" r:id="rId4"/>
    <p:sldId id="264" r:id="rId5"/>
    <p:sldId id="317" r:id="rId6"/>
    <p:sldId id="261" r:id="rId7"/>
    <p:sldId id="266" r:id="rId8"/>
    <p:sldId id="319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Titillium Web" panose="00000500000000000000" pitchFamily="2" charset="0"/>
      <p:regular r:id="rId20"/>
      <p:bold r:id="rId21"/>
      <p:italic r:id="rId22"/>
      <p:boldItalic r:id="rId23"/>
    </p:embeddedFont>
    <p:embeddedFont>
      <p:font typeface="Titillium Web Light" panose="000004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CD5AFA-0451-4F9B-BF26-FDBFF28653FB}">
  <a:tblStyle styleId="{87CD5AFA-0451-4F9B-BF26-FDBFF28653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fad233110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fad233110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cb5b8cb8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cb5b8cb8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cb597d605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cb597d605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f67d8f6e7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f67d8f6e7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f67d8f6e7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f67d8f6e70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59875" y="350050"/>
            <a:ext cx="8424300" cy="4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3475" y="1007600"/>
            <a:ext cx="4280400" cy="26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85589" y="3581675"/>
            <a:ext cx="4280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6"/>
          <p:cNvSpPr/>
          <p:nvPr/>
        </p:nvSpPr>
        <p:spPr>
          <a:xfrm>
            <a:off x="-53050" y="-21900"/>
            <a:ext cx="9250200" cy="518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6"/>
          <p:cNvSpPr/>
          <p:nvPr/>
        </p:nvSpPr>
        <p:spPr>
          <a:xfrm>
            <a:off x="359875" y="350050"/>
            <a:ext cx="8424300" cy="4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_1_1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7"/>
          <p:cNvSpPr/>
          <p:nvPr/>
        </p:nvSpPr>
        <p:spPr>
          <a:xfrm>
            <a:off x="-53050" y="-21900"/>
            <a:ext cx="9250200" cy="518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7"/>
          <p:cNvSpPr/>
          <p:nvPr/>
        </p:nvSpPr>
        <p:spPr>
          <a:xfrm>
            <a:off x="359875" y="350050"/>
            <a:ext cx="8424300" cy="4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_1_1_1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8"/>
          <p:cNvSpPr/>
          <p:nvPr/>
        </p:nvSpPr>
        <p:spPr>
          <a:xfrm>
            <a:off x="-53050" y="-21900"/>
            <a:ext cx="9250200" cy="518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8"/>
          <p:cNvSpPr/>
          <p:nvPr/>
        </p:nvSpPr>
        <p:spPr>
          <a:xfrm>
            <a:off x="359875" y="350050"/>
            <a:ext cx="8424300" cy="4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_1_1_1_1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9"/>
          <p:cNvSpPr/>
          <p:nvPr/>
        </p:nvSpPr>
        <p:spPr>
          <a:xfrm>
            <a:off x="-53050" y="-21900"/>
            <a:ext cx="9250200" cy="518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9"/>
          <p:cNvSpPr/>
          <p:nvPr/>
        </p:nvSpPr>
        <p:spPr>
          <a:xfrm>
            <a:off x="359875" y="350050"/>
            <a:ext cx="8424300" cy="4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53050" y="-21900"/>
            <a:ext cx="9250200" cy="518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359875" y="350050"/>
            <a:ext cx="8424300" cy="4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681325"/>
            <a:ext cx="3713400" cy="17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920300" y="2698200"/>
            <a:ext cx="3503700" cy="19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0" b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08900" y="2451625"/>
            <a:ext cx="2777700" cy="5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720006" y="883338"/>
            <a:ext cx="8128549" cy="3770017"/>
            <a:chOff x="720006" y="883338"/>
            <a:chExt cx="8128549" cy="3770017"/>
          </a:xfrm>
        </p:grpSpPr>
        <p:grpSp>
          <p:nvGrpSpPr>
            <p:cNvPr id="19" name="Google Shape;19;p3"/>
            <p:cNvGrpSpPr/>
            <p:nvPr/>
          </p:nvGrpSpPr>
          <p:grpSpPr>
            <a:xfrm>
              <a:off x="720006" y="883338"/>
              <a:ext cx="8128549" cy="3770017"/>
              <a:chOff x="720006" y="883338"/>
              <a:chExt cx="8128549" cy="3770017"/>
            </a:xfrm>
          </p:grpSpPr>
          <p:sp>
            <p:nvSpPr>
              <p:cNvPr id="20" name="Google Shape;20;p3"/>
              <p:cNvSpPr/>
              <p:nvPr/>
            </p:nvSpPr>
            <p:spPr>
              <a:xfrm>
                <a:off x="3413808" y="2901755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8374676" y="1292243"/>
                <a:ext cx="98644" cy="99712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1030" fill="none" extrusionOk="0">
                    <a:moveTo>
                      <a:pt x="1019" y="0"/>
                    </a:moveTo>
                    <a:lnTo>
                      <a:pt x="0" y="103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720006" y="3427338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5" y="0"/>
                    </a:moveTo>
                    <a:lnTo>
                      <a:pt x="1" y="283"/>
                    </a:lnTo>
                    <a:lnTo>
                      <a:pt x="1115" y="1649"/>
                    </a:lnTo>
                    <a:lnTo>
                      <a:pt x="1745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8176148" y="3385619"/>
                <a:ext cx="672408" cy="41724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431" fill="none" extrusionOk="0">
                    <a:moveTo>
                      <a:pt x="0" y="0"/>
                    </a:moveTo>
                    <a:cubicBezTo>
                      <a:pt x="578" y="0"/>
                      <a:pt x="578" y="431"/>
                      <a:pt x="1156" y="431"/>
                    </a:cubicBezTo>
                    <a:cubicBezTo>
                      <a:pt x="1734" y="431"/>
                      <a:pt x="1734" y="0"/>
                      <a:pt x="2312" y="0"/>
                    </a:cubicBezTo>
                    <a:cubicBezTo>
                      <a:pt x="2890" y="0"/>
                      <a:pt x="2890" y="431"/>
                      <a:pt x="3467" y="431"/>
                    </a:cubicBezTo>
                    <a:cubicBezTo>
                      <a:pt x="4056" y="431"/>
                      <a:pt x="4056" y="0"/>
                      <a:pt x="4634" y="0"/>
                    </a:cubicBezTo>
                    <a:cubicBezTo>
                      <a:pt x="5211" y="0"/>
                      <a:pt x="5211" y="431"/>
                      <a:pt x="5790" y="431"/>
                    </a:cubicBezTo>
                    <a:cubicBezTo>
                      <a:pt x="6367" y="431"/>
                      <a:pt x="6367" y="0"/>
                      <a:pt x="6945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" name="Google Shape;24;p3"/>
              <p:cNvGrpSpPr/>
              <p:nvPr/>
            </p:nvGrpSpPr>
            <p:grpSpPr>
              <a:xfrm>
                <a:off x="8011621" y="2521842"/>
                <a:ext cx="99806" cy="99809"/>
                <a:chOff x="3688596" y="3879680"/>
                <a:chExt cx="99806" cy="99809"/>
              </a:xfrm>
            </p:grpSpPr>
            <p:sp>
              <p:nvSpPr>
                <p:cNvPr id="25" name="Google Shape;25;p3"/>
                <p:cNvSpPr/>
                <p:nvPr/>
              </p:nvSpPr>
              <p:spPr>
                <a:xfrm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flipH="1"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>
                <a:off x="6809951" y="1943409"/>
                <a:ext cx="142497" cy="14356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83" fill="none" extrusionOk="0">
                    <a:moveTo>
                      <a:pt x="1472" y="747"/>
                    </a:moveTo>
                    <a:cubicBezTo>
                      <a:pt x="1472" y="1146"/>
                      <a:pt x="1146" y="1482"/>
                      <a:pt x="736" y="1482"/>
                    </a:cubicBezTo>
                    <a:cubicBezTo>
                      <a:pt x="327" y="1482"/>
                      <a:pt x="1" y="1146"/>
                      <a:pt x="1" y="747"/>
                    </a:cubicBezTo>
                    <a:cubicBezTo>
                      <a:pt x="1" y="337"/>
                      <a:pt x="327" y="1"/>
                      <a:pt x="736" y="1"/>
                    </a:cubicBezTo>
                    <a:cubicBezTo>
                      <a:pt x="1146" y="1"/>
                      <a:pt x="1472" y="337"/>
                      <a:pt x="1472" y="74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5986881" y="883338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5" y="0"/>
                    </a:moveTo>
                    <a:lnTo>
                      <a:pt x="1" y="283"/>
                    </a:lnTo>
                    <a:lnTo>
                      <a:pt x="1115" y="1649"/>
                    </a:lnTo>
                    <a:lnTo>
                      <a:pt x="1745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flipH="1">
                <a:off x="4920296" y="4043880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flipH="1">
                <a:off x="1908477" y="4553643"/>
                <a:ext cx="98644" cy="99712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1030" fill="none" extrusionOk="0">
                    <a:moveTo>
                      <a:pt x="1019" y="0"/>
                    </a:moveTo>
                    <a:lnTo>
                      <a:pt x="0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31;p3"/>
            <p:cNvSpPr/>
            <p:nvPr/>
          </p:nvSpPr>
          <p:spPr>
            <a:xfrm>
              <a:off x="4540873" y="3494844"/>
              <a:ext cx="672408" cy="41724"/>
            </a:xfrm>
            <a:custGeom>
              <a:avLst/>
              <a:gdLst/>
              <a:ahLst/>
              <a:cxnLst/>
              <a:rect l="l" t="t" r="r" b="b"/>
              <a:pathLst>
                <a:path w="6946" h="431" fill="none" extrusionOk="0">
                  <a:moveTo>
                    <a:pt x="0" y="0"/>
                  </a:moveTo>
                  <a:cubicBezTo>
                    <a:pt x="578" y="0"/>
                    <a:pt x="578" y="431"/>
                    <a:pt x="1156" y="431"/>
                  </a:cubicBezTo>
                  <a:cubicBezTo>
                    <a:pt x="1734" y="431"/>
                    <a:pt x="1734" y="0"/>
                    <a:pt x="2312" y="0"/>
                  </a:cubicBezTo>
                  <a:cubicBezTo>
                    <a:pt x="2890" y="0"/>
                    <a:pt x="2890" y="431"/>
                    <a:pt x="3467" y="431"/>
                  </a:cubicBezTo>
                  <a:cubicBezTo>
                    <a:pt x="4056" y="431"/>
                    <a:pt x="4056" y="0"/>
                    <a:pt x="4634" y="0"/>
                  </a:cubicBezTo>
                  <a:cubicBezTo>
                    <a:pt x="5211" y="0"/>
                    <a:pt x="5211" y="431"/>
                    <a:pt x="5790" y="431"/>
                  </a:cubicBezTo>
                  <a:cubicBezTo>
                    <a:pt x="6367" y="431"/>
                    <a:pt x="6367" y="0"/>
                    <a:pt x="6945" y="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618442" y="2632593"/>
              <a:ext cx="177056" cy="146567"/>
            </a:xfrm>
            <a:custGeom>
              <a:avLst/>
              <a:gdLst/>
              <a:ahLst/>
              <a:cxnLst/>
              <a:rect l="l" t="t" r="r" b="b"/>
              <a:pathLst>
                <a:path w="1829" h="1514" fill="none" extrusionOk="0">
                  <a:moveTo>
                    <a:pt x="914" y="1513"/>
                  </a:moveTo>
                  <a:lnTo>
                    <a:pt x="641" y="1335"/>
                  </a:lnTo>
                  <a:cubicBezTo>
                    <a:pt x="0" y="915"/>
                    <a:pt x="0" y="610"/>
                    <a:pt x="0" y="495"/>
                  </a:cubicBezTo>
                  <a:cubicBezTo>
                    <a:pt x="0" y="222"/>
                    <a:pt x="221" y="0"/>
                    <a:pt x="494" y="0"/>
                  </a:cubicBezTo>
                  <a:cubicBezTo>
                    <a:pt x="673" y="0"/>
                    <a:pt x="820" y="85"/>
                    <a:pt x="914" y="222"/>
                  </a:cubicBezTo>
                  <a:cubicBezTo>
                    <a:pt x="998" y="85"/>
                    <a:pt x="1156" y="0"/>
                    <a:pt x="1324" y="0"/>
                  </a:cubicBezTo>
                  <a:cubicBezTo>
                    <a:pt x="1607" y="0"/>
                    <a:pt x="1828" y="222"/>
                    <a:pt x="1828" y="495"/>
                  </a:cubicBezTo>
                  <a:cubicBezTo>
                    <a:pt x="1828" y="610"/>
                    <a:pt x="1828" y="915"/>
                    <a:pt x="1187" y="13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787100" y="1757450"/>
            <a:ext cx="2773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5583475" y="1757450"/>
            <a:ext cx="2773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1104750" y="2233975"/>
            <a:ext cx="2137800" cy="15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5901300" y="2233975"/>
            <a:ext cx="2137800" cy="15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25" y="4788450"/>
            <a:ext cx="9144000" cy="35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2167596" y="1296043"/>
            <a:ext cx="4791724" cy="3091200"/>
            <a:chOff x="2167596" y="1296043"/>
            <a:chExt cx="4791724" cy="3091200"/>
          </a:xfrm>
        </p:grpSpPr>
        <p:sp>
          <p:nvSpPr>
            <p:cNvPr id="60" name="Google Shape;60;p5"/>
            <p:cNvSpPr/>
            <p:nvPr/>
          </p:nvSpPr>
          <p:spPr>
            <a:xfrm>
              <a:off x="5731399" y="1679719"/>
              <a:ext cx="168925" cy="159732"/>
            </a:xfrm>
            <a:custGeom>
              <a:avLst/>
              <a:gdLst/>
              <a:ahLst/>
              <a:cxnLst/>
              <a:rect l="l" t="t" r="r" b="b"/>
              <a:pathLst>
                <a:path w="1745" h="1650" extrusionOk="0">
                  <a:moveTo>
                    <a:pt x="1744" y="0"/>
                  </a:moveTo>
                  <a:lnTo>
                    <a:pt x="0" y="273"/>
                  </a:lnTo>
                  <a:lnTo>
                    <a:pt x="1114" y="1649"/>
                  </a:lnTo>
                  <a:lnTo>
                    <a:pt x="1744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5690748" y="4345519"/>
              <a:ext cx="672408" cy="41724"/>
            </a:xfrm>
            <a:custGeom>
              <a:avLst/>
              <a:gdLst/>
              <a:ahLst/>
              <a:cxnLst/>
              <a:rect l="l" t="t" r="r" b="b"/>
              <a:pathLst>
                <a:path w="6946" h="431" fill="none" extrusionOk="0">
                  <a:moveTo>
                    <a:pt x="0" y="0"/>
                  </a:moveTo>
                  <a:cubicBezTo>
                    <a:pt x="578" y="0"/>
                    <a:pt x="578" y="431"/>
                    <a:pt x="1156" y="431"/>
                  </a:cubicBezTo>
                  <a:cubicBezTo>
                    <a:pt x="1734" y="431"/>
                    <a:pt x="1734" y="0"/>
                    <a:pt x="2312" y="0"/>
                  </a:cubicBezTo>
                  <a:cubicBezTo>
                    <a:pt x="2890" y="0"/>
                    <a:pt x="2890" y="431"/>
                    <a:pt x="3467" y="431"/>
                  </a:cubicBezTo>
                  <a:cubicBezTo>
                    <a:pt x="4056" y="431"/>
                    <a:pt x="4056" y="0"/>
                    <a:pt x="4634" y="0"/>
                  </a:cubicBezTo>
                  <a:cubicBezTo>
                    <a:pt x="5211" y="0"/>
                    <a:pt x="5211" y="431"/>
                    <a:pt x="5790" y="431"/>
                  </a:cubicBezTo>
                  <a:cubicBezTo>
                    <a:pt x="6367" y="431"/>
                    <a:pt x="6367" y="0"/>
                    <a:pt x="694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2806042" y="1296043"/>
              <a:ext cx="177056" cy="146567"/>
            </a:xfrm>
            <a:custGeom>
              <a:avLst/>
              <a:gdLst/>
              <a:ahLst/>
              <a:cxnLst/>
              <a:rect l="l" t="t" r="r" b="b"/>
              <a:pathLst>
                <a:path w="1829" h="1514" fill="none" extrusionOk="0">
                  <a:moveTo>
                    <a:pt x="914" y="1513"/>
                  </a:moveTo>
                  <a:lnTo>
                    <a:pt x="641" y="1335"/>
                  </a:lnTo>
                  <a:cubicBezTo>
                    <a:pt x="0" y="915"/>
                    <a:pt x="0" y="610"/>
                    <a:pt x="0" y="495"/>
                  </a:cubicBezTo>
                  <a:cubicBezTo>
                    <a:pt x="0" y="222"/>
                    <a:pt x="221" y="0"/>
                    <a:pt x="494" y="0"/>
                  </a:cubicBezTo>
                  <a:cubicBezTo>
                    <a:pt x="673" y="0"/>
                    <a:pt x="820" y="85"/>
                    <a:pt x="914" y="222"/>
                  </a:cubicBezTo>
                  <a:cubicBezTo>
                    <a:pt x="998" y="85"/>
                    <a:pt x="1156" y="0"/>
                    <a:pt x="1324" y="0"/>
                  </a:cubicBezTo>
                  <a:cubicBezTo>
                    <a:pt x="1607" y="0"/>
                    <a:pt x="1828" y="222"/>
                    <a:pt x="1828" y="495"/>
                  </a:cubicBezTo>
                  <a:cubicBezTo>
                    <a:pt x="1828" y="610"/>
                    <a:pt x="1828" y="915"/>
                    <a:pt x="1187" y="13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2983101" y="4201959"/>
              <a:ext cx="142497" cy="143566"/>
            </a:xfrm>
            <a:custGeom>
              <a:avLst/>
              <a:gdLst/>
              <a:ahLst/>
              <a:cxnLst/>
              <a:rect l="l" t="t" r="r" b="b"/>
              <a:pathLst>
                <a:path w="1472" h="1483" fill="none" extrusionOk="0">
                  <a:moveTo>
                    <a:pt x="1472" y="747"/>
                  </a:moveTo>
                  <a:cubicBezTo>
                    <a:pt x="1472" y="1146"/>
                    <a:pt x="1146" y="1482"/>
                    <a:pt x="736" y="1482"/>
                  </a:cubicBezTo>
                  <a:cubicBezTo>
                    <a:pt x="327" y="1482"/>
                    <a:pt x="1" y="1146"/>
                    <a:pt x="1" y="747"/>
                  </a:cubicBezTo>
                  <a:cubicBezTo>
                    <a:pt x="1" y="337"/>
                    <a:pt x="327" y="1"/>
                    <a:pt x="736" y="1"/>
                  </a:cubicBezTo>
                  <a:cubicBezTo>
                    <a:pt x="1146" y="1"/>
                    <a:pt x="1472" y="337"/>
                    <a:pt x="1472" y="74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>
              <a:off x="3914121" y="1709680"/>
              <a:ext cx="99806" cy="99809"/>
              <a:chOff x="3688596" y="3879680"/>
              <a:chExt cx="99806" cy="99809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3688596" y="3879680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 flipH="1">
                <a:off x="3688596" y="3879680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" name="Google Shape;67;p5"/>
            <p:cNvSpPr/>
            <p:nvPr/>
          </p:nvSpPr>
          <p:spPr>
            <a:xfrm>
              <a:off x="2167596" y="4099030"/>
              <a:ext cx="99806" cy="99809"/>
            </a:xfrm>
            <a:custGeom>
              <a:avLst/>
              <a:gdLst/>
              <a:ahLst/>
              <a:cxnLst/>
              <a:rect l="l" t="t" r="r" b="b"/>
              <a:pathLst>
                <a:path w="1031" h="1031" fill="none" extrusionOk="0">
                  <a:moveTo>
                    <a:pt x="1031" y="0"/>
                  </a:moveTo>
                  <a:lnTo>
                    <a:pt x="1" y="103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6860676" y="1567356"/>
              <a:ext cx="98644" cy="99712"/>
            </a:xfrm>
            <a:custGeom>
              <a:avLst/>
              <a:gdLst/>
              <a:ahLst/>
              <a:cxnLst/>
              <a:rect l="l" t="t" r="r" b="b"/>
              <a:pathLst>
                <a:path w="1019" h="1030" fill="none" extrusionOk="0">
                  <a:moveTo>
                    <a:pt x="1019" y="0"/>
                  </a:moveTo>
                  <a:lnTo>
                    <a:pt x="0" y="103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359875" y="350050"/>
            <a:ext cx="8424300" cy="4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156400" y="1683438"/>
            <a:ext cx="28311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2215775" y="2425050"/>
            <a:ext cx="4712700" cy="12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25" y="4788450"/>
            <a:ext cx="9144000" cy="35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9"/>
          <p:cNvGrpSpPr/>
          <p:nvPr/>
        </p:nvGrpSpPr>
        <p:grpSpPr>
          <a:xfrm>
            <a:off x="485951" y="490092"/>
            <a:ext cx="7775897" cy="3768771"/>
            <a:chOff x="485951" y="490092"/>
            <a:chExt cx="7775897" cy="3768771"/>
          </a:xfrm>
        </p:grpSpPr>
        <p:grpSp>
          <p:nvGrpSpPr>
            <p:cNvPr id="121" name="Google Shape;121;p9"/>
            <p:cNvGrpSpPr/>
            <p:nvPr/>
          </p:nvGrpSpPr>
          <p:grpSpPr>
            <a:xfrm>
              <a:off x="1223481" y="490092"/>
              <a:ext cx="6384146" cy="3768771"/>
              <a:chOff x="1223481" y="490092"/>
              <a:chExt cx="6384146" cy="3768771"/>
            </a:xfrm>
          </p:grpSpPr>
          <p:sp>
            <p:nvSpPr>
              <p:cNvPr id="122" name="Google Shape;122;p9"/>
              <p:cNvSpPr/>
              <p:nvPr/>
            </p:nvSpPr>
            <p:spPr>
              <a:xfrm>
                <a:off x="4235683" y="4090560"/>
                <a:ext cx="672504" cy="41821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432" fill="none" extrusionOk="0">
                    <a:moveTo>
                      <a:pt x="1" y="1"/>
                    </a:moveTo>
                    <a:cubicBezTo>
                      <a:pt x="579" y="1"/>
                      <a:pt x="579" y="432"/>
                      <a:pt x="1157" y="432"/>
                    </a:cubicBezTo>
                    <a:cubicBezTo>
                      <a:pt x="1735" y="432"/>
                      <a:pt x="1735" y="1"/>
                      <a:pt x="2312" y="1"/>
                    </a:cubicBezTo>
                    <a:cubicBezTo>
                      <a:pt x="2891" y="1"/>
                      <a:pt x="2891" y="432"/>
                      <a:pt x="3468" y="432"/>
                    </a:cubicBezTo>
                    <a:cubicBezTo>
                      <a:pt x="4046" y="432"/>
                      <a:pt x="4046" y="1"/>
                      <a:pt x="4624" y="1"/>
                    </a:cubicBezTo>
                    <a:cubicBezTo>
                      <a:pt x="5202" y="1"/>
                      <a:pt x="5202" y="432"/>
                      <a:pt x="5779" y="432"/>
                    </a:cubicBezTo>
                    <a:cubicBezTo>
                      <a:pt x="6358" y="432"/>
                      <a:pt x="6358" y="1"/>
                      <a:pt x="6946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2292371" y="490092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7180399" y="633744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4" y="0"/>
                    </a:moveTo>
                    <a:lnTo>
                      <a:pt x="0" y="273"/>
                    </a:lnTo>
                    <a:lnTo>
                      <a:pt x="1114" y="1649"/>
                    </a:lnTo>
                    <a:lnTo>
                      <a:pt x="1744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1223481" y="1411138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5" y="0"/>
                    </a:moveTo>
                    <a:lnTo>
                      <a:pt x="1" y="283"/>
                    </a:lnTo>
                    <a:lnTo>
                      <a:pt x="1115" y="1649"/>
                    </a:lnTo>
                    <a:lnTo>
                      <a:pt x="1745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" name="Google Shape;126;p9"/>
              <p:cNvGrpSpPr/>
              <p:nvPr/>
            </p:nvGrpSpPr>
            <p:grpSpPr>
              <a:xfrm>
                <a:off x="2014096" y="4159055"/>
                <a:ext cx="99806" cy="99809"/>
                <a:chOff x="3688596" y="3879680"/>
                <a:chExt cx="99806" cy="99809"/>
              </a:xfrm>
            </p:grpSpPr>
            <p:sp>
              <p:nvSpPr>
                <p:cNvPr id="127" name="Google Shape;127;p9"/>
                <p:cNvSpPr/>
                <p:nvPr/>
              </p:nvSpPr>
              <p:spPr>
                <a:xfrm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9"/>
                <p:cNvSpPr/>
                <p:nvPr/>
              </p:nvSpPr>
              <p:spPr>
                <a:xfrm flipH="1"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" name="Google Shape;129;p9"/>
              <p:cNvSpPr/>
              <p:nvPr/>
            </p:nvSpPr>
            <p:spPr>
              <a:xfrm flipH="1">
                <a:off x="7507821" y="3756755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" name="Google Shape;130;p9"/>
            <p:cNvSpPr/>
            <p:nvPr/>
          </p:nvSpPr>
          <p:spPr>
            <a:xfrm>
              <a:off x="485951" y="2967297"/>
              <a:ext cx="142497" cy="143566"/>
            </a:xfrm>
            <a:custGeom>
              <a:avLst/>
              <a:gdLst/>
              <a:ahLst/>
              <a:cxnLst/>
              <a:rect l="l" t="t" r="r" b="b"/>
              <a:pathLst>
                <a:path w="1472" h="1483" fill="none" extrusionOk="0">
                  <a:moveTo>
                    <a:pt x="1472" y="747"/>
                  </a:moveTo>
                  <a:cubicBezTo>
                    <a:pt x="1472" y="1146"/>
                    <a:pt x="1146" y="1482"/>
                    <a:pt x="736" y="1482"/>
                  </a:cubicBezTo>
                  <a:cubicBezTo>
                    <a:pt x="327" y="1482"/>
                    <a:pt x="1" y="1146"/>
                    <a:pt x="1" y="747"/>
                  </a:cubicBezTo>
                  <a:cubicBezTo>
                    <a:pt x="1" y="337"/>
                    <a:pt x="327" y="1"/>
                    <a:pt x="736" y="1"/>
                  </a:cubicBezTo>
                  <a:cubicBezTo>
                    <a:pt x="1146" y="1"/>
                    <a:pt x="1472" y="337"/>
                    <a:pt x="1472" y="74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8084792" y="1962518"/>
              <a:ext cx="177056" cy="146567"/>
            </a:xfrm>
            <a:custGeom>
              <a:avLst/>
              <a:gdLst/>
              <a:ahLst/>
              <a:cxnLst/>
              <a:rect l="l" t="t" r="r" b="b"/>
              <a:pathLst>
                <a:path w="1829" h="1514" fill="none" extrusionOk="0">
                  <a:moveTo>
                    <a:pt x="914" y="1513"/>
                  </a:moveTo>
                  <a:lnTo>
                    <a:pt x="641" y="1335"/>
                  </a:lnTo>
                  <a:cubicBezTo>
                    <a:pt x="0" y="915"/>
                    <a:pt x="0" y="610"/>
                    <a:pt x="0" y="495"/>
                  </a:cubicBezTo>
                  <a:cubicBezTo>
                    <a:pt x="0" y="222"/>
                    <a:pt x="221" y="0"/>
                    <a:pt x="494" y="0"/>
                  </a:cubicBezTo>
                  <a:cubicBezTo>
                    <a:pt x="673" y="0"/>
                    <a:pt x="820" y="85"/>
                    <a:pt x="914" y="222"/>
                  </a:cubicBezTo>
                  <a:cubicBezTo>
                    <a:pt x="998" y="85"/>
                    <a:pt x="1156" y="0"/>
                    <a:pt x="1324" y="0"/>
                  </a:cubicBezTo>
                  <a:cubicBezTo>
                    <a:pt x="1607" y="0"/>
                    <a:pt x="1828" y="222"/>
                    <a:pt x="1828" y="495"/>
                  </a:cubicBezTo>
                  <a:cubicBezTo>
                    <a:pt x="1828" y="610"/>
                    <a:pt x="1828" y="915"/>
                    <a:pt x="1187" y="13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1_1_1_1_1_1_1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7"/>
          <p:cNvSpPr/>
          <p:nvPr/>
        </p:nvSpPr>
        <p:spPr>
          <a:xfrm>
            <a:off x="25" y="4788450"/>
            <a:ext cx="9144000" cy="35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415" name="Google Shape;415;p27"/>
          <p:cNvGrpSpPr/>
          <p:nvPr/>
        </p:nvGrpSpPr>
        <p:grpSpPr>
          <a:xfrm>
            <a:off x="383746" y="460132"/>
            <a:ext cx="8436034" cy="3881906"/>
            <a:chOff x="383746" y="460132"/>
            <a:chExt cx="8436034" cy="3881906"/>
          </a:xfrm>
        </p:grpSpPr>
        <p:grpSp>
          <p:nvGrpSpPr>
            <p:cNvPr id="416" name="Google Shape;416;p27"/>
            <p:cNvGrpSpPr/>
            <p:nvPr/>
          </p:nvGrpSpPr>
          <p:grpSpPr>
            <a:xfrm>
              <a:off x="383746" y="460132"/>
              <a:ext cx="8436034" cy="3881906"/>
              <a:chOff x="383746" y="460132"/>
              <a:chExt cx="8436034" cy="3881906"/>
            </a:xfrm>
          </p:grpSpPr>
          <p:sp>
            <p:nvSpPr>
              <p:cNvPr id="417" name="Google Shape;417;p27"/>
              <p:cNvSpPr/>
              <p:nvPr/>
            </p:nvSpPr>
            <p:spPr>
              <a:xfrm>
                <a:off x="1908599" y="460132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4" y="0"/>
                    </a:moveTo>
                    <a:lnTo>
                      <a:pt x="0" y="273"/>
                    </a:lnTo>
                    <a:lnTo>
                      <a:pt x="1114" y="1649"/>
                    </a:lnTo>
                    <a:lnTo>
                      <a:pt x="1744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8147373" y="4183744"/>
                <a:ext cx="672408" cy="41724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431" fill="none" extrusionOk="0">
                    <a:moveTo>
                      <a:pt x="0" y="0"/>
                    </a:moveTo>
                    <a:cubicBezTo>
                      <a:pt x="578" y="0"/>
                      <a:pt x="578" y="431"/>
                      <a:pt x="1156" y="431"/>
                    </a:cubicBezTo>
                    <a:cubicBezTo>
                      <a:pt x="1734" y="431"/>
                      <a:pt x="1734" y="0"/>
                      <a:pt x="2312" y="0"/>
                    </a:cubicBezTo>
                    <a:cubicBezTo>
                      <a:pt x="2890" y="0"/>
                      <a:pt x="2890" y="431"/>
                      <a:pt x="3467" y="431"/>
                    </a:cubicBezTo>
                    <a:cubicBezTo>
                      <a:pt x="4056" y="431"/>
                      <a:pt x="4056" y="0"/>
                      <a:pt x="4634" y="0"/>
                    </a:cubicBezTo>
                    <a:cubicBezTo>
                      <a:pt x="5211" y="0"/>
                      <a:pt x="5211" y="431"/>
                      <a:pt x="5790" y="431"/>
                    </a:cubicBezTo>
                    <a:cubicBezTo>
                      <a:pt x="6367" y="431"/>
                      <a:pt x="6367" y="0"/>
                      <a:pt x="6945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383746" y="1059847"/>
                <a:ext cx="672504" cy="41821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432" fill="none" extrusionOk="0">
                    <a:moveTo>
                      <a:pt x="1" y="1"/>
                    </a:moveTo>
                    <a:cubicBezTo>
                      <a:pt x="579" y="1"/>
                      <a:pt x="579" y="432"/>
                      <a:pt x="1157" y="432"/>
                    </a:cubicBezTo>
                    <a:cubicBezTo>
                      <a:pt x="1735" y="432"/>
                      <a:pt x="1735" y="1"/>
                      <a:pt x="2312" y="1"/>
                    </a:cubicBezTo>
                    <a:cubicBezTo>
                      <a:pt x="2891" y="1"/>
                      <a:pt x="2891" y="432"/>
                      <a:pt x="3468" y="432"/>
                    </a:cubicBezTo>
                    <a:cubicBezTo>
                      <a:pt x="4046" y="432"/>
                      <a:pt x="4046" y="1"/>
                      <a:pt x="4624" y="1"/>
                    </a:cubicBezTo>
                    <a:cubicBezTo>
                      <a:pt x="5202" y="1"/>
                      <a:pt x="5202" y="432"/>
                      <a:pt x="5779" y="432"/>
                    </a:cubicBezTo>
                    <a:cubicBezTo>
                      <a:pt x="6358" y="432"/>
                      <a:pt x="6358" y="1"/>
                      <a:pt x="6946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0" name="Google Shape;420;p27"/>
              <p:cNvGrpSpPr/>
              <p:nvPr/>
            </p:nvGrpSpPr>
            <p:grpSpPr>
              <a:xfrm>
                <a:off x="814571" y="4242230"/>
                <a:ext cx="99806" cy="99809"/>
                <a:chOff x="3688596" y="3879680"/>
                <a:chExt cx="99806" cy="99809"/>
              </a:xfrm>
            </p:grpSpPr>
            <p:sp>
              <p:nvSpPr>
                <p:cNvPr id="421" name="Google Shape;421;p27"/>
                <p:cNvSpPr/>
                <p:nvPr/>
              </p:nvSpPr>
              <p:spPr>
                <a:xfrm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7"/>
                <p:cNvSpPr/>
                <p:nvPr/>
              </p:nvSpPr>
              <p:spPr>
                <a:xfrm flipH="1"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3" name="Google Shape;423;p27"/>
              <p:cNvSpPr/>
              <p:nvPr/>
            </p:nvSpPr>
            <p:spPr>
              <a:xfrm>
                <a:off x="466951" y="2899009"/>
                <a:ext cx="142497" cy="14356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83" fill="none" extrusionOk="0">
                    <a:moveTo>
                      <a:pt x="1472" y="747"/>
                    </a:moveTo>
                    <a:cubicBezTo>
                      <a:pt x="1472" y="1146"/>
                      <a:pt x="1146" y="1482"/>
                      <a:pt x="736" y="1482"/>
                    </a:cubicBezTo>
                    <a:cubicBezTo>
                      <a:pt x="327" y="1482"/>
                      <a:pt x="1" y="1146"/>
                      <a:pt x="1" y="747"/>
                    </a:cubicBezTo>
                    <a:cubicBezTo>
                      <a:pt x="1" y="337"/>
                      <a:pt x="327" y="1"/>
                      <a:pt x="736" y="1"/>
                    </a:cubicBezTo>
                    <a:cubicBezTo>
                      <a:pt x="1146" y="1"/>
                      <a:pt x="1472" y="337"/>
                      <a:pt x="1472" y="74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4" name="Google Shape;424;p27"/>
              <p:cNvGrpSpPr/>
              <p:nvPr/>
            </p:nvGrpSpPr>
            <p:grpSpPr>
              <a:xfrm>
                <a:off x="7445496" y="917905"/>
                <a:ext cx="99806" cy="99809"/>
                <a:chOff x="3688596" y="3879680"/>
                <a:chExt cx="99806" cy="99809"/>
              </a:xfrm>
            </p:grpSpPr>
            <p:sp>
              <p:nvSpPr>
                <p:cNvPr id="425" name="Google Shape;425;p27"/>
                <p:cNvSpPr/>
                <p:nvPr/>
              </p:nvSpPr>
              <p:spPr>
                <a:xfrm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7"/>
                <p:cNvSpPr/>
                <p:nvPr/>
              </p:nvSpPr>
              <p:spPr>
                <a:xfrm flipH="1"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27" name="Google Shape;427;p27"/>
            <p:cNvSpPr/>
            <p:nvPr/>
          </p:nvSpPr>
          <p:spPr>
            <a:xfrm>
              <a:off x="8475067" y="3152668"/>
              <a:ext cx="177056" cy="146567"/>
            </a:xfrm>
            <a:custGeom>
              <a:avLst/>
              <a:gdLst/>
              <a:ahLst/>
              <a:cxnLst/>
              <a:rect l="l" t="t" r="r" b="b"/>
              <a:pathLst>
                <a:path w="1829" h="1514" fill="none" extrusionOk="0">
                  <a:moveTo>
                    <a:pt x="914" y="1513"/>
                  </a:moveTo>
                  <a:lnTo>
                    <a:pt x="641" y="1335"/>
                  </a:lnTo>
                  <a:cubicBezTo>
                    <a:pt x="0" y="915"/>
                    <a:pt x="0" y="610"/>
                    <a:pt x="0" y="495"/>
                  </a:cubicBezTo>
                  <a:cubicBezTo>
                    <a:pt x="0" y="222"/>
                    <a:pt x="221" y="0"/>
                    <a:pt x="494" y="0"/>
                  </a:cubicBezTo>
                  <a:cubicBezTo>
                    <a:pt x="673" y="0"/>
                    <a:pt x="820" y="85"/>
                    <a:pt x="914" y="222"/>
                  </a:cubicBezTo>
                  <a:cubicBezTo>
                    <a:pt x="998" y="85"/>
                    <a:pt x="1156" y="0"/>
                    <a:pt x="1324" y="0"/>
                  </a:cubicBezTo>
                  <a:cubicBezTo>
                    <a:pt x="1607" y="0"/>
                    <a:pt x="1828" y="222"/>
                    <a:pt x="1828" y="495"/>
                  </a:cubicBezTo>
                  <a:cubicBezTo>
                    <a:pt x="1828" y="610"/>
                    <a:pt x="1828" y="915"/>
                    <a:pt x="1187" y="13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1_1_1_1_1_1_1_1_1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8"/>
          <p:cNvSpPr/>
          <p:nvPr/>
        </p:nvSpPr>
        <p:spPr>
          <a:xfrm>
            <a:off x="25" y="4788450"/>
            <a:ext cx="9144000" cy="35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431" name="Google Shape;431;p28"/>
          <p:cNvGrpSpPr/>
          <p:nvPr/>
        </p:nvGrpSpPr>
        <p:grpSpPr>
          <a:xfrm>
            <a:off x="648996" y="264980"/>
            <a:ext cx="7685206" cy="4121659"/>
            <a:chOff x="648996" y="264980"/>
            <a:chExt cx="7685206" cy="4121659"/>
          </a:xfrm>
        </p:grpSpPr>
        <p:grpSp>
          <p:nvGrpSpPr>
            <p:cNvPr id="432" name="Google Shape;432;p28"/>
            <p:cNvGrpSpPr/>
            <p:nvPr/>
          </p:nvGrpSpPr>
          <p:grpSpPr>
            <a:xfrm>
              <a:off x="648996" y="264980"/>
              <a:ext cx="7685206" cy="4121659"/>
              <a:chOff x="648996" y="264980"/>
              <a:chExt cx="7685206" cy="4121659"/>
            </a:xfrm>
          </p:grpSpPr>
          <p:sp>
            <p:nvSpPr>
              <p:cNvPr id="433" name="Google Shape;433;p28"/>
              <p:cNvSpPr/>
              <p:nvPr/>
            </p:nvSpPr>
            <p:spPr>
              <a:xfrm>
                <a:off x="648996" y="2251030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8"/>
              <p:cNvSpPr/>
              <p:nvPr/>
            </p:nvSpPr>
            <p:spPr>
              <a:xfrm>
                <a:off x="748806" y="651500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5" y="0"/>
                    </a:moveTo>
                    <a:lnTo>
                      <a:pt x="1" y="283"/>
                    </a:lnTo>
                    <a:lnTo>
                      <a:pt x="1115" y="1649"/>
                    </a:lnTo>
                    <a:lnTo>
                      <a:pt x="1745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8"/>
              <p:cNvSpPr/>
              <p:nvPr/>
            </p:nvSpPr>
            <p:spPr>
              <a:xfrm>
                <a:off x="7561998" y="1047769"/>
                <a:ext cx="672408" cy="41724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431" fill="none" extrusionOk="0">
                    <a:moveTo>
                      <a:pt x="0" y="0"/>
                    </a:moveTo>
                    <a:cubicBezTo>
                      <a:pt x="578" y="0"/>
                      <a:pt x="578" y="431"/>
                      <a:pt x="1156" y="431"/>
                    </a:cubicBezTo>
                    <a:cubicBezTo>
                      <a:pt x="1734" y="431"/>
                      <a:pt x="1734" y="0"/>
                      <a:pt x="2312" y="0"/>
                    </a:cubicBezTo>
                    <a:cubicBezTo>
                      <a:pt x="2890" y="0"/>
                      <a:pt x="2890" y="431"/>
                      <a:pt x="3467" y="431"/>
                    </a:cubicBezTo>
                    <a:cubicBezTo>
                      <a:pt x="4056" y="431"/>
                      <a:pt x="4056" y="0"/>
                      <a:pt x="4634" y="0"/>
                    </a:cubicBezTo>
                    <a:cubicBezTo>
                      <a:pt x="5211" y="0"/>
                      <a:pt x="5211" y="431"/>
                      <a:pt x="5790" y="431"/>
                    </a:cubicBezTo>
                    <a:cubicBezTo>
                      <a:pt x="6367" y="431"/>
                      <a:pt x="6367" y="0"/>
                      <a:pt x="6945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8"/>
              <p:cNvSpPr/>
              <p:nvPr/>
            </p:nvSpPr>
            <p:spPr>
              <a:xfrm>
                <a:off x="762014" y="3178209"/>
                <a:ext cx="142497" cy="14356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83" fill="none" extrusionOk="0">
                    <a:moveTo>
                      <a:pt x="1472" y="747"/>
                    </a:moveTo>
                    <a:cubicBezTo>
                      <a:pt x="1472" y="1146"/>
                      <a:pt x="1146" y="1482"/>
                      <a:pt x="736" y="1482"/>
                    </a:cubicBezTo>
                    <a:cubicBezTo>
                      <a:pt x="327" y="1482"/>
                      <a:pt x="1" y="1146"/>
                      <a:pt x="1" y="747"/>
                    </a:cubicBezTo>
                    <a:cubicBezTo>
                      <a:pt x="1" y="337"/>
                      <a:pt x="327" y="1"/>
                      <a:pt x="736" y="1"/>
                    </a:cubicBezTo>
                    <a:cubicBezTo>
                      <a:pt x="1146" y="1"/>
                      <a:pt x="1472" y="337"/>
                      <a:pt x="1472" y="74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7" name="Google Shape;437;p28"/>
              <p:cNvGrpSpPr/>
              <p:nvPr/>
            </p:nvGrpSpPr>
            <p:grpSpPr>
              <a:xfrm>
                <a:off x="8234396" y="4286830"/>
                <a:ext cx="99806" cy="99809"/>
                <a:chOff x="3688596" y="3879680"/>
                <a:chExt cx="99806" cy="99809"/>
              </a:xfrm>
            </p:grpSpPr>
            <p:sp>
              <p:nvSpPr>
                <p:cNvPr id="438" name="Google Shape;438;p28"/>
                <p:cNvSpPr/>
                <p:nvPr/>
              </p:nvSpPr>
              <p:spPr>
                <a:xfrm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8"/>
                <p:cNvSpPr/>
                <p:nvPr/>
              </p:nvSpPr>
              <p:spPr>
                <a:xfrm flipH="1">
                  <a:off x="3688596" y="3879680"/>
                  <a:ext cx="99806" cy="99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031" fill="none" extrusionOk="0">
                      <a:moveTo>
                        <a:pt x="1031" y="0"/>
                      </a:moveTo>
                      <a:lnTo>
                        <a:pt x="1" y="103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0" name="Google Shape;440;p28"/>
              <p:cNvSpPr/>
              <p:nvPr/>
            </p:nvSpPr>
            <p:spPr>
              <a:xfrm>
                <a:off x="3614456" y="1227588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5" y="0"/>
                    </a:moveTo>
                    <a:lnTo>
                      <a:pt x="1" y="283"/>
                    </a:lnTo>
                    <a:lnTo>
                      <a:pt x="1115" y="1649"/>
                    </a:lnTo>
                    <a:lnTo>
                      <a:pt x="1745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8"/>
              <p:cNvSpPr/>
              <p:nvPr/>
            </p:nvSpPr>
            <p:spPr>
              <a:xfrm flipH="1">
                <a:off x="1635021" y="264980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8"/>
              <p:cNvSpPr/>
              <p:nvPr/>
            </p:nvSpPr>
            <p:spPr>
              <a:xfrm flipH="1">
                <a:off x="1763627" y="4187106"/>
                <a:ext cx="98644" cy="99712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1030" fill="none" extrusionOk="0">
                    <a:moveTo>
                      <a:pt x="1019" y="0"/>
                    </a:moveTo>
                    <a:lnTo>
                      <a:pt x="0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3" name="Google Shape;443;p28"/>
            <p:cNvSpPr/>
            <p:nvPr/>
          </p:nvSpPr>
          <p:spPr>
            <a:xfrm>
              <a:off x="6913842" y="1300155"/>
              <a:ext cx="177056" cy="146567"/>
            </a:xfrm>
            <a:custGeom>
              <a:avLst/>
              <a:gdLst/>
              <a:ahLst/>
              <a:cxnLst/>
              <a:rect l="l" t="t" r="r" b="b"/>
              <a:pathLst>
                <a:path w="1829" h="1514" fill="none" extrusionOk="0">
                  <a:moveTo>
                    <a:pt x="914" y="1513"/>
                  </a:moveTo>
                  <a:lnTo>
                    <a:pt x="641" y="1335"/>
                  </a:lnTo>
                  <a:cubicBezTo>
                    <a:pt x="0" y="915"/>
                    <a:pt x="0" y="610"/>
                    <a:pt x="0" y="495"/>
                  </a:cubicBezTo>
                  <a:cubicBezTo>
                    <a:pt x="0" y="222"/>
                    <a:pt x="221" y="0"/>
                    <a:pt x="494" y="0"/>
                  </a:cubicBezTo>
                  <a:cubicBezTo>
                    <a:pt x="673" y="0"/>
                    <a:pt x="820" y="85"/>
                    <a:pt x="914" y="222"/>
                  </a:cubicBezTo>
                  <a:cubicBezTo>
                    <a:pt x="998" y="85"/>
                    <a:pt x="1156" y="0"/>
                    <a:pt x="1324" y="0"/>
                  </a:cubicBezTo>
                  <a:cubicBezTo>
                    <a:pt x="1607" y="0"/>
                    <a:pt x="1828" y="222"/>
                    <a:pt x="1828" y="495"/>
                  </a:cubicBezTo>
                  <a:cubicBezTo>
                    <a:pt x="1828" y="610"/>
                    <a:pt x="1828" y="915"/>
                    <a:pt x="1187" y="13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7"/>
          <p:cNvSpPr txBox="1">
            <a:spLocks noGrp="1"/>
          </p:cNvSpPr>
          <p:nvPr>
            <p:ph type="title"/>
          </p:nvPr>
        </p:nvSpPr>
        <p:spPr>
          <a:xfrm>
            <a:off x="593000" y="2186125"/>
            <a:ext cx="18861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4" name="Google Shape;574;p37"/>
          <p:cNvSpPr txBox="1">
            <a:spLocks noGrp="1"/>
          </p:cNvSpPr>
          <p:nvPr>
            <p:ph type="subTitle" idx="1"/>
          </p:nvPr>
        </p:nvSpPr>
        <p:spPr>
          <a:xfrm>
            <a:off x="593011" y="2634375"/>
            <a:ext cx="1886100" cy="11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7"/>
          <p:cNvSpPr txBox="1">
            <a:spLocks noGrp="1"/>
          </p:cNvSpPr>
          <p:nvPr>
            <p:ph type="title" idx="2"/>
          </p:nvPr>
        </p:nvSpPr>
        <p:spPr>
          <a:xfrm>
            <a:off x="2580525" y="2186125"/>
            <a:ext cx="18861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6" name="Google Shape;576;p37"/>
          <p:cNvSpPr txBox="1">
            <a:spLocks noGrp="1"/>
          </p:cNvSpPr>
          <p:nvPr>
            <p:ph type="subTitle" idx="3"/>
          </p:nvPr>
        </p:nvSpPr>
        <p:spPr>
          <a:xfrm>
            <a:off x="2580532" y="2634375"/>
            <a:ext cx="1886100" cy="11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7"/>
          <p:cNvSpPr txBox="1">
            <a:spLocks noGrp="1"/>
          </p:cNvSpPr>
          <p:nvPr>
            <p:ph type="title" idx="4"/>
          </p:nvPr>
        </p:nvSpPr>
        <p:spPr>
          <a:xfrm>
            <a:off x="4568050" y="2186125"/>
            <a:ext cx="18861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8" name="Google Shape;578;p37"/>
          <p:cNvSpPr txBox="1">
            <a:spLocks noGrp="1"/>
          </p:cNvSpPr>
          <p:nvPr>
            <p:ph type="subTitle" idx="5"/>
          </p:nvPr>
        </p:nvSpPr>
        <p:spPr>
          <a:xfrm>
            <a:off x="4568053" y="2634375"/>
            <a:ext cx="1886100" cy="11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37"/>
          <p:cNvSpPr/>
          <p:nvPr/>
        </p:nvSpPr>
        <p:spPr>
          <a:xfrm>
            <a:off x="25" y="4788450"/>
            <a:ext cx="9144000" cy="35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7"/>
          <p:cNvSpPr/>
          <p:nvPr/>
        </p:nvSpPr>
        <p:spPr>
          <a:xfrm flipH="1">
            <a:off x="8795257" y="2804731"/>
            <a:ext cx="98644" cy="99712"/>
          </a:xfrm>
          <a:custGeom>
            <a:avLst/>
            <a:gdLst/>
            <a:ahLst/>
            <a:cxnLst/>
            <a:rect l="l" t="t" r="r" b="b"/>
            <a:pathLst>
              <a:path w="1019" h="1030" fill="none" extrusionOk="0">
                <a:moveTo>
                  <a:pt x="1019" y="0"/>
                </a:moveTo>
                <a:lnTo>
                  <a:pt x="0" y="1030"/>
                </a:ln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7"/>
          <p:cNvSpPr/>
          <p:nvPr/>
        </p:nvSpPr>
        <p:spPr>
          <a:xfrm flipH="1">
            <a:off x="3824779" y="4303809"/>
            <a:ext cx="142497" cy="143566"/>
          </a:xfrm>
          <a:custGeom>
            <a:avLst/>
            <a:gdLst/>
            <a:ahLst/>
            <a:cxnLst/>
            <a:rect l="l" t="t" r="r" b="b"/>
            <a:pathLst>
              <a:path w="1472" h="1483" fill="none" extrusionOk="0">
                <a:moveTo>
                  <a:pt x="1472" y="747"/>
                </a:moveTo>
                <a:cubicBezTo>
                  <a:pt x="1472" y="1146"/>
                  <a:pt x="1146" y="1482"/>
                  <a:pt x="736" y="1482"/>
                </a:cubicBezTo>
                <a:cubicBezTo>
                  <a:pt x="327" y="1482"/>
                  <a:pt x="1" y="1146"/>
                  <a:pt x="1" y="747"/>
                </a:cubicBezTo>
                <a:cubicBezTo>
                  <a:pt x="1" y="337"/>
                  <a:pt x="327" y="1"/>
                  <a:pt x="736" y="1"/>
                </a:cubicBezTo>
                <a:cubicBezTo>
                  <a:pt x="1146" y="1"/>
                  <a:pt x="1472" y="337"/>
                  <a:pt x="1472" y="747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7"/>
          <p:cNvSpPr/>
          <p:nvPr/>
        </p:nvSpPr>
        <p:spPr>
          <a:xfrm flipH="1">
            <a:off x="8118902" y="314297"/>
            <a:ext cx="672504" cy="41821"/>
          </a:xfrm>
          <a:custGeom>
            <a:avLst/>
            <a:gdLst/>
            <a:ahLst/>
            <a:cxnLst/>
            <a:rect l="l" t="t" r="r" b="b"/>
            <a:pathLst>
              <a:path w="6947" h="432" fill="none" extrusionOk="0">
                <a:moveTo>
                  <a:pt x="1" y="1"/>
                </a:moveTo>
                <a:cubicBezTo>
                  <a:pt x="579" y="1"/>
                  <a:pt x="579" y="432"/>
                  <a:pt x="1157" y="432"/>
                </a:cubicBezTo>
                <a:cubicBezTo>
                  <a:pt x="1735" y="432"/>
                  <a:pt x="1735" y="1"/>
                  <a:pt x="2312" y="1"/>
                </a:cubicBezTo>
                <a:cubicBezTo>
                  <a:pt x="2891" y="1"/>
                  <a:pt x="2891" y="432"/>
                  <a:pt x="3468" y="432"/>
                </a:cubicBezTo>
                <a:cubicBezTo>
                  <a:pt x="4046" y="432"/>
                  <a:pt x="4046" y="1"/>
                  <a:pt x="4624" y="1"/>
                </a:cubicBezTo>
                <a:cubicBezTo>
                  <a:pt x="5202" y="1"/>
                  <a:pt x="5202" y="432"/>
                  <a:pt x="5779" y="432"/>
                </a:cubicBezTo>
                <a:cubicBezTo>
                  <a:pt x="6358" y="432"/>
                  <a:pt x="6358" y="1"/>
                  <a:pt x="6946" y="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7"/>
          <p:cNvGrpSpPr/>
          <p:nvPr/>
        </p:nvGrpSpPr>
        <p:grpSpPr>
          <a:xfrm flipH="1">
            <a:off x="556401" y="4081205"/>
            <a:ext cx="99806" cy="99809"/>
            <a:chOff x="3688596" y="3879680"/>
            <a:chExt cx="99806" cy="99809"/>
          </a:xfrm>
        </p:grpSpPr>
        <p:sp>
          <p:nvSpPr>
            <p:cNvPr id="585" name="Google Shape;585;p37"/>
            <p:cNvSpPr/>
            <p:nvPr/>
          </p:nvSpPr>
          <p:spPr>
            <a:xfrm>
              <a:off x="3688596" y="3879680"/>
              <a:ext cx="99806" cy="99809"/>
            </a:xfrm>
            <a:custGeom>
              <a:avLst/>
              <a:gdLst/>
              <a:ahLst/>
              <a:cxnLst/>
              <a:rect l="l" t="t" r="r" b="b"/>
              <a:pathLst>
                <a:path w="1031" h="1031" fill="none" extrusionOk="0">
                  <a:moveTo>
                    <a:pt x="1031" y="0"/>
                  </a:moveTo>
                  <a:lnTo>
                    <a:pt x="1" y="103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 flipH="1">
              <a:off x="3688596" y="3879680"/>
              <a:ext cx="99806" cy="99809"/>
            </a:xfrm>
            <a:custGeom>
              <a:avLst/>
              <a:gdLst/>
              <a:ahLst/>
              <a:cxnLst/>
              <a:rect l="l" t="t" r="r" b="b"/>
              <a:pathLst>
                <a:path w="1031" h="1031" fill="none" extrusionOk="0">
                  <a:moveTo>
                    <a:pt x="1031" y="0"/>
                  </a:moveTo>
                  <a:lnTo>
                    <a:pt x="1" y="103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37"/>
          <p:cNvGrpSpPr/>
          <p:nvPr/>
        </p:nvGrpSpPr>
        <p:grpSpPr>
          <a:xfrm flipH="1">
            <a:off x="6706301" y="1930230"/>
            <a:ext cx="99806" cy="99809"/>
            <a:chOff x="3688596" y="3879680"/>
            <a:chExt cx="99806" cy="99809"/>
          </a:xfrm>
        </p:grpSpPr>
        <p:sp>
          <p:nvSpPr>
            <p:cNvPr id="588" name="Google Shape;588;p37"/>
            <p:cNvSpPr/>
            <p:nvPr/>
          </p:nvSpPr>
          <p:spPr>
            <a:xfrm>
              <a:off x="3688596" y="3879680"/>
              <a:ext cx="99806" cy="99809"/>
            </a:xfrm>
            <a:custGeom>
              <a:avLst/>
              <a:gdLst/>
              <a:ahLst/>
              <a:cxnLst/>
              <a:rect l="l" t="t" r="r" b="b"/>
              <a:pathLst>
                <a:path w="1031" h="1031" fill="none" extrusionOk="0">
                  <a:moveTo>
                    <a:pt x="1031" y="0"/>
                  </a:moveTo>
                  <a:lnTo>
                    <a:pt x="1" y="1030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 flipH="1">
              <a:off x="3688596" y="3879680"/>
              <a:ext cx="99806" cy="99809"/>
            </a:xfrm>
            <a:custGeom>
              <a:avLst/>
              <a:gdLst/>
              <a:ahLst/>
              <a:cxnLst/>
              <a:rect l="l" t="t" r="r" b="b"/>
              <a:pathLst>
                <a:path w="1031" h="1031" fill="none" extrusionOk="0">
                  <a:moveTo>
                    <a:pt x="1031" y="0"/>
                  </a:moveTo>
                  <a:lnTo>
                    <a:pt x="1" y="1030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37"/>
          <p:cNvSpPr/>
          <p:nvPr/>
        </p:nvSpPr>
        <p:spPr>
          <a:xfrm flipH="1">
            <a:off x="5754472" y="708088"/>
            <a:ext cx="168925" cy="159732"/>
          </a:xfrm>
          <a:custGeom>
            <a:avLst/>
            <a:gdLst/>
            <a:ahLst/>
            <a:cxnLst/>
            <a:rect l="l" t="t" r="r" b="b"/>
            <a:pathLst>
              <a:path w="1745" h="1650" extrusionOk="0">
                <a:moveTo>
                  <a:pt x="1745" y="0"/>
                </a:moveTo>
                <a:lnTo>
                  <a:pt x="1" y="283"/>
                </a:lnTo>
                <a:lnTo>
                  <a:pt x="1115" y="1649"/>
                </a:lnTo>
                <a:lnTo>
                  <a:pt x="1745" y="0"/>
                </a:ln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7"/>
          <p:cNvSpPr/>
          <p:nvPr/>
        </p:nvSpPr>
        <p:spPr>
          <a:xfrm>
            <a:off x="7846317" y="4181030"/>
            <a:ext cx="177056" cy="146567"/>
          </a:xfrm>
          <a:custGeom>
            <a:avLst/>
            <a:gdLst/>
            <a:ahLst/>
            <a:cxnLst/>
            <a:rect l="l" t="t" r="r" b="b"/>
            <a:pathLst>
              <a:path w="1829" h="1514" fill="none" extrusionOk="0">
                <a:moveTo>
                  <a:pt x="914" y="1513"/>
                </a:moveTo>
                <a:lnTo>
                  <a:pt x="641" y="1335"/>
                </a:lnTo>
                <a:cubicBezTo>
                  <a:pt x="0" y="915"/>
                  <a:pt x="0" y="610"/>
                  <a:pt x="0" y="495"/>
                </a:cubicBezTo>
                <a:cubicBezTo>
                  <a:pt x="0" y="222"/>
                  <a:pt x="221" y="0"/>
                  <a:pt x="494" y="0"/>
                </a:cubicBezTo>
                <a:cubicBezTo>
                  <a:pt x="673" y="0"/>
                  <a:pt x="820" y="85"/>
                  <a:pt x="914" y="222"/>
                </a:cubicBezTo>
                <a:cubicBezTo>
                  <a:pt x="998" y="85"/>
                  <a:pt x="1156" y="0"/>
                  <a:pt x="1324" y="0"/>
                </a:cubicBezTo>
                <a:cubicBezTo>
                  <a:pt x="1607" y="0"/>
                  <a:pt x="1828" y="222"/>
                  <a:pt x="1828" y="495"/>
                </a:cubicBezTo>
                <a:cubicBezTo>
                  <a:pt x="1828" y="610"/>
                  <a:pt x="1828" y="915"/>
                  <a:pt x="1187" y="1335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7"/>
          <p:cNvSpPr/>
          <p:nvPr/>
        </p:nvSpPr>
        <p:spPr>
          <a:xfrm flipH="1">
            <a:off x="3846707" y="314306"/>
            <a:ext cx="98644" cy="99712"/>
          </a:xfrm>
          <a:custGeom>
            <a:avLst/>
            <a:gdLst/>
            <a:ahLst/>
            <a:cxnLst/>
            <a:rect l="l" t="t" r="r" b="b"/>
            <a:pathLst>
              <a:path w="1019" h="1030" fill="none" extrusionOk="0">
                <a:moveTo>
                  <a:pt x="1019" y="0"/>
                </a:moveTo>
                <a:lnTo>
                  <a:pt x="0" y="103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5"/>
          <p:cNvSpPr/>
          <p:nvPr/>
        </p:nvSpPr>
        <p:spPr>
          <a:xfrm>
            <a:off x="-53050" y="-21900"/>
            <a:ext cx="9250200" cy="518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5"/>
          <p:cNvSpPr/>
          <p:nvPr/>
        </p:nvSpPr>
        <p:spPr>
          <a:xfrm>
            <a:off x="359875" y="350050"/>
            <a:ext cx="8424300" cy="44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73" r:id="rId6"/>
    <p:sldLayoutId id="2147483674" r:id="rId7"/>
    <p:sldLayoutId id="2147483683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3"/>
          <p:cNvSpPr txBox="1">
            <a:spLocks noGrp="1"/>
          </p:cNvSpPr>
          <p:nvPr>
            <p:ph type="ctrTitle"/>
          </p:nvPr>
        </p:nvSpPr>
        <p:spPr>
          <a:xfrm>
            <a:off x="3995465" y="1007014"/>
            <a:ext cx="4280400" cy="26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BERSAMA MENGELOLA KEUANGAN Milenial</a:t>
            </a:r>
            <a:r>
              <a:rPr lang="en" sz="6144" b="0" dirty="0">
                <a:solidFill>
                  <a:schemeClr val="accent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endParaRPr sz="5222" b="0" dirty="0">
              <a:solidFill>
                <a:schemeClr val="accent4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792" name="Google Shape;792;p53"/>
          <p:cNvSpPr txBox="1">
            <a:spLocks noGrp="1"/>
          </p:cNvSpPr>
          <p:nvPr>
            <p:ph type="subTitle" idx="1"/>
          </p:nvPr>
        </p:nvSpPr>
        <p:spPr>
          <a:xfrm>
            <a:off x="4143059" y="3719822"/>
            <a:ext cx="4280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Maulidiyah</a:t>
            </a:r>
            <a:r>
              <a:rPr lang="en-US" b="1" dirty="0"/>
              <a:t> (152010783056)</a:t>
            </a:r>
            <a:endParaRPr b="1" dirty="0"/>
          </a:p>
        </p:txBody>
      </p:sp>
      <p:grpSp>
        <p:nvGrpSpPr>
          <p:cNvPr id="793" name="Google Shape;793;p53"/>
          <p:cNvGrpSpPr/>
          <p:nvPr/>
        </p:nvGrpSpPr>
        <p:grpSpPr>
          <a:xfrm>
            <a:off x="720023" y="1118374"/>
            <a:ext cx="3217179" cy="2906760"/>
            <a:chOff x="720023" y="1118374"/>
            <a:chExt cx="3217179" cy="2906760"/>
          </a:xfrm>
        </p:grpSpPr>
        <p:grpSp>
          <p:nvGrpSpPr>
            <p:cNvPr id="794" name="Google Shape;794;p53"/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795" name="Google Shape;795;p53"/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3"/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50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3"/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50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3"/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3"/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3"/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3"/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3"/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3"/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3"/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53"/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806" name="Google Shape;806;p53"/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807" name="Google Shape;807;p53"/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53"/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53"/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53"/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53"/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53"/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53"/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53"/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53"/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53"/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53"/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53"/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53"/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53"/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53"/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53"/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53"/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53"/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53"/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53"/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53"/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53"/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53"/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53"/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53"/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53"/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53"/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53"/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53"/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53"/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53"/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53"/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53"/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53"/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53"/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53"/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53"/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53"/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53"/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53"/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53"/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53"/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53"/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53"/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53"/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2" name="Google Shape;852;p53"/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853" name="Google Shape;853;p53"/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53"/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53"/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53"/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53"/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53"/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53"/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53"/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chemeClr val="accent2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53"/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53"/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53"/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53"/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53"/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53"/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53"/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53"/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53"/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53"/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53"/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53"/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53"/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53"/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53"/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53"/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53"/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53"/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53"/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53"/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53"/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53"/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53"/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53"/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53"/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53"/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53"/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53"/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53"/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53"/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53"/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53"/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53"/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53"/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53"/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53"/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53"/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98" name="Google Shape;898;p53"/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899" name="Google Shape;899;p53"/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53"/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53"/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53"/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53"/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53"/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53"/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53"/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53"/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53"/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53"/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53"/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53"/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53"/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53"/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53"/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53"/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53"/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53"/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53"/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53"/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53"/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53"/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53"/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53"/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53"/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53"/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53"/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53"/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53"/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53"/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53"/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931" name="Google Shape;931;p53"/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53"/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53"/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53"/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53"/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chemeClr val="dk2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53"/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53"/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53"/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53"/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53"/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53"/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53"/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53"/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53"/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53"/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53"/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53"/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53"/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53"/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0" name="Google Shape;950;p53"/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1" name="Google Shape;951;p53"/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52" name="Google Shape;952;p53"/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53"/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53"/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53"/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53"/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53"/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3"/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3"/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53"/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53"/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53"/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53"/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53"/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53"/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53"/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53"/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53"/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53"/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53"/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53"/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53"/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53"/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53"/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53"/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53"/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53"/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53"/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53"/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53"/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53"/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3"/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53"/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53"/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3"/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3"/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53"/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53"/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3"/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3"/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53"/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53"/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3"/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3"/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3"/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3"/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3"/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53"/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3"/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3"/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53"/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53"/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3"/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3"/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3"/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3"/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3"/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3"/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53"/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3"/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3"/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53"/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53"/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53"/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3"/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53"/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53"/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3"/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53"/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53"/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3"/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2" name="Google Shape;1022;p53"/>
          <p:cNvGrpSpPr/>
          <p:nvPr/>
        </p:nvGrpSpPr>
        <p:grpSpPr>
          <a:xfrm>
            <a:off x="842917" y="602581"/>
            <a:ext cx="7737557" cy="3794550"/>
            <a:chOff x="842917" y="602581"/>
            <a:chExt cx="7314413" cy="3794550"/>
          </a:xfrm>
        </p:grpSpPr>
        <p:grpSp>
          <p:nvGrpSpPr>
            <p:cNvPr id="1023" name="Google Shape;1023;p53"/>
            <p:cNvGrpSpPr/>
            <p:nvPr/>
          </p:nvGrpSpPr>
          <p:grpSpPr>
            <a:xfrm>
              <a:off x="842917" y="602581"/>
              <a:ext cx="7314413" cy="3794550"/>
              <a:chOff x="842917" y="602581"/>
              <a:chExt cx="7314413" cy="3794550"/>
            </a:xfrm>
          </p:grpSpPr>
          <p:sp>
            <p:nvSpPr>
              <p:cNvPr id="1024" name="Google Shape;1024;p53"/>
              <p:cNvSpPr/>
              <p:nvPr/>
            </p:nvSpPr>
            <p:spPr>
              <a:xfrm>
                <a:off x="3079946" y="4203655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3"/>
              <p:cNvSpPr/>
              <p:nvPr/>
            </p:nvSpPr>
            <p:spPr>
              <a:xfrm>
                <a:off x="7103076" y="602581"/>
                <a:ext cx="98644" cy="99712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1030" fill="none" extrusionOk="0">
                    <a:moveTo>
                      <a:pt x="1019" y="0"/>
                    </a:moveTo>
                    <a:lnTo>
                      <a:pt x="0" y="103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3"/>
              <p:cNvSpPr/>
              <p:nvPr/>
            </p:nvSpPr>
            <p:spPr>
              <a:xfrm>
                <a:off x="7977768" y="4211747"/>
                <a:ext cx="142497" cy="14356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83" fill="none" extrusionOk="0">
                    <a:moveTo>
                      <a:pt x="1472" y="747"/>
                    </a:moveTo>
                    <a:cubicBezTo>
                      <a:pt x="1472" y="1146"/>
                      <a:pt x="1146" y="1482"/>
                      <a:pt x="736" y="1482"/>
                    </a:cubicBezTo>
                    <a:cubicBezTo>
                      <a:pt x="327" y="1482"/>
                      <a:pt x="1" y="1146"/>
                      <a:pt x="1" y="747"/>
                    </a:cubicBezTo>
                    <a:cubicBezTo>
                      <a:pt x="1" y="337"/>
                      <a:pt x="327" y="1"/>
                      <a:pt x="736" y="1"/>
                    </a:cubicBezTo>
                    <a:cubicBezTo>
                      <a:pt x="1146" y="1"/>
                      <a:pt x="1472" y="337"/>
                      <a:pt x="1472" y="74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3"/>
              <p:cNvSpPr/>
              <p:nvPr/>
            </p:nvSpPr>
            <p:spPr>
              <a:xfrm>
                <a:off x="5386256" y="702306"/>
                <a:ext cx="168925" cy="15876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40" extrusionOk="0">
                    <a:moveTo>
                      <a:pt x="1" y="0"/>
                    </a:moveTo>
                    <a:lnTo>
                      <a:pt x="642" y="1639"/>
                    </a:lnTo>
                    <a:lnTo>
                      <a:pt x="1745" y="273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3"/>
              <p:cNvSpPr/>
              <p:nvPr/>
            </p:nvSpPr>
            <p:spPr>
              <a:xfrm>
                <a:off x="842924" y="4203657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4" y="0"/>
                    </a:moveTo>
                    <a:lnTo>
                      <a:pt x="0" y="273"/>
                    </a:lnTo>
                    <a:lnTo>
                      <a:pt x="1114" y="1649"/>
                    </a:lnTo>
                    <a:lnTo>
                      <a:pt x="1744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3"/>
              <p:cNvSpPr/>
              <p:nvPr/>
            </p:nvSpPr>
            <p:spPr>
              <a:xfrm>
                <a:off x="3499281" y="2092675"/>
                <a:ext cx="168925" cy="15973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50" extrusionOk="0">
                    <a:moveTo>
                      <a:pt x="1745" y="0"/>
                    </a:moveTo>
                    <a:lnTo>
                      <a:pt x="1" y="283"/>
                    </a:lnTo>
                    <a:lnTo>
                      <a:pt x="1115" y="1649"/>
                    </a:lnTo>
                    <a:lnTo>
                      <a:pt x="1745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3"/>
              <p:cNvSpPr/>
              <p:nvPr/>
            </p:nvSpPr>
            <p:spPr>
              <a:xfrm>
                <a:off x="7484923" y="2407006"/>
                <a:ext cx="672408" cy="41724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431" fill="none" extrusionOk="0">
                    <a:moveTo>
                      <a:pt x="0" y="0"/>
                    </a:moveTo>
                    <a:cubicBezTo>
                      <a:pt x="578" y="0"/>
                      <a:pt x="578" y="431"/>
                      <a:pt x="1156" y="431"/>
                    </a:cubicBezTo>
                    <a:cubicBezTo>
                      <a:pt x="1734" y="431"/>
                      <a:pt x="1734" y="0"/>
                      <a:pt x="2312" y="0"/>
                    </a:cubicBezTo>
                    <a:cubicBezTo>
                      <a:pt x="2890" y="0"/>
                      <a:pt x="2890" y="431"/>
                      <a:pt x="3467" y="431"/>
                    </a:cubicBezTo>
                    <a:cubicBezTo>
                      <a:pt x="4056" y="431"/>
                      <a:pt x="4056" y="0"/>
                      <a:pt x="4634" y="0"/>
                    </a:cubicBezTo>
                    <a:cubicBezTo>
                      <a:pt x="5211" y="0"/>
                      <a:pt x="5211" y="431"/>
                      <a:pt x="5790" y="431"/>
                    </a:cubicBezTo>
                    <a:cubicBezTo>
                      <a:pt x="6367" y="431"/>
                      <a:pt x="6367" y="0"/>
                      <a:pt x="6945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53"/>
              <p:cNvSpPr/>
              <p:nvPr/>
            </p:nvSpPr>
            <p:spPr>
              <a:xfrm>
                <a:off x="2640896" y="832122"/>
                <a:ext cx="672504" cy="41821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432" fill="none" extrusionOk="0">
                    <a:moveTo>
                      <a:pt x="1" y="1"/>
                    </a:moveTo>
                    <a:cubicBezTo>
                      <a:pt x="579" y="1"/>
                      <a:pt x="579" y="432"/>
                      <a:pt x="1157" y="432"/>
                    </a:cubicBezTo>
                    <a:cubicBezTo>
                      <a:pt x="1735" y="432"/>
                      <a:pt x="1735" y="1"/>
                      <a:pt x="2312" y="1"/>
                    </a:cubicBezTo>
                    <a:cubicBezTo>
                      <a:pt x="2891" y="1"/>
                      <a:pt x="2891" y="432"/>
                      <a:pt x="3468" y="432"/>
                    </a:cubicBezTo>
                    <a:cubicBezTo>
                      <a:pt x="4046" y="432"/>
                      <a:pt x="4046" y="1"/>
                      <a:pt x="4624" y="1"/>
                    </a:cubicBezTo>
                    <a:cubicBezTo>
                      <a:pt x="5202" y="1"/>
                      <a:pt x="5202" y="432"/>
                      <a:pt x="5779" y="432"/>
                    </a:cubicBezTo>
                    <a:cubicBezTo>
                      <a:pt x="6358" y="432"/>
                      <a:pt x="6358" y="1"/>
                      <a:pt x="6946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3"/>
              <p:cNvSpPr/>
              <p:nvPr/>
            </p:nvSpPr>
            <p:spPr>
              <a:xfrm>
                <a:off x="4235803" y="4355310"/>
                <a:ext cx="672408" cy="41821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432" fill="none" extrusionOk="0">
                    <a:moveTo>
                      <a:pt x="0" y="0"/>
                    </a:moveTo>
                    <a:cubicBezTo>
                      <a:pt x="578" y="0"/>
                      <a:pt x="578" y="432"/>
                      <a:pt x="1156" y="432"/>
                    </a:cubicBezTo>
                    <a:cubicBezTo>
                      <a:pt x="1734" y="432"/>
                      <a:pt x="1734" y="0"/>
                      <a:pt x="2312" y="0"/>
                    </a:cubicBezTo>
                    <a:cubicBezTo>
                      <a:pt x="2890" y="0"/>
                      <a:pt x="2890" y="432"/>
                      <a:pt x="3467" y="432"/>
                    </a:cubicBezTo>
                    <a:cubicBezTo>
                      <a:pt x="4046" y="432"/>
                      <a:pt x="4046" y="0"/>
                      <a:pt x="4623" y="0"/>
                    </a:cubicBezTo>
                    <a:cubicBezTo>
                      <a:pt x="5201" y="0"/>
                      <a:pt x="5201" y="432"/>
                      <a:pt x="5790" y="432"/>
                    </a:cubicBezTo>
                    <a:cubicBezTo>
                      <a:pt x="6367" y="432"/>
                      <a:pt x="6367" y="0"/>
                      <a:pt x="6945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3"/>
              <p:cNvSpPr/>
              <p:nvPr/>
            </p:nvSpPr>
            <p:spPr>
              <a:xfrm>
                <a:off x="842917" y="1282380"/>
                <a:ext cx="177056" cy="14656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514" fill="none" extrusionOk="0">
                    <a:moveTo>
                      <a:pt x="914" y="1513"/>
                    </a:moveTo>
                    <a:lnTo>
                      <a:pt x="641" y="1335"/>
                    </a:lnTo>
                    <a:cubicBezTo>
                      <a:pt x="0" y="915"/>
                      <a:pt x="0" y="610"/>
                      <a:pt x="0" y="495"/>
                    </a:cubicBezTo>
                    <a:cubicBezTo>
                      <a:pt x="0" y="222"/>
                      <a:pt x="221" y="0"/>
                      <a:pt x="494" y="0"/>
                    </a:cubicBezTo>
                    <a:cubicBezTo>
                      <a:pt x="673" y="0"/>
                      <a:pt x="820" y="85"/>
                      <a:pt x="914" y="222"/>
                    </a:cubicBezTo>
                    <a:cubicBezTo>
                      <a:pt x="998" y="85"/>
                      <a:pt x="1156" y="0"/>
                      <a:pt x="1324" y="0"/>
                    </a:cubicBezTo>
                    <a:cubicBezTo>
                      <a:pt x="1607" y="0"/>
                      <a:pt x="1828" y="222"/>
                      <a:pt x="1828" y="495"/>
                    </a:cubicBezTo>
                    <a:cubicBezTo>
                      <a:pt x="1828" y="610"/>
                      <a:pt x="1828" y="915"/>
                      <a:pt x="1187" y="1335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" name="Google Shape;1034;p53"/>
            <p:cNvGrpSpPr/>
            <p:nvPr/>
          </p:nvGrpSpPr>
          <p:grpSpPr>
            <a:xfrm>
              <a:off x="1553321" y="707255"/>
              <a:ext cx="99806" cy="99809"/>
              <a:chOff x="3688596" y="3879680"/>
              <a:chExt cx="99806" cy="99809"/>
            </a:xfrm>
          </p:grpSpPr>
          <p:sp>
            <p:nvSpPr>
              <p:cNvPr id="1035" name="Google Shape;1035;p53"/>
              <p:cNvSpPr/>
              <p:nvPr/>
            </p:nvSpPr>
            <p:spPr>
              <a:xfrm>
                <a:off x="3688596" y="3879680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3"/>
              <p:cNvSpPr/>
              <p:nvPr/>
            </p:nvSpPr>
            <p:spPr>
              <a:xfrm flipH="1">
                <a:off x="3688596" y="3879680"/>
                <a:ext cx="99806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fill="none" extrusionOk="0">
                    <a:moveTo>
                      <a:pt x="1031" y="0"/>
                    </a:moveTo>
                    <a:lnTo>
                      <a:pt x="1" y="103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56"/>
          <p:cNvSpPr txBox="1">
            <a:spLocks noGrp="1"/>
          </p:cNvSpPr>
          <p:nvPr>
            <p:ph type="title"/>
          </p:nvPr>
        </p:nvSpPr>
        <p:spPr>
          <a:xfrm>
            <a:off x="719999" y="681325"/>
            <a:ext cx="6010410" cy="2664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Tips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Mengelola</a:t>
            </a:r>
            <a:r>
              <a:rPr lang="en-US" sz="4000" dirty="0"/>
              <a:t> </a:t>
            </a:r>
            <a:r>
              <a:rPr lang="en-US" sz="4000" dirty="0" err="1"/>
              <a:t>Keuangan</a:t>
            </a:r>
            <a:r>
              <a:rPr lang="en-US" sz="4000" dirty="0"/>
              <a:t> Pada </a:t>
            </a:r>
            <a:r>
              <a:rPr lang="en-US" sz="4000" dirty="0" err="1"/>
              <a:t>Generasi</a:t>
            </a:r>
            <a:r>
              <a:rPr lang="en-US" sz="4000" dirty="0"/>
              <a:t> </a:t>
            </a:r>
            <a:r>
              <a:rPr lang="en-US" sz="4000" dirty="0" err="1"/>
              <a:t>Milenial</a:t>
            </a:r>
            <a:r>
              <a:rPr lang="en-US" sz="4000" dirty="0"/>
              <a:t> </a:t>
            </a:r>
            <a:endParaRPr sz="4000" dirty="0"/>
          </a:p>
        </p:txBody>
      </p:sp>
      <p:grpSp>
        <p:nvGrpSpPr>
          <p:cNvPr id="1237" name="Google Shape;1237;p56"/>
          <p:cNvGrpSpPr/>
          <p:nvPr/>
        </p:nvGrpSpPr>
        <p:grpSpPr>
          <a:xfrm>
            <a:off x="921306" y="3358952"/>
            <a:ext cx="3247984" cy="982503"/>
            <a:chOff x="892731" y="3511352"/>
            <a:chExt cx="3247984" cy="982503"/>
          </a:xfrm>
        </p:grpSpPr>
        <p:grpSp>
          <p:nvGrpSpPr>
            <p:cNvPr id="1238" name="Google Shape;1238;p56"/>
            <p:cNvGrpSpPr/>
            <p:nvPr/>
          </p:nvGrpSpPr>
          <p:grpSpPr>
            <a:xfrm>
              <a:off x="3501371" y="3511352"/>
              <a:ext cx="639344" cy="800140"/>
              <a:chOff x="1486921" y="3847202"/>
              <a:chExt cx="639344" cy="800140"/>
            </a:xfrm>
          </p:grpSpPr>
          <p:sp>
            <p:nvSpPr>
              <p:cNvPr id="1239" name="Google Shape;1239;p56"/>
              <p:cNvSpPr/>
              <p:nvPr/>
            </p:nvSpPr>
            <p:spPr>
              <a:xfrm>
                <a:off x="1515559" y="4408510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56"/>
              <p:cNvSpPr/>
              <p:nvPr/>
            </p:nvSpPr>
            <p:spPr>
              <a:xfrm>
                <a:off x="1486921" y="4240931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56"/>
              <p:cNvSpPr/>
              <p:nvPr/>
            </p:nvSpPr>
            <p:spPr>
              <a:xfrm>
                <a:off x="1578462" y="4280335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56"/>
              <p:cNvSpPr/>
              <p:nvPr/>
            </p:nvSpPr>
            <p:spPr>
              <a:xfrm>
                <a:off x="1585030" y="4307007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56"/>
              <p:cNvSpPr/>
              <p:nvPr/>
            </p:nvSpPr>
            <p:spPr>
              <a:xfrm>
                <a:off x="1578462" y="4267647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56"/>
              <p:cNvSpPr/>
              <p:nvPr/>
            </p:nvSpPr>
            <p:spPr>
              <a:xfrm>
                <a:off x="1585030" y="4294453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6"/>
              <p:cNvSpPr/>
              <p:nvPr/>
            </p:nvSpPr>
            <p:spPr>
              <a:xfrm>
                <a:off x="1698596" y="4354050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56"/>
              <p:cNvSpPr/>
              <p:nvPr/>
            </p:nvSpPr>
            <p:spPr>
              <a:xfrm>
                <a:off x="1515559" y="431040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6"/>
              <p:cNvSpPr/>
              <p:nvPr/>
            </p:nvSpPr>
            <p:spPr>
              <a:xfrm>
                <a:off x="1486921" y="4142465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6"/>
              <p:cNvSpPr/>
              <p:nvPr/>
            </p:nvSpPr>
            <p:spPr>
              <a:xfrm>
                <a:off x="1578462" y="4182138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6"/>
              <p:cNvSpPr/>
              <p:nvPr/>
            </p:nvSpPr>
            <p:spPr>
              <a:xfrm>
                <a:off x="1585030" y="4208541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6"/>
              <p:cNvSpPr/>
              <p:nvPr/>
            </p:nvSpPr>
            <p:spPr>
              <a:xfrm>
                <a:off x="1578462" y="4169584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6"/>
              <p:cNvSpPr/>
              <p:nvPr/>
            </p:nvSpPr>
            <p:spPr>
              <a:xfrm>
                <a:off x="1585030" y="4195853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6"/>
              <p:cNvSpPr/>
              <p:nvPr/>
            </p:nvSpPr>
            <p:spPr>
              <a:xfrm>
                <a:off x="1698596" y="425545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6"/>
              <p:cNvSpPr/>
              <p:nvPr/>
            </p:nvSpPr>
            <p:spPr>
              <a:xfrm>
                <a:off x="1515559" y="421184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6"/>
              <p:cNvSpPr/>
              <p:nvPr/>
            </p:nvSpPr>
            <p:spPr>
              <a:xfrm>
                <a:off x="1486921" y="4044268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6"/>
              <p:cNvSpPr/>
              <p:nvPr/>
            </p:nvSpPr>
            <p:spPr>
              <a:xfrm>
                <a:off x="1578462" y="4083583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6"/>
              <p:cNvSpPr/>
              <p:nvPr/>
            </p:nvSpPr>
            <p:spPr>
              <a:xfrm>
                <a:off x="1585030" y="4110299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6"/>
              <p:cNvSpPr/>
              <p:nvPr/>
            </p:nvSpPr>
            <p:spPr>
              <a:xfrm>
                <a:off x="1578462" y="4071029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6"/>
              <p:cNvSpPr/>
              <p:nvPr/>
            </p:nvSpPr>
            <p:spPr>
              <a:xfrm>
                <a:off x="1585030" y="4097745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1698596" y="415689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6"/>
              <p:cNvSpPr/>
              <p:nvPr/>
            </p:nvSpPr>
            <p:spPr>
              <a:xfrm>
                <a:off x="1515559" y="411369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6"/>
              <p:cNvSpPr/>
              <p:nvPr/>
            </p:nvSpPr>
            <p:spPr>
              <a:xfrm>
                <a:off x="1486921" y="3945668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1578462" y="3985296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6"/>
              <p:cNvSpPr/>
              <p:nvPr/>
            </p:nvSpPr>
            <p:spPr>
              <a:xfrm>
                <a:off x="1585030" y="4011744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6"/>
              <p:cNvSpPr/>
              <p:nvPr/>
            </p:nvSpPr>
            <p:spPr>
              <a:xfrm>
                <a:off x="1578462" y="3972429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1585030" y="3999190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6"/>
              <p:cNvSpPr/>
              <p:nvPr/>
            </p:nvSpPr>
            <p:spPr>
              <a:xfrm>
                <a:off x="1698596" y="405878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6"/>
              <p:cNvSpPr/>
              <p:nvPr/>
            </p:nvSpPr>
            <p:spPr>
              <a:xfrm>
                <a:off x="1515559" y="401513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1486921" y="3847202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6"/>
              <p:cNvSpPr/>
              <p:nvPr/>
            </p:nvSpPr>
            <p:spPr>
              <a:xfrm>
                <a:off x="1578462" y="3886875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6"/>
              <p:cNvSpPr/>
              <p:nvPr/>
            </p:nvSpPr>
            <p:spPr>
              <a:xfrm>
                <a:off x="1585030" y="3913278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6"/>
              <p:cNvSpPr/>
              <p:nvPr/>
            </p:nvSpPr>
            <p:spPr>
              <a:xfrm>
                <a:off x="1578462" y="3874321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6"/>
              <p:cNvSpPr/>
              <p:nvPr/>
            </p:nvSpPr>
            <p:spPr>
              <a:xfrm>
                <a:off x="1585030" y="390059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6"/>
              <p:cNvSpPr/>
              <p:nvPr/>
            </p:nvSpPr>
            <p:spPr>
              <a:xfrm>
                <a:off x="1698596" y="396023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4" name="Google Shape;1274;p56"/>
            <p:cNvGrpSpPr/>
            <p:nvPr/>
          </p:nvGrpSpPr>
          <p:grpSpPr>
            <a:xfrm>
              <a:off x="1367771" y="3511352"/>
              <a:ext cx="639344" cy="800140"/>
              <a:chOff x="1486921" y="3847202"/>
              <a:chExt cx="639344" cy="800140"/>
            </a:xfrm>
          </p:grpSpPr>
          <p:sp>
            <p:nvSpPr>
              <p:cNvPr id="1275" name="Google Shape;1275;p56"/>
              <p:cNvSpPr/>
              <p:nvPr/>
            </p:nvSpPr>
            <p:spPr>
              <a:xfrm>
                <a:off x="1515559" y="4408510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6"/>
              <p:cNvSpPr/>
              <p:nvPr/>
            </p:nvSpPr>
            <p:spPr>
              <a:xfrm>
                <a:off x="1486921" y="4240931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6"/>
              <p:cNvSpPr/>
              <p:nvPr/>
            </p:nvSpPr>
            <p:spPr>
              <a:xfrm>
                <a:off x="1578462" y="4280335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6"/>
              <p:cNvSpPr/>
              <p:nvPr/>
            </p:nvSpPr>
            <p:spPr>
              <a:xfrm>
                <a:off x="1585030" y="4307007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6"/>
              <p:cNvSpPr/>
              <p:nvPr/>
            </p:nvSpPr>
            <p:spPr>
              <a:xfrm>
                <a:off x="1578462" y="4267647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6"/>
              <p:cNvSpPr/>
              <p:nvPr/>
            </p:nvSpPr>
            <p:spPr>
              <a:xfrm>
                <a:off x="1585030" y="4294453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6"/>
              <p:cNvSpPr/>
              <p:nvPr/>
            </p:nvSpPr>
            <p:spPr>
              <a:xfrm>
                <a:off x="1698596" y="4354050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6"/>
              <p:cNvSpPr/>
              <p:nvPr/>
            </p:nvSpPr>
            <p:spPr>
              <a:xfrm>
                <a:off x="1515559" y="431040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6"/>
              <p:cNvSpPr/>
              <p:nvPr/>
            </p:nvSpPr>
            <p:spPr>
              <a:xfrm>
                <a:off x="1486921" y="4142465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6"/>
              <p:cNvSpPr/>
              <p:nvPr/>
            </p:nvSpPr>
            <p:spPr>
              <a:xfrm>
                <a:off x="1578462" y="4182138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6"/>
              <p:cNvSpPr/>
              <p:nvPr/>
            </p:nvSpPr>
            <p:spPr>
              <a:xfrm>
                <a:off x="1585030" y="4208541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6"/>
              <p:cNvSpPr/>
              <p:nvPr/>
            </p:nvSpPr>
            <p:spPr>
              <a:xfrm>
                <a:off x="1578462" y="4169584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6"/>
              <p:cNvSpPr/>
              <p:nvPr/>
            </p:nvSpPr>
            <p:spPr>
              <a:xfrm>
                <a:off x="1585030" y="4195853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6"/>
              <p:cNvSpPr/>
              <p:nvPr/>
            </p:nvSpPr>
            <p:spPr>
              <a:xfrm>
                <a:off x="1698596" y="425545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6"/>
              <p:cNvSpPr/>
              <p:nvPr/>
            </p:nvSpPr>
            <p:spPr>
              <a:xfrm>
                <a:off x="1515559" y="421184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6"/>
              <p:cNvSpPr/>
              <p:nvPr/>
            </p:nvSpPr>
            <p:spPr>
              <a:xfrm>
                <a:off x="1486921" y="4044268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6"/>
              <p:cNvSpPr/>
              <p:nvPr/>
            </p:nvSpPr>
            <p:spPr>
              <a:xfrm>
                <a:off x="1578462" y="4083583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6"/>
              <p:cNvSpPr/>
              <p:nvPr/>
            </p:nvSpPr>
            <p:spPr>
              <a:xfrm>
                <a:off x="1585030" y="4110299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6"/>
              <p:cNvSpPr/>
              <p:nvPr/>
            </p:nvSpPr>
            <p:spPr>
              <a:xfrm>
                <a:off x="1578462" y="4071029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6"/>
              <p:cNvSpPr/>
              <p:nvPr/>
            </p:nvSpPr>
            <p:spPr>
              <a:xfrm>
                <a:off x="1585030" y="4097745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6"/>
              <p:cNvSpPr/>
              <p:nvPr/>
            </p:nvSpPr>
            <p:spPr>
              <a:xfrm>
                <a:off x="1698596" y="415689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6"/>
              <p:cNvSpPr/>
              <p:nvPr/>
            </p:nvSpPr>
            <p:spPr>
              <a:xfrm>
                <a:off x="1515559" y="411369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6"/>
              <p:cNvSpPr/>
              <p:nvPr/>
            </p:nvSpPr>
            <p:spPr>
              <a:xfrm>
                <a:off x="1486921" y="3945668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6"/>
              <p:cNvSpPr/>
              <p:nvPr/>
            </p:nvSpPr>
            <p:spPr>
              <a:xfrm>
                <a:off x="1578462" y="3985296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6"/>
              <p:cNvSpPr/>
              <p:nvPr/>
            </p:nvSpPr>
            <p:spPr>
              <a:xfrm>
                <a:off x="1585030" y="4011744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6"/>
              <p:cNvSpPr/>
              <p:nvPr/>
            </p:nvSpPr>
            <p:spPr>
              <a:xfrm>
                <a:off x="1578462" y="3972429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6"/>
              <p:cNvSpPr/>
              <p:nvPr/>
            </p:nvSpPr>
            <p:spPr>
              <a:xfrm>
                <a:off x="1585030" y="3999190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6"/>
              <p:cNvSpPr/>
              <p:nvPr/>
            </p:nvSpPr>
            <p:spPr>
              <a:xfrm>
                <a:off x="1698596" y="405878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6"/>
              <p:cNvSpPr/>
              <p:nvPr/>
            </p:nvSpPr>
            <p:spPr>
              <a:xfrm>
                <a:off x="1515559" y="401513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6"/>
              <p:cNvSpPr/>
              <p:nvPr/>
            </p:nvSpPr>
            <p:spPr>
              <a:xfrm>
                <a:off x="1486921" y="3847202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5" name="Google Shape;1305;p56"/>
              <p:cNvSpPr/>
              <p:nvPr/>
            </p:nvSpPr>
            <p:spPr>
              <a:xfrm>
                <a:off x="1578462" y="3886875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6"/>
              <p:cNvSpPr/>
              <p:nvPr/>
            </p:nvSpPr>
            <p:spPr>
              <a:xfrm>
                <a:off x="1585030" y="3913278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6"/>
              <p:cNvSpPr/>
              <p:nvPr/>
            </p:nvSpPr>
            <p:spPr>
              <a:xfrm>
                <a:off x="1578462" y="3874321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6"/>
              <p:cNvSpPr/>
              <p:nvPr/>
            </p:nvSpPr>
            <p:spPr>
              <a:xfrm>
                <a:off x="1585030" y="390059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6"/>
              <p:cNvSpPr/>
              <p:nvPr/>
            </p:nvSpPr>
            <p:spPr>
              <a:xfrm>
                <a:off x="1698596" y="396023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56"/>
            <p:cNvGrpSpPr/>
            <p:nvPr/>
          </p:nvGrpSpPr>
          <p:grpSpPr>
            <a:xfrm>
              <a:off x="892731" y="3890517"/>
              <a:ext cx="639344" cy="603209"/>
              <a:chOff x="5127806" y="3642167"/>
              <a:chExt cx="639344" cy="603209"/>
            </a:xfrm>
          </p:grpSpPr>
          <p:sp>
            <p:nvSpPr>
              <p:cNvPr id="1311" name="Google Shape;1311;p56"/>
              <p:cNvSpPr/>
              <p:nvPr/>
            </p:nvSpPr>
            <p:spPr>
              <a:xfrm>
                <a:off x="5155952" y="400690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6"/>
              <p:cNvSpPr/>
              <p:nvPr/>
            </p:nvSpPr>
            <p:spPr>
              <a:xfrm>
                <a:off x="5127806" y="3838830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6"/>
              <p:cNvSpPr/>
              <p:nvPr/>
            </p:nvSpPr>
            <p:spPr>
              <a:xfrm>
                <a:off x="5219347" y="3878457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6"/>
              <p:cNvSpPr/>
              <p:nvPr/>
            </p:nvSpPr>
            <p:spPr>
              <a:xfrm>
                <a:off x="5225915" y="3904906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6"/>
              <p:cNvSpPr/>
              <p:nvPr/>
            </p:nvSpPr>
            <p:spPr>
              <a:xfrm>
                <a:off x="5219347" y="3865591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6"/>
              <p:cNvSpPr/>
              <p:nvPr/>
            </p:nvSpPr>
            <p:spPr>
              <a:xfrm>
                <a:off x="5225915" y="3892352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6"/>
              <p:cNvSpPr/>
              <p:nvPr/>
            </p:nvSpPr>
            <p:spPr>
              <a:xfrm>
                <a:off x="5339034" y="395194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6"/>
              <p:cNvSpPr/>
              <p:nvPr/>
            </p:nvSpPr>
            <p:spPr>
              <a:xfrm>
                <a:off x="5155952" y="390834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6"/>
              <p:cNvSpPr/>
              <p:nvPr/>
            </p:nvSpPr>
            <p:spPr>
              <a:xfrm>
                <a:off x="5127806" y="3740409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6"/>
              <p:cNvSpPr/>
              <p:nvPr/>
            </p:nvSpPr>
            <p:spPr>
              <a:xfrm>
                <a:off x="5219347" y="3780081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6"/>
              <p:cNvSpPr/>
              <p:nvPr/>
            </p:nvSpPr>
            <p:spPr>
              <a:xfrm>
                <a:off x="5225915" y="3806485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6"/>
              <p:cNvSpPr/>
              <p:nvPr/>
            </p:nvSpPr>
            <p:spPr>
              <a:xfrm>
                <a:off x="5219347" y="3767527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6"/>
              <p:cNvSpPr/>
              <p:nvPr/>
            </p:nvSpPr>
            <p:spPr>
              <a:xfrm>
                <a:off x="5225915" y="3793797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6"/>
              <p:cNvSpPr/>
              <p:nvPr/>
            </p:nvSpPr>
            <p:spPr>
              <a:xfrm>
                <a:off x="5339034" y="385339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6"/>
              <p:cNvSpPr/>
              <p:nvPr/>
            </p:nvSpPr>
            <p:spPr>
              <a:xfrm>
                <a:off x="5155952" y="3809746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6"/>
              <p:cNvSpPr/>
              <p:nvPr/>
            </p:nvSpPr>
            <p:spPr>
              <a:xfrm>
                <a:off x="5127806" y="3642167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6"/>
              <p:cNvSpPr/>
              <p:nvPr/>
            </p:nvSpPr>
            <p:spPr>
              <a:xfrm>
                <a:off x="5219347" y="3681615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6"/>
              <p:cNvSpPr/>
              <p:nvPr/>
            </p:nvSpPr>
            <p:spPr>
              <a:xfrm>
                <a:off x="5225915" y="3708242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6"/>
              <p:cNvSpPr/>
              <p:nvPr/>
            </p:nvSpPr>
            <p:spPr>
              <a:xfrm>
                <a:off x="5219347" y="3668927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6"/>
              <p:cNvSpPr/>
              <p:nvPr/>
            </p:nvSpPr>
            <p:spPr>
              <a:xfrm>
                <a:off x="5225915" y="3695688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6"/>
              <p:cNvSpPr/>
              <p:nvPr/>
            </p:nvSpPr>
            <p:spPr>
              <a:xfrm>
                <a:off x="5339034" y="375528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2" name="Google Shape;1332;p56"/>
            <p:cNvGrpSpPr/>
            <p:nvPr/>
          </p:nvGrpSpPr>
          <p:grpSpPr>
            <a:xfrm>
              <a:off x="2080721" y="3806577"/>
              <a:ext cx="639344" cy="504922"/>
              <a:chOff x="2206646" y="4177177"/>
              <a:chExt cx="639344" cy="504922"/>
            </a:xfrm>
          </p:grpSpPr>
          <p:sp>
            <p:nvSpPr>
              <p:cNvPr id="1333" name="Google Shape;1333;p56"/>
              <p:cNvSpPr/>
              <p:nvPr/>
            </p:nvSpPr>
            <p:spPr>
              <a:xfrm>
                <a:off x="2235284" y="4443178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6"/>
              <p:cNvSpPr/>
              <p:nvPr/>
            </p:nvSpPr>
            <p:spPr>
              <a:xfrm>
                <a:off x="2206646" y="4275598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6"/>
              <p:cNvSpPr/>
              <p:nvPr/>
            </p:nvSpPr>
            <p:spPr>
              <a:xfrm>
                <a:off x="2298187" y="4315226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6"/>
              <p:cNvSpPr/>
              <p:nvPr/>
            </p:nvSpPr>
            <p:spPr>
              <a:xfrm>
                <a:off x="2304755" y="4341674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6"/>
              <p:cNvSpPr/>
              <p:nvPr/>
            </p:nvSpPr>
            <p:spPr>
              <a:xfrm>
                <a:off x="2298187" y="4302359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6"/>
              <p:cNvSpPr/>
              <p:nvPr/>
            </p:nvSpPr>
            <p:spPr>
              <a:xfrm>
                <a:off x="2304755" y="4329165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6"/>
              <p:cNvSpPr/>
              <p:nvPr/>
            </p:nvSpPr>
            <p:spPr>
              <a:xfrm>
                <a:off x="2418321" y="438871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6"/>
              <p:cNvSpPr/>
              <p:nvPr/>
            </p:nvSpPr>
            <p:spPr>
              <a:xfrm>
                <a:off x="2235284" y="4345114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6"/>
              <p:cNvSpPr/>
              <p:nvPr/>
            </p:nvSpPr>
            <p:spPr>
              <a:xfrm>
                <a:off x="2206646" y="4177177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6"/>
              <p:cNvSpPr/>
              <p:nvPr/>
            </p:nvSpPr>
            <p:spPr>
              <a:xfrm>
                <a:off x="2298187" y="4216850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6"/>
              <p:cNvSpPr/>
              <p:nvPr/>
            </p:nvSpPr>
            <p:spPr>
              <a:xfrm>
                <a:off x="2304755" y="4243253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6"/>
              <p:cNvSpPr/>
              <p:nvPr/>
            </p:nvSpPr>
            <p:spPr>
              <a:xfrm>
                <a:off x="2298187" y="4204296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6"/>
              <p:cNvSpPr/>
              <p:nvPr/>
            </p:nvSpPr>
            <p:spPr>
              <a:xfrm>
                <a:off x="2304755" y="423056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6"/>
              <p:cNvSpPr/>
              <p:nvPr/>
            </p:nvSpPr>
            <p:spPr>
              <a:xfrm>
                <a:off x="2418321" y="429016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56"/>
            <p:cNvGrpSpPr/>
            <p:nvPr/>
          </p:nvGrpSpPr>
          <p:grpSpPr>
            <a:xfrm>
              <a:off x="2490921" y="3693715"/>
              <a:ext cx="639344" cy="800140"/>
              <a:chOff x="1486921" y="3847202"/>
              <a:chExt cx="639344" cy="800140"/>
            </a:xfrm>
          </p:grpSpPr>
          <p:sp>
            <p:nvSpPr>
              <p:cNvPr id="1348" name="Google Shape;1348;p56"/>
              <p:cNvSpPr/>
              <p:nvPr/>
            </p:nvSpPr>
            <p:spPr>
              <a:xfrm>
                <a:off x="1515559" y="4408510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6"/>
              <p:cNvSpPr/>
              <p:nvPr/>
            </p:nvSpPr>
            <p:spPr>
              <a:xfrm>
                <a:off x="1486921" y="4240931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6"/>
              <p:cNvSpPr/>
              <p:nvPr/>
            </p:nvSpPr>
            <p:spPr>
              <a:xfrm>
                <a:off x="1578462" y="4280335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6"/>
              <p:cNvSpPr/>
              <p:nvPr/>
            </p:nvSpPr>
            <p:spPr>
              <a:xfrm>
                <a:off x="1585030" y="4307007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6"/>
              <p:cNvSpPr/>
              <p:nvPr/>
            </p:nvSpPr>
            <p:spPr>
              <a:xfrm>
                <a:off x="1578462" y="4267647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6"/>
              <p:cNvSpPr/>
              <p:nvPr/>
            </p:nvSpPr>
            <p:spPr>
              <a:xfrm>
                <a:off x="1585030" y="4294453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6"/>
              <p:cNvSpPr/>
              <p:nvPr/>
            </p:nvSpPr>
            <p:spPr>
              <a:xfrm>
                <a:off x="1698596" y="4354050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6"/>
              <p:cNvSpPr/>
              <p:nvPr/>
            </p:nvSpPr>
            <p:spPr>
              <a:xfrm>
                <a:off x="1515559" y="431040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6"/>
              <p:cNvSpPr/>
              <p:nvPr/>
            </p:nvSpPr>
            <p:spPr>
              <a:xfrm>
                <a:off x="1486921" y="4142465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6"/>
              <p:cNvSpPr/>
              <p:nvPr/>
            </p:nvSpPr>
            <p:spPr>
              <a:xfrm>
                <a:off x="1578462" y="4182138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6"/>
              <p:cNvSpPr/>
              <p:nvPr/>
            </p:nvSpPr>
            <p:spPr>
              <a:xfrm>
                <a:off x="1585030" y="4208541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6"/>
              <p:cNvSpPr/>
              <p:nvPr/>
            </p:nvSpPr>
            <p:spPr>
              <a:xfrm>
                <a:off x="1578462" y="4169584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6"/>
              <p:cNvSpPr/>
              <p:nvPr/>
            </p:nvSpPr>
            <p:spPr>
              <a:xfrm>
                <a:off x="1585030" y="4195853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6"/>
              <p:cNvSpPr/>
              <p:nvPr/>
            </p:nvSpPr>
            <p:spPr>
              <a:xfrm>
                <a:off x="1698596" y="425545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6"/>
              <p:cNvSpPr/>
              <p:nvPr/>
            </p:nvSpPr>
            <p:spPr>
              <a:xfrm>
                <a:off x="1515559" y="421184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6"/>
              <p:cNvSpPr/>
              <p:nvPr/>
            </p:nvSpPr>
            <p:spPr>
              <a:xfrm>
                <a:off x="1486921" y="4044268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6"/>
              <p:cNvSpPr/>
              <p:nvPr/>
            </p:nvSpPr>
            <p:spPr>
              <a:xfrm>
                <a:off x="1578462" y="4083583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6"/>
              <p:cNvSpPr/>
              <p:nvPr/>
            </p:nvSpPr>
            <p:spPr>
              <a:xfrm>
                <a:off x="1585030" y="4110299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6"/>
              <p:cNvSpPr/>
              <p:nvPr/>
            </p:nvSpPr>
            <p:spPr>
              <a:xfrm>
                <a:off x="1578462" y="4071029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6"/>
              <p:cNvSpPr/>
              <p:nvPr/>
            </p:nvSpPr>
            <p:spPr>
              <a:xfrm>
                <a:off x="1585030" y="4097745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6"/>
              <p:cNvSpPr/>
              <p:nvPr/>
            </p:nvSpPr>
            <p:spPr>
              <a:xfrm>
                <a:off x="1698596" y="415689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6"/>
              <p:cNvSpPr/>
              <p:nvPr/>
            </p:nvSpPr>
            <p:spPr>
              <a:xfrm>
                <a:off x="1515559" y="411369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6"/>
              <p:cNvSpPr/>
              <p:nvPr/>
            </p:nvSpPr>
            <p:spPr>
              <a:xfrm>
                <a:off x="1486921" y="3945668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6"/>
              <p:cNvSpPr/>
              <p:nvPr/>
            </p:nvSpPr>
            <p:spPr>
              <a:xfrm>
                <a:off x="1578462" y="3985296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6"/>
              <p:cNvSpPr/>
              <p:nvPr/>
            </p:nvSpPr>
            <p:spPr>
              <a:xfrm>
                <a:off x="1585030" y="4011744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6"/>
              <p:cNvSpPr/>
              <p:nvPr/>
            </p:nvSpPr>
            <p:spPr>
              <a:xfrm>
                <a:off x="1578462" y="3972429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6"/>
              <p:cNvSpPr/>
              <p:nvPr/>
            </p:nvSpPr>
            <p:spPr>
              <a:xfrm>
                <a:off x="1585030" y="3999190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6"/>
              <p:cNvSpPr/>
              <p:nvPr/>
            </p:nvSpPr>
            <p:spPr>
              <a:xfrm>
                <a:off x="1698596" y="405878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6"/>
              <p:cNvSpPr/>
              <p:nvPr/>
            </p:nvSpPr>
            <p:spPr>
              <a:xfrm>
                <a:off x="1515559" y="401513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6"/>
              <p:cNvSpPr/>
              <p:nvPr/>
            </p:nvSpPr>
            <p:spPr>
              <a:xfrm>
                <a:off x="1486921" y="3847202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6"/>
              <p:cNvSpPr/>
              <p:nvPr/>
            </p:nvSpPr>
            <p:spPr>
              <a:xfrm>
                <a:off x="1578462" y="3886875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6"/>
              <p:cNvSpPr/>
              <p:nvPr/>
            </p:nvSpPr>
            <p:spPr>
              <a:xfrm>
                <a:off x="1585030" y="3913278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56"/>
              <p:cNvSpPr/>
              <p:nvPr/>
            </p:nvSpPr>
            <p:spPr>
              <a:xfrm>
                <a:off x="1578462" y="3874321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6"/>
              <p:cNvSpPr/>
              <p:nvPr/>
            </p:nvSpPr>
            <p:spPr>
              <a:xfrm>
                <a:off x="1585030" y="390059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6"/>
              <p:cNvSpPr/>
              <p:nvPr/>
            </p:nvSpPr>
            <p:spPr>
              <a:xfrm>
                <a:off x="1698596" y="396023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" name="Google Shape;1383;p56"/>
            <p:cNvGrpSpPr/>
            <p:nvPr/>
          </p:nvGrpSpPr>
          <p:grpSpPr>
            <a:xfrm>
              <a:off x="3130281" y="3890517"/>
              <a:ext cx="639344" cy="603209"/>
              <a:chOff x="5127806" y="3642167"/>
              <a:chExt cx="639344" cy="603209"/>
            </a:xfrm>
          </p:grpSpPr>
          <p:sp>
            <p:nvSpPr>
              <p:cNvPr id="1384" name="Google Shape;1384;p56"/>
              <p:cNvSpPr/>
              <p:nvPr/>
            </p:nvSpPr>
            <p:spPr>
              <a:xfrm>
                <a:off x="5155952" y="400690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6"/>
              <p:cNvSpPr/>
              <p:nvPr/>
            </p:nvSpPr>
            <p:spPr>
              <a:xfrm>
                <a:off x="5127806" y="3838830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6"/>
              <p:cNvSpPr/>
              <p:nvPr/>
            </p:nvSpPr>
            <p:spPr>
              <a:xfrm>
                <a:off x="5219347" y="3878457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6"/>
              <p:cNvSpPr/>
              <p:nvPr/>
            </p:nvSpPr>
            <p:spPr>
              <a:xfrm>
                <a:off x="5225915" y="3904906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6"/>
              <p:cNvSpPr/>
              <p:nvPr/>
            </p:nvSpPr>
            <p:spPr>
              <a:xfrm>
                <a:off x="5219347" y="3865591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6"/>
              <p:cNvSpPr/>
              <p:nvPr/>
            </p:nvSpPr>
            <p:spPr>
              <a:xfrm>
                <a:off x="5225915" y="3892352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6"/>
              <p:cNvSpPr/>
              <p:nvPr/>
            </p:nvSpPr>
            <p:spPr>
              <a:xfrm>
                <a:off x="5339034" y="395194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6"/>
              <p:cNvSpPr/>
              <p:nvPr/>
            </p:nvSpPr>
            <p:spPr>
              <a:xfrm>
                <a:off x="5155952" y="390834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6"/>
              <p:cNvSpPr/>
              <p:nvPr/>
            </p:nvSpPr>
            <p:spPr>
              <a:xfrm>
                <a:off x="5127806" y="3740409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6"/>
              <p:cNvSpPr/>
              <p:nvPr/>
            </p:nvSpPr>
            <p:spPr>
              <a:xfrm>
                <a:off x="5219347" y="3780081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56"/>
              <p:cNvSpPr/>
              <p:nvPr/>
            </p:nvSpPr>
            <p:spPr>
              <a:xfrm>
                <a:off x="5225915" y="3806485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6"/>
              <p:cNvSpPr/>
              <p:nvPr/>
            </p:nvSpPr>
            <p:spPr>
              <a:xfrm>
                <a:off x="5219347" y="3767527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56"/>
              <p:cNvSpPr/>
              <p:nvPr/>
            </p:nvSpPr>
            <p:spPr>
              <a:xfrm>
                <a:off x="5225915" y="3793797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56"/>
              <p:cNvSpPr/>
              <p:nvPr/>
            </p:nvSpPr>
            <p:spPr>
              <a:xfrm>
                <a:off x="5339034" y="385339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56"/>
              <p:cNvSpPr/>
              <p:nvPr/>
            </p:nvSpPr>
            <p:spPr>
              <a:xfrm>
                <a:off x="5155952" y="3809746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56"/>
              <p:cNvSpPr/>
              <p:nvPr/>
            </p:nvSpPr>
            <p:spPr>
              <a:xfrm>
                <a:off x="5127806" y="3642167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56"/>
              <p:cNvSpPr/>
              <p:nvPr/>
            </p:nvSpPr>
            <p:spPr>
              <a:xfrm>
                <a:off x="5219347" y="3681615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56"/>
              <p:cNvSpPr/>
              <p:nvPr/>
            </p:nvSpPr>
            <p:spPr>
              <a:xfrm>
                <a:off x="5225915" y="3708242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56"/>
              <p:cNvSpPr/>
              <p:nvPr/>
            </p:nvSpPr>
            <p:spPr>
              <a:xfrm>
                <a:off x="5219347" y="3668927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56"/>
              <p:cNvSpPr/>
              <p:nvPr/>
            </p:nvSpPr>
            <p:spPr>
              <a:xfrm>
                <a:off x="5225915" y="3695688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56"/>
              <p:cNvSpPr/>
              <p:nvPr/>
            </p:nvSpPr>
            <p:spPr>
              <a:xfrm>
                <a:off x="5339034" y="375528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11;p57">
            <a:extLst>
              <a:ext uri="{FF2B5EF4-FFF2-40B4-BE49-F238E27FC236}">
                <a16:creationId xmlns:a16="http://schemas.microsoft.com/office/drawing/2014/main" id="{403E8DEF-4E74-90D2-D5CF-042F0D85F48C}"/>
              </a:ext>
            </a:extLst>
          </p:cNvPr>
          <p:cNvGrpSpPr/>
          <p:nvPr/>
        </p:nvGrpSpPr>
        <p:grpSpPr>
          <a:xfrm>
            <a:off x="6328724" y="1438923"/>
            <a:ext cx="1673524" cy="2613873"/>
            <a:chOff x="5542724" y="1467403"/>
            <a:chExt cx="1673524" cy="2613873"/>
          </a:xfrm>
        </p:grpSpPr>
        <p:sp>
          <p:nvSpPr>
            <p:cNvPr id="4" name="Google Shape;1412;p57">
              <a:extLst>
                <a:ext uri="{FF2B5EF4-FFF2-40B4-BE49-F238E27FC236}">
                  <a16:creationId xmlns:a16="http://schemas.microsoft.com/office/drawing/2014/main" id="{B5F29795-CB37-3D55-9D7E-37749949E7B9}"/>
                </a:ext>
              </a:extLst>
            </p:cNvPr>
            <p:cNvSpPr/>
            <p:nvPr/>
          </p:nvSpPr>
          <p:spPr>
            <a:xfrm>
              <a:off x="5738475" y="1467403"/>
              <a:ext cx="761894" cy="1373054"/>
            </a:xfrm>
            <a:custGeom>
              <a:avLst/>
              <a:gdLst/>
              <a:ahLst/>
              <a:cxnLst/>
              <a:rect l="l" t="t" r="r" b="b"/>
              <a:pathLst>
                <a:path w="9510" h="17138" extrusionOk="0">
                  <a:moveTo>
                    <a:pt x="5586" y="1307"/>
                  </a:moveTo>
                  <a:cubicBezTo>
                    <a:pt x="6015" y="1307"/>
                    <a:pt x="6315" y="1649"/>
                    <a:pt x="6315" y="2244"/>
                  </a:cubicBezTo>
                  <a:lnTo>
                    <a:pt x="6325" y="3746"/>
                  </a:lnTo>
                  <a:lnTo>
                    <a:pt x="3163" y="5575"/>
                  </a:lnTo>
                  <a:lnTo>
                    <a:pt x="3152" y="4073"/>
                  </a:lnTo>
                  <a:cubicBezTo>
                    <a:pt x="3152" y="3232"/>
                    <a:pt x="3740" y="2223"/>
                    <a:pt x="4466" y="1792"/>
                  </a:cubicBezTo>
                  <a:lnTo>
                    <a:pt x="5001" y="1488"/>
                  </a:lnTo>
                  <a:cubicBezTo>
                    <a:pt x="5210" y="1365"/>
                    <a:pt x="5409" y="1307"/>
                    <a:pt x="5586" y="1307"/>
                  </a:cubicBezTo>
                  <a:close/>
                  <a:moveTo>
                    <a:pt x="7746" y="4249"/>
                  </a:moveTo>
                  <a:cubicBezTo>
                    <a:pt x="8179" y="4249"/>
                    <a:pt x="8479" y="4591"/>
                    <a:pt x="8479" y="5186"/>
                  </a:cubicBezTo>
                  <a:lnTo>
                    <a:pt x="8489" y="10597"/>
                  </a:lnTo>
                  <a:cubicBezTo>
                    <a:pt x="8500" y="11437"/>
                    <a:pt x="7901" y="12446"/>
                    <a:pt x="7177" y="12866"/>
                  </a:cubicBezTo>
                  <a:lnTo>
                    <a:pt x="2354" y="15651"/>
                  </a:lnTo>
                  <a:cubicBezTo>
                    <a:pt x="2142" y="15774"/>
                    <a:pt x="1942" y="15832"/>
                    <a:pt x="1765" y="15832"/>
                  </a:cubicBezTo>
                  <a:cubicBezTo>
                    <a:pt x="1335" y="15832"/>
                    <a:pt x="1037" y="15490"/>
                    <a:pt x="1030" y="14894"/>
                  </a:cubicBezTo>
                  <a:lnTo>
                    <a:pt x="1020" y="9494"/>
                  </a:lnTo>
                  <a:cubicBezTo>
                    <a:pt x="1020" y="8653"/>
                    <a:pt x="1608" y="7634"/>
                    <a:pt x="2333" y="7214"/>
                  </a:cubicBezTo>
                  <a:lnTo>
                    <a:pt x="7156" y="4430"/>
                  </a:lnTo>
                  <a:cubicBezTo>
                    <a:pt x="7367" y="4307"/>
                    <a:pt x="7568" y="4249"/>
                    <a:pt x="7746" y="4249"/>
                  </a:cubicBezTo>
                  <a:close/>
                  <a:moveTo>
                    <a:pt x="6041" y="0"/>
                  </a:moveTo>
                  <a:cubicBezTo>
                    <a:pt x="5725" y="0"/>
                    <a:pt x="5368" y="104"/>
                    <a:pt x="4991" y="321"/>
                  </a:cubicBezTo>
                  <a:lnTo>
                    <a:pt x="4466" y="626"/>
                  </a:lnTo>
                  <a:cubicBezTo>
                    <a:pt x="3173" y="1372"/>
                    <a:pt x="2133" y="3169"/>
                    <a:pt x="2143" y="4650"/>
                  </a:cubicBezTo>
                  <a:lnTo>
                    <a:pt x="2143" y="6174"/>
                  </a:lnTo>
                  <a:cubicBezTo>
                    <a:pt x="946" y="6972"/>
                    <a:pt x="0" y="8664"/>
                    <a:pt x="0" y="10071"/>
                  </a:cubicBezTo>
                  <a:lnTo>
                    <a:pt x="21" y="15483"/>
                  </a:lnTo>
                  <a:cubicBezTo>
                    <a:pt x="21" y="16531"/>
                    <a:pt x="548" y="17138"/>
                    <a:pt x="1310" y="17138"/>
                  </a:cubicBezTo>
                  <a:cubicBezTo>
                    <a:pt x="1625" y="17138"/>
                    <a:pt x="1979" y="17035"/>
                    <a:pt x="2354" y="16817"/>
                  </a:cubicBezTo>
                  <a:lnTo>
                    <a:pt x="7187" y="14033"/>
                  </a:lnTo>
                  <a:cubicBezTo>
                    <a:pt x="8458" y="13297"/>
                    <a:pt x="9509" y="11490"/>
                    <a:pt x="9509" y="10008"/>
                  </a:cubicBezTo>
                  <a:lnTo>
                    <a:pt x="9488" y="4598"/>
                  </a:lnTo>
                  <a:cubicBezTo>
                    <a:pt x="9488" y="3554"/>
                    <a:pt x="8962" y="2954"/>
                    <a:pt x="8201" y="2954"/>
                  </a:cubicBezTo>
                  <a:cubicBezTo>
                    <a:pt x="7936" y="2954"/>
                    <a:pt x="7643" y="3027"/>
                    <a:pt x="7334" y="3179"/>
                  </a:cubicBezTo>
                  <a:lnTo>
                    <a:pt x="7334" y="1656"/>
                  </a:lnTo>
                  <a:cubicBezTo>
                    <a:pt x="7334" y="607"/>
                    <a:pt x="6807" y="0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 w="50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13;p57">
              <a:extLst>
                <a:ext uri="{FF2B5EF4-FFF2-40B4-BE49-F238E27FC236}">
                  <a16:creationId xmlns:a16="http://schemas.microsoft.com/office/drawing/2014/main" id="{AD494896-066D-A86B-2B30-419B8B27F67D}"/>
                </a:ext>
              </a:extLst>
            </p:cNvPr>
            <p:cNvSpPr/>
            <p:nvPr/>
          </p:nvSpPr>
          <p:spPr>
            <a:xfrm>
              <a:off x="5969053" y="2006998"/>
              <a:ext cx="300672" cy="515236"/>
            </a:xfrm>
            <a:custGeom>
              <a:avLst/>
              <a:gdLst/>
              <a:ahLst/>
              <a:cxnLst/>
              <a:rect l="l" t="t" r="r" b="b"/>
              <a:pathLst>
                <a:path w="3753" h="6431" extrusionOk="0">
                  <a:moveTo>
                    <a:pt x="2261" y="1305"/>
                  </a:moveTo>
                  <a:cubicBezTo>
                    <a:pt x="2540" y="1305"/>
                    <a:pt x="2733" y="1523"/>
                    <a:pt x="2733" y="1908"/>
                  </a:cubicBezTo>
                  <a:cubicBezTo>
                    <a:pt x="2733" y="2454"/>
                    <a:pt x="2354" y="3116"/>
                    <a:pt x="1882" y="3400"/>
                  </a:cubicBezTo>
                  <a:cubicBezTo>
                    <a:pt x="1741" y="3479"/>
                    <a:pt x="1609" y="3517"/>
                    <a:pt x="1493" y="3517"/>
                  </a:cubicBezTo>
                  <a:cubicBezTo>
                    <a:pt x="1210" y="3517"/>
                    <a:pt x="1020" y="3293"/>
                    <a:pt x="1020" y="2906"/>
                  </a:cubicBezTo>
                  <a:cubicBezTo>
                    <a:pt x="1010" y="2360"/>
                    <a:pt x="1399" y="1697"/>
                    <a:pt x="1871" y="1424"/>
                  </a:cubicBezTo>
                  <a:cubicBezTo>
                    <a:pt x="2011" y="1343"/>
                    <a:pt x="2144" y="1305"/>
                    <a:pt x="2261" y="1305"/>
                  </a:cubicBezTo>
                  <a:close/>
                  <a:moveTo>
                    <a:pt x="2708" y="1"/>
                  </a:moveTo>
                  <a:cubicBezTo>
                    <a:pt x="2456" y="1"/>
                    <a:pt x="2171" y="84"/>
                    <a:pt x="1871" y="258"/>
                  </a:cubicBezTo>
                  <a:cubicBezTo>
                    <a:pt x="831" y="847"/>
                    <a:pt x="1" y="2307"/>
                    <a:pt x="1" y="3494"/>
                  </a:cubicBezTo>
                  <a:cubicBezTo>
                    <a:pt x="1" y="4327"/>
                    <a:pt x="421" y="4809"/>
                    <a:pt x="1033" y="4809"/>
                  </a:cubicBezTo>
                  <a:cubicBezTo>
                    <a:pt x="1139" y="4809"/>
                    <a:pt x="1251" y="4795"/>
                    <a:pt x="1367" y="4765"/>
                  </a:cubicBezTo>
                  <a:lnTo>
                    <a:pt x="1378" y="6079"/>
                  </a:lnTo>
                  <a:cubicBezTo>
                    <a:pt x="1378" y="6302"/>
                    <a:pt x="1488" y="6431"/>
                    <a:pt x="1653" y="6431"/>
                  </a:cubicBezTo>
                  <a:cubicBezTo>
                    <a:pt x="1721" y="6431"/>
                    <a:pt x="1799" y="6409"/>
                    <a:pt x="1882" y="6362"/>
                  </a:cubicBezTo>
                  <a:cubicBezTo>
                    <a:pt x="2165" y="6194"/>
                    <a:pt x="2386" y="5806"/>
                    <a:pt x="2386" y="5491"/>
                  </a:cubicBezTo>
                  <a:lnTo>
                    <a:pt x="2386" y="4177"/>
                  </a:lnTo>
                  <a:cubicBezTo>
                    <a:pt x="3174" y="3473"/>
                    <a:pt x="3752" y="2307"/>
                    <a:pt x="3752" y="1330"/>
                  </a:cubicBezTo>
                  <a:cubicBezTo>
                    <a:pt x="3744" y="489"/>
                    <a:pt x="3320" y="1"/>
                    <a:pt x="2708" y="1"/>
                  </a:cubicBezTo>
                  <a:close/>
                </a:path>
              </a:pathLst>
            </a:custGeom>
            <a:solidFill>
              <a:schemeClr val="lt2"/>
            </a:solidFill>
            <a:ln w="50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414;p57">
              <a:extLst>
                <a:ext uri="{FF2B5EF4-FFF2-40B4-BE49-F238E27FC236}">
                  <a16:creationId xmlns:a16="http://schemas.microsoft.com/office/drawing/2014/main" id="{AAA440F0-3CD4-D38A-5617-76C5C8B139B2}"/>
                </a:ext>
              </a:extLst>
            </p:cNvPr>
            <p:cNvGrpSpPr/>
            <p:nvPr/>
          </p:nvGrpSpPr>
          <p:grpSpPr>
            <a:xfrm>
              <a:off x="5542724" y="2522228"/>
              <a:ext cx="1673524" cy="1438213"/>
              <a:chOff x="1455055" y="2629044"/>
              <a:chExt cx="1395068" cy="1198910"/>
            </a:xfrm>
          </p:grpSpPr>
          <p:sp>
            <p:nvSpPr>
              <p:cNvPr id="29" name="Google Shape;1415;p57">
                <a:extLst>
                  <a:ext uri="{FF2B5EF4-FFF2-40B4-BE49-F238E27FC236}">
                    <a16:creationId xmlns:a16="http://schemas.microsoft.com/office/drawing/2014/main" id="{535DA6F3-A54C-E946-6471-3099570E63EA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416;p57">
                <a:extLst>
                  <a:ext uri="{FF2B5EF4-FFF2-40B4-BE49-F238E27FC236}">
                    <a16:creationId xmlns:a16="http://schemas.microsoft.com/office/drawing/2014/main" id="{A55809C0-1914-710A-41D7-F87CB78F30E6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417;p57">
                <a:extLst>
                  <a:ext uri="{FF2B5EF4-FFF2-40B4-BE49-F238E27FC236}">
                    <a16:creationId xmlns:a16="http://schemas.microsoft.com/office/drawing/2014/main" id="{A8F5A409-3F8C-5747-938F-F152A10BB481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18;p57">
                <a:extLst>
                  <a:ext uri="{FF2B5EF4-FFF2-40B4-BE49-F238E27FC236}">
                    <a16:creationId xmlns:a16="http://schemas.microsoft.com/office/drawing/2014/main" id="{CA4F78A2-C277-1E35-8215-73B5C13DFBD0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19;p57">
                <a:extLst>
                  <a:ext uri="{FF2B5EF4-FFF2-40B4-BE49-F238E27FC236}">
                    <a16:creationId xmlns:a16="http://schemas.microsoft.com/office/drawing/2014/main" id="{A504ACDD-9CB4-7D23-550D-B90079D94739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chemeClr val="dk2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20;p57">
                <a:extLst>
                  <a:ext uri="{FF2B5EF4-FFF2-40B4-BE49-F238E27FC236}">
                    <a16:creationId xmlns:a16="http://schemas.microsoft.com/office/drawing/2014/main" id="{966929B5-0602-8919-AE7C-56680E11D6B1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21;p57">
                <a:extLst>
                  <a:ext uri="{FF2B5EF4-FFF2-40B4-BE49-F238E27FC236}">
                    <a16:creationId xmlns:a16="http://schemas.microsoft.com/office/drawing/2014/main" id="{C6A12785-09C3-CA68-381D-781476F5F00C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22;p57">
                <a:extLst>
                  <a:ext uri="{FF2B5EF4-FFF2-40B4-BE49-F238E27FC236}">
                    <a16:creationId xmlns:a16="http://schemas.microsoft.com/office/drawing/2014/main" id="{31EEBDD7-72A8-B567-E3F0-DEA215875F94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23;p57">
                <a:extLst>
                  <a:ext uri="{FF2B5EF4-FFF2-40B4-BE49-F238E27FC236}">
                    <a16:creationId xmlns:a16="http://schemas.microsoft.com/office/drawing/2014/main" id="{799A010A-73D3-B477-FD7F-3078887FC2BC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24;p57">
                <a:extLst>
                  <a:ext uri="{FF2B5EF4-FFF2-40B4-BE49-F238E27FC236}">
                    <a16:creationId xmlns:a16="http://schemas.microsoft.com/office/drawing/2014/main" id="{8E8170B1-1DAD-4C22-61D7-22C24375C73D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25;p57">
                <a:extLst>
                  <a:ext uri="{FF2B5EF4-FFF2-40B4-BE49-F238E27FC236}">
                    <a16:creationId xmlns:a16="http://schemas.microsoft.com/office/drawing/2014/main" id="{728D9401-DA43-962E-C8D4-0BB600E06ACF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26;p57">
                <a:extLst>
                  <a:ext uri="{FF2B5EF4-FFF2-40B4-BE49-F238E27FC236}">
                    <a16:creationId xmlns:a16="http://schemas.microsoft.com/office/drawing/2014/main" id="{EBAF24B6-262E-4148-D5C6-CEA23723D6F3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27;p57">
                <a:extLst>
                  <a:ext uri="{FF2B5EF4-FFF2-40B4-BE49-F238E27FC236}">
                    <a16:creationId xmlns:a16="http://schemas.microsoft.com/office/drawing/2014/main" id="{8B5C83D4-98BC-A3DC-EBB0-A402BCBF1AE6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28;p57">
                <a:extLst>
                  <a:ext uri="{FF2B5EF4-FFF2-40B4-BE49-F238E27FC236}">
                    <a16:creationId xmlns:a16="http://schemas.microsoft.com/office/drawing/2014/main" id="{344FAC66-8DE8-E830-3FD5-DEA15AD01371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29;p57">
                <a:extLst>
                  <a:ext uri="{FF2B5EF4-FFF2-40B4-BE49-F238E27FC236}">
                    <a16:creationId xmlns:a16="http://schemas.microsoft.com/office/drawing/2014/main" id="{1659792D-274E-C75F-05C3-53EE3631C823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30;p57">
                <a:extLst>
                  <a:ext uri="{FF2B5EF4-FFF2-40B4-BE49-F238E27FC236}">
                    <a16:creationId xmlns:a16="http://schemas.microsoft.com/office/drawing/2014/main" id="{4BA912BF-7DCF-149B-213A-3F641A6B6414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31;p57">
                <a:extLst>
                  <a:ext uri="{FF2B5EF4-FFF2-40B4-BE49-F238E27FC236}">
                    <a16:creationId xmlns:a16="http://schemas.microsoft.com/office/drawing/2014/main" id="{DCA4946E-05F6-37D4-895B-806F449B7246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32;p57">
                <a:extLst>
                  <a:ext uri="{FF2B5EF4-FFF2-40B4-BE49-F238E27FC236}">
                    <a16:creationId xmlns:a16="http://schemas.microsoft.com/office/drawing/2014/main" id="{2A3C76B8-0ACB-8B5F-86AB-10021DB760AA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3;p57">
                <a:extLst>
                  <a:ext uri="{FF2B5EF4-FFF2-40B4-BE49-F238E27FC236}">
                    <a16:creationId xmlns:a16="http://schemas.microsoft.com/office/drawing/2014/main" id="{79105567-BEBC-85BE-3D5C-D92CA8FF7A0C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434;p57">
              <a:extLst>
                <a:ext uri="{FF2B5EF4-FFF2-40B4-BE49-F238E27FC236}">
                  <a16:creationId xmlns:a16="http://schemas.microsoft.com/office/drawing/2014/main" id="{E4C4950B-CEA5-884B-51DB-CB5BB9286245}"/>
                </a:ext>
              </a:extLst>
            </p:cNvPr>
            <p:cNvGrpSpPr/>
            <p:nvPr/>
          </p:nvGrpSpPr>
          <p:grpSpPr>
            <a:xfrm>
              <a:off x="6318506" y="3478067"/>
              <a:ext cx="639344" cy="603209"/>
              <a:chOff x="5127806" y="3642167"/>
              <a:chExt cx="639344" cy="603209"/>
            </a:xfrm>
          </p:grpSpPr>
          <p:sp>
            <p:nvSpPr>
              <p:cNvPr id="8" name="Google Shape;1435;p57">
                <a:extLst>
                  <a:ext uri="{FF2B5EF4-FFF2-40B4-BE49-F238E27FC236}">
                    <a16:creationId xmlns:a16="http://schemas.microsoft.com/office/drawing/2014/main" id="{50DFBB67-F142-AADA-792A-BE4EA3C1161C}"/>
                  </a:ext>
                </a:extLst>
              </p:cNvPr>
              <p:cNvSpPr/>
              <p:nvPr/>
            </p:nvSpPr>
            <p:spPr>
              <a:xfrm>
                <a:off x="5155952" y="400690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436;p57">
                <a:extLst>
                  <a:ext uri="{FF2B5EF4-FFF2-40B4-BE49-F238E27FC236}">
                    <a16:creationId xmlns:a16="http://schemas.microsoft.com/office/drawing/2014/main" id="{26869CE2-D962-1DB7-43B6-74FC732BD7CB}"/>
                  </a:ext>
                </a:extLst>
              </p:cNvPr>
              <p:cNvSpPr/>
              <p:nvPr/>
            </p:nvSpPr>
            <p:spPr>
              <a:xfrm>
                <a:off x="5127806" y="3838830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437;p57">
                <a:extLst>
                  <a:ext uri="{FF2B5EF4-FFF2-40B4-BE49-F238E27FC236}">
                    <a16:creationId xmlns:a16="http://schemas.microsoft.com/office/drawing/2014/main" id="{CE7F6AE3-AE28-AA89-311B-63F913D52C73}"/>
                  </a:ext>
                </a:extLst>
              </p:cNvPr>
              <p:cNvSpPr/>
              <p:nvPr/>
            </p:nvSpPr>
            <p:spPr>
              <a:xfrm>
                <a:off x="5219347" y="3878457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438;p57">
                <a:extLst>
                  <a:ext uri="{FF2B5EF4-FFF2-40B4-BE49-F238E27FC236}">
                    <a16:creationId xmlns:a16="http://schemas.microsoft.com/office/drawing/2014/main" id="{25871272-33A6-A6CE-F377-31DCA5A388B6}"/>
                  </a:ext>
                </a:extLst>
              </p:cNvPr>
              <p:cNvSpPr/>
              <p:nvPr/>
            </p:nvSpPr>
            <p:spPr>
              <a:xfrm>
                <a:off x="5225915" y="3904906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439;p57">
                <a:extLst>
                  <a:ext uri="{FF2B5EF4-FFF2-40B4-BE49-F238E27FC236}">
                    <a16:creationId xmlns:a16="http://schemas.microsoft.com/office/drawing/2014/main" id="{544C7319-070E-7410-449A-97ACD1C7E5D3}"/>
                  </a:ext>
                </a:extLst>
              </p:cNvPr>
              <p:cNvSpPr/>
              <p:nvPr/>
            </p:nvSpPr>
            <p:spPr>
              <a:xfrm>
                <a:off x="5219347" y="3865591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440;p57">
                <a:extLst>
                  <a:ext uri="{FF2B5EF4-FFF2-40B4-BE49-F238E27FC236}">
                    <a16:creationId xmlns:a16="http://schemas.microsoft.com/office/drawing/2014/main" id="{148A7130-4E3E-0E2F-E6AE-837C80F4512C}"/>
                  </a:ext>
                </a:extLst>
              </p:cNvPr>
              <p:cNvSpPr/>
              <p:nvPr/>
            </p:nvSpPr>
            <p:spPr>
              <a:xfrm>
                <a:off x="5225915" y="3892352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41;p57">
                <a:extLst>
                  <a:ext uri="{FF2B5EF4-FFF2-40B4-BE49-F238E27FC236}">
                    <a16:creationId xmlns:a16="http://schemas.microsoft.com/office/drawing/2014/main" id="{6A58FEF4-F543-3764-70C1-3F584D7C16EA}"/>
                  </a:ext>
                </a:extLst>
              </p:cNvPr>
              <p:cNvSpPr/>
              <p:nvPr/>
            </p:nvSpPr>
            <p:spPr>
              <a:xfrm>
                <a:off x="5339034" y="395194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42;p57">
                <a:extLst>
                  <a:ext uri="{FF2B5EF4-FFF2-40B4-BE49-F238E27FC236}">
                    <a16:creationId xmlns:a16="http://schemas.microsoft.com/office/drawing/2014/main" id="{3D3AC565-F280-812A-4084-A5FF5062E688}"/>
                  </a:ext>
                </a:extLst>
              </p:cNvPr>
              <p:cNvSpPr/>
              <p:nvPr/>
            </p:nvSpPr>
            <p:spPr>
              <a:xfrm>
                <a:off x="5155952" y="390834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43;p57">
                <a:extLst>
                  <a:ext uri="{FF2B5EF4-FFF2-40B4-BE49-F238E27FC236}">
                    <a16:creationId xmlns:a16="http://schemas.microsoft.com/office/drawing/2014/main" id="{944BCCE4-7036-933C-D2CC-E000D725ECEF}"/>
                  </a:ext>
                </a:extLst>
              </p:cNvPr>
              <p:cNvSpPr/>
              <p:nvPr/>
            </p:nvSpPr>
            <p:spPr>
              <a:xfrm>
                <a:off x="5127806" y="3740409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44;p57">
                <a:extLst>
                  <a:ext uri="{FF2B5EF4-FFF2-40B4-BE49-F238E27FC236}">
                    <a16:creationId xmlns:a16="http://schemas.microsoft.com/office/drawing/2014/main" id="{BC8B2E48-C75C-0AF9-0D0C-F8DBE7BF4050}"/>
                  </a:ext>
                </a:extLst>
              </p:cNvPr>
              <p:cNvSpPr/>
              <p:nvPr/>
            </p:nvSpPr>
            <p:spPr>
              <a:xfrm>
                <a:off x="5219347" y="3780081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45;p57">
                <a:extLst>
                  <a:ext uri="{FF2B5EF4-FFF2-40B4-BE49-F238E27FC236}">
                    <a16:creationId xmlns:a16="http://schemas.microsoft.com/office/drawing/2014/main" id="{92207873-230E-B0F2-FCE3-AD1BB947B7BE}"/>
                  </a:ext>
                </a:extLst>
              </p:cNvPr>
              <p:cNvSpPr/>
              <p:nvPr/>
            </p:nvSpPr>
            <p:spPr>
              <a:xfrm>
                <a:off x="5225915" y="3806485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46;p57">
                <a:extLst>
                  <a:ext uri="{FF2B5EF4-FFF2-40B4-BE49-F238E27FC236}">
                    <a16:creationId xmlns:a16="http://schemas.microsoft.com/office/drawing/2014/main" id="{D672CC19-5507-4BC4-6B2C-5BC1A3742C32}"/>
                  </a:ext>
                </a:extLst>
              </p:cNvPr>
              <p:cNvSpPr/>
              <p:nvPr/>
            </p:nvSpPr>
            <p:spPr>
              <a:xfrm>
                <a:off x="5219347" y="3767527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47;p57">
                <a:extLst>
                  <a:ext uri="{FF2B5EF4-FFF2-40B4-BE49-F238E27FC236}">
                    <a16:creationId xmlns:a16="http://schemas.microsoft.com/office/drawing/2014/main" id="{B1C6AC28-CBBF-02E7-E4D1-F363733ADF0B}"/>
                  </a:ext>
                </a:extLst>
              </p:cNvPr>
              <p:cNvSpPr/>
              <p:nvPr/>
            </p:nvSpPr>
            <p:spPr>
              <a:xfrm>
                <a:off x="5225915" y="3793797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48;p57">
                <a:extLst>
                  <a:ext uri="{FF2B5EF4-FFF2-40B4-BE49-F238E27FC236}">
                    <a16:creationId xmlns:a16="http://schemas.microsoft.com/office/drawing/2014/main" id="{4869E136-9CDF-AEA1-382C-126B560AB47A}"/>
                  </a:ext>
                </a:extLst>
              </p:cNvPr>
              <p:cNvSpPr/>
              <p:nvPr/>
            </p:nvSpPr>
            <p:spPr>
              <a:xfrm>
                <a:off x="5339034" y="385339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49;p57">
                <a:extLst>
                  <a:ext uri="{FF2B5EF4-FFF2-40B4-BE49-F238E27FC236}">
                    <a16:creationId xmlns:a16="http://schemas.microsoft.com/office/drawing/2014/main" id="{5F8004B9-81DE-0380-2F71-176528F19870}"/>
                  </a:ext>
                </a:extLst>
              </p:cNvPr>
              <p:cNvSpPr/>
              <p:nvPr/>
            </p:nvSpPr>
            <p:spPr>
              <a:xfrm>
                <a:off x="5155952" y="3809746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50;p57">
                <a:extLst>
                  <a:ext uri="{FF2B5EF4-FFF2-40B4-BE49-F238E27FC236}">
                    <a16:creationId xmlns:a16="http://schemas.microsoft.com/office/drawing/2014/main" id="{43C57E9C-3423-2EEF-B797-BA147804AE56}"/>
                  </a:ext>
                </a:extLst>
              </p:cNvPr>
              <p:cNvSpPr/>
              <p:nvPr/>
            </p:nvSpPr>
            <p:spPr>
              <a:xfrm>
                <a:off x="5127806" y="3642167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51;p57">
                <a:extLst>
                  <a:ext uri="{FF2B5EF4-FFF2-40B4-BE49-F238E27FC236}">
                    <a16:creationId xmlns:a16="http://schemas.microsoft.com/office/drawing/2014/main" id="{2B90D9BC-7050-FB13-AFF7-DB3327E42E5E}"/>
                  </a:ext>
                </a:extLst>
              </p:cNvPr>
              <p:cNvSpPr/>
              <p:nvPr/>
            </p:nvSpPr>
            <p:spPr>
              <a:xfrm>
                <a:off x="5219347" y="3681615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52;p57">
                <a:extLst>
                  <a:ext uri="{FF2B5EF4-FFF2-40B4-BE49-F238E27FC236}">
                    <a16:creationId xmlns:a16="http://schemas.microsoft.com/office/drawing/2014/main" id="{8969677A-D89A-499C-7CE3-DA8B4AC42618}"/>
                  </a:ext>
                </a:extLst>
              </p:cNvPr>
              <p:cNvSpPr/>
              <p:nvPr/>
            </p:nvSpPr>
            <p:spPr>
              <a:xfrm>
                <a:off x="5225915" y="3708242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453;p57">
                <a:extLst>
                  <a:ext uri="{FF2B5EF4-FFF2-40B4-BE49-F238E27FC236}">
                    <a16:creationId xmlns:a16="http://schemas.microsoft.com/office/drawing/2014/main" id="{E2ACF287-4203-1F28-10CB-F01CB624B8D5}"/>
                  </a:ext>
                </a:extLst>
              </p:cNvPr>
              <p:cNvSpPr/>
              <p:nvPr/>
            </p:nvSpPr>
            <p:spPr>
              <a:xfrm>
                <a:off x="5219347" y="3668927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454;p57">
                <a:extLst>
                  <a:ext uri="{FF2B5EF4-FFF2-40B4-BE49-F238E27FC236}">
                    <a16:creationId xmlns:a16="http://schemas.microsoft.com/office/drawing/2014/main" id="{71ABE8A1-73E2-CEA5-E03C-225D432034AF}"/>
                  </a:ext>
                </a:extLst>
              </p:cNvPr>
              <p:cNvSpPr/>
              <p:nvPr/>
            </p:nvSpPr>
            <p:spPr>
              <a:xfrm>
                <a:off x="5225915" y="3695688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455;p57">
                <a:extLst>
                  <a:ext uri="{FF2B5EF4-FFF2-40B4-BE49-F238E27FC236}">
                    <a16:creationId xmlns:a16="http://schemas.microsoft.com/office/drawing/2014/main" id="{D264F373-7C2D-D545-2850-F059F024E03A}"/>
                  </a:ext>
                </a:extLst>
              </p:cNvPr>
              <p:cNvSpPr/>
              <p:nvPr/>
            </p:nvSpPr>
            <p:spPr>
              <a:xfrm>
                <a:off x="5339034" y="375528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1409;p57">
            <a:extLst>
              <a:ext uri="{FF2B5EF4-FFF2-40B4-BE49-F238E27FC236}">
                <a16:creationId xmlns:a16="http://schemas.microsoft.com/office/drawing/2014/main" id="{7B9A78AF-5B34-D080-9F42-B9BFC0FB0F53}"/>
              </a:ext>
            </a:extLst>
          </p:cNvPr>
          <p:cNvSpPr txBox="1">
            <a:spLocks/>
          </p:cNvSpPr>
          <p:nvPr/>
        </p:nvSpPr>
        <p:spPr>
          <a:xfrm>
            <a:off x="596463" y="1440930"/>
            <a:ext cx="4636827" cy="113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3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l"/>
            <a:r>
              <a:rPr lang="es-ES" dirty="0"/>
              <a:t>1. </a:t>
            </a:r>
            <a:r>
              <a:rPr lang="es-ES" dirty="0" err="1"/>
              <a:t>Memiliki</a:t>
            </a:r>
            <a:r>
              <a:rPr lang="es-ES" dirty="0"/>
              <a:t> </a:t>
            </a:r>
            <a:r>
              <a:rPr lang="es-ES" dirty="0" err="1"/>
              <a:t>Tujuan</a:t>
            </a:r>
            <a:r>
              <a:rPr lang="es-ES" dirty="0"/>
              <a:t> dan </a:t>
            </a:r>
            <a:r>
              <a:rPr lang="es-ES" dirty="0" err="1"/>
              <a:t>Rencana</a:t>
            </a:r>
            <a:r>
              <a:rPr lang="es-ES" dirty="0"/>
              <a:t> Yang </a:t>
            </a:r>
            <a:r>
              <a:rPr lang="es-ES" dirty="0" err="1"/>
              <a:t>Jelas</a:t>
            </a:r>
            <a:r>
              <a:rPr lang="es-ES" dirty="0"/>
              <a:t> </a:t>
            </a:r>
          </a:p>
        </p:txBody>
      </p:sp>
      <p:sp>
        <p:nvSpPr>
          <p:cNvPr id="50" name="Google Shape;1410;p57">
            <a:extLst>
              <a:ext uri="{FF2B5EF4-FFF2-40B4-BE49-F238E27FC236}">
                <a16:creationId xmlns:a16="http://schemas.microsoft.com/office/drawing/2014/main" id="{A263243B-42AD-0845-D19F-75B8B5E15050}"/>
              </a:ext>
            </a:extLst>
          </p:cNvPr>
          <p:cNvSpPr txBox="1">
            <a:spLocks/>
          </p:cNvSpPr>
          <p:nvPr/>
        </p:nvSpPr>
        <p:spPr>
          <a:xfrm>
            <a:off x="1025404" y="2599703"/>
            <a:ext cx="4642611" cy="1651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porposi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porsinya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porposi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50:30:20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pemasukan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bulannya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tabungan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20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konsumtif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1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61"/>
          <p:cNvSpPr txBox="1">
            <a:spLocks noGrp="1"/>
          </p:cNvSpPr>
          <p:nvPr>
            <p:ph type="subTitle" idx="3"/>
          </p:nvPr>
        </p:nvSpPr>
        <p:spPr>
          <a:xfrm>
            <a:off x="751903" y="2761264"/>
            <a:ext cx="4859609" cy="2099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mengecek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uang di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Mengecek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tersisa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berhati-hati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menggunakannya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diingat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tabungan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mendesak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539" name="Google Shape;1539;p61"/>
          <p:cNvSpPr txBox="1">
            <a:spLocks noGrp="1"/>
          </p:cNvSpPr>
          <p:nvPr>
            <p:ph type="title"/>
          </p:nvPr>
        </p:nvSpPr>
        <p:spPr>
          <a:xfrm>
            <a:off x="126289" y="1987743"/>
            <a:ext cx="5648902" cy="6843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Uang di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endParaRPr dirty="0"/>
          </a:p>
        </p:txBody>
      </p:sp>
      <p:grpSp>
        <p:nvGrpSpPr>
          <p:cNvPr id="1540" name="Google Shape;1540;p61"/>
          <p:cNvGrpSpPr/>
          <p:nvPr/>
        </p:nvGrpSpPr>
        <p:grpSpPr>
          <a:xfrm>
            <a:off x="6729393" y="1830939"/>
            <a:ext cx="2137800" cy="2411451"/>
            <a:chOff x="3749364" y="1970436"/>
            <a:chExt cx="1767036" cy="2128590"/>
          </a:xfrm>
        </p:grpSpPr>
        <p:grpSp>
          <p:nvGrpSpPr>
            <p:cNvPr id="1541" name="Google Shape;1541;p61"/>
            <p:cNvGrpSpPr/>
            <p:nvPr/>
          </p:nvGrpSpPr>
          <p:grpSpPr>
            <a:xfrm>
              <a:off x="3749364" y="2777222"/>
              <a:ext cx="1645191" cy="1154430"/>
              <a:chOff x="1030114" y="2391922"/>
              <a:chExt cx="1645191" cy="1154430"/>
            </a:xfrm>
          </p:grpSpPr>
          <p:sp>
            <p:nvSpPr>
              <p:cNvPr id="1542" name="Google Shape;1542;p61"/>
              <p:cNvSpPr/>
              <p:nvPr/>
            </p:nvSpPr>
            <p:spPr>
              <a:xfrm>
                <a:off x="1080351" y="2441453"/>
                <a:ext cx="1502948" cy="1020978"/>
              </a:xfrm>
              <a:custGeom>
                <a:avLst/>
                <a:gdLst/>
                <a:ahLst/>
                <a:cxnLst/>
                <a:rect l="l" t="t" r="r" b="b"/>
                <a:pathLst>
                  <a:path w="46850" h="31826" extrusionOk="0">
                    <a:moveTo>
                      <a:pt x="1492" y="0"/>
                    </a:moveTo>
                    <a:cubicBezTo>
                      <a:pt x="672" y="0"/>
                      <a:pt x="0" y="673"/>
                      <a:pt x="0" y="1492"/>
                    </a:cubicBezTo>
                    <a:lnTo>
                      <a:pt x="0" y="30323"/>
                    </a:lnTo>
                    <a:cubicBezTo>
                      <a:pt x="0" y="31100"/>
                      <a:pt x="588" y="31741"/>
                      <a:pt x="1345" y="31815"/>
                    </a:cubicBezTo>
                    <a:cubicBezTo>
                      <a:pt x="1387" y="31815"/>
                      <a:pt x="1450" y="31826"/>
                      <a:pt x="1492" y="31826"/>
                    </a:cubicBezTo>
                    <a:lnTo>
                      <a:pt x="1912" y="31826"/>
                    </a:lnTo>
                    <a:cubicBezTo>
                      <a:pt x="1881" y="31678"/>
                      <a:pt x="1870" y="31531"/>
                      <a:pt x="1870" y="31384"/>
                    </a:cubicBezTo>
                    <a:lnTo>
                      <a:pt x="1870" y="3972"/>
                    </a:lnTo>
                    <a:cubicBezTo>
                      <a:pt x="1870" y="2375"/>
                      <a:pt x="3173" y="1083"/>
                      <a:pt x="4770" y="1083"/>
                    </a:cubicBezTo>
                    <a:lnTo>
                      <a:pt x="45935" y="1083"/>
                    </a:lnTo>
                    <a:cubicBezTo>
                      <a:pt x="46440" y="1083"/>
                      <a:pt x="46850" y="841"/>
                      <a:pt x="46850" y="547"/>
                    </a:cubicBezTo>
                    <a:cubicBezTo>
                      <a:pt x="46850" y="242"/>
                      <a:pt x="46440" y="0"/>
                      <a:pt x="459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1"/>
              <p:cNvSpPr/>
              <p:nvPr/>
            </p:nvSpPr>
            <p:spPr>
              <a:xfrm>
                <a:off x="1035536" y="2397312"/>
                <a:ext cx="1634380" cy="1143331"/>
              </a:xfrm>
              <a:custGeom>
                <a:avLst/>
                <a:gdLst/>
                <a:ahLst/>
                <a:cxnLst/>
                <a:rect l="l" t="t" r="r" b="b"/>
                <a:pathLst>
                  <a:path w="50947" h="35640" extrusionOk="0">
                    <a:moveTo>
                      <a:pt x="2889" y="0"/>
                    </a:moveTo>
                    <a:cubicBezTo>
                      <a:pt x="1303" y="0"/>
                      <a:pt x="0" y="1303"/>
                      <a:pt x="0" y="2900"/>
                    </a:cubicBezTo>
                    <a:lnTo>
                      <a:pt x="0" y="30302"/>
                    </a:lnTo>
                    <a:cubicBezTo>
                      <a:pt x="0" y="31846"/>
                      <a:pt x="1208" y="33117"/>
                      <a:pt x="2742" y="33191"/>
                    </a:cubicBezTo>
                    <a:cubicBezTo>
                      <a:pt x="1985" y="33117"/>
                      <a:pt x="1397" y="32476"/>
                      <a:pt x="1397" y="31699"/>
                    </a:cubicBezTo>
                    <a:lnTo>
                      <a:pt x="1397" y="2868"/>
                    </a:lnTo>
                    <a:cubicBezTo>
                      <a:pt x="1397" y="2049"/>
                      <a:pt x="2069" y="1376"/>
                      <a:pt x="2889" y="1376"/>
                    </a:cubicBezTo>
                    <a:lnTo>
                      <a:pt x="47332" y="1376"/>
                    </a:lnTo>
                    <a:cubicBezTo>
                      <a:pt x="47837" y="1376"/>
                      <a:pt x="48247" y="1618"/>
                      <a:pt x="48247" y="1923"/>
                    </a:cubicBezTo>
                    <a:cubicBezTo>
                      <a:pt x="48247" y="2217"/>
                      <a:pt x="47837" y="2459"/>
                      <a:pt x="47332" y="2459"/>
                    </a:cubicBezTo>
                    <a:lnTo>
                      <a:pt x="6167" y="2459"/>
                    </a:lnTo>
                    <a:cubicBezTo>
                      <a:pt x="4570" y="2459"/>
                      <a:pt x="3267" y="3751"/>
                      <a:pt x="3267" y="5348"/>
                    </a:cubicBezTo>
                    <a:lnTo>
                      <a:pt x="3267" y="32760"/>
                    </a:lnTo>
                    <a:cubicBezTo>
                      <a:pt x="3267" y="32907"/>
                      <a:pt x="3278" y="33054"/>
                      <a:pt x="3309" y="33202"/>
                    </a:cubicBezTo>
                    <a:cubicBezTo>
                      <a:pt x="3509" y="34535"/>
                      <a:pt x="4633" y="35576"/>
                      <a:pt x="6010" y="35639"/>
                    </a:cubicBezTo>
                    <a:cubicBezTo>
                      <a:pt x="5253" y="35565"/>
                      <a:pt x="4665" y="34935"/>
                      <a:pt x="4665" y="34157"/>
                    </a:cubicBezTo>
                    <a:lnTo>
                      <a:pt x="4665" y="5327"/>
                    </a:lnTo>
                    <a:cubicBezTo>
                      <a:pt x="4665" y="4507"/>
                      <a:pt x="5337" y="3825"/>
                      <a:pt x="6167" y="3825"/>
                    </a:cubicBezTo>
                    <a:lnTo>
                      <a:pt x="47700" y="3825"/>
                    </a:lnTo>
                    <a:cubicBezTo>
                      <a:pt x="48593" y="3825"/>
                      <a:pt x="49403" y="3615"/>
                      <a:pt x="49991" y="3267"/>
                    </a:cubicBezTo>
                    <a:cubicBezTo>
                      <a:pt x="50579" y="2931"/>
                      <a:pt x="50947" y="2448"/>
                      <a:pt x="50947" y="1923"/>
                    </a:cubicBezTo>
                    <a:cubicBezTo>
                      <a:pt x="50947" y="862"/>
                      <a:pt x="49497" y="0"/>
                      <a:pt x="47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1"/>
              <p:cNvSpPr/>
              <p:nvPr/>
            </p:nvSpPr>
            <p:spPr>
              <a:xfrm>
                <a:off x="1185186" y="2458968"/>
                <a:ext cx="1484727" cy="1081994"/>
              </a:xfrm>
              <a:custGeom>
                <a:avLst/>
                <a:gdLst/>
                <a:ahLst/>
                <a:cxnLst/>
                <a:rect l="l" t="t" r="r" b="b"/>
                <a:pathLst>
                  <a:path w="46282" h="33728" extrusionOk="0">
                    <a:moveTo>
                      <a:pt x="46282" y="1"/>
                    </a:moveTo>
                    <a:cubicBezTo>
                      <a:pt x="46282" y="526"/>
                      <a:pt x="45914" y="1009"/>
                      <a:pt x="45326" y="1345"/>
                    </a:cubicBezTo>
                    <a:cubicBezTo>
                      <a:pt x="44738" y="1693"/>
                      <a:pt x="43928" y="1903"/>
                      <a:pt x="43035" y="1903"/>
                    </a:cubicBezTo>
                    <a:lnTo>
                      <a:pt x="1502" y="1903"/>
                    </a:lnTo>
                    <a:cubicBezTo>
                      <a:pt x="672" y="1903"/>
                      <a:pt x="0" y="2585"/>
                      <a:pt x="0" y="3405"/>
                    </a:cubicBezTo>
                    <a:lnTo>
                      <a:pt x="0" y="32235"/>
                    </a:lnTo>
                    <a:cubicBezTo>
                      <a:pt x="0" y="33013"/>
                      <a:pt x="588" y="33643"/>
                      <a:pt x="1345" y="33717"/>
                    </a:cubicBezTo>
                    <a:cubicBezTo>
                      <a:pt x="1397" y="33727"/>
                      <a:pt x="1450" y="33727"/>
                      <a:pt x="1502" y="33727"/>
                    </a:cubicBezTo>
                    <a:lnTo>
                      <a:pt x="43035" y="33727"/>
                    </a:lnTo>
                    <a:cubicBezTo>
                      <a:pt x="44832" y="33727"/>
                      <a:pt x="46282" y="32877"/>
                      <a:pt x="46282" y="31815"/>
                    </a:cubicBezTo>
                    <a:lnTo>
                      <a:pt x="46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1"/>
              <p:cNvSpPr/>
              <p:nvPr/>
            </p:nvSpPr>
            <p:spPr>
              <a:xfrm>
                <a:off x="1227948" y="2453579"/>
                <a:ext cx="1447353" cy="1092773"/>
              </a:xfrm>
              <a:custGeom>
                <a:avLst/>
                <a:gdLst/>
                <a:ahLst/>
                <a:cxnLst/>
                <a:rect l="l" t="t" r="r" b="b"/>
                <a:pathLst>
                  <a:path w="45117" h="34064" extrusionOk="0">
                    <a:moveTo>
                      <a:pt x="44949" y="0"/>
                    </a:moveTo>
                    <a:cubicBezTo>
                      <a:pt x="44855" y="0"/>
                      <a:pt x="44781" y="74"/>
                      <a:pt x="44781" y="169"/>
                    </a:cubicBezTo>
                    <a:lnTo>
                      <a:pt x="44781" y="31983"/>
                    </a:lnTo>
                    <a:cubicBezTo>
                      <a:pt x="44781" y="32950"/>
                      <a:pt x="43394" y="33727"/>
                      <a:pt x="41702" y="33727"/>
                    </a:cubicBezTo>
                    <a:lnTo>
                      <a:pt x="169" y="33727"/>
                    </a:lnTo>
                    <a:cubicBezTo>
                      <a:pt x="75" y="33727"/>
                      <a:pt x="1" y="33801"/>
                      <a:pt x="1" y="33895"/>
                    </a:cubicBezTo>
                    <a:cubicBezTo>
                      <a:pt x="1" y="33990"/>
                      <a:pt x="75" y="34063"/>
                      <a:pt x="169" y="34063"/>
                    </a:cubicBezTo>
                    <a:lnTo>
                      <a:pt x="41702" y="34063"/>
                    </a:lnTo>
                    <a:cubicBezTo>
                      <a:pt x="43615" y="34063"/>
                      <a:pt x="45117" y="33150"/>
                      <a:pt x="45117" y="31983"/>
                    </a:cubicBezTo>
                    <a:lnTo>
                      <a:pt x="45117" y="169"/>
                    </a:lnTo>
                    <a:cubicBezTo>
                      <a:pt x="45117" y="74"/>
                      <a:pt x="45044" y="0"/>
                      <a:pt x="449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1"/>
              <p:cNvSpPr/>
              <p:nvPr/>
            </p:nvSpPr>
            <p:spPr>
              <a:xfrm>
                <a:off x="1030114" y="2391922"/>
                <a:ext cx="1645191" cy="1154110"/>
              </a:xfrm>
              <a:custGeom>
                <a:avLst/>
                <a:gdLst/>
                <a:ahLst/>
                <a:cxnLst/>
                <a:rect l="l" t="t" r="r" b="b"/>
                <a:pathLst>
                  <a:path w="51284" h="35976" extrusionOk="0">
                    <a:moveTo>
                      <a:pt x="3058" y="0"/>
                    </a:moveTo>
                    <a:cubicBezTo>
                      <a:pt x="1377" y="0"/>
                      <a:pt x="1" y="1376"/>
                      <a:pt x="1" y="3068"/>
                    </a:cubicBezTo>
                    <a:lnTo>
                      <a:pt x="1" y="30470"/>
                    </a:lnTo>
                    <a:cubicBezTo>
                      <a:pt x="1" y="32109"/>
                      <a:pt x="1272" y="33443"/>
                      <a:pt x="2901" y="33527"/>
                    </a:cubicBezTo>
                    <a:cubicBezTo>
                      <a:pt x="2995" y="33527"/>
                      <a:pt x="3069" y="33454"/>
                      <a:pt x="3079" y="33370"/>
                    </a:cubicBezTo>
                    <a:cubicBezTo>
                      <a:pt x="3079" y="33275"/>
                      <a:pt x="3006" y="33191"/>
                      <a:pt x="2911" y="33191"/>
                    </a:cubicBezTo>
                    <a:cubicBezTo>
                      <a:pt x="1472" y="33117"/>
                      <a:pt x="337" y="31930"/>
                      <a:pt x="337" y="30470"/>
                    </a:cubicBezTo>
                    <a:lnTo>
                      <a:pt x="337" y="3068"/>
                    </a:lnTo>
                    <a:cubicBezTo>
                      <a:pt x="337" y="1565"/>
                      <a:pt x="1556" y="336"/>
                      <a:pt x="3058" y="336"/>
                    </a:cubicBezTo>
                    <a:lnTo>
                      <a:pt x="47869" y="336"/>
                    </a:lnTo>
                    <a:cubicBezTo>
                      <a:pt x="49561" y="336"/>
                      <a:pt x="50948" y="1124"/>
                      <a:pt x="50948" y="2091"/>
                    </a:cubicBezTo>
                    <a:cubicBezTo>
                      <a:pt x="50948" y="2543"/>
                      <a:pt x="50643" y="2963"/>
                      <a:pt x="50076" y="3299"/>
                    </a:cubicBezTo>
                    <a:cubicBezTo>
                      <a:pt x="49488" y="3635"/>
                      <a:pt x="48699" y="3835"/>
                      <a:pt x="47869" y="3835"/>
                    </a:cubicBezTo>
                    <a:lnTo>
                      <a:pt x="6336" y="3835"/>
                    </a:lnTo>
                    <a:cubicBezTo>
                      <a:pt x="5411" y="3835"/>
                      <a:pt x="4666" y="4581"/>
                      <a:pt x="4666" y="5495"/>
                    </a:cubicBezTo>
                    <a:lnTo>
                      <a:pt x="4666" y="34325"/>
                    </a:lnTo>
                    <a:cubicBezTo>
                      <a:pt x="4666" y="35177"/>
                      <a:pt x="5317" y="35891"/>
                      <a:pt x="6168" y="35975"/>
                    </a:cubicBezTo>
                    <a:lnTo>
                      <a:pt x="6179" y="35975"/>
                    </a:lnTo>
                    <a:cubicBezTo>
                      <a:pt x="6263" y="35975"/>
                      <a:pt x="6336" y="35912"/>
                      <a:pt x="6347" y="35828"/>
                    </a:cubicBezTo>
                    <a:cubicBezTo>
                      <a:pt x="6357" y="35733"/>
                      <a:pt x="6284" y="35649"/>
                      <a:pt x="6200" y="35639"/>
                    </a:cubicBezTo>
                    <a:cubicBezTo>
                      <a:pt x="5517" y="35576"/>
                      <a:pt x="5002" y="35009"/>
                      <a:pt x="5002" y="34325"/>
                    </a:cubicBezTo>
                    <a:lnTo>
                      <a:pt x="5002" y="5495"/>
                    </a:lnTo>
                    <a:cubicBezTo>
                      <a:pt x="5002" y="4759"/>
                      <a:pt x="5601" y="4161"/>
                      <a:pt x="6336" y="4161"/>
                    </a:cubicBezTo>
                    <a:lnTo>
                      <a:pt x="47869" y="4161"/>
                    </a:lnTo>
                    <a:cubicBezTo>
                      <a:pt x="48762" y="4161"/>
                      <a:pt x="49614" y="3961"/>
                      <a:pt x="50254" y="3582"/>
                    </a:cubicBezTo>
                    <a:cubicBezTo>
                      <a:pt x="50916" y="3194"/>
                      <a:pt x="51284" y="2658"/>
                      <a:pt x="51284" y="2091"/>
                    </a:cubicBezTo>
                    <a:cubicBezTo>
                      <a:pt x="51284" y="935"/>
                      <a:pt x="49750" y="0"/>
                      <a:pt x="47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1"/>
              <p:cNvSpPr/>
              <p:nvPr/>
            </p:nvSpPr>
            <p:spPr>
              <a:xfrm>
                <a:off x="1074929" y="2436064"/>
                <a:ext cx="1513759" cy="1110289"/>
              </a:xfrm>
              <a:custGeom>
                <a:avLst/>
                <a:gdLst/>
                <a:ahLst/>
                <a:cxnLst/>
                <a:rect l="l" t="t" r="r" b="b"/>
                <a:pathLst>
                  <a:path w="47187" h="34610" extrusionOk="0">
                    <a:moveTo>
                      <a:pt x="46104" y="336"/>
                    </a:moveTo>
                    <a:cubicBezTo>
                      <a:pt x="46525" y="336"/>
                      <a:pt x="46851" y="536"/>
                      <a:pt x="46851" y="715"/>
                    </a:cubicBezTo>
                    <a:cubicBezTo>
                      <a:pt x="46851" y="883"/>
                      <a:pt x="46546" y="1083"/>
                      <a:pt x="46104" y="1083"/>
                    </a:cubicBezTo>
                    <a:lnTo>
                      <a:pt x="4939" y="1083"/>
                    </a:lnTo>
                    <a:cubicBezTo>
                      <a:pt x="3248" y="1083"/>
                      <a:pt x="1882" y="2459"/>
                      <a:pt x="1882" y="4140"/>
                    </a:cubicBezTo>
                    <a:lnTo>
                      <a:pt x="1882" y="31552"/>
                    </a:lnTo>
                    <a:cubicBezTo>
                      <a:pt x="1882" y="31646"/>
                      <a:pt x="1882" y="31730"/>
                      <a:pt x="1892" y="31825"/>
                    </a:cubicBezTo>
                    <a:lnTo>
                      <a:pt x="1661" y="31825"/>
                    </a:lnTo>
                    <a:cubicBezTo>
                      <a:pt x="1619" y="31825"/>
                      <a:pt x="1577" y="31815"/>
                      <a:pt x="1525" y="31815"/>
                    </a:cubicBezTo>
                    <a:cubicBezTo>
                      <a:pt x="852" y="31741"/>
                      <a:pt x="337" y="31174"/>
                      <a:pt x="337" y="30491"/>
                    </a:cubicBezTo>
                    <a:lnTo>
                      <a:pt x="337" y="1660"/>
                    </a:lnTo>
                    <a:cubicBezTo>
                      <a:pt x="337" y="936"/>
                      <a:pt x="936" y="336"/>
                      <a:pt x="1661" y="336"/>
                    </a:cubicBezTo>
                    <a:close/>
                    <a:moveTo>
                      <a:pt x="1661" y="0"/>
                    </a:moveTo>
                    <a:cubicBezTo>
                      <a:pt x="747" y="0"/>
                      <a:pt x="1" y="746"/>
                      <a:pt x="1" y="1660"/>
                    </a:cubicBezTo>
                    <a:lnTo>
                      <a:pt x="1" y="30491"/>
                    </a:lnTo>
                    <a:cubicBezTo>
                      <a:pt x="1" y="31352"/>
                      <a:pt x="642" y="32067"/>
                      <a:pt x="1493" y="32151"/>
                    </a:cubicBezTo>
                    <a:cubicBezTo>
                      <a:pt x="1546" y="32151"/>
                      <a:pt x="1609" y="32162"/>
                      <a:pt x="1661" y="32162"/>
                    </a:cubicBezTo>
                    <a:lnTo>
                      <a:pt x="1934" y="32162"/>
                    </a:lnTo>
                    <a:cubicBezTo>
                      <a:pt x="2207" y="33507"/>
                      <a:pt x="3374" y="34525"/>
                      <a:pt x="4761" y="34599"/>
                    </a:cubicBezTo>
                    <a:cubicBezTo>
                      <a:pt x="4824" y="34609"/>
                      <a:pt x="4876" y="34609"/>
                      <a:pt x="4939" y="34609"/>
                    </a:cubicBezTo>
                    <a:cubicBezTo>
                      <a:pt x="5034" y="34609"/>
                      <a:pt x="5107" y="34536"/>
                      <a:pt x="5107" y="34441"/>
                    </a:cubicBezTo>
                    <a:cubicBezTo>
                      <a:pt x="5107" y="34347"/>
                      <a:pt x="5034" y="34273"/>
                      <a:pt x="4939" y="34273"/>
                    </a:cubicBezTo>
                    <a:lnTo>
                      <a:pt x="4813" y="34273"/>
                    </a:lnTo>
                    <a:cubicBezTo>
                      <a:pt x="4813" y="34263"/>
                      <a:pt x="4803" y="34263"/>
                      <a:pt x="4792" y="34263"/>
                    </a:cubicBezTo>
                    <a:cubicBezTo>
                      <a:pt x="3510" y="34200"/>
                      <a:pt x="2438" y="33233"/>
                      <a:pt x="2249" y="31973"/>
                    </a:cubicBezTo>
                    <a:cubicBezTo>
                      <a:pt x="2249" y="31962"/>
                      <a:pt x="2249" y="31962"/>
                      <a:pt x="2239" y="31962"/>
                    </a:cubicBezTo>
                    <a:cubicBezTo>
                      <a:pt x="2218" y="31836"/>
                      <a:pt x="2207" y="31699"/>
                      <a:pt x="2207" y="31552"/>
                    </a:cubicBezTo>
                    <a:lnTo>
                      <a:pt x="2207" y="4140"/>
                    </a:lnTo>
                    <a:cubicBezTo>
                      <a:pt x="2207" y="2638"/>
                      <a:pt x="3437" y="1419"/>
                      <a:pt x="4939" y="1419"/>
                    </a:cubicBezTo>
                    <a:lnTo>
                      <a:pt x="46104" y="1419"/>
                    </a:lnTo>
                    <a:cubicBezTo>
                      <a:pt x="46704" y="1419"/>
                      <a:pt x="47187" y="1104"/>
                      <a:pt x="47187" y="715"/>
                    </a:cubicBezTo>
                    <a:cubicBezTo>
                      <a:pt x="47187" y="315"/>
                      <a:pt x="46704" y="0"/>
                      <a:pt x="46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1"/>
              <p:cNvSpPr/>
              <p:nvPr/>
            </p:nvSpPr>
            <p:spPr>
              <a:xfrm>
                <a:off x="1349305" y="2745824"/>
                <a:ext cx="246439" cy="508308"/>
              </a:xfrm>
              <a:custGeom>
                <a:avLst/>
                <a:gdLst/>
                <a:ahLst/>
                <a:cxnLst/>
                <a:rect l="l" t="t" r="r" b="b"/>
                <a:pathLst>
                  <a:path w="7682" h="15845" extrusionOk="0">
                    <a:moveTo>
                      <a:pt x="3752" y="4318"/>
                    </a:moveTo>
                    <a:lnTo>
                      <a:pt x="3468" y="6661"/>
                    </a:lnTo>
                    <a:cubicBezTo>
                      <a:pt x="2491" y="6283"/>
                      <a:pt x="2239" y="6020"/>
                      <a:pt x="2239" y="5474"/>
                    </a:cubicBezTo>
                    <a:cubicBezTo>
                      <a:pt x="2239" y="4801"/>
                      <a:pt x="2722" y="4360"/>
                      <a:pt x="3752" y="4318"/>
                    </a:cubicBezTo>
                    <a:close/>
                    <a:moveTo>
                      <a:pt x="4392" y="9288"/>
                    </a:moveTo>
                    <a:cubicBezTo>
                      <a:pt x="5202" y="9613"/>
                      <a:pt x="5443" y="9929"/>
                      <a:pt x="5443" y="10454"/>
                    </a:cubicBezTo>
                    <a:cubicBezTo>
                      <a:pt x="5443" y="11231"/>
                      <a:pt x="5023" y="11768"/>
                      <a:pt x="4077" y="11862"/>
                    </a:cubicBezTo>
                    <a:lnTo>
                      <a:pt x="4392" y="9288"/>
                    </a:lnTo>
                    <a:close/>
                    <a:moveTo>
                      <a:pt x="4308" y="0"/>
                    </a:moveTo>
                    <a:lnTo>
                      <a:pt x="4004" y="2322"/>
                    </a:lnTo>
                    <a:lnTo>
                      <a:pt x="3794" y="2322"/>
                    </a:lnTo>
                    <a:cubicBezTo>
                      <a:pt x="1534" y="2322"/>
                      <a:pt x="0" y="3320"/>
                      <a:pt x="0" y="5632"/>
                    </a:cubicBezTo>
                    <a:cubicBezTo>
                      <a:pt x="0" y="7344"/>
                      <a:pt x="873" y="8227"/>
                      <a:pt x="3184" y="8920"/>
                    </a:cubicBezTo>
                    <a:lnTo>
                      <a:pt x="2806" y="11852"/>
                    </a:lnTo>
                    <a:cubicBezTo>
                      <a:pt x="1681" y="11778"/>
                      <a:pt x="348" y="11600"/>
                      <a:pt x="348" y="11600"/>
                    </a:cubicBezTo>
                    <a:lnTo>
                      <a:pt x="126" y="13354"/>
                    </a:lnTo>
                    <a:cubicBezTo>
                      <a:pt x="126" y="13354"/>
                      <a:pt x="1324" y="13638"/>
                      <a:pt x="2554" y="13774"/>
                    </a:cubicBezTo>
                    <a:lnTo>
                      <a:pt x="2323" y="15728"/>
                    </a:lnTo>
                    <a:cubicBezTo>
                      <a:pt x="2323" y="15791"/>
                      <a:pt x="3573" y="15844"/>
                      <a:pt x="3573" y="15844"/>
                    </a:cubicBezTo>
                    <a:lnTo>
                      <a:pt x="3825" y="13858"/>
                    </a:lnTo>
                    <a:lnTo>
                      <a:pt x="3836" y="13858"/>
                    </a:lnTo>
                    <a:cubicBezTo>
                      <a:pt x="6031" y="13858"/>
                      <a:pt x="7681" y="12723"/>
                      <a:pt x="7681" y="10297"/>
                    </a:cubicBezTo>
                    <a:cubicBezTo>
                      <a:pt x="7681" y="8479"/>
                      <a:pt x="6977" y="7806"/>
                      <a:pt x="4665" y="7061"/>
                    </a:cubicBezTo>
                    <a:lnTo>
                      <a:pt x="5002" y="4350"/>
                    </a:lnTo>
                    <a:cubicBezTo>
                      <a:pt x="6052" y="4413"/>
                      <a:pt x="7282" y="4549"/>
                      <a:pt x="7282" y="4549"/>
                    </a:cubicBezTo>
                    <a:lnTo>
                      <a:pt x="7460" y="2763"/>
                    </a:lnTo>
                    <a:cubicBezTo>
                      <a:pt x="7460" y="2763"/>
                      <a:pt x="6399" y="2543"/>
                      <a:pt x="5254" y="2427"/>
                    </a:cubicBezTo>
                    <a:lnTo>
                      <a:pt x="55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1"/>
              <p:cNvSpPr/>
              <p:nvPr/>
            </p:nvSpPr>
            <p:spPr>
              <a:xfrm>
                <a:off x="1345616" y="2742103"/>
                <a:ext cx="253817" cy="515718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16076" extrusionOk="0">
                    <a:moveTo>
                      <a:pt x="3741" y="4550"/>
                    </a:moveTo>
                    <a:lnTo>
                      <a:pt x="3488" y="6619"/>
                    </a:lnTo>
                    <a:cubicBezTo>
                      <a:pt x="2616" y="6262"/>
                      <a:pt x="2469" y="6021"/>
                      <a:pt x="2469" y="5590"/>
                    </a:cubicBezTo>
                    <a:cubicBezTo>
                      <a:pt x="2469" y="4833"/>
                      <a:pt x="3131" y="4602"/>
                      <a:pt x="3741" y="4550"/>
                    </a:cubicBezTo>
                    <a:close/>
                    <a:moveTo>
                      <a:pt x="3867" y="4319"/>
                    </a:moveTo>
                    <a:cubicBezTo>
                      <a:pt x="2448" y="4392"/>
                      <a:pt x="2238" y="5148"/>
                      <a:pt x="2238" y="5590"/>
                    </a:cubicBezTo>
                    <a:cubicBezTo>
                      <a:pt x="2238" y="6199"/>
                      <a:pt x="2543" y="6504"/>
                      <a:pt x="3541" y="6883"/>
                    </a:cubicBezTo>
                    <a:lnTo>
                      <a:pt x="3583" y="6883"/>
                    </a:lnTo>
                    <a:cubicBezTo>
                      <a:pt x="3604" y="6883"/>
                      <a:pt x="3625" y="6883"/>
                      <a:pt x="3646" y="6872"/>
                    </a:cubicBezTo>
                    <a:cubicBezTo>
                      <a:pt x="3667" y="6851"/>
                      <a:pt x="3688" y="6819"/>
                      <a:pt x="3699" y="6788"/>
                    </a:cubicBezTo>
                    <a:lnTo>
                      <a:pt x="3982" y="4445"/>
                    </a:lnTo>
                    <a:cubicBezTo>
                      <a:pt x="3982" y="4413"/>
                      <a:pt x="3972" y="4382"/>
                      <a:pt x="3951" y="4350"/>
                    </a:cubicBezTo>
                    <a:cubicBezTo>
                      <a:pt x="3930" y="4329"/>
                      <a:pt x="3898" y="4319"/>
                      <a:pt x="3867" y="4319"/>
                    </a:cubicBezTo>
                    <a:close/>
                    <a:moveTo>
                      <a:pt x="4602" y="9561"/>
                    </a:moveTo>
                    <a:cubicBezTo>
                      <a:pt x="5306" y="9866"/>
                      <a:pt x="5443" y="10161"/>
                      <a:pt x="5443" y="10570"/>
                    </a:cubicBezTo>
                    <a:cubicBezTo>
                      <a:pt x="5443" y="11284"/>
                      <a:pt x="5054" y="11726"/>
                      <a:pt x="4318" y="11852"/>
                    </a:cubicBezTo>
                    <a:lnTo>
                      <a:pt x="4602" y="9561"/>
                    </a:lnTo>
                    <a:close/>
                    <a:moveTo>
                      <a:pt x="4510" y="9292"/>
                    </a:moveTo>
                    <a:cubicBezTo>
                      <a:pt x="4491" y="9292"/>
                      <a:pt x="4473" y="9297"/>
                      <a:pt x="4455" y="9309"/>
                    </a:cubicBezTo>
                    <a:cubicBezTo>
                      <a:pt x="4423" y="9330"/>
                      <a:pt x="4402" y="9351"/>
                      <a:pt x="4402" y="9393"/>
                    </a:cubicBezTo>
                    <a:lnTo>
                      <a:pt x="4077" y="11968"/>
                    </a:lnTo>
                    <a:cubicBezTo>
                      <a:pt x="4077" y="11999"/>
                      <a:pt x="4087" y="12041"/>
                      <a:pt x="4108" y="12062"/>
                    </a:cubicBezTo>
                    <a:cubicBezTo>
                      <a:pt x="4129" y="12083"/>
                      <a:pt x="4161" y="12094"/>
                      <a:pt x="4192" y="12094"/>
                    </a:cubicBezTo>
                    <a:lnTo>
                      <a:pt x="4203" y="12094"/>
                    </a:lnTo>
                    <a:cubicBezTo>
                      <a:pt x="5148" y="11989"/>
                      <a:pt x="5663" y="11453"/>
                      <a:pt x="5663" y="10570"/>
                    </a:cubicBezTo>
                    <a:cubicBezTo>
                      <a:pt x="5663" y="9961"/>
                      <a:pt x="5369" y="9624"/>
                      <a:pt x="4549" y="9299"/>
                    </a:cubicBezTo>
                    <a:cubicBezTo>
                      <a:pt x="4536" y="9295"/>
                      <a:pt x="4523" y="9292"/>
                      <a:pt x="4510" y="9292"/>
                    </a:cubicBezTo>
                    <a:close/>
                    <a:moveTo>
                      <a:pt x="5548" y="221"/>
                    </a:moveTo>
                    <a:lnTo>
                      <a:pt x="5264" y="2533"/>
                    </a:lnTo>
                    <a:cubicBezTo>
                      <a:pt x="5254" y="2554"/>
                      <a:pt x="5264" y="2585"/>
                      <a:pt x="5285" y="2606"/>
                    </a:cubicBezTo>
                    <a:cubicBezTo>
                      <a:pt x="5306" y="2638"/>
                      <a:pt x="5327" y="2648"/>
                      <a:pt x="5359" y="2648"/>
                    </a:cubicBezTo>
                    <a:cubicBezTo>
                      <a:pt x="6283" y="2753"/>
                      <a:pt x="7166" y="2911"/>
                      <a:pt x="7460" y="2963"/>
                    </a:cubicBezTo>
                    <a:lnTo>
                      <a:pt x="7292" y="4539"/>
                    </a:lnTo>
                    <a:cubicBezTo>
                      <a:pt x="6966" y="4508"/>
                      <a:pt x="5978" y="4403"/>
                      <a:pt x="5127" y="4350"/>
                    </a:cubicBezTo>
                    <a:cubicBezTo>
                      <a:pt x="5064" y="4350"/>
                      <a:pt x="5011" y="4392"/>
                      <a:pt x="5011" y="4455"/>
                    </a:cubicBezTo>
                    <a:lnTo>
                      <a:pt x="4665" y="7166"/>
                    </a:lnTo>
                    <a:cubicBezTo>
                      <a:pt x="4665" y="7219"/>
                      <a:pt x="4696" y="7271"/>
                      <a:pt x="4749" y="7282"/>
                    </a:cubicBezTo>
                    <a:cubicBezTo>
                      <a:pt x="7061" y="8027"/>
                      <a:pt x="7691" y="8700"/>
                      <a:pt x="7691" y="10413"/>
                    </a:cubicBezTo>
                    <a:cubicBezTo>
                      <a:pt x="7691" y="12577"/>
                      <a:pt x="6293" y="13859"/>
                      <a:pt x="3951" y="13859"/>
                    </a:cubicBezTo>
                    <a:lnTo>
                      <a:pt x="3940" y="13859"/>
                    </a:lnTo>
                    <a:cubicBezTo>
                      <a:pt x="3877" y="13859"/>
                      <a:pt x="3835" y="13901"/>
                      <a:pt x="3825" y="13964"/>
                    </a:cubicBezTo>
                    <a:lnTo>
                      <a:pt x="3583" y="15844"/>
                    </a:lnTo>
                    <a:cubicBezTo>
                      <a:pt x="3162" y="15823"/>
                      <a:pt x="2732" y="15792"/>
                      <a:pt x="2564" y="15771"/>
                    </a:cubicBezTo>
                    <a:lnTo>
                      <a:pt x="2784" y="13901"/>
                    </a:lnTo>
                    <a:cubicBezTo>
                      <a:pt x="2784" y="13869"/>
                      <a:pt x="2784" y="13838"/>
                      <a:pt x="2763" y="13817"/>
                    </a:cubicBezTo>
                    <a:cubicBezTo>
                      <a:pt x="2742" y="13796"/>
                      <a:pt x="2711" y="13785"/>
                      <a:pt x="2690" y="13775"/>
                    </a:cubicBezTo>
                    <a:cubicBezTo>
                      <a:pt x="1681" y="13670"/>
                      <a:pt x="683" y="13449"/>
                      <a:pt x="368" y="13386"/>
                    </a:cubicBezTo>
                    <a:lnTo>
                      <a:pt x="557" y="11842"/>
                    </a:lnTo>
                    <a:cubicBezTo>
                      <a:pt x="904" y="11884"/>
                      <a:pt x="1986" y="12020"/>
                      <a:pt x="2921" y="12083"/>
                    </a:cubicBezTo>
                    <a:cubicBezTo>
                      <a:pt x="2984" y="12083"/>
                      <a:pt x="3026" y="12041"/>
                      <a:pt x="3036" y="11978"/>
                    </a:cubicBezTo>
                    <a:lnTo>
                      <a:pt x="3404" y="9047"/>
                    </a:lnTo>
                    <a:cubicBezTo>
                      <a:pt x="3414" y="8994"/>
                      <a:pt x="3383" y="8942"/>
                      <a:pt x="3330" y="8921"/>
                    </a:cubicBezTo>
                    <a:cubicBezTo>
                      <a:pt x="1040" y="8237"/>
                      <a:pt x="220" y="7408"/>
                      <a:pt x="220" y="5748"/>
                    </a:cubicBezTo>
                    <a:cubicBezTo>
                      <a:pt x="220" y="4287"/>
                      <a:pt x="862" y="2554"/>
                      <a:pt x="3909" y="2554"/>
                    </a:cubicBezTo>
                    <a:lnTo>
                      <a:pt x="4119" y="2554"/>
                    </a:lnTo>
                    <a:cubicBezTo>
                      <a:pt x="4182" y="2554"/>
                      <a:pt x="4224" y="2512"/>
                      <a:pt x="4234" y="2459"/>
                    </a:cubicBezTo>
                    <a:lnTo>
                      <a:pt x="4528" y="221"/>
                    </a:lnTo>
                    <a:close/>
                    <a:moveTo>
                      <a:pt x="4423" y="0"/>
                    </a:moveTo>
                    <a:cubicBezTo>
                      <a:pt x="4371" y="0"/>
                      <a:pt x="4329" y="42"/>
                      <a:pt x="4318" y="95"/>
                    </a:cubicBezTo>
                    <a:lnTo>
                      <a:pt x="4024" y="2333"/>
                    </a:lnTo>
                    <a:lnTo>
                      <a:pt x="3909" y="2333"/>
                    </a:lnTo>
                    <a:cubicBezTo>
                      <a:pt x="1387" y="2333"/>
                      <a:pt x="0" y="3541"/>
                      <a:pt x="0" y="5748"/>
                    </a:cubicBezTo>
                    <a:cubicBezTo>
                      <a:pt x="0" y="7481"/>
                      <a:pt x="862" y="8406"/>
                      <a:pt x="3173" y="9110"/>
                    </a:cubicBezTo>
                    <a:lnTo>
                      <a:pt x="2826" y="11852"/>
                    </a:lnTo>
                    <a:cubicBezTo>
                      <a:pt x="1744" y="11779"/>
                      <a:pt x="494" y="11611"/>
                      <a:pt x="484" y="11600"/>
                    </a:cubicBezTo>
                    <a:cubicBezTo>
                      <a:pt x="452" y="11600"/>
                      <a:pt x="420" y="11611"/>
                      <a:pt x="399" y="11621"/>
                    </a:cubicBezTo>
                    <a:cubicBezTo>
                      <a:pt x="368" y="11642"/>
                      <a:pt x="357" y="11674"/>
                      <a:pt x="357" y="11705"/>
                    </a:cubicBezTo>
                    <a:lnTo>
                      <a:pt x="136" y="13449"/>
                    </a:lnTo>
                    <a:cubicBezTo>
                      <a:pt x="126" y="13512"/>
                      <a:pt x="168" y="13565"/>
                      <a:pt x="220" y="13575"/>
                    </a:cubicBezTo>
                    <a:cubicBezTo>
                      <a:pt x="231" y="13575"/>
                      <a:pt x="1366" y="13848"/>
                      <a:pt x="2553" y="13985"/>
                    </a:cubicBezTo>
                    <a:lnTo>
                      <a:pt x="2322" y="15834"/>
                    </a:lnTo>
                    <a:lnTo>
                      <a:pt x="2322" y="15844"/>
                    </a:lnTo>
                    <a:cubicBezTo>
                      <a:pt x="2322" y="15960"/>
                      <a:pt x="2322" y="16023"/>
                      <a:pt x="3678" y="16076"/>
                    </a:cubicBezTo>
                    <a:lnTo>
                      <a:pt x="3688" y="16076"/>
                    </a:lnTo>
                    <a:cubicBezTo>
                      <a:pt x="3741" y="16076"/>
                      <a:pt x="3793" y="16033"/>
                      <a:pt x="3793" y="15981"/>
                    </a:cubicBezTo>
                    <a:lnTo>
                      <a:pt x="4035" y="14079"/>
                    </a:lnTo>
                    <a:cubicBezTo>
                      <a:pt x="6461" y="14058"/>
                      <a:pt x="7911" y="12692"/>
                      <a:pt x="7911" y="10413"/>
                    </a:cubicBezTo>
                    <a:cubicBezTo>
                      <a:pt x="7911" y="8616"/>
                      <a:pt x="7239" y="7859"/>
                      <a:pt x="4906" y="7103"/>
                    </a:cubicBezTo>
                    <a:lnTo>
                      <a:pt x="5212" y="4581"/>
                    </a:lnTo>
                    <a:cubicBezTo>
                      <a:pt x="6220" y="4655"/>
                      <a:pt x="7365" y="4770"/>
                      <a:pt x="7386" y="4781"/>
                    </a:cubicBezTo>
                    <a:cubicBezTo>
                      <a:pt x="7407" y="4781"/>
                      <a:pt x="7439" y="4770"/>
                      <a:pt x="7460" y="4749"/>
                    </a:cubicBezTo>
                    <a:cubicBezTo>
                      <a:pt x="7491" y="4739"/>
                      <a:pt x="7502" y="4707"/>
                      <a:pt x="7502" y="4676"/>
                    </a:cubicBezTo>
                    <a:lnTo>
                      <a:pt x="7691" y="2890"/>
                    </a:lnTo>
                    <a:cubicBezTo>
                      <a:pt x="7701" y="2837"/>
                      <a:pt x="7659" y="2785"/>
                      <a:pt x="7607" y="2774"/>
                    </a:cubicBezTo>
                    <a:cubicBezTo>
                      <a:pt x="7596" y="2764"/>
                      <a:pt x="6587" y="2564"/>
                      <a:pt x="5495" y="2438"/>
                    </a:cubicBezTo>
                    <a:lnTo>
                      <a:pt x="5789" y="126"/>
                    </a:lnTo>
                    <a:cubicBezTo>
                      <a:pt x="5789" y="95"/>
                      <a:pt x="5779" y="63"/>
                      <a:pt x="5758" y="42"/>
                    </a:cubicBezTo>
                    <a:cubicBezTo>
                      <a:pt x="5737" y="11"/>
                      <a:pt x="5705" y="0"/>
                      <a:pt x="56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1"/>
              <p:cNvSpPr/>
              <p:nvPr/>
            </p:nvSpPr>
            <p:spPr>
              <a:xfrm>
                <a:off x="1238759" y="2470774"/>
                <a:ext cx="1252532" cy="10811"/>
              </a:xfrm>
              <a:custGeom>
                <a:avLst/>
                <a:gdLst/>
                <a:ahLst/>
                <a:cxnLst/>
                <a:rect l="l" t="t" r="r" b="b"/>
                <a:pathLst>
                  <a:path w="39044" h="337" extrusionOk="0">
                    <a:moveTo>
                      <a:pt x="168" y="1"/>
                    </a:moveTo>
                    <a:cubicBezTo>
                      <a:pt x="74" y="1"/>
                      <a:pt x="0" y="74"/>
                      <a:pt x="0" y="169"/>
                    </a:cubicBezTo>
                    <a:cubicBezTo>
                      <a:pt x="0" y="263"/>
                      <a:pt x="74" y="337"/>
                      <a:pt x="168" y="337"/>
                    </a:cubicBezTo>
                    <a:lnTo>
                      <a:pt x="38875" y="337"/>
                    </a:lnTo>
                    <a:cubicBezTo>
                      <a:pt x="38970" y="337"/>
                      <a:pt x="39043" y="263"/>
                      <a:pt x="39043" y="169"/>
                    </a:cubicBezTo>
                    <a:cubicBezTo>
                      <a:pt x="39043" y="74"/>
                      <a:pt x="38970" y="1"/>
                      <a:pt x="38875" y="1"/>
                    </a:cubicBezTo>
                    <a:close/>
                  </a:path>
                </a:pathLst>
              </a:custGeom>
              <a:solidFill>
                <a:srgbClr val="7753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1"/>
              <p:cNvSpPr/>
              <p:nvPr/>
            </p:nvSpPr>
            <p:spPr>
              <a:xfrm>
                <a:off x="1846794" y="2473468"/>
                <a:ext cx="3400" cy="35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" extrusionOk="0">
                    <a:moveTo>
                      <a:pt x="0" y="1"/>
                    </a:moveTo>
                    <a:lnTo>
                      <a:pt x="74" y="11"/>
                    </a:lnTo>
                    <a:cubicBezTo>
                      <a:pt x="84" y="1"/>
                      <a:pt x="95" y="1"/>
                      <a:pt x="105" y="1"/>
                    </a:cubicBezTo>
                    <a:close/>
                  </a:path>
                </a:pathLst>
              </a:custGeom>
              <a:solidFill>
                <a:srgbClr val="D7E9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61"/>
            <p:cNvGrpSpPr/>
            <p:nvPr/>
          </p:nvGrpSpPr>
          <p:grpSpPr>
            <a:xfrm>
              <a:off x="3799243" y="1970436"/>
              <a:ext cx="1402092" cy="885514"/>
              <a:chOff x="4361525" y="543750"/>
              <a:chExt cx="1106100" cy="698575"/>
            </a:xfrm>
          </p:grpSpPr>
          <p:sp>
            <p:nvSpPr>
              <p:cNvPr id="1553" name="Google Shape;1553;p61"/>
              <p:cNvSpPr/>
              <p:nvPr/>
            </p:nvSpPr>
            <p:spPr>
              <a:xfrm>
                <a:off x="4720325" y="586600"/>
                <a:ext cx="739425" cy="655725"/>
              </a:xfrm>
              <a:custGeom>
                <a:avLst/>
                <a:gdLst/>
                <a:ahLst/>
                <a:cxnLst/>
                <a:rect l="l" t="t" r="r" b="b"/>
                <a:pathLst>
                  <a:path w="29577" h="26229" extrusionOk="0">
                    <a:moveTo>
                      <a:pt x="20500" y="1"/>
                    </a:moveTo>
                    <a:cubicBezTo>
                      <a:pt x="20247" y="1"/>
                      <a:pt x="19990" y="33"/>
                      <a:pt x="19732" y="98"/>
                    </a:cubicBezTo>
                    <a:lnTo>
                      <a:pt x="2364" y="4574"/>
                    </a:lnTo>
                    <a:cubicBezTo>
                      <a:pt x="1587" y="4774"/>
                      <a:pt x="935" y="5267"/>
                      <a:pt x="526" y="5961"/>
                    </a:cubicBezTo>
                    <a:cubicBezTo>
                      <a:pt x="116" y="6654"/>
                      <a:pt x="1" y="7464"/>
                      <a:pt x="200" y="8241"/>
                    </a:cubicBezTo>
                    <a:lnTo>
                      <a:pt x="4235" y="23896"/>
                    </a:lnTo>
                    <a:lnTo>
                      <a:pt x="6021" y="24401"/>
                    </a:lnTo>
                    <a:lnTo>
                      <a:pt x="6021" y="24401"/>
                    </a:lnTo>
                    <a:lnTo>
                      <a:pt x="1923" y="8514"/>
                    </a:lnTo>
                    <a:cubicBezTo>
                      <a:pt x="1640" y="7401"/>
                      <a:pt x="2322" y="6234"/>
                      <a:pt x="3447" y="5951"/>
                    </a:cubicBezTo>
                    <a:lnTo>
                      <a:pt x="19448" y="1821"/>
                    </a:lnTo>
                    <a:cubicBezTo>
                      <a:pt x="19620" y="1778"/>
                      <a:pt x="19793" y="1757"/>
                      <a:pt x="19963" y="1757"/>
                    </a:cubicBezTo>
                    <a:cubicBezTo>
                      <a:pt x="20906" y="1757"/>
                      <a:pt x="21774" y="2392"/>
                      <a:pt x="22023" y="3345"/>
                    </a:cubicBezTo>
                    <a:lnTo>
                      <a:pt x="27917" y="26229"/>
                    </a:lnTo>
                    <a:lnTo>
                      <a:pt x="29577" y="26229"/>
                    </a:lnTo>
                    <a:lnTo>
                      <a:pt x="23399" y="2262"/>
                    </a:lnTo>
                    <a:cubicBezTo>
                      <a:pt x="23126" y="1181"/>
                      <a:pt x="22296" y="392"/>
                      <a:pt x="21297" y="109"/>
                    </a:cubicBezTo>
                    <a:cubicBezTo>
                      <a:pt x="21041" y="38"/>
                      <a:pt x="20774" y="1"/>
                      <a:pt x="20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1"/>
              <p:cNvSpPr/>
              <p:nvPr/>
            </p:nvSpPr>
            <p:spPr>
              <a:xfrm>
                <a:off x="4712175" y="578850"/>
                <a:ext cx="755450" cy="663475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26539" extrusionOk="0">
                    <a:moveTo>
                      <a:pt x="20803" y="0"/>
                    </a:moveTo>
                    <a:cubicBezTo>
                      <a:pt x="20533" y="0"/>
                      <a:pt x="20258" y="34"/>
                      <a:pt x="19984" y="104"/>
                    </a:cubicBezTo>
                    <a:lnTo>
                      <a:pt x="2606" y="4580"/>
                    </a:lnTo>
                    <a:cubicBezTo>
                      <a:pt x="1756" y="4800"/>
                      <a:pt x="1041" y="5346"/>
                      <a:pt x="589" y="6114"/>
                    </a:cubicBezTo>
                    <a:cubicBezTo>
                      <a:pt x="127" y="6880"/>
                      <a:pt x="1" y="7774"/>
                      <a:pt x="222" y="8624"/>
                    </a:cubicBezTo>
                    <a:lnTo>
                      <a:pt x="4214" y="24111"/>
                    </a:lnTo>
                    <a:lnTo>
                      <a:pt x="4382" y="24153"/>
                    </a:lnTo>
                    <a:lnTo>
                      <a:pt x="4561" y="24206"/>
                    </a:lnTo>
                    <a:lnTo>
                      <a:pt x="526" y="8551"/>
                    </a:lnTo>
                    <a:cubicBezTo>
                      <a:pt x="327" y="7774"/>
                      <a:pt x="442" y="6964"/>
                      <a:pt x="852" y="6271"/>
                    </a:cubicBezTo>
                    <a:cubicBezTo>
                      <a:pt x="1261" y="5577"/>
                      <a:pt x="1913" y="5084"/>
                      <a:pt x="2690" y="4884"/>
                    </a:cubicBezTo>
                    <a:lnTo>
                      <a:pt x="20058" y="408"/>
                    </a:lnTo>
                    <a:cubicBezTo>
                      <a:pt x="20316" y="343"/>
                      <a:pt x="20573" y="311"/>
                      <a:pt x="20826" y="311"/>
                    </a:cubicBezTo>
                    <a:cubicBezTo>
                      <a:pt x="21100" y="311"/>
                      <a:pt x="21367" y="348"/>
                      <a:pt x="21623" y="419"/>
                    </a:cubicBezTo>
                    <a:cubicBezTo>
                      <a:pt x="22622" y="702"/>
                      <a:pt x="23452" y="1491"/>
                      <a:pt x="23725" y="2572"/>
                    </a:cubicBezTo>
                    <a:lnTo>
                      <a:pt x="29903" y="26539"/>
                    </a:lnTo>
                    <a:lnTo>
                      <a:pt x="30218" y="26539"/>
                    </a:lnTo>
                    <a:lnTo>
                      <a:pt x="24030" y="2488"/>
                    </a:lnTo>
                    <a:cubicBezTo>
                      <a:pt x="23639" y="997"/>
                      <a:pt x="22280" y="0"/>
                      <a:pt x="20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1"/>
              <p:cNvSpPr/>
              <p:nvPr/>
            </p:nvSpPr>
            <p:spPr>
              <a:xfrm>
                <a:off x="4761300" y="630525"/>
                <a:ext cx="656950" cy="611800"/>
              </a:xfrm>
              <a:custGeom>
                <a:avLst/>
                <a:gdLst/>
                <a:ahLst/>
                <a:cxnLst/>
                <a:rect l="l" t="t" r="r" b="b"/>
                <a:pathLst>
                  <a:path w="26278" h="24472" extrusionOk="0">
                    <a:moveTo>
                      <a:pt x="18324" y="0"/>
                    </a:moveTo>
                    <a:cubicBezTo>
                      <a:pt x="18154" y="0"/>
                      <a:pt x="17981" y="21"/>
                      <a:pt x="17809" y="64"/>
                    </a:cubicBezTo>
                    <a:lnTo>
                      <a:pt x="1808" y="4194"/>
                    </a:lnTo>
                    <a:cubicBezTo>
                      <a:pt x="683" y="4477"/>
                      <a:pt x="1" y="5644"/>
                      <a:pt x="284" y="6757"/>
                    </a:cubicBezTo>
                    <a:lnTo>
                      <a:pt x="4382" y="22644"/>
                    </a:lnTo>
                    <a:lnTo>
                      <a:pt x="6735" y="23305"/>
                    </a:lnTo>
                    <a:lnTo>
                      <a:pt x="3121" y="9300"/>
                    </a:lnTo>
                    <a:cubicBezTo>
                      <a:pt x="4813" y="8869"/>
                      <a:pt x="5832" y="7136"/>
                      <a:pt x="5401" y="5444"/>
                    </a:cubicBezTo>
                    <a:lnTo>
                      <a:pt x="15278" y="2901"/>
                    </a:lnTo>
                    <a:cubicBezTo>
                      <a:pt x="15641" y="4331"/>
                      <a:pt x="16936" y="5280"/>
                      <a:pt x="18349" y="5280"/>
                    </a:cubicBezTo>
                    <a:cubicBezTo>
                      <a:pt x="18608" y="5280"/>
                      <a:pt x="18871" y="5248"/>
                      <a:pt x="19133" y="5181"/>
                    </a:cubicBezTo>
                    <a:lnTo>
                      <a:pt x="24103" y="24472"/>
                    </a:lnTo>
                    <a:lnTo>
                      <a:pt x="26278" y="24472"/>
                    </a:lnTo>
                    <a:lnTo>
                      <a:pt x="20384" y="1588"/>
                    </a:lnTo>
                    <a:cubicBezTo>
                      <a:pt x="20135" y="635"/>
                      <a:pt x="19267" y="0"/>
                      <a:pt x="183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1"/>
              <p:cNvSpPr/>
              <p:nvPr/>
            </p:nvSpPr>
            <p:spPr>
              <a:xfrm>
                <a:off x="5036825" y="1140850"/>
                <a:ext cx="2065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8260" h="4059" extrusionOk="0">
                    <a:moveTo>
                      <a:pt x="5202" y="0"/>
                    </a:moveTo>
                    <a:cubicBezTo>
                      <a:pt x="5065" y="0"/>
                      <a:pt x="4925" y="18"/>
                      <a:pt x="4782" y="55"/>
                    </a:cubicBezTo>
                    <a:cubicBezTo>
                      <a:pt x="2807" y="560"/>
                      <a:pt x="4162" y="3354"/>
                      <a:pt x="3164" y="3607"/>
                    </a:cubicBezTo>
                    <a:cubicBezTo>
                      <a:pt x="3121" y="3618"/>
                      <a:pt x="3079" y="3624"/>
                      <a:pt x="3039" y="3624"/>
                    </a:cubicBezTo>
                    <a:cubicBezTo>
                      <a:pt x="2785" y="3624"/>
                      <a:pt x="2591" y="3398"/>
                      <a:pt x="2491" y="3008"/>
                    </a:cubicBezTo>
                    <a:cubicBezTo>
                      <a:pt x="2344" y="2430"/>
                      <a:pt x="2459" y="1484"/>
                      <a:pt x="2817" y="781"/>
                    </a:cubicBezTo>
                    <a:lnTo>
                      <a:pt x="1577" y="507"/>
                    </a:lnTo>
                    <a:cubicBezTo>
                      <a:pt x="1294" y="1127"/>
                      <a:pt x="1168" y="1894"/>
                      <a:pt x="1241" y="2640"/>
                    </a:cubicBezTo>
                    <a:lnTo>
                      <a:pt x="1" y="2955"/>
                    </a:lnTo>
                    <a:lnTo>
                      <a:pt x="274" y="4006"/>
                    </a:lnTo>
                    <a:lnTo>
                      <a:pt x="1472" y="3702"/>
                    </a:lnTo>
                    <a:cubicBezTo>
                      <a:pt x="1525" y="3828"/>
                      <a:pt x="1577" y="3943"/>
                      <a:pt x="1640" y="4059"/>
                    </a:cubicBezTo>
                    <a:lnTo>
                      <a:pt x="4719" y="4059"/>
                    </a:lnTo>
                    <a:cubicBezTo>
                      <a:pt x="5034" y="3039"/>
                      <a:pt x="4635" y="1673"/>
                      <a:pt x="5296" y="1505"/>
                    </a:cubicBezTo>
                    <a:cubicBezTo>
                      <a:pt x="5329" y="1498"/>
                      <a:pt x="5360" y="1494"/>
                      <a:pt x="5390" y="1494"/>
                    </a:cubicBezTo>
                    <a:cubicBezTo>
                      <a:pt x="5613" y="1494"/>
                      <a:pt x="5771" y="1696"/>
                      <a:pt x="5864" y="2020"/>
                    </a:cubicBezTo>
                    <a:cubicBezTo>
                      <a:pt x="5980" y="2472"/>
                      <a:pt x="5927" y="3270"/>
                      <a:pt x="5738" y="3954"/>
                    </a:cubicBezTo>
                    <a:lnTo>
                      <a:pt x="6263" y="4059"/>
                    </a:lnTo>
                    <a:lnTo>
                      <a:pt x="7019" y="4059"/>
                    </a:lnTo>
                    <a:cubicBezTo>
                      <a:pt x="7177" y="3522"/>
                      <a:pt x="7219" y="2871"/>
                      <a:pt x="7124" y="2241"/>
                    </a:cubicBezTo>
                    <a:lnTo>
                      <a:pt x="8259" y="1946"/>
                    </a:lnTo>
                    <a:lnTo>
                      <a:pt x="7997" y="896"/>
                    </a:lnTo>
                    <a:lnTo>
                      <a:pt x="6809" y="1201"/>
                    </a:lnTo>
                    <a:cubicBezTo>
                      <a:pt x="6451" y="440"/>
                      <a:pt x="5875" y="0"/>
                      <a:pt x="5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1"/>
              <p:cNvSpPr/>
              <p:nvPr/>
            </p:nvSpPr>
            <p:spPr>
              <a:xfrm>
                <a:off x="4839300" y="703025"/>
                <a:ext cx="524600" cy="539300"/>
              </a:xfrm>
              <a:custGeom>
                <a:avLst/>
                <a:gdLst/>
                <a:ahLst/>
                <a:cxnLst/>
                <a:rect l="l" t="t" r="r" b="b"/>
                <a:pathLst>
                  <a:path w="20984" h="21572" extrusionOk="0">
                    <a:moveTo>
                      <a:pt x="8770" y="4699"/>
                    </a:moveTo>
                    <a:cubicBezTo>
                      <a:pt x="9915" y="4699"/>
                      <a:pt x="10963" y="5471"/>
                      <a:pt x="11264" y="6631"/>
                    </a:cubicBezTo>
                    <a:cubicBezTo>
                      <a:pt x="11611" y="8007"/>
                      <a:pt x="10781" y="9415"/>
                      <a:pt x="9405" y="9772"/>
                    </a:cubicBezTo>
                    <a:cubicBezTo>
                      <a:pt x="9189" y="9828"/>
                      <a:pt x="8972" y="9855"/>
                      <a:pt x="8758" y="9855"/>
                    </a:cubicBezTo>
                    <a:cubicBezTo>
                      <a:pt x="7612" y="9855"/>
                      <a:pt x="6564" y="9082"/>
                      <a:pt x="6263" y="7913"/>
                    </a:cubicBezTo>
                    <a:cubicBezTo>
                      <a:pt x="5906" y="6536"/>
                      <a:pt x="6736" y="5128"/>
                      <a:pt x="8123" y="4782"/>
                    </a:cubicBezTo>
                    <a:cubicBezTo>
                      <a:pt x="8339" y="4726"/>
                      <a:pt x="8556" y="4699"/>
                      <a:pt x="8770" y="4699"/>
                    </a:cubicBezTo>
                    <a:close/>
                    <a:moveTo>
                      <a:pt x="12158" y="1"/>
                    </a:moveTo>
                    <a:lnTo>
                      <a:pt x="2281" y="2544"/>
                    </a:lnTo>
                    <a:cubicBezTo>
                      <a:pt x="2712" y="4236"/>
                      <a:pt x="1693" y="5969"/>
                      <a:pt x="1" y="6400"/>
                    </a:cubicBezTo>
                    <a:lnTo>
                      <a:pt x="3615" y="20405"/>
                    </a:lnTo>
                    <a:lnTo>
                      <a:pt x="4971" y="20794"/>
                    </a:lnTo>
                    <a:cubicBezTo>
                      <a:pt x="4530" y="17295"/>
                      <a:pt x="6746" y="13944"/>
                      <a:pt x="10245" y="13040"/>
                    </a:cubicBezTo>
                    <a:cubicBezTo>
                      <a:pt x="10844" y="12885"/>
                      <a:pt x="11444" y="12811"/>
                      <a:pt x="12034" y="12811"/>
                    </a:cubicBezTo>
                    <a:cubicBezTo>
                      <a:pt x="15197" y="12811"/>
                      <a:pt x="18079" y="14941"/>
                      <a:pt x="18903" y="18147"/>
                    </a:cubicBezTo>
                    <a:cubicBezTo>
                      <a:pt x="19207" y="19312"/>
                      <a:pt x="19197" y="20479"/>
                      <a:pt x="18934" y="21572"/>
                    </a:cubicBezTo>
                    <a:lnTo>
                      <a:pt x="20983" y="21572"/>
                    </a:lnTo>
                    <a:lnTo>
                      <a:pt x="16013" y="2281"/>
                    </a:lnTo>
                    <a:cubicBezTo>
                      <a:pt x="15751" y="2348"/>
                      <a:pt x="15488" y="2380"/>
                      <a:pt x="15229" y="2380"/>
                    </a:cubicBezTo>
                    <a:cubicBezTo>
                      <a:pt x="13816" y="2380"/>
                      <a:pt x="12521" y="1431"/>
                      <a:pt x="12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1"/>
              <p:cNvSpPr/>
              <p:nvPr/>
            </p:nvSpPr>
            <p:spPr>
              <a:xfrm>
                <a:off x="4952525" y="1023275"/>
                <a:ext cx="3669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8762" extrusionOk="0">
                    <a:moveTo>
                      <a:pt x="7505" y="1"/>
                    </a:moveTo>
                    <a:cubicBezTo>
                      <a:pt x="6915" y="1"/>
                      <a:pt x="6315" y="75"/>
                      <a:pt x="5716" y="230"/>
                    </a:cubicBezTo>
                    <a:cubicBezTo>
                      <a:pt x="2217" y="1134"/>
                      <a:pt x="1" y="4485"/>
                      <a:pt x="442" y="7984"/>
                    </a:cubicBezTo>
                    <a:lnTo>
                      <a:pt x="3174" y="8762"/>
                    </a:lnTo>
                    <a:lnTo>
                      <a:pt x="5012" y="8762"/>
                    </a:lnTo>
                    <a:cubicBezTo>
                      <a:pt x="4949" y="8646"/>
                      <a:pt x="4897" y="8531"/>
                      <a:pt x="4844" y="8405"/>
                    </a:cubicBezTo>
                    <a:lnTo>
                      <a:pt x="3646" y="8709"/>
                    </a:lnTo>
                    <a:lnTo>
                      <a:pt x="3373" y="7658"/>
                    </a:lnTo>
                    <a:lnTo>
                      <a:pt x="4613" y="7343"/>
                    </a:lnTo>
                    <a:cubicBezTo>
                      <a:pt x="4540" y="6597"/>
                      <a:pt x="4666" y="5830"/>
                      <a:pt x="4949" y="5210"/>
                    </a:cubicBezTo>
                    <a:lnTo>
                      <a:pt x="6189" y="5484"/>
                    </a:lnTo>
                    <a:cubicBezTo>
                      <a:pt x="5831" y="6187"/>
                      <a:pt x="5716" y="7133"/>
                      <a:pt x="5863" y="7711"/>
                    </a:cubicBezTo>
                    <a:cubicBezTo>
                      <a:pt x="5963" y="8101"/>
                      <a:pt x="6157" y="8327"/>
                      <a:pt x="6411" y="8327"/>
                    </a:cubicBezTo>
                    <a:cubicBezTo>
                      <a:pt x="6451" y="8327"/>
                      <a:pt x="6493" y="8321"/>
                      <a:pt x="6536" y="8310"/>
                    </a:cubicBezTo>
                    <a:cubicBezTo>
                      <a:pt x="7534" y="8057"/>
                      <a:pt x="6179" y="5263"/>
                      <a:pt x="8154" y="4758"/>
                    </a:cubicBezTo>
                    <a:cubicBezTo>
                      <a:pt x="8297" y="4721"/>
                      <a:pt x="8437" y="4703"/>
                      <a:pt x="8574" y="4703"/>
                    </a:cubicBezTo>
                    <a:cubicBezTo>
                      <a:pt x="9247" y="4703"/>
                      <a:pt x="9823" y="5143"/>
                      <a:pt x="10181" y="5904"/>
                    </a:cubicBezTo>
                    <a:lnTo>
                      <a:pt x="11369" y="5599"/>
                    </a:lnTo>
                    <a:lnTo>
                      <a:pt x="11631" y="6649"/>
                    </a:lnTo>
                    <a:lnTo>
                      <a:pt x="10496" y="6944"/>
                    </a:lnTo>
                    <a:cubicBezTo>
                      <a:pt x="10591" y="7574"/>
                      <a:pt x="10549" y="8225"/>
                      <a:pt x="10391" y="8762"/>
                    </a:cubicBezTo>
                    <a:lnTo>
                      <a:pt x="14405" y="8762"/>
                    </a:lnTo>
                    <a:cubicBezTo>
                      <a:pt x="14668" y="7669"/>
                      <a:pt x="14678" y="6502"/>
                      <a:pt x="14374" y="5337"/>
                    </a:cubicBezTo>
                    <a:cubicBezTo>
                      <a:pt x="13550" y="2131"/>
                      <a:pt x="10668" y="1"/>
                      <a:pt x="7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5152675" y="1178200"/>
                <a:ext cx="4072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565" extrusionOk="0">
                    <a:moveTo>
                      <a:pt x="756" y="0"/>
                    </a:moveTo>
                    <a:cubicBezTo>
                      <a:pt x="726" y="0"/>
                      <a:pt x="695" y="4"/>
                      <a:pt x="662" y="11"/>
                    </a:cubicBezTo>
                    <a:cubicBezTo>
                      <a:pt x="1" y="179"/>
                      <a:pt x="400" y="1545"/>
                      <a:pt x="85" y="2565"/>
                    </a:cubicBezTo>
                    <a:lnTo>
                      <a:pt x="1629" y="2565"/>
                    </a:lnTo>
                    <a:lnTo>
                      <a:pt x="1104" y="2460"/>
                    </a:lnTo>
                    <a:cubicBezTo>
                      <a:pt x="1293" y="1776"/>
                      <a:pt x="1346" y="978"/>
                      <a:pt x="1230" y="526"/>
                    </a:cubicBezTo>
                    <a:cubicBezTo>
                      <a:pt x="1137" y="202"/>
                      <a:pt x="979" y="0"/>
                      <a:pt x="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4986925" y="820475"/>
                <a:ext cx="142675" cy="1289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158" extrusionOk="0">
                    <a:moveTo>
                      <a:pt x="2865" y="1"/>
                    </a:moveTo>
                    <a:cubicBezTo>
                      <a:pt x="2651" y="1"/>
                      <a:pt x="2434" y="28"/>
                      <a:pt x="2218" y="84"/>
                    </a:cubicBezTo>
                    <a:cubicBezTo>
                      <a:pt x="831" y="430"/>
                      <a:pt x="1" y="1838"/>
                      <a:pt x="358" y="3215"/>
                    </a:cubicBezTo>
                    <a:cubicBezTo>
                      <a:pt x="659" y="4384"/>
                      <a:pt x="1707" y="5157"/>
                      <a:pt x="2853" y="5157"/>
                    </a:cubicBezTo>
                    <a:cubicBezTo>
                      <a:pt x="3067" y="5157"/>
                      <a:pt x="3284" y="5130"/>
                      <a:pt x="3500" y="5074"/>
                    </a:cubicBezTo>
                    <a:cubicBezTo>
                      <a:pt x="4876" y="4717"/>
                      <a:pt x="5706" y="3309"/>
                      <a:pt x="5359" y="1933"/>
                    </a:cubicBezTo>
                    <a:cubicBezTo>
                      <a:pt x="5058" y="773"/>
                      <a:pt x="4010" y="1"/>
                      <a:pt x="28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1"/>
              <p:cNvSpPr/>
              <p:nvPr/>
            </p:nvSpPr>
            <p:spPr>
              <a:xfrm>
                <a:off x="4546175" y="551525"/>
                <a:ext cx="825325" cy="690800"/>
              </a:xfrm>
              <a:custGeom>
                <a:avLst/>
                <a:gdLst/>
                <a:ahLst/>
                <a:cxnLst/>
                <a:rect l="l" t="t" r="r" b="b"/>
                <a:pathLst>
                  <a:path w="33013" h="27632" extrusionOk="0">
                    <a:moveTo>
                      <a:pt x="19703" y="1"/>
                    </a:moveTo>
                    <a:cubicBezTo>
                      <a:pt x="19323" y="1"/>
                      <a:pt x="18934" y="76"/>
                      <a:pt x="18555" y="230"/>
                    </a:cubicBezTo>
                    <a:lnTo>
                      <a:pt x="1955" y="7017"/>
                    </a:lnTo>
                    <a:cubicBezTo>
                      <a:pt x="1209" y="7322"/>
                      <a:pt x="631" y="7889"/>
                      <a:pt x="326" y="8636"/>
                    </a:cubicBezTo>
                    <a:cubicBezTo>
                      <a:pt x="11" y="9381"/>
                      <a:pt x="0" y="10201"/>
                      <a:pt x="305" y="10936"/>
                    </a:cubicBezTo>
                    <a:lnTo>
                      <a:pt x="6430" y="25909"/>
                    </a:lnTo>
                    <a:lnTo>
                      <a:pt x="8270" y="26171"/>
                    </a:lnTo>
                    <a:lnTo>
                      <a:pt x="2060" y="10989"/>
                    </a:lnTo>
                    <a:cubicBezTo>
                      <a:pt x="1618" y="9906"/>
                      <a:pt x="2134" y="8678"/>
                      <a:pt x="3215" y="8236"/>
                    </a:cubicBezTo>
                    <a:lnTo>
                      <a:pt x="18513" y="1974"/>
                    </a:lnTo>
                    <a:cubicBezTo>
                      <a:pt x="18770" y="1871"/>
                      <a:pt x="19036" y="1822"/>
                      <a:pt x="19299" y="1822"/>
                    </a:cubicBezTo>
                    <a:cubicBezTo>
                      <a:pt x="20133" y="1822"/>
                      <a:pt x="20930" y="2315"/>
                      <a:pt x="21266" y="3130"/>
                    </a:cubicBezTo>
                    <a:lnTo>
                      <a:pt x="31279" y="27632"/>
                    </a:lnTo>
                    <a:lnTo>
                      <a:pt x="33012" y="27632"/>
                    </a:lnTo>
                    <a:lnTo>
                      <a:pt x="22485" y="1869"/>
                    </a:lnTo>
                    <a:cubicBezTo>
                      <a:pt x="22064" y="850"/>
                      <a:pt x="21140" y="177"/>
                      <a:pt x="20110" y="30"/>
                    </a:cubicBezTo>
                    <a:cubicBezTo>
                      <a:pt x="19976" y="11"/>
                      <a:pt x="19840" y="1"/>
                      <a:pt x="19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1"/>
              <p:cNvSpPr/>
              <p:nvPr/>
            </p:nvSpPr>
            <p:spPr>
              <a:xfrm>
                <a:off x="4538300" y="543750"/>
                <a:ext cx="841600" cy="698575"/>
              </a:xfrm>
              <a:custGeom>
                <a:avLst/>
                <a:gdLst/>
                <a:ahLst/>
                <a:cxnLst/>
                <a:rect l="l" t="t" r="r" b="b"/>
                <a:pathLst>
                  <a:path w="33664" h="27943" extrusionOk="0">
                    <a:moveTo>
                      <a:pt x="20004" y="0"/>
                    </a:moveTo>
                    <a:cubicBezTo>
                      <a:pt x="19587" y="0"/>
                      <a:pt x="19164" y="79"/>
                      <a:pt x="18755" y="247"/>
                    </a:cubicBezTo>
                    <a:lnTo>
                      <a:pt x="2154" y="7044"/>
                    </a:lnTo>
                    <a:cubicBezTo>
                      <a:pt x="1335" y="7371"/>
                      <a:pt x="694" y="8011"/>
                      <a:pt x="347" y="8831"/>
                    </a:cubicBezTo>
                    <a:cubicBezTo>
                      <a:pt x="11" y="9650"/>
                      <a:pt x="0" y="10554"/>
                      <a:pt x="336" y="11373"/>
                    </a:cubicBezTo>
                    <a:lnTo>
                      <a:pt x="6388" y="26167"/>
                    </a:lnTo>
                    <a:lnTo>
                      <a:pt x="6567" y="26199"/>
                    </a:lnTo>
                    <a:lnTo>
                      <a:pt x="6745" y="26220"/>
                    </a:lnTo>
                    <a:lnTo>
                      <a:pt x="6745" y="26220"/>
                    </a:lnTo>
                    <a:lnTo>
                      <a:pt x="620" y="11247"/>
                    </a:lnTo>
                    <a:cubicBezTo>
                      <a:pt x="315" y="10512"/>
                      <a:pt x="326" y="9692"/>
                      <a:pt x="641" y="8947"/>
                    </a:cubicBezTo>
                    <a:cubicBezTo>
                      <a:pt x="946" y="8200"/>
                      <a:pt x="1524" y="7633"/>
                      <a:pt x="2270" y="7328"/>
                    </a:cubicBezTo>
                    <a:lnTo>
                      <a:pt x="18870" y="541"/>
                    </a:lnTo>
                    <a:cubicBezTo>
                      <a:pt x="19249" y="387"/>
                      <a:pt x="19638" y="312"/>
                      <a:pt x="20018" y="312"/>
                    </a:cubicBezTo>
                    <a:cubicBezTo>
                      <a:pt x="20155" y="312"/>
                      <a:pt x="20291" y="322"/>
                      <a:pt x="20425" y="341"/>
                    </a:cubicBezTo>
                    <a:cubicBezTo>
                      <a:pt x="21455" y="488"/>
                      <a:pt x="22379" y="1161"/>
                      <a:pt x="22800" y="2180"/>
                    </a:cubicBezTo>
                    <a:lnTo>
                      <a:pt x="33327" y="27943"/>
                    </a:lnTo>
                    <a:lnTo>
                      <a:pt x="33664" y="27943"/>
                    </a:lnTo>
                    <a:lnTo>
                      <a:pt x="23084" y="2064"/>
                    </a:lnTo>
                    <a:cubicBezTo>
                      <a:pt x="22558" y="781"/>
                      <a:pt x="21312" y="0"/>
                      <a:pt x="200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1"/>
              <p:cNvSpPr/>
              <p:nvPr/>
            </p:nvSpPr>
            <p:spPr>
              <a:xfrm>
                <a:off x="4586625" y="597050"/>
                <a:ext cx="741550" cy="645275"/>
              </a:xfrm>
              <a:custGeom>
                <a:avLst/>
                <a:gdLst/>
                <a:ahLst/>
                <a:cxnLst/>
                <a:rect l="l" t="t" r="r" b="b"/>
                <a:pathLst>
                  <a:path w="29662" h="25811" extrusionOk="0">
                    <a:moveTo>
                      <a:pt x="17681" y="1"/>
                    </a:moveTo>
                    <a:cubicBezTo>
                      <a:pt x="17418" y="1"/>
                      <a:pt x="17152" y="50"/>
                      <a:pt x="16895" y="153"/>
                    </a:cubicBezTo>
                    <a:lnTo>
                      <a:pt x="1597" y="6415"/>
                    </a:lnTo>
                    <a:cubicBezTo>
                      <a:pt x="516" y="6857"/>
                      <a:pt x="0" y="8085"/>
                      <a:pt x="442" y="9168"/>
                    </a:cubicBezTo>
                    <a:lnTo>
                      <a:pt x="6652" y="24350"/>
                    </a:lnTo>
                    <a:lnTo>
                      <a:pt x="9068" y="24686"/>
                    </a:lnTo>
                    <a:lnTo>
                      <a:pt x="3594" y="11300"/>
                    </a:lnTo>
                    <a:cubicBezTo>
                      <a:pt x="5212" y="10639"/>
                      <a:pt x="5989" y="8790"/>
                      <a:pt x="5328" y="7172"/>
                    </a:cubicBezTo>
                    <a:lnTo>
                      <a:pt x="14763" y="3305"/>
                    </a:lnTo>
                    <a:cubicBezTo>
                      <a:pt x="15264" y="4531"/>
                      <a:pt x="16447" y="5275"/>
                      <a:pt x="17695" y="5275"/>
                    </a:cubicBezTo>
                    <a:cubicBezTo>
                      <a:pt x="18094" y="5275"/>
                      <a:pt x="18500" y="5199"/>
                      <a:pt x="18891" y="5038"/>
                    </a:cubicBezTo>
                    <a:lnTo>
                      <a:pt x="27381" y="25811"/>
                    </a:lnTo>
                    <a:lnTo>
                      <a:pt x="29661" y="25811"/>
                    </a:lnTo>
                    <a:lnTo>
                      <a:pt x="19648" y="1309"/>
                    </a:lnTo>
                    <a:cubicBezTo>
                      <a:pt x="19312" y="494"/>
                      <a:pt x="18515" y="1"/>
                      <a:pt x="176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1"/>
              <p:cNvSpPr/>
              <p:nvPr/>
            </p:nvSpPr>
            <p:spPr>
              <a:xfrm>
                <a:off x="4919675" y="1109900"/>
                <a:ext cx="20125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5297" extrusionOk="0">
                    <a:moveTo>
                      <a:pt x="4963" y="0"/>
                    </a:moveTo>
                    <a:cubicBezTo>
                      <a:pt x="4762" y="0"/>
                      <a:pt x="4557" y="42"/>
                      <a:pt x="4351" y="127"/>
                    </a:cubicBezTo>
                    <a:cubicBezTo>
                      <a:pt x="2459" y="894"/>
                      <a:pt x="4172" y="3479"/>
                      <a:pt x="3227" y="3868"/>
                    </a:cubicBezTo>
                    <a:cubicBezTo>
                      <a:pt x="3166" y="3893"/>
                      <a:pt x="3107" y="3905"/>
                      <a:pt x="3050" y="3905"/>
                    </a:cubicBezTo>
                    <a:cubicBezTo>
                      <a:pt x="2821" y="3905"/>
                      <a:pt x="2624" y="3708"/>
                      <a:pt x="2480" y="3363"/>
                    </a:cubicBezTo>
                    <a:cubicBezTo>
                      <a:pt x="2260" y="2806"/>
                      <a:pt x="2239" y="1861"/>
                      <a:pt x="2491" y="1115"/>
                    </a:cubicBezTo>
                    <a:lnTo>
                      <a:pt x="1241" y="1010"/>
                    </a:lnTo>
                    <a:cubicBezTo>
                      <a:pt x="1031" y="1661"/>
                      <a:pt x="1010" y="2439"/>
                      <a:pt x="1189" y="3163"/>
                    </a:cubicBezTo>
                    <a:lnTo>
                      <a:pt x="1" y="3647"/>
                    </a:lnTo>
                    <a:lnTo>
                      <a:pt x="411" y="4655"/>
                    </a:lnTo>
                    <a:lnTo>
                      <a:pt x="1567" y="4183"/>
                    </a:lnTo>
                    <a:cubicBezTo>
                      <a:pt x="1777" y="4582"/>
                      <a:pt x="2050" y="4897"/>
                      <a:pt x="2354" y="5108"/>
                    </a:cubicBezTo>
                    <a:lnTo>
                      <a:pt x="3699" y="5297"/>
                    </a:lnTo>
                    <a:lnTo>
                      <a:pt x="3804" y="5297"/>
                    </a:lnTo>
                    <a:cubicBezTo>
                      <a:pt x="3825" y="5286"/>
                      <a:pt x="3857" y="5276"/>
                      <a:pt x="3878" y="5265"/>
                    </a:cubicBezTo>
                    <a:cubicBezTo>
                      <a:pt x="5812" y="4477"/>
                      <a:pt x="4130" y="1872"/>
                      <a:pt x="5055" y="1503"/>
                    </a:cubicBezTo>
                    <a:cubicBezTo>
                      <a:pt x="5105" y="1480"/>
                      <a:pt x="5154" y="1470"/>
                      <a:pt x="5202" y="1470"/>
                    </a:cubicBezTo>
                    <a:cubicBezTo>
                      <a:pt x="5395" y="1470"/>
                      <a:pt x="5565" y="1646"/>
                      <a:pt x="5675" y="1924"/>
                    </a:cubicBezTo>
                    <a:cubicBezTo>
                      <a:pt x="5854" y="2355"/>
                      <a:pt x="5917" y="3163"/>
                      <a:pt x="5822" y="3857"/>
                    </a:cubicBezTo>
                    <a:lnTo>
                      <a:pt x="7093" y="3941"/>
                    </a:lnTo>
                    <a:cubicBezTo>
                      <a:pt x="7198" y="3353"/>
                      <a:pt x="7156" y="2649"/>
                      <a:pt x="6967" y="1977"/>
                    </a:cubicBezTo>
                    <a:lnTo>
                      <a:pt x="8049" y="1535"/>
                    </a:lnTo>
                    <a:lnTo>
                      <a:pt x="7640" y="527"/>
                    </a:lnTo>
                    <a:lnTo>
                      <a:pt x="6515" y="989"/>
                    </a:lnTo>
                    <a:cubicBezTo>
                      <a:pt x="6100" y="354"/>
                      <a:pt x="5551" y="0"/>
                      <a:pt x="49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1"/>
              <p:cNvSpPr/>
              <p:nvPr/>
            </p:nvSpPr>
            <p:spPr>
              <a:xfrm>
                <a:off x="4676450" y="679675"/>
                <a:ext cx="594700" cy="562650"/>
              </a:xfrm>
              <a:custGeom>
                <a:avLst/>
                <a:gdLst/>
                <a:ahLst/>
                <a:cxnLst/>
                <a:rect l="l" t="t" r="r" b="b"/>
                <a:pathLst>
                  <a:path w="23788" h="22506" extrusionOk="0">
                    <a:moveTo>
                      <a:pt x="8804" y="5088"/>
                    </a:moveTo>
                    <a:cubicBezTo>
                      <a:pt x="9818" y="5088"/>
                      <a:pt x="10775" y="5692"/>
                      <a:pt x="11180" y="6693"/>
                    </a:cubicBezTo>
                    <a:cubicBezTo>
                      <a:pt x="11726" y="8006"/>
                      <a:pt x="11096" y="9519"/>
                      <a:pt x="9772" y="10055"/>
                    </a:cubicBezTo>
                    <a:cubicBezTo>
                      <a:pt x="9452" y="10185"/>
                      <a:pt x="9121" y="10246"/>
                      <a:pt x="8796" y="10246"/>
                    </a:cubicBezTo>
                    <a:cubicBezTo>
                      <a:pt x="7778" y="10246"/>
                      <a:pt x="6816" y="9643"/>
                      <a:pt x="6410" y="8647"/>
                    </a:cubicBezTo>
                    <a:cubicBezTo>
                      <a:pt x="5874" y="7323"/>
                      <a:pt x="6505" y="5821"/>
                      <a:pt x="7818" y="5285"/>
                    </a:cubicBezTo>
                    <a:cubicBezTo>
                      <a:pt x="8141" y="5151"/>
                      <a:pt x="8475" y="5088"/>
                      <a:pt x="8804" y="5088"/>
                    </a:cubicBezTo>
                    <a:close/>
                    <a:moveTo>
                      <a:pt x="11170" y="0"/>
                    </a:moveTo>
                    <a:lnTo>
                      <a:pt x="1735" y="3867"/>
                    </a:lnTo>
                    <a:cubicBezTo>
                      <a:pt x="2396" y="5485"/>
                      <a:pt x="1619" y="7334"/>
                      <a:pt x="1" y="7995"/>
                    </a:cubicBezTo>
                    <a:lnTo>
                      <a:pt x="5475" y="21381"/>
                    </a:lnTo>
                    <a:lnTo>
                      <a:pt x="6872" y="21581"/>
                    </a:lnTo>
                    <a:cubicBezTo>
                      <a:pt x="5958" y="18177"/>
                      <a:pt x="7703" y="14542"/>
                      <a:pt x="11054" y="13176"/>
                    </a:cubicBezTo>
                    <a:cubicBezTo>
                      <a:pt x="11933" y="12817"/>
                      <a:pt x="12842" y="12646"/>
                      <a:pt x="13737" y="12646"/>
                    </a:cubicBezTo>
                    <a:cubicBezTo>
                      <a:pt x="16535" y="12646"/>
                      <a:pt x="19190" y="14309"/>
                      <a:pt x="20321" y="17063"/>
                    </a:cubicBezTo>
                    <a:cubicBezTo>
                      <a:pt x="21056" y="18880"/>
                      <a:pt x="20993" y="20825"/>
                      <a:pt x="20290" y="22506"/>
                    </a:cubicBezTo>
                    <a:lnTo>
                      <a:pt x="23788" y="22506"/>
                    </a:lnTo>
                    <a:lnTo>
                      <a:pt x="15298" y="1733"/>
                    </a:lnTo>
                    <a:cubicBezTo>
                      <a:pt x="14907" y="1894"/>
                      <a:pt x="14501" y="1970"/>
                      <a:pt x="14102" y="1970"/>
                    </a:cubicBezTo>
                    <a:cubicBezTo>
                      <a:pt x="12854" y="1970"/>
                      <a:pt x="11671" y="1226"/>
                      <a:pt x="11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1"/>
              <p:cNvSpPr/>
              <p:nvPr/>
            </p:nvSpPr>
            <p:spPr>
              <a:xfrm>
                <a:off x="4825400" y="995825"/>
                <a:ext cx="377475" cy="246500"/>
              </a:xfrm>
              <a:custGeom>
                <a:avLst/>
                <a:gdLst/>
                <a:ahLst/>
                <a:cxnLst/>
                <a:rect l="l" t="t" r="r" b="b"/>
                <a:pathLst>
                  <a:path w="15099" h="9860" extrusionOk="0">
                    <a:moveTo>
                      <a:pt x="7779" y="0"/>
                    </a:moveTo>
                    <a:cubicBezTo>
                      <a:pt x="6884" y="0"/>
                      <a:pt x="5975" y="171"/>
                      <a:pt x="5096" y="530"/>
                    </a:cubicBezTo>
                    <a:cubicBezTo>
                      <a:pt x="1745" y="1896"/>
                      <a:pt x="0" y="5531"/>
                      <a:pt x="914" y="8935"/>
                    </a:cubicBezTo>
                    <a:lnTo>
                      <a:pt x="6125" y="9671"/>
                    </a:lnTo>
                    <a:cubicBezTo>
                      <a:pt x="5821" y="9460"/>
                      <a:pt x="5548" y="9145"/>
                      <a:pt x="5338" y="8746"/>
                    </a:cubicBezTo>
                    <a:lnTo>
                      <a:pt x="4182" y="9218"/>
                    </a:lnTo>
                    <a:lnTo>
                      <a:pt x="3772" y="8210"/>
                    </a:lnTo>
                    <a:lnTo>
                      <a:pt x="4960" y="7726"/>
                    </a:lnTo>
                    <a:cubicBezTo>
                      <a:pt x="4781" y="7002"/>
                      <a:pt x="4802" y="6224"/>
                      <a:pt x="5012" y="5573"/>
                    </a:cubicBezTo>
                    <a:lnTo>
                      <a:pt x="6262" y="5678"/>
                    </a:lnTo>
                    <a:cubicBezTo>
                      <a:pt x="6010" y="6424"/>
                      <a:pt x="6031" y="7369"/>
                      <a:pt x="6251" y="7926"/>
                    </a:cubicBezTo>
                    <a:cubicBezTo>
                      <a:pt x="6395" y="8271"/>
                      <a:pt x="6592" y="8468"/>
                      <a:pt x="6821" y="8468"/>
                    </a:cubicBezTo>
                    <a:cubicBezTo>
                      <a:pt x="6878" y="8468"/>
                      <a:pt x="6937" y="8456"/>
                      <a:pt x="6998" y="8431"/>
                    </a:cubicBezTo>
                    <a:cubicBezTo>
                      <a:pt x="7943" y="8042"/>
                      <a:pt x="6230" y="5457"/>
                      <a:pt x="8122" y="4690"/>
                    </a:cubicBezTo>
                    <a:cubicBezTo>
                      <a:pt x="8328" y="4605"/>
                      <a:pt x="8533" y="4563"/>
                      <a:pt x="8734" y="4563"/>
                    </a:cubicBezTo>
                    <a:cubicBezTo>
                      <a:pt x="9322" y="4563"/>
                      <a:pt x="9871" y="4917"/>
                      <a:pt x="10286" y="5552"/>
                    </a:cubicBezTo>
                    <a:lnTo>
                      <a:pt x="11411" y="5090"/>
                    </a:lnTo>
                    <a:lnTo>
                      <a:pt x="11820" y="6098"/>
                    </a:lnTo>
                    <a:lnTo>
                      <a:pt x="10738" y="6540"/>
                    </a:lnTo>
                    <a:cubicBezTo>
                      <a:pt x="10927" y="7212"/>
                      <a:pt x="10969" y="7916"/>
                      <a:pt x="10864" y="8504"/>
                    </a:cubicBezTo>
                    <a:lnTo>
                      <a:pt x="9593" y="8420"/>
                    </a:lnTo>
                    <a:cubicBezTo>
                      <a:pt x="9688" y="7726"/>
                      <a:pt x="9625" y="6918"/>
                      <a:pt x="9446" y="6487"/>
                    </a:cubicBezTo>
                    <a:cubicBezTo>
                      <a:pt x="9336" y="6209"/>
                      <a:pt x="9166" y="6033"/>
                      <a:pt x="8973" y="6033"/>
                    </a:cubicBezTo>
                    <a:cubicBezTo>
                      <a:pt x="8925" y="6033"/>
                      <a:pt x="8876" y="6043"/>
                      <a:pt x="8826" y="6066"/>
                    </a:cubicBezTo>
                    <a:cubicBezTo>
                      <a:pt x="7901" y="6435"/>
                      <a:pt x="9583" y="9040"/>
                      <a:pt x="7649" y="9828"/>
                    </a:cubicBezTo>
                    <a:cubicBezTo>
                      <a:pt x="7628" y="9839"/>
                      <a:pt x="7596" y="9849"/>
                      <a:pt x="7575" y="9860"/>
                    </a:cubicBezTo>
                    <a:lnTo>
                      <a:pt x="14332" y="9860"/>
                    </a:lnTo>
                    <a:cubicBezTo>
                      <a:pt x="15035" y="8179"/>
                      <a:pt x="15098" y="6234"/>
                      <a:pt x="14363" y="4417"/>
                    </a:cubicBezTo>
                    <a:cubicBezTo>
                      <a:pt x="13232" y="1663"/>
                      <a:pt x="10577" y="0"/>
                      <a:pt x="77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61"/>
              <p:cNvSpPr/>
              <p:nvPr/>
            </p:nvSpPr>
            <p:spPr>
              <a:xfrm>
                <a:off x="4823300" y="806850"/>
                <a:ext cx="1463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5160" extrusionOk="0">
                    <a:moveTo>
                      <a:pt x="2930" y="1"/>
                    </a:moveTo>
                    <a:cubicBezTo>
                      <a:pt x="2601" y="1"/>
                      <a:pt x="2267" y="64"/>
                      <a:pt x="1944" y="198"/>
                    </a:cubicBezTo>
                    <a:cubicBezTo>
                      <a:pt x="631" y="734"/>
                      <a:pt x="0" y="2236"/>
                      <a:pt x="536" y="3560"/>
                    </a:cubicBezTo>
                    <a:cubicBezTo>
                      <a:pt x="942" y="4556"/>
                      <a:pt x="1904" y="5159"/>
                      <a:pt x="2922" y="5159"/>
                    </a:cubicBezTo>
                    <a:cubicBezTo>
                      <a:pt x="3247" y="5159"/>
                      <a:pt x="3578" y="5098"/>
                      <a:pt x="3898" y="4968"/>
                    </a:cubicBezTo>
                    <a:cubicBezTo>
                      <a:pt x="5222" y="4432"/>
                      <a:pt x="5852" y="2919"/>
                      <a:pt x="5306" y="1606"/>
                    </a:cubicBezTo>
                    <a:cubicBezTo>
                      <a:pt x="4901" y="605"/>
                      <a:pt x="3944" y="1"/>
                      <a:pt x="2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61"/>
              <p:cNvSpPr/>
              <p:nvPr/>
            </p:nvSpPr>
            <p:spPr>
              <a:xfrm>
                <a:off x="4369400" y="553850"/>
                <a:ext cx="910175" cy="688475"/>
              </a:xfrm>
              <a:custGeom>
                <a:avLst/>
                <a:gdLst/>
                <a:ahLst/>
                <a:cxnLst/>
                <a:rect l="l" t="t" r="r" b="b"/>
                <a:pathLst>
                  <a:path w="36407" h="27539" extrusionOk="0">
                    <a:moveTo>
                      <a:pt x="18608" y="0"/>
                    </a:moveTo>
                    <a:cubicBezTo>
                      <a:pt x="18093" y="0"/>
                      <a:pt x="17568" y="137"/>
                      <a:pt x="17095" y="410"/>
                    </a:cubicBezTo>
                    <a:lnTo>
                      <a:pt x="1598" y="9456"/>
                    </a:lnTo>
                    <a:cubicBezTo>
                      <a:pt x="904" y="9855"/>
                      <a:pt x="410" y="10507"/>
                      <a:pt x="211" y="11295"/>
                    </a:cubicBezTo>
                    <a:cubicBezTo>
                      <a:pt x="1" y="12073"/>
                      <a:pt x="106" y="12881"/>
                      <a:pt x="515" y="13575"/>
                    </a:cubicBezTo>
                    <a:lnTo>
                      <a:pt x="8658" y="27539"/>
                    </a:lnTo>
                    <a:lnTo>
                      <a:pt x="10518" y="27539"/>
                    </a:lnTo>
                    <a:lnTo>
                      <a:pt x="2259" y="13376"/>
                    </a:lnTo>
                    <a:cubicBezTo>
                      <a:pt x="1671" y="12367"/>
                      <a:pt x="2007" y="11074"/>
                      <a:pt x="3016" y="10486"/>
                    </a:cubicBezTo>
                    <a:lnTo>
                      <a:pt x="17295" y="2154"/>
                    </a:lnTo>
                    <a:cubicBezTo>
                      <a:pt x="17625" y="1959"/>
                      <a:pt x="17989" y="1867"/>
                      <a:pt x="18350" y="1867"/>
                    </a:cubicBezTo>
                    <a:cubicBezTo>
                      <a:pt x="19076" y="1867"/>
                      <a:pt x="19787" y="2243"/>
                      <a:pt x="20174" y="2911"/>
                    </a:cubicBezTo>
                    <a:lnTo>
                      <a:pt x="34547" y="27539"/>
                    </a:lnTo>
                    <a:lnTo>
                      <a:pt x="36406" y="27539"/>
                    </a:lnTo>
                    <a:lnTo>
                      <a:pt x="21213" y="1503"/>
                    </a:lnTo>
                    <a:cubicBezTo>
                      <a:pt x="20646" y="536"/>
                      <a:pt x="19637" y="0"/>
                      <a:pt x="18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1"/>
              <p:cNvSpPr/>
              <p:nvPr/>
            </p:nvSpPr>
            <p:spPr>
              <a:xfrm>
                <a:off x="4361525" y="546200"/>
                <a:ext cx="926975" cy="696125"/>
              </a:xfrm>
              <a:custGeom>
                <a:avLst/>
                <a:gdLst/>
                <a:ahLst/>
                <a:cxnLst/>
                <a:rect l="l" t="t" r="r" b="b"/>
                <a:pathLst>
                  <a:path w="37079" h="27845" extrusionOk="0">
                    <a:moveTo>
                      <a:pt x="18917" y="0"/>
                    </a:moveTo>
                    <a:cubicBezTo>
                      <a:pt x="18350" y="0"/>
                      <a:pt x="17776" y="146"/>
                      <a:pt x="17253" y="453"/>
                    </a:cubicBezTo>
                    <a:lnTo>
                      <a:pt x="1755" y="9489"/>
                    </a:lnTo>
                    <a:cubicBezTo>
                      <a:pt x="998" y="9941"/>
                      <a:pt x="452" y="10656"/>
                      <a:pt x="221" y="11517"/>
                    </a:cubicBezTo>
                    <a:cubicBezTo>
                      <a:pt x="1" y="12379"/>
                      <a:pt x="116" y="13271"/>
                      <a:pt x="557" y="14039"/>
                    </a:cubicBezTo>
                    <a:lnTo>
                      <a:pt x="8616" y="27845"/>
                    </a:lnTo>
                    <a:lnTo>
                      <a:pt x="8973" y="27845"/>
                    </a:lnTo>
                    <a:lnTo>
                      <a:pt x="830" y="13881"/>
                    </a:lnTo>
                    <a:cubicBezTo>
                      <a:pt x="421" y="13187"/>
                      <a:pt x="316" y="12379"/>
                      <a:pt x="526" y="11601"/>
                    </a:cubicBezTo>
                    <a:cubicBezTo>
                      <a:pt x="725" y="10813"/>
                      <a:pt x="1219" y="10161"/>
                      <a:pt x="1913" y="9762"/>
                    </a:cubicBezTo>
                    <a:lnTo>
                      <a:pt x="17410" y="716"/>
                    </a:lnTo>
                    <a:cubicBezTo>
                      <a:pt x="17883" y="443"/>
                      <a:pt x="18408" y="306"/>
                      <a:pt x="18923" y="306"/>
                    </a:cubicBezTo>
                    <a:cubicBezTo>
                      <a:pt x="19952" y="306"/>
                      <a:pt x="20961" y="842"/>
                      <a:pt x="21528" y="1809"/>
                    </a:cubicBezTo>
                    <a:lnTo>
                      <a:pt x="36721" y="27845"/>
                    </a:lnTo>
                    <a:lnTo>
                      <a:pt x="37078" y="27845"/>
                    </a:lnTo>
                    <a:lnTo>
                      <a:pt x="21791" y="1651"/>
                    </a:lnTo>
                    <a:cubicBezTo>
                      <a:pt x="21174" y="591"/>
                      <a:pt x="20059" y="0"/>
                      <a:pt x="18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61"/>
              <p:cNvSpPr/>
              <p:nvPr/>
            </p:nvSpPr>
            <p:spPr>
              <a:xfrm>
                <a:off x="4411150" y="600525"/>
                <a:ext cx="821925" cy="641800"/>
              </a:xfrm>
              <a:custGeom>
                <a:avLst/>
                <a:gdLst/>
                <a:ahLst/>
                <a:cxnLst/>
                <a:rect l="l" t="t" r="r" b="b"/>
                <a:pathLst>
                  <a:path w="32877" h="25672" extrusionOk="0">
                    <a:moveTo>
                      <a:pt x="16680" y="0"/>
                    </a:moveTo>
                    <a:cubicBezTo>
                      <a:pt x="16319" y="0"/>
                      <a:pt x="15955" y="92"/>
                      <a:pt x="15625" y="287"/>
                    </a:cubicBezTo>
                    <a:lnTo>
                      <a:pt x="1346" y="8619"/>
                    </a:lnTo>
                    <a:cubicBezTo>
                      <a:pt x="337" y="9207"/>
                      <a:pt x="1" y="10500"/>
                      <a:pt x="589" y="11509"/>
                    </a:cubicBezTo>
                    <a:lnTo>
                      <a:pt x="8848" y="25672"/>
                    </a:lnTo>
                    <a:lnTo>
                      <a:pt x="11296" y="25672"/>
                    </a:lnTo>
                    <a:lnTo>
                      <a:pt x="4004" y="13179"/>
                    </a:lnTo>
                    <a:cubicBezTo>
                      <a:pt x="5517" y="12296"/>
                      <a:pt x="6022" y="10353"/>
                      <a:pt x="5139" y="8850"/>
                    </a:cubicBezTo>
                    <a:lnTo>
                      <a:pt x="13954" y="3702"/>
                    </a:lnTo>
                    <a:cubicBezTo>
                      <a:pt x="14544" y="4713"/>
                      <a:pt x="15604" y="5279"/>
                      <a:pt x="16693" y="5279"/>
                    </a:cubicBezTo>
                    <a:cubicBezTo>
                      <a:pt x="17234" y="5279"/>
                      <a:pt x="17781" y="5140"/>
                      <a:pt x="18283" y="4847"/>
                    </a:cubicBezTo>
                    <a:lnTo>
                      <a:pt x="30428" y="25672"/>
                    </a:lnTo>
                    <a:lnTo>
                      <a:pt x="32877" y="25672"/>
                    </a:lnTo>
                    <a:lnTo>
                      <a:pt x="18504" y="1044"/>
                    </a:lnTo>
                    <a:cubicBezTo>
                      <a:pt x="18117" y="376"/>
                      <a:pt x="17406" y="0"/>
                      <a:pt x="16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61"/>
              <p:cNvSpPr/>
              <p:nvPr/>
            </p:nvSpPr>
            <p:spPr>
              <a:xfrm>
                <a:off x="4797025" y="1106475"/>
                <a:ext cx="192025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5434" extrusionOk="0">
                    <a:moveTo>
                      <a:pt x="4605" y="0"/>
                    </a:moveTo>
                    <a:cubicBezTo>
                      <a:pt x="4338" y="0"/>
                      <a:pt x="4071" y="72"/>
                      <a:pt x="3814" y="222"/>
                    </a:cubicBezTo>
                    <a:cubicBezTo>
                      <a:pt x="2049" y="1252"/>
                      <a:pt x="4108" y="3574"/>
                      <a:pt x="3226" y="4089"/>
                    </a:cubicBezTo>
                    <a:cubicBezTo>
                      <a:pt x="3152" y="4133"/>
                      <a:pt x="3077" y="4154"/>
                      <a:pt x="3003" y="4154"/>
                    </a:cubicBezTo>
                    <a:cubicBezTo>
                      <a:pt x="2794" y="4154"/>
                      <a:pt x="2588" y="3985"/>
                      <a:pt x="2417" y="3690"/>
                    </a:cubicBezTo>
                    <a:cubicBezTo>
                      <a:pt x="2112" y="3174"/>
                      <a:pt x="1965" y="2229"/>
                      <a:pt x="2112" y="1462"/>
                    </a:cubicBezTo>
                    <a:lnTo>
                      <a:pt x="2112" y="1462"/>
                    </a:lnTo>
                    <a:lnTo>
                      <a:pt x="851" y="1535"/>
                    </a:lnTo>
                    <a:cubicBezTo>
                      <a:pt x="746" y="2208"/>
                      <a:pt x="830" y="2985"/>
                      <a:pt x="1103" y="3679"/>
                    </a:cubicBezTo>
                    <a:lnTo>
                      <a:pt x="1" y="4320"/>
                    </a:lnTo>
                    <a:lnTo>
                      <a:pt x="547" y="5255"/>
                    </a:lnTo>
                    <a:lnTo>
                      <a:pt x="1619" y="4635"/>
                    </a:lnTo>
                    <a:cubicBezTo>
                      <a:pt x="1892" y="4992"/>
                      <a:pt x="2207" y="5266"/>
                      <a:pt x="2532" y="5434"/>
                    </a:cubicBezTo>
                    <a:lnTo>
                      <a:pt x="3972" y="5434"/>
                    </a:lnTo>
                    <a:cubicBezTo>
                      <a:pt x="4003" y="5413"/>
                      <a:pt x="4035" y="5402"/>
                      <a:pt x="4066" y="5381"/>
                    </a:cubicBezTo>
                    <a:cubicBezTo>
                      <a:pt x="5863" y="4330"/>
                      <a:pt x="3846" y="1988"/>
                      <a:pt x="4697" y="1483"/>
                    </a:cubicBezTo>
                    <a:cubicBezTo>
                      <a:pt x="4758" y="1449"/>
                      <a:pt x="4820" y="1432"/>
                      <a:pt x="4881" y="1432"/>
                    </a:cubicBezTo>
                    <a:cubicBezTo>
                      <a:pt x="5062" y="1432"/>
                      <a:pt x="5239" y="1576"/>
                      <a:pt x="5380" y="1819"/>
                    </a:cubicBezTo>
                    <a:cubicBezTo>
                      <a:pt x="5621" y="2229"/>
                      <a:pt x="5789" y="3006"/>
                      <a:pt x="5789" y="3721"/>
                    </a:cubicBezTo>
                    <a:lnTo>
                      <a:pt x="7061" y="3616"/>
                    </a:lnTo>
                    <a:cubicBezTo>
                      <a:pt x="7082" y="3027"/>
                      <a:pt x="6945" y="2324"/>
                      <a:pt x="6662" y="1693"/>
                    </a:cubicBezTo>
                    <a:lnTo>
                      <a:pt x="7681" y="1105"/>
                    </a:lnTo>
                    <a:lnTo>
                      <a:pt x="7134" y="159"/>
                    </a:lnTo>
                    <a:lnTo>
                      <a:pt x="6084" y="779"/>
                    </a:lnTo>
                    <a:cubicBezTo>
                      <a:pt x="5640" y="273"/>
                      <a:pt x="5123" y="0"/>
                      <a:pt x="4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61"/>
              <p:cNvSpPr/>
              <p:nvPr/>
            </p:nvSpPr>
            <p:spPr>
              <a:xfrm>
                <a:off x="4511250" y="693050"/>
                <a:ext cx="66062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26425" h="21971" extrusionOk="0">
                    <a:moveTo>
                      <a:pt x="8655" y="5347"/>
                    </a:moveTo>
                    <a:cubicBezTo>
                      <a:pt x="9544" y="5347"/>
                      <a:pt x="10410" y="5808"/>
                      <a:pt x="10895" y="6631"/>
                    </a:cubicBezTo>
                    <a:cubicBezTo>
                      <a:pt x="11610" y="7860"/>
                      <a:pt x="11201" y="9436"/>
                      <a:pt x="9961" y="10150"/>
                    </a:cubicBezTo>
                    <a:cubicBezTo>
                      <a:pt x="9551" y="10392"/>
                      <a:pt x="9104" y="10506"/>
                      <a:pt x="8662" y="10506"/>
                    </a:cubicBezTo>
                    <a:cubicBezTo>
                      <a:pt x="7777" y="10506"/>
                      <a:pt x="6917" y="10046"/>
                      <a:pt x="6441" y="9226"/>
                    </a:cubicBezTo>
                    <a:cubicBezTo>
                      <a:pt x="5716" y="7997"/>
                      <a:pt x="6136" y="6421"/>
                      <a:pt x="7365" y="5695"/>
                    </a:cubicBezTo>
                    <a:cubicBezTo>
                      <a:pt x="7772" y="5459"/>
                      <a:pt x="8216" y="5347"/>
                      <a:pt x="8655" y="5347"/>
                    </a:cubicBezTo>
                    <a:close/>
                    <a:moveTo>
                      <a:pt x="9950" y="1"/>
                    </a:moveTo>
                    <a:lnTo>
                      <a:pt x="1135" y="5149"/>
                    </a:lnTo>
                    <a:cubicBezTo>
                      <a:pt x="2018" y="6652"/>
                      <a:pt x="1513" y="8595"/>
                      <a:pt x="0" y="9478"/>
                    </a:cubicBezTo>
                    <a:lnTo>
                      <a:pt x="7292" y="21971"/>
                    </a:lnTo>
                    <a:lnTo>
                      <a:pt x="8700" y="21971"/>
                    </a:lnTo>
                    <a:cubicBezTo>
                      <a:pt x="7323" y="18724"/>
                      <a:pt x="8542" y="14889"/>
                      <a:pt x="11663" y="13071"/>
                    </a:cubicBezTo>
                    <a:cubicBezTo>
                      <a:pt x="12792" y="12411"/>
                      <a:pt x="14027" y="12096"/>
                      <a:pt x="15245" y="12096"/>
                    </a:cubicBezTo>
                    <a:cubicBezTo>
                      <a:pt x="17688" y="12096"/>
                      <a:pt x="20063" y="13360"/>
                      <a:pt x="21381" y="15625"/>
                    </a:cubicBezTo>
                    <a:cubicBezTo>
                      <a:pt x="22558" y="17631"/>
                      <a:pt x="22632" y="19985"/>
                      <a:pt x="21791" y="21971"/>
                    </a:cubicBezTo>
                    <a:lnTo>
                      <a:pt x="26424" y="21971"/>
                    </a:lnTo>
                    <a:lnTo>
                      <a:pt x="14279" y="1146"/>
                    </a:lnTo>
                    <a:cubicBezTo>
                      <a:pt x="13777" y="1439"/>
                      <a:pt x="13230" y="1578"/>
                      <a:pt x="12689" y="1578"/>
                    </a:cubicBezTo>
                    <a:cubicBezTo>
                      <a:pt x="11600" y="1578"/>
                      <a:pt x="10540" y="1012"/>
                      <a:pt x="99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61"/>
              <p:cNvSpPr/>
              <p:nvPr/>
            </p:nvSpPr>
            <p:spPr>
              <a:xfrm>
                <a:off x="4694325" y="995450"/>
                <a:ext cx="382725" cy="246875"/>
              </a:xfrm>
              <a:custGeom>
                <a:avLst/>
                <a:gdLst/>
                <a:ahLst/>
                <a:cxnLst/>
                <a:rect l="l" t="t" r="r" b="b"/>
                <a:pathLst>
                  <a:path w="15309" h="9875" extrusionOk="0">
                    <a:moveTo>
                      <a:pt x="7922" y="0"/>
                    </a:moveTo>
                    <a:cubicBezTo>
                      <a:pt x="6704" y="0"/>
                      <a:pt x="5469" y="315"/>
                      <a:pt x="4340" y="975"/>
                    </a:cubicBezTo>
                    <a:cubicBezTo>
                      <a:pt x="1219" y="2793"/>
                      <a:pt x="0" y="6628"/>
                      <a:pt x="1377" y="9875"/>
                    </a:cubicBezTo>
                    <a:lnTo>
                      <a:pt x="6640" y="9875"/>
                    </a:lnTo>
                    <a:cubicBezTo>
                      <a:pt x="6315" y="9707"/>
                      <a:pt x="6000" y="9433"/>
                      <a:pt x="5727" y="9076"/>
                    </a:cubicBezTo>
                    <a:lnTo>
                      <a:pt x="4655" y="9696"/>
                    </a:lnTo>
                    <a:lnTo>
                      <a:pt x="4109" y="8761"/>
                    </a:lnTo>
                    <a:lnTo>
                      <a:pt x="5211" y="8120"/>
                    </a:lnTo>
                    <a:cubicBezTo>
                      <a:pt x="4938" y="7426"/>
                      <a:pt x="4854" y="6649"/>
                      <a:pt x="4959" y="5976"/>
                    </a:cubicBezTo>
                    <a:lnTo>
                      <a:pt x="6220" y="5903"/>
                    </a:lnTo>
                    <a:lnTo>
                      <a:pt x="6220" y="5903"/>
                    </a:lnTo>
                    <a:cubicBezTo>
                      <a:pt x="6073" y="6670"/>
                      <a:pt x="6220" y="7615"/>
                      <a:pt x="6525" y="8131"/>
                    </a:cubicBezTo>
                    <a:cubicBezTo>
                      <a:pt x="6696" y="8426"/>
                      <a:pt x="6902" y="8595"/>
                      <a:pt x="7111" y="8595"/>
                    </a:cubicBezTo>
                    <a:cubicBezTo>
                      <a:pt x="7185" y="8595"/>
                      <a:pt x="7260" y="8574"/>
                      <a:pt x="7334" y="8530"/>
                    </a:cubicBezTo>
                    <a:cubicBezTo>
                      <a:pt x="8216" y="8015"/>
                      <a:pt x="6157" y="5693"/>
                      <a:pt x="7922" y="4663"/>
                    </a:cubicBezTo>
                    <a:cubicBezTo>
                      <a:pt x="8179" y="4513"/>
                      <a:pt x="8446" y="4441"/>
                      <a:pt x="8713" y="4441"/>
                    </a:cubicBezTo>
                    <a:cubicBezTo>
                      <a:pt x="9231" y="4441"/>
                      <a:pt x="9748" y="4714"/>
                      <a:pt x="10192" y="5220"/>
                    </a:cubicBezTo>
                    <a:lnTo>
                      <a:pt x="11242" y="4600"/>
                    </a:lnTo>
                    <a:lnTo>
                      <a:pt x="11789" y="5546"/>
                    </a:lnTo>
                    <a:lnTo>
                      <a:pt x="10770" y="6134"/>
                    </a:lnTo>
                    <a:cubicBezTo>
                      <a:pt x="11053" y="6765"/>
                      <a:pt x="11190" y="7468"/>
                      <a:pt x="11169" y="8057"/>
                    </a:cubicBezTo>
                    <a:lnTo>
                      <a:pt x="9897" y="8162"/>
                    </a:lnTo>
                    <a:cubicBezTo>
                      <a:pt x="9897" y="7447"/>
                      <a:pt x="9729" y="6670"/>
                      <a:pt x="9488" y="6260"/>
                    </a:cubicBezTo>
                    <a:cubicBezTo>
                      <a:pt x="9347" y="6017"/>
                      <a:pt x="9170" y="5873"/>
                      <a:pt x="8989" y="5873"/>
                    </a:cubicBezTo>
                    <a:cubicBezTo>
                      <a:pt x="8928" y="5873"/>
                      <a:pt x="8866" y="5890"/>
                      <a:pt x="8805" y="5924"/>
                    </a:cubicBezTo>
                    <a:cubicBezTo>
                      <a:pt x="7954" y="6429"/>
                      <a:pt x="9971" y="8771"/>
                      <a:pt x="8174" y="9822"/>
                    </a:cubicBezTo>
                    <a:cubicBezTo>
                      <a:pt x="8143" y="9843"/>
                      <a:pt x="8111" y="9854"/>
                      <a:pt x="8080" y="9875"/>
                    </a:cubicBezTo>
                    <a:lnTo>
                      <a:pt x="14468" y="9875"/>
                    </a:lnTo>
                    <a:cubicBezTo>
                      <a:pt x="15309" y="7889"/>
                      <a:pt x="15235" y="5535"/>
                      <a:pt x="14058" y="3529"/>
                    </a:cubicBezTo>
                    <a:cubicBezTo>
                      <a:pt x="12740" y="1264"/>
                      <a:pt x="10365" y="0"/>
                      <a:pt x="7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61"/>
              <p:cNvSpPr/>
              <p:nvPr/>
            </p:nvSpPr>
            <p:spPr>
              <a:xfrm>
                <a:off x="4654150" y="826725"/>
                <a:ext cx="147350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5160" extrusionOk="0">
                    <a:moveTo>
                      <a:pt x="2939" y="0"/>
                    </a:moveTo>
                    <a:cubicBezTo>
                      <a:pt x="2500" y="0"/>
                      <a:pt x="2056" y="112"/>
                      <a:pt x="1649" y="348"/>
                    </a:cubicBezTo>
                    <a:cubicBezTo>
                      <a:pt x="420" y="1074"/>
                      <a:pt x="0" y="2650"/>
                      <a:pt x="725" y="3879"/>
                    </a:cubicBezTo>
                    <a:cubicBezTo>
                      <a:pt x="1201" y="4699"/>
                      <a:pt x="2061" y="5159"/>
                      <a:pt x="2946" y="5159"/>
                    </a:cubicBezTo>
                    <a:cubicBezTo>
                      <a:pt x="3388" y="5159"/>
                      <a:pt x="3835" y="5045"/>
                      <a:pt x="4245" y="4803"/>
                    </a:cubicBezTo>
                    <a:cubicBezTo>
                      <a:pt x="5485" y="4089"/>
                      <a:pt x="5894" y="2513"/>
                      <a:pt x="5179" y="1284"/>
                    </a:cubicBezTo>
                    <a:cubicBezTo>
                      <a:pt x="4694" y="461"/>
                      <a:pt x="3828" y="0"/>
                      <a:pt x="2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5" name="Google Shape;1575;p61"/>
            <p:cNvGrpSpPr/>
            <p:nvPr/>
          </p:nvGrpSpPr>
          <p:grpSpPr>
            <a:xfrm>
              <a:off x="4877056" y="3495817"/>
              <a:ext cx="639344" cy="603209"/>
              <a:chOff x="5127806" y="3642167"/>
              <a:chExt cx="639344" cy="603209"/>
            </a:xfrm>
          </p:grpSpPr>
          <p:sp>
            <p:nvSpPr>
              <p:cNvPr id="1576" name="Google Shape;1576;p61"/>
              <p:cNvSpPr/>
              <p:nvPr/>
            </p:nvSpPr>
            <p:spPr>
              <a:xfrm>
                <a:off x="5155952" y="400690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61"/>
              <p:cNvSpPr/>
              <p:nvPr/>
            </p:nvSpPr>
            <p:spPr>
              <a:xfrm>
                <a:off x="5127806" y="3838830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61"/>
              <p:cNvSpPr/>
              <p:nvPr/>
            </p:nvSpPr>
            <p:spPr>
              <a:xfrm>
                <a:off x="5219347" y="3878457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61"/>
              <p:cNvSpPr/>
              <p:nvPr/>
            </p:nvSpPr>
            <p:spPr>
              <a:xfrm>
                <a:off x="5225915" y="3904906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61"/>
              <p:cNvSpPr/>
              <p:nvPr/>
            </p:nvSpPr>
            <p:spPr>
              <a:xfrm>
                <a:off x="5219347" y="3865591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61"/>
              <p:cNvSpPr/>
              <p:nvPr/>
            </p:nvSpPr>
            <p:spPr>
              <a:xfrm>
                <a:off x="5225915" y="3892352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61"/>
              <p:cNvSpPr/>
              <p:nvPr/>
            </p:nvSpPr>
            <p:spPr>
              <a:xfrm>
                <a:off x="5339034" y="395194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61"/>
              <p:cNvSpPr/>
              <p:nvPr/>
            </p:nvSpPr>
            <p:spPr>
              <a:xfrm>
                <a:off x="5155952" y="390834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61"/>
              <p:cNvSpPr/>
              <p:nvPr/>
            </p:nvSpPr>
            <p:spPr>
              <a:xfrm>
                <a:off x="5127806" y="3740409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61"/>
              <p:cNvSpPr/>
              <p:nvPr/>
            </p:nvSpPr>
            <p:spPr>
              <a:xfrm>
                <a:off x="5219347" y="3780081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61"/>
              <p:cNvSpPr/>
              <p:nvPr/>
            </p:nvSpPr>
            <p:spPr>
              <a:xfrm>
                <a:off x="5225915" y="3806485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61"/>
              <p:cNvSpPr/>
              <p:nvPr/>
            </p:nvSpPr>
            <p:spPr>
              <a:xfrm>
                <a:off x="5219347" y="3767527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61"/>
              <p:cNvSpPr/>
              <p:nvPr/>
            </p:nvSpPr>
            <p:spPr>
              <a:xfrm>
                <a:off x="5225915" y="3793797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61"/>
              <p:cNvSpPr/>
              <p:nvPr/>
            </p:nvSpPr>
            <p:spPr>
              <a:xfrm>
                <a:off x="5339034" y="385339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61"/>
              <p:cNvSpPr/>
              <p:nvPr/>
            </p:nvSpPr>
            <p:spPr>
              <a:xfrm>
                <a:off x="5155952" y="3809746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61"/>
              <p:cNvSpPr/>
              <p:nvPr/>
            </p:nvSpPr>
            <p:spPr>
              <a:xfrm>
                <a:off x="5127806" y="3642167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61"/>
              <p:cNvSpPr/>
              <p:nvPr/>
            </p:nvSpPr>
            <p:spPr>
              <a:xfrm>
                <a:off x="5219347" y="3681615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61"/>
              <p:cNvSpPr/>
              <p:nvPr/>
            </p:nvSpPr>
            <p:spPr>
              <a:xfrm>
                <a:off x="5225915" y="3708242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61"/>
              <p:cNvSpPr/>
              <p:nvPr/>
            </p:nvSpPr>
            <p:spPr>
              <a:xfrm>
                <a:off x="5219347" y="3668927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61"/>
              <p:cNvSpPr/>
              <p:nvPr/>
            </p:nvSpPr>
            <p:spPr>
              <a:xfrm>
                <a:off x="5225915" y="3695688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61"/>
              <p:cNvSpPr/>
              <p:nvPr/>
            </p:nvSpPr>
            <p:spPr>
              <a:xfrm>
                <a:off x="5339034" y="375528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ED08-F6E9-B541-04E6-078FB071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986" y="1439904"/>
            <a:ext cx="5659535" cy="572700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Berhutang</a:t>
            </a:r>
            <a:r>
              <a:rPr lang="en-US" dirty="0"/>
              <a:t> Jika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</a:p>
        </p:txBody>
      </p:sp>
      <p:grpSp>
        <p:nvGrpSpPr>
          <p:cNvPr id="3" name="Google Shape;2603;p78">
            <a:extLst>
              <a:ext uri="{FF2B5EF4-FFF2-40B4-BE49-F238E27FC236}">
                <a16:creationId xmlns:a16="http://schemas.microsoft.com/office/drawing/2014/main" id="{BD86F6BB-3D88-8117-3C16-F9B54463D5FD}"/>
              </a:ext>
            </a:extLst>
          </p:cNvPr>
          <p:cNvGrpSpPr/>
          <p:nvPr/>
        </p:nvGrpSpPr>
        <p:grpSpPr>
          <a:xfrm>
            <a:off x="443556" y="1801224"/>
            <a:ext cx="2769953" cy="2504564"/>
            <a:chOff x="720002" y="2098936"/>
            <a:chExt cx="2769953" cy="2504564"/>
          </a:xfrm>
        </p:grpSpPr>
        <p:grpSp>
          <p:nvGrpSpPr>
            <p:cNvPr id="4" name="Google Shape;2604;p78">
              <a:extLst>
                <a:ext uri="{FF2B5EF4-FFF2-40B4-BE49-F238E27FC236}">
                  <a16:creationId xmlns:a16="http://schemas.microsoft.com/office/drawing/2014/main" id="{224C8669-90CA-550F-519E-F372A17B447D}"/>
                </a:ext>
              </a:extLst>
            </p:cNvPr>
            <p:cNvGrpSpPr/>
            <p:nvPr/>
          </p:nvGrpSpPr>
          <p:grpSpPr>
            <a:xfrm>
              <a:off x="2232357" y="2212611"/>
              <a:ext cx="1257597" cy="1748445"/>
              <a:chOff x="2542470" y="1698811"/>
              <a:chExt cx="1257597" cy="1748445"/>
            </a:xfrm>
          </p:grpSpPr>
          <p:sp>
            <p:nvSpPr>
              <p:cNvPr id="110" name="Google Shape;2605;p78">
                <a:extLst>
                  <a:ext uri="{FF2B5EF4-FFF2-40B4-BE49-F238E27FC236}">
                    <a16:creationId xmlns:a16="http://schemas.microsoft.com/office/drawing/2014/main" id="{7F9C261A-82E7-5C4E-48C8-40BE45A0ACB1}"/>
                  </a:ext>
                </a:extLst>
              </p:cNvPr>
              <p:cNvSpPr/>
              <p:nvPr/>
            </p:nvSpPr>
            <p:spPr>
              <a:xfrm>
                <a:off x="2542470" y="1703976"/>
                <a:ext cx="741208" cy="1604770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50024" extrusionOk="0">
                    <a:moveTo>
                      <a:pt x="18870" y="0"/>
                    </a:moveTo>
                    <a:cubicBezTo>
                      <a:pt x="16317" y="2312"/>
                      <a:pt x="14321" y="2816"/>
                      <a:pt x="11873" y="5338"/>
                    </a:cubicBezTo>
                    <a:cubicBezTo>
                      <a:pt x="9551" y="7965"/>
                      <a:pt x="10633" y="8469"/>
                      <a:pt x="8826" y="11275"/>
                    </a:cubicBezTo>
                    <a:cubicBezTo>
                      <a:pt x="7156" y="14163"/>
                      <a:pt x="5779" y="13691"/>
                      <a:pt x="4235" y="16748"/>
                    </a:cubicBezTo>
                    <a:cubicBezTo>
                      <a:pt x="2848" y="19879"/>
                      <a:pt x="4508" y="20299"/>
                      <a:pt x="3625" y="23493"/>
                    </a:cubicBezTo>
                    <a:cubicBezTo>
                      <a:pt x="2900" y="26719"/>
                      <a:pt x="967" y="26404"/>
                      <a:pt x="399" y="29777"/>
                    </a:cubicBezTo>
                    <a:cubicBezTo>
                      <a:pt x="0" y="33181"/>
                      <a:pt x="2196" y="33370"/>
                      <a:pt x="2312" y="36711"/>
                    </a:cubicBezTo>
                    <a:cubicBezTo>
                      <a:pt x="2575" y="40052"/>
                      <a:pt x="147" y="40031"/>
                      <a:pt x="641" y="43488"/>
                    </a:cubicBezTo>
                    <a:cubicBezTo>
                      <a:pt x="1303" y="46924"/>
                      <a:pt x="3930" y="46766"/>
                      <a:pt x="5096" y="50023"/>
                    </a:cubicBezTo>
                    <a:cubicBezTo>
                      <a:pt x="7765" y="47817"/>
                      <a:pt x="9939" y="49298"/>
                      <a:pt x="12272" y="46682"/>
                    </a:cubicBezTo>
                    <a:cubicBezTo>
                      <a:pt x="14457" y="43972"/>
                      <a:pt x="12367" y="42742"/>
                      <a:pt x="14310" y="40010"/>
                    </a:cubicBezTo>
                    <a:cubicBezTo>
                      <a:pt x="16117" y="37205"/>
                      <a:pt x="18093" y="38161"/>
                      <a:pt x="19490" y="35030"/>
                    </a:cubicBezTo>
                    <a:cubicBezTo>
                      <a:pt x="20740" y="31847"/>
                      <a:pt x="18912" y="31121"/>
                      <a:pt x="19942" y="27980"/>
                    </a:cubicBezTo>
                    <a:cubicBezTo>
                      <a:pt x="20814" y="24796"/>
                      <a:pt x="22463" y="25280"/>
                      <a:pt x="22863" y="21886"/>
                    </a:cubicBezTo>
                    <a:cubicBezTo>
                      <a:pt x="23105" y="18461"/>
                      <a:pt x="21686" y="18167"/>
                      <a:pt x="21728" y="14836"/>
                    </a:cubicBezTo>
                    <a:cubicBezTo>
                      <a:pt x="21613" y="11495"/>
                      <a:pt x="22800" y="11611"/>
                      <a:pt x="22148" y="8175"/>
                    </a:cubicBezTo>
                    <a:cubicBezTo>
                      <a:pt x="21329" y="4749"/>
                      <a:pt x="19879" y="3300"/>
                      <a:pt x="188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606;p78">
                <a:extLst>
                  <a:ext uri="{FF2B5EF4-FFF2-40B4-BE49-F238E27FC236}">
                    <a16:creationId xmlns:a16="http://schemas.microsoft.com/office/drawing/2014/main" id="{49D8BA5E-191E-CE11-E4B1-E8C5374D464B}"/>
                  </a:ext>
                </a:extLst>
              </p:cNvPr>
              <p:cNvSpPr/>
              <p:nvPr/>
            </p:nvSpPr>
            <p:spPr>
              <a:xfrm>
                <a:off x="2951323" y="2147219"/>
                <a:ext cx="77537" cy="260554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122" extrusionOk="0">
                    <a:moveTo>
                      <a:pt x="2207" y="0"/>
                    </a:moveTo>
                    <a:lnTo>
                      <a:pt x="0" y="8006"/>
                    </a:lnTo>
                    <a:lnTo>
                      <a:pt x="84" y="8121"/>
                    </a:lnTo>
                    <a:lnTo>
                      <a:pt x="220" y="8069"/>
                    </a:lnTo>
                    <a:lnTo>
                      <a:pt x="2417" y="52"/>
                    </a:lnTo>
                    <a:lnTo>
                      <a:pt x="2375" y="73"/>
                    </a:lnTo>
                    <a:cubicBezTo>
                      <a:pt x="2354" y="84"/>
                      <a:pt x="2343" y="84"/>
                      <a:pt x="2333" y="84"/>
                    </a:cubicBezTo>
                    <a:cubicBezTo>
                      <a:pt x="2291" y="84"/>
                      <a:pt x="2259" y="63"/>
                      <a:pt x="2238" y="42"/>
                    </a:cubicBezTo>
                    <a:lnTo>
                      <a:pt x="22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607;p78">
                <a:extLst>
                  <a:ext uri="{FF2B5EF4-FFF2-40B4-BE49-F238E27FC236}">
                    <a16:creationId xmlns:a16="http://schemas.microsoft.com/office/drawing/2014/main" id="{AEC681E3-452F-171B-9ADB-2CCDEFBAAFE8}"/>
                  </a:ext>
                </a:extLst>
              </p:cNvPr>
              <p:cNvSpPr/>
              <p:nvPr/>
            </p:nvSpPr>
            <p:spPr>
              <a:xfrm>
                <a:off x="2878150" y="2412806"/>
                <a:ext cx="77569" cy="260554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8122" extrusionOk="0">
                    <a:moveTo>
                      <a:pt x="2207" y="1"/>
                    </a:moveTo>
                    <a:lnTo>
                      <a:pt x="1" y="8017"/>
                    </a:lnTo>
                    <a:lnTo>
                      <a:pt x="85" y="8122"/>
                    </a:lnTo>
                    <a:lnTo>
                      <a:pt x="211" y="8070"/>
                    </a:lnTo>
                    <a:lnTo>
                      <a:pt x="2417" y="64"/>
                    </a:lnTo>
                    <a:lnTo>
                      <a:pt x="2375" y="85"/>
                    </a:lnTo>
                    <a:lnTo>
                      <a:pt x="2333" y="85"/>
                    </a:lnTo>
                    <a:cubicBezTo>
                      <a:pt x="2291" y="85"/>
                      <a:pt x="2260" y="74"/>
                      <a:pt x="2239" y="43"/>
                    </a:cubicBez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608;p78">
                <a:extLst>
                  <a:ext uri="{FF2B5EF4-FFF2-40B4-BE49-F238E27FC236}">
                    <a16:creationId xmlns:a16="http://schemas.microsoft.com/office/drawing/2014/main" id="{0793AC2F-F8C1-2884-20FD-11F7F2ADF6B0}"/>
                  </a:ext>
                </a:extLst>
              </p:cNvPr>
              <p:cNvSpPr/>
              <p:nvPr/>
            </p:nvSpPr>
            <p:spPr>
              <a:xfrm>
                <a:off x="3024432" y="1881247"/>
                <a:ext cx="77922" cy="260618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8124" extrusionOk="0">
                    <a:moveTo>
                      <a:pt x="2207" y="1"/>
                    </a:moveTo>
                    <a:lnTo>
                      <a:pt x="1" y="8018"/>
                    </a:lnTo>
                    <a:lnTo>
                      <a:pt x="85" y="8123"/>
                    </a:lnTo>
                    <a:lnTo>
                      <a:pt x="222" y="8070"/>
                    </a:lnTo>
                    <a:lnTo>
                      <a:pt x="2428" y="64"/>
                    </a:lnTo>
                    <a:lnTo>
                      <a:pt x="2375" y="85"/>
                    </a:lnTo>
                    <a:cubicBezTo>
                      <a:pt x="2354" y="85"/>
                      <a:pt x="2344" y="96"/>
                      <a:pt x="2333" y="96"/>
                    </a:cubicBezTo>
                    <a:cubicBezTo>
                      <a:pt x="2291" y="96"/>
                      <a:pt x="2260" y="75"/>
                      <a:pt x="2239" y="43"/>
                    </a:cubicBez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609;p78">
                <a:extLst>
                  <a:ext uri="{FF2B5EF4-FFF2-40B4-BE49-F238E27FC236}">
                    <a16:creationId xmlns:a16="http://schemas.microsoft.com/office/drawing/2014/main" id="{2368DDCE-4FAA-6104-BF2B-BDB201277601}"/>
                  </a:ext>
                </a:extLst>
              </p:cNvPr>
              <p:cNvSpPr/>
              <p:nvPr/>
            </p:nvSpPr>
            <p:spPr>
              <a:xfrm>
                <a:off x="3097605" y="1703976"/>
                <a:ext cx="52258" cy="17227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5370" extrusionOk="0">
                    <a:moveTo>
                      <a:pt x="1565" y="0"/>
                    </a:moveTo>
                    <a:cubicBezTo>
                      <a:pt x="1513" y="53"/>
                      <a:pt x="1460" y="95"/>
                      <a:pt x="1408" y="137"/>
                    </a:cubicBezTo>
                    <a:lnTo>
                      <a:pt x="0" y="5254"/>
                    </a:lnTo>
                    <a:lnTo>
                      <a:pt x="84" y="5370"/>
                    </a:lnTo>
                    <a:lnTo>
                      <a:pt x="220" y="5317"/>
                    </a:lnTo>
                    <a:lnTo>
                      <a:pt x="1628" y="200"/>
                    </a:lnTo>
                    <a:cubicBezTo>
                      <a:pt x="1607" y="137"/>
                      <a:pt x="1586" y="74"/>
                      <a:pt x="15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610;p78">
                <a:extLst>
                  <a:ext uri="{FF2B5EF4-FFF2-40B4-BE49-F238E27FC236}">
                    <a16:creationId xmlns:a16="http://schemas.microsoft.com/office/drawing/2014/main" id="{B9326E6F-F8D6-EDB8-9871-7695020A60B0}"/>
                  </a:ext>
                </a:extLst>
              </p:cNvPr>
              <p:cNvSpPr/>
              <p:nvPr/>
            </p:nvSpPr>
            <p:spPr>
              <a:xfrm>
                <a:off x="2805040" y="2678393"/>
                <a:ext cx="77537" cy="260939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134" extrusionOk="0">
                    <a:moveTo>
                      <a:pt x="2207" y="1"/>
                    </a:moveTo>
                    <a:lnTo>
                      <a:pt x="0" y="8017"/>
                    </a:lnTo>
                    <a:lnTo>
                      <a:pt x="84" y="8133"/>
                    </a:lnTo>
                    <a:lnTo>
                      <a:pt x="210" y="8080"/>
                    </a:lnTo>
                    <a:lnTo>
                      <a:pt x="2417" y="64"/>
                    </a:lnTo>
                    <a:lnTo>
                      <a:pt x="2364" y="85"/>
                    </a:lnTo>
                    <a:cubicBezTo>
                      <a:pt x="2354" y="85"/>
                      <a:pt x="2343" y="95"/>
                      <a:pt x="2322" y="95"/>
                    </a:cubicBezTo>
                    <a:cubicBezTo>
                      <a:pt x="2291" y="95"/>
                      <a:pt x="2259" y="74"/>
                      <a:pt x="2238" y="53"/>
                    </a:cubicBez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611;p78">
                <a:extLst>
                  <a:ext uri="{FF2B5EF4-FFF2-40B4-BE49-F238E27FC236}">
                    <a16:creationId xmlns:a16="http://schemas.microsoft.com/office/drawing/2014/main" id="{877F885D-49B7-C640-D05B-B435ABB63CE4}"/>
                  </a:ext>
                </a:extLst>
              </p:cNvPr>
              <p:cNvSpPr/>
              <p:nvPr/>
            </p:nvSpPr>
            <p:spPr>
              <a:xfrm>
                <a:off x="2563033" y="2619078"/>
                <a:ext cx="242044" cy="32529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0140" extrusionOk="0">
                    <a:moveTo>
                      <a:pt x="84" y="1"/>
                    </a:moveTo>
                    <a:cubicBezTo>
                      <a:pt x="53" y="85"/>
                      <a:pt x="21" y="169"/>
                      <a:pt x="0" y="253"/>
                    </a:cubicBezTo>
                    <a:lnTo>
                      <a:pt x="7470" y="10139"/>
                    </a:lnTo>
                    <a:lnTo>
                      <a:pt x="7544" y="986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612;p78">
                <a:extLst>
                  <a:ext uri="{FF2B5EF4-FFF2-40B4-BE49-F238E27FC236}">
                    <a16:creationId xmlns:a16="http://schemas.microsoft.com/office/drawing/2014/main" id="{329041D6-C96C-9DDC-F3AF-9D6704B82135}"/>
                  </a:ext>
                </a:extLst>
              </p:cNvPr>
              <p:cNvSpPr/>
              <p:nvPr/>
            </p:nvSpPr>
            <p:spPr>
              <a:xfrm>
                <a:off x="2809403" y="2787944"/>
                <a:ext cx="370107" cy="158122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4929" extrusionOk="0">
                    <a:moveTo>
                      <a:pt x="11537" y="0"/>
                    </a:moveTo>
                    <a:lnTo>
                      <a:pt x="74" y="4665"/>
                    </a:lnTo>
                    <a:lnTo>
                      <a:pt x="0" y="4928"/>
                    </a:lnTo>
                    <a:lnTo>
                      <a:pt x="11474" y="273"/>
                    </a:lnTo>
                    <a:cubicBezTo>
                      <a:pt x="11495" y="179"/>
                      <a:pt x="11516" y="95"/>
                      <a:pt x="115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613;p78">
                <a:extLst>
                  <a:ext uri="{FF2B5EF4-FFF2-40B4-BE49-F238E27FC236}">
                    <a16:creationId xmlns:a16="http://schemas.microsoft.com/office/drawing/2014/main" id="{BC9EC131-4E24-DBF1-7299-B9BE4D7C0C48}"/>
                  </a:ext>
                </a:extLst>
              </p:cNvPr>
              <p:cNvSpPr/>
              <p:nvPr/>
            </p:nvSpPr>
            <p:spPr>
              <a:xfrm>
                <a:off x="2667516" y="2391248"/>
                <a:ext cx="210669" cy="287180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8952" extrusionOk="0">
                    <a:moveTo>
                      <a:pt x="1" y="0"/>
                    </a:moveTo>
                    <a:lnTo>
                      <a:pt x="1" y="367"/>
                    </a:lnTo>
                    <a:lnTo>
                      <a:pt x="6494" y="8952"/>
                    </a:lnTo>
                    <a:lnTo>
                      <a:pt x="6567" y="868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614;p78">
                <a:extLst>
                  <a:ext uri="{FF2B5EF4-FFF2-40B4-BE49-F238E27FC236}">
                    <a16:creationId xmlns:a16="http://schemas.microsoft.com/office/drawing/2014/main" id="{5B471FB2-89BB-FCBC-F354-8FEE4092C4BA}"/>
                  </a:ext>
                </a:extLst>
              </p:cNvPr>
              <p:cNvSpPr/>
              <p:nvPr/>
            </p:nvSpPr>
            <p:spPr>
              <a:xfrm>
                <a:off x="2882544" y="2540226"/>
                <a:ext cx="326318" cy="140222"/>
              </a:xfrm>
              <a:custGeom>
                <a:avLst/>
                <a:gdLst/>
                <a:ahLst/>
                <a:cxnLst/>
                <a:rect l="l" t="t" r="r" b="b"/>
                <a:pathLst>
                  <a:path w="10172" h="4371" extrusionOk="0">
                    <a:moveTo>
                      <a:pt x="10171" y="0"/>
                    </a:moveTo>
                    <a:lnTo>
                      <a:pt x="74" y="4098"/>
                    </a:lnTo>
                    <a:lnTo>
                      <a:pt x="1" y="4371"/>
                    </a:lnTo>
                    <a:lnTo>
                      <a:pt x="9971" y="315"/>
                    </a:lnTo>
                    <a:cubicBezTo>
                      <a:pt x="10045" y="210"/>
                      <a:pt x="10108" y="94"/>
                      <a:pt x="101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615;p78">
                <a:extLst>
                  <a:ext uri="{FF2B5EF4-FFF2-40B4-BE49-F238E27FC236}">
                    <a16:creationId xmlns:a16="http://schemas.microsoft.com/office/drawing/2014/main" id="{AD825DBC-3C61-8682-BA39-9A65566CC1BD}"/>
                  </a:ext>
                </a:extLst>
              </p:cNvPr>
              <p:cNvSpPr/>
              <p:nvPr/>
            </p:nvSpPr>
            <p:spPr>
              <a:xfrm>
                <a:off x="2875808" y="2669956"/>
                <a:ext cx="9111" cy="11485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58" extrusionOk="0">
                    <a:moveTo>
                      <a:pt x="74" y="1"/>
                    </a:moveTo>
                    <a:lnTo>
                      <a:pt x="1" y="264"/>
                    </a:lnTo>
                    <a:lnTo>
                      <a:pt x="32" y="316"/>
                    </a:lnTo>
                    <a:cubicBezTo>
                      <a:pt x="53" y="337"/>
                      <a:pt x="85" y="358"/>
                      <a:pt x="116" y="358"/>
                    </a:cubicBezTo>
                    <a:cubicBezTo>
                      <a:pt x="137" y="358"/>
                      <a:pt x="148" y="348"/>
                      <a:pt x="158" y="348"/>
                    </a:cubicBezTo>
                    <a:lnTo>
                      <a:pt x="211" y="327"/>
                    </a:lnTo>
                    <a:lnTo>
                      <a:pt x="284" y="54"/>
                    </a:lnTo>
                    <a:lnTo>
                      <a:pt x="284" y="54"/>
                    </a:lnTo>
                    <a:lnTo>
                      <a:pt x="158" y="10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616;p78">
                <a:extLst>
                  <a:ext uri="{FF2B5EF4-FFF2-40B4-BE49-F238E27FC236}">
                    <a16:creationId xmlns:a16="http://schemas.microsoft.com/office/drawing/2014/main" id="{667888BD-9A86-E6F7-F033-AEA9E68DE1A9}"/>
                  </a:ext>
                </a:extLst>
              </p:cNvPr>
              <p:cNvSpPr/>
              <p:nvPr/>
            </p:nvSpPr>
            <p:spPr>
              <a:xfrm>
                <a:off x="2750762" y="2146545"/>
                <a:ext cx="200596" cy="266296"/>
              </a:xfrm>
              <a:custGeom>
                <a:avLst/>
                <a:gdLst/>
                <a:ahLst/>
                <a:cxnLst/>
                <a:rect l="l" t="t" r="r" b="b"/>
                <a:pathLst>
                  <a:path w="6253" h="8301" extrusionOk="0">
                    <a:moveTo>
                      <a:pt x="179" y="0"/>
                    </a:moveTo>
                    <a:cubicBezTo>
                      <a:pt x="116" y="42"/>
                      <a:pt x="63" y="94"/>
                      <a:pt x="0" y="136"/>
                    </a:cubicBezTo>
                    <a:lnTo>
                      <a:pt x="6178" y="8301"/>
                    </a:lnTo>
                    <a:lnTo>
                      <a:pt x="6252" y="8027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617;p78">
                <a:extLst>
                  <a:ext uri="{FF2B5EF4-FFF2-40B4-BE49-F238E27FC236}">
                    <a16:creationId xmlns:a16="http://schemas.microsoft.com/office/drawing/2014/main" id="{D23AF3F3-B034-D782-652B-94DED4EDCB59}"/>
                  </a:ext>
                </a:extLst>
              </p:cNvPr>
              <p:cNvSpPr/>
              <p:nvPr/>
            </p:nvSpPr>
            <p:spPr>
              <a:xfrm>
                <a:off x="2955686" y="2284391"/>
                <a:ext cx="304407" cy="130469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4067" extrusionOk="0">
                    <a:moveTo>
                      <a:pt x="9414" y="0"/>
                    </a:moveTo>
                    <a:lnTo>
                      <a:pt x="84" y="3793"/>
                    </a:lnTo>
                    <a:lnTo>
                      <a:pt x="0" y="4067"/>
                    </a:lnTo>
                    <a:lnTo>
                      <a:pt x="9488" y="210"/>
                    </a:lnTo>
                    <a:cubicBezTo>
                      <a:pt x="9456" y="137"/>
                      <a:pt x="9435" y="74"/>
                      <a:pt x="94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618;p78">
                <a:extLst>
                  <a:ext uri="{FF2B5EF4-FFF2-40B4-BE49-F238E27FC236}">
                    <a16:creationId xmlns:a16="http://schemas.microsoft.com/office/drawing/2014/main" id="{63A0B9CC-C4B6-FD8D-BC31-9165C91E0E8E}"/>
                  </a:ext>
                </a:extLst>
              </p:cNvPr>
              <p:cNvSpPr/>
              <p:nvPr/>
            </p:nvSpPr>
            <p:spPr>
              <a:xfrm>
                <a:off x="2948949" y="2404048"/>
                <a:ext cx="9464" cy="1148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58" extrusionOk="0">
                    <a:moveTo>
                      <a:pt x="74" y="0"/>
                    </a:moveTo>
                    <a:lnTo>
                      <a:pt x="0" y="274"/>
                    </a:lnTo>
                    <a:lnTo>
                      <a:pt x="32" y="316"/>
                    </a:lnTo>
                    <a:cubicBezTo>
                      <a:pt x="53" y="347"/>
                      <a:pt x="84" y="358"/>
                      <a:pt x="126" y="358"/>
                    </a:cubicBezTo>
                    <a:lnTo>
                      <a:pt x="168" y="358"/>
                    </a:lnTo>
                    <a:lnTo>
                      <a:pt x="210" y="337"/>
                    </a:lnTo>
                    <a:lnTo>
                      <a:pt x="294" y="63"/>
                    </a:lnTo>
                    <a:lnTo>
                      <a:pt x="294" y="63"/>
                    </a:lnTo>
                    <a:lnTo>
                      <a:pt x="158" y="11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619;p78">
                <a:extLst>
                  <a:ext uri="{FF2B5EF4-FFF2-40B4-BE49-F238E27FC236}">
                    <a16:creationId xmlns:a16="http://schemas.microsoft.com/office/drawing/2014/main" id="{86FA2E80-30A0-0EDD-DF4E-D07FF31199F7}"/>
                  </a:ext>
                </a:extLst>
              </p:cNvPr>
              <p:cNvSpPr/>
              <p:nvPr/>
            </p:nvSpPr>
            <p:spPr>
              <a:xfrm>
                <a:off x="2874108" y="1943642"/>
                <a:ext cx="150359" cy="203612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6347" extrusionOk="0">
                    <a:moveTo>
                      <a:pt x="96" y="0"/>
                    </a:moveTo>
                    <a:cubicBezTo>
                      <a:pt x="64" y="84"/>
                      <a:pt x="33" y="157"/>
                      <a:pt x="1" y="241"/>
                    </a:cubicBezTo>
                    <a:lnTo>
                      <a:pt x="4614" y="6346"/>
                    </a:lnTo>
                    <a:lnTo>
                      <a:pt x="4687" y="607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620;p78">
                <a:extLst>
                  <a:ext uri="{FF2B5EF4-FFF2-40B4-BE49-F238E27FC236}">
                    <a16:creationId xmlns:a16="http://schemas.microsoft.com/office/drawing/2014/main" id="{D718B203-782C-41A2-AD88-ED43F6D26DC3}"/>
                  </a:ext>
                </a:extLst>
              </p:cNvPr>
              <p:cNvSpPr/>
              <p:nvPr/>
            </p:nvSpPr>
            <p:spPr>
              <a:xfrm>
                <a:off x="3028827" y="2048446"/>
                <a:ext cx="228891" cy="10047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3132" extrusionOk="0">
                    <a:moveTo>
                      <a:pt x="7134" y="0"/>
                    </a:moveTo>
                    <a:lnTo>
                      <a:pt x="85" y="2858"/>
                    </a:lnTo>
                    <a:lnTo>
                      <a:pt x="1" y="3131"/>
                    </a:lnTo>
                    <a:lnTo>
                      <a:pt x="7092" y="252"/>
                    </a:lnTo>
                    <a:cubicBezTo>
                      <a:pt x="7113" y="168"/>
                      <a:pt x="7124" y="84"/>
                      <a:pt x="7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621;p78">
                <a:extLst>
                  <a:ext uri="{FF2B5EF4-FFF2-40B4-BE49-F238E27FC236}">
                    <a16:creationId xmlns:a16="http://schemas.microsoft.com/office/drawing/2014/main" id="{72F07DEA-1471-43F3-02C8-8060CC960374}"/>
                  </a:ext>
                </a:extLst>
              </p:cNvPr>
              <p:cNvSpPr/>
              <p:nvPr/>
            </p:nvSpPr>
            <p:spPr>
              <a:xfrm>
                <a:off x="3022090" y="2138461"/>
                <a:ext cx="9464" cy="1148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58" extrusionOk="0">
                    <a:moveTo>
                      <a:pt x="74" y="0"/>
                    </a:moveTo>
                    <a:lnTo>
                      <a:pt x="1" y="273"/>
                    </a:lnTo>
                    <a:lnTo>
                      <a:pt x="32" y="315"/>
                    </a:lnTo>
                    <a:cubicBezTo>
                      <a:pt x="53" y="336"/>
                      <a:pt x="85" y="357"/>
                      <a:pt x="127" y="357"/>
                    </a:cubicBezTo>
                    <a:cubicBezTo>
                      <a:pt x="137" y="357"/>
                      <a:pt x="148" y="357"/>
                      <a:pt x="169" y="346"/>
                    </a:cubicBezTo>
                    <a:lnTo>
                      <a:pt x="211" y="325"/>
                    </a:lnTo>
                    <a:lnTo>
                      <a:pt x="295" y="52"/>
                    </a:lnTo>
                    <a:lnTo>
                      <a:pt x="158" y="10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622;p78">
                <a:extLst>
                  <a:ext uri="{FF2B5EF4-FFF2-40B4-BE49-F238E27FC236}">
                    <a16:creationId xmlns:a16="http://schemas.microsoft.com/office/drawing/2014/main" id="{DD57A62D-9A29-B064-096D-F584278736AA}"/>
                  </a:ext>
                </a:extLst>
              </p:cNvPr>
              <p:cNvSpPr/>
              <p:nvPr/>
            </p:nvSpPr>
            <p:spPr>
              <a:xfrm>
                <a:off x="3102321" y="1834411"/>
                <a:ext cx="103843" cy="4889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524" extrusionOk="0">
                    <a:moveTo>
                      <a:pt x="3141" y="1"/>
                    </a:moveTo>
                    <a:lnTo>
                      <a:pt x="73" y="1251"/>
                    </a:lnTo>
                    <a:lnTo>
                      <a:pt x="0" y="1524"/>
                    </a:lnTo>
                    <a:lnTo>
                      <a:pt x="3236" y="200"/>
                    </a:lnTo>
                    <a:cubicBezTo>
                      <a:pt x="3204" y="137"/>
                      <a:pt x="3173" y="74"/>
                      <a:pt x="3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623;p78">
                <a:extLst>
                  <a:ext uri="{FF2B5EF4-FFF2-40B4-BE49-F238E27FC236}">
                    <a16:creationId xmlns:a16="http://schemas.microsoft.com/office/drawing/2014/main" id="{6BC3229B-4DF7-ACC5-0B4F-05404467D8E3}"/>
                  </a:ext>
                </a:extLst>
              </p:cNvPr>
              <p:cNvSpPr/>
              <p:nvPr/>
            </p:nvSpPr>
            <p:spPr>
              <a:xfrm>
                <a:off x="3027480" y="1787896"/>
                <a:ext cx="70159" cy="9338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911" extrusionOk="0">
                    <a:moveTo>
                      <a:pt x="190" y="1"/>
                    </a:moveTo>
                    <a:cubicBezTo>
                      <a:pt x="127" y="32"/>
                      <a:pt x="64" y="74"/>
                      <a:pt x="1" y="116"/>
                    </a:cubicBezTo>
                    <a:lnTo>
                      <a:pt x="2112" y="2911"/>
                    </a:lnTo>
                    <a:lnTo>
                      <a:pt x="2186" y="263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624;p78">
                <a:extLst>
                  <a:ext uri="{FF2B5EF4-FFF2-40B4-BE49-F238E27FC236}">
                    <a16:creationId xmlns:a16="http://schemas.microsoft.com/office/drawing/2014/main" id="{DF88BA70-4CBB-3EB7-C49E-9358E3D5F27B}"/>
                  </a:ext>
                </a:extLst>
              </p:cNvPr>
              <p:cNvSpPr/>
              <p:nvPr/>
            </p:nvSpPr>
            <p:spPr>
              <a:xfrm>
                <a:off x="3095231" y="1872490"/>
                <a:ext cx="9464" cy="1183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69" extrusionOk="0">
                    <a:moveTo>
                      <a:pt x="74" y="1"/>
                    </a:moveTo>
                    <a:lnTo>
                      <a:pt x="0" y="274"/>
                    </a:lnTo>
                    <a:lnTo>
                      <a:pt x="32" y="316"/>
                    </a:lnTo>
                    <a:cubicBezTo>
                      <a:pt x="53" y="348"/>
                      <a:pt x="84" y="369"/>
                      <a:pt x="126" y="369"/>
                    </a:cubicBezTo>
                    <a:cubicBezTo>
                      <a:pt x="137" y="369"/>
                      <a:pt x="147" y="358"/>
                      <a:pt x="168" y="358"/>
                    </a:cubicBezTo>
                    <a:lnTo>
                      <a:pt x="221" y="337"/>
                    </a:lnTo>
                    <a:lnTo>
                      <a:pt x="294" y="64"/>
                    </a:lnTo>
                    <a:lnTo>
                      <a:pt x="158" y="117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625;p78">
                <a:extLst>
                  <a:ext uri="{FF2B5EF4-FFF2-40B4-BE49-F238E27FC236}">
                    <a16:creationId xmlns:a16="http://schemas.microsoft.com/office/drawing/2014/main" id="{E992B440-F481-8CD6-01F9-BBC767B32D2A}"/>
                  </a:ext>
                </a:extLst>
              </p:cNvPr>
              <p:cNvSpPr/>
              <p:nvPr/>
            </p:nvSpPr>
            <p:spPr>
              <a:xfrm>
                <a:off x="2543143" y="1698811"/>
                <a:ext cx="742203" cy="1615324"/>
              </a:xfrm>
              <a:custGeom>
                <a:avLst/>
                <a:gdLst/>
                <a:ahLst/>
                <a:cxnLst/>
                <a:rect l="l" t="t" r="r" b="b"/>
                <a:pathLst>
                  <a:path w="23136" h="50353" extrusionOk="0">
                    <a:moveTo>
                      <a:pt x="18765" y="467"/>
                    </a:moveTo>
                    <a:cubicBezTo>
                      <a:pt x="19217" y="1853"/>
                      <a:pt x="19743" y="2925"/>
                      <a:pt x="20257" y="3965"/>
                    </a:cubicBezTo>
                    <a:cubicBezTo>
                      <a:pt x="20908" y="5279"/>
                      <a:pt x="21518" y="6528"/>
                      <a:pt x="21959" y="8368"/>
                    </a:cubicBezTo>
                    <a:cubicBezTo>
                      <a:pt x="22316" y="10238"/>
                      <a:pt x="22117" y="11025"/>
                      <a:pt x="21886" y="11940"/>
                    </a:cubicBezTo>
                    <a:cubicBezTo>
                      <a:pt x="21697" y="12664"/>
                      <a:pt x="21487" y="13495"/>
                      <a:pt x="21539" y="14987"/>
                    </a:cubicBezTo>
                    <a:cubicBezTo>
                      <a:pt x="21518" y="16615"/>
                      <a:pt x="21844" y="17529"/>
                      <a:pt x="22148" y="18412"/>
                    </a:cubicBezTo>
                    <a:cubicBezTo>
                      <a:pt x="22484" y="19379"/>
                      <a:pt x="22800" y="20282"/>
                      <a:pt x="22674" y="22026"/>
                    </a:cubicBezTo>
                    <a:cubicBezTo>
                      <a:pt x="22463" y="23813"/>
                      <a:pt x="21917" y="24464"/>
                      <a:pt x="21298" y="25231"/>
                    </a:cubicBezTo>
                    <a:cubicBezTo>
                      <a:pt x="20772" y="25872"/>
                      <a:pt x="20173" y="26596"/>
                      <a:pt x="19764" y="28088"/>
                    </a:cubicBezTo>
                    <a:cubicBezTo>
                      <a:pt x="19248" y="29643"/>
                      <a:pt x="19427" y="30631"/>
                      <a:pt x="19596" y="31588"/>
                    </a:cubicBezTo>
                    <a:cubicBezTo>
                      <a:pt x="19774" y="32585"/>
                      <a:pt x="19942" y="33531"/>
                      <a:pt x="19311" y="35128"/>
                    </a:cubicBezTo>
                    <a:cubicBezTo>
                      <a:pt x="18597" y="36746"/>
                      <a:pt x="17714" y="37240"/>
                      <a:pt x="16769" y="37755"/>
                    </a:cubicBezTo>
                    <a:cubicBezTo>
                      <a:pt x="15907" y="38238"/>
                      <a:pt x="15015" y="38732"/>
                      <a:pt x="14153" y="40077"/>
                    </a:cubicBezTo>
                    <a:cubicBezTo>
                      <a:pt x="13176" y="41443"/>
                      <a:pt x="13186" y="42451"/>
                      <a:pt x="13197" y="43428"/>
                    </a:cubicBezTo>
                    <a:cubicBezTo>
                      <a:pt x="13197" y="44437"/>
                      <a:pt x="13207" y="45393"/>
                      <a:pt x="12125" y="46738"/>
                    </a:cubicBezTo>
                    <a:cubicBezTo>
                      <a:pt x="10917" y="48083"/>
                      <a:pt x="9761" y="48314"/>
                      <a:pt x="8532" y="48545"/>
                    </a:cubicBezTo>
                    <a:cubicBezTo>
                      <a:pt x="7471" y="48756"/>
                      <a:pt x="6367" y="48976"/>
                      <a:pt x="5148" y="49911"/>
                    </a:cubicBezTo>
                    <a:cubicBezTo>
                      <a:pt x="4592" y="48482"/>
                      <a:pt x="3751" y="47736"/>
                      <a:pt x="2942" y="47011"/>
                    </a:cubicBezTo>
                    <a:cubicBezTo>
                      <a:pt x="2007" y="46171"/>
                      <a:pt x="1125" y="45382"/>
                      <a:pt x="789" y="43617"/>
                    </a:cubicBezTo>
                    <a:cubicBezTo>
                      <a:pt x="546" y="41905"/>
                      <a:pt x="1041" y="41086"/>
                      <a:pt x="1555" y="40224"/>
                    </a:cubicBezTo>
                    <a:cubicBezTo>
                      <a:pt x="2070" y="39394"/>
                      <a:pt x="2585" y="38532"/>
                      <a:pt x="2449" y="36862"/>
                    </a:cubicBezTo>
                    <a:cubicBezTo>
                      <a:pt x="2396" y="35265"/>
                      <a:pt x="1881" y="34382"/>
                      <a:pt x="1387" y="33521"/>
                    </a:cubicBezTo>
                    <a:cubicBezTo>
                      <a:pt x="852" y="32596"/>
                      <a:pt x="347" y="31714"/>
                      <a:pt x="546" y="29969"/>
                    </a:cubicBezTo>
                    <a:cubicBezTo>
                      <a:pt x="831" y="28267"/>
                      <a:pt x="1461" y="27542"/>
                      <a:pt x="2122" y="26775"/>
                    </a:cubicBezTo>
                    <a:cubicBezTo>
                      <a:pt x="2753" y="26040"/>
                      <a:pt x="3415" y="25283"/>
                      <a:pt x="3772" y="23697"/>
                    </a:cubicBezTo>
                    <a:cubicBezTo>
                      <a:pt x="4182" y="22194"/>
                      <a:pt x="4046" y="21270"/>
                      <a:pt x="3920" y="20450"/>
                    </a:cubicBezTo>
                    <a:cubicBezTo>
                      <a:pt x="3772" y="19473"/>
                      <a:pt x="3635" y="18622"/>
                      <a:pt x="4371" y="16993"/>
                    </a:cubicBezTo>
                    <a:cubicBezTo>
                      <a:pt x="5159" y="15417"/>
                      <a:pt x="5895" y="14808"/>
                      <a:pt x="6672" y="14156"/>
                    </a:cubicBezTo>
                    <a:cubicBezTo>
                      <a:pt x="7387" y="13547"/>
                      <a:pt x="8132" y="12928"/>
                      <a:pt x="8942" y="11530"/>
                    </a:cubicBezTo>
                    <a:cubicBezTo>
                      <a:pt x="9750" y="10269"/>
                      <a:pt x="10003" y="9449"/>
                      <a:pt x="10213" y="8725"/>
                    </a:cubicBezTo>
                    <a:cubicBezTo>
                      <a:pt x="10476" y="7821"/>
                      <a:pt x="10707" y="7044"/>
                      <a:pt x="11968" y="5625"/>
                    </a:cubicBezTo>
                    <a:cubicBezTo>
                      <a:pt x="13292" y="4259"/>
                      <a:pt x="14457" y="3503"/>
                      <a:pt x="15697" y="2704"/>
                    </a:cubicBezTo>
                    <a:cubicBezTo>
                      <a:pt x="16664" y="2074"/>
                      <a:pt x="17662" y="1433"/>
                      <a:pt x="18765" y="467"/>
                    </a:cubicBezTo>
                    <a:close/>
                    <a:moveTo>
                      <a:pt x="18853" y="0"/>
                    </a:moveTo>
                    <a:cubicBezTo>
                      <a:pt x="18810" y="0"/>
                      <a:pt x="18766" y="14"/>
                      <a:pt x="18734" y="46"/>
                    </a:cubicBezTo>
                    <a:cubicBezTo>
                      <a:pt x="17578" y="1086"/>
                      <a:pt x="16528" y="1769"/>
                      <a:pt x="15519" y="2421"/>
                    </a:cubicBezTo>
                    <a:cubicBezTo>
                      <a:pt x="14258" y="3240"/>
                      <a:pt x="13081" y="4007"/>
                      <a:pt x="11726" y="5394"/>
                    </a:cubicBezTo>
                    <a:cubicBezTo>
                      <a:pt x="10413" y="6876"/>
                      <a:pt x="10171" y="7695"/>
                      <a:pt x="9887" y="8630"/>
                    </a:cubicBezTo>
                    <a:cubicBezTo>
                      <a:pt x="9677" y="9365"/>
                      <a:pt x="9446" y="10122"/>
                      <a:pt x="8658" y="11352"/>
                    </a:cubicBezTo>
                    <a:cubicBezTo>
                      <a:pt x="7870" y="12706"/>
                      <a:pt x="7156" y="13316"/>
                      <a:pt x="6451" y="13894"/>
                    </a:cubicBezTo>
                    <a:cubicBezTo>
                      <a:pt x="5685" y="14546"/>
                      <a:pt x="4886" y="15207"/>
                      <a:pt x="4067" y="16846"/>
                    </a:cubicBezTo>
                    <a:cubicBezTo>
                      <a:pt x="3289" y="18580"/>
                      <a:pt x="3436" y="19515"/>
                      <a:pt x="3583" y="20502"/>
                    </a:cubicBezTo>
                    <a:cubicBezTo>
                      <a:pt x="3709" y="21322"/>
                      <a:pt x="3835" y="22173"/>
                      <a:pt x="3446" y="23612"/>
                    </a:cubicBezTo>
                    <a:cubicBezTo>
                      <a:pt x="3100" y="25125"/>
                      <a:pt x="2480" y="25851"/>
                      <a:pt x="1870" y="26554"/>
                    </a:cubicBezTo>
                    <a:cubicBezTo>
                      <a:pt x="1209" y="27322"/>
                      <a:pt x="515" y="28120"/>
                      <a:pt x="221" y="29917"/>
                    </a:cubicBezTo>
                    <a:cubicBezTo>
                      <a:pt x="0" y="31787"/>
                      <a:pt x="536" y="32711"/>
                      <a:pt x="1093" y="33689"/>
                    </a:cubicBezTo>
                    <a:cubicBezTo>
                      <a:pt x="1576" y="34508"/>
                      <a:pt x="2070" y="35359"/>
                      <a:pt x="2122" y="36883"/>
                    </a:cubicBezTo>
                    <a:cubicBezTo>
                      <a:pt x="2249" y="38448"/>
                      <a:pt x="1776" y="39225"/>
                      <a:pt x="1272" y="40056"/>
                    </a:cubicBezTo>
                    <a:cubicBezTo>
                      <a:pt x="747" y="40928"/>
                      <a:pt x="200" y="41831"/>
                      <a:pt x="462" y="43680"/>
                    </a:cubicBezTo>
                    <a:cubicBezTo>
                      <a:pt x="820" y="45561"/>
                      <a:pt x="1744" y="46381"/>
                      <a:pt x="2722" y="47264"/>
                    </a:cubicBezTo>
                    <a:cubicBezTo>
                      <a:pt x="3541" y="47988"/>
                      <a:pt x="4392" y="48756"/>
                      <a:pt x="4917" y="50237"/>
                    </a:cubicBezTo>
                    <a:cubicBezTo>
                      <a:pt x="4938" y="50290"/>
                      <a:pt x="4980" y="50332"/>
                      <a:pt x="5033" y="50342"/>
                    </a:cubicBezTo>
                    <a:cubicBezTo>
                      <a:pt x="5043" y="50353"/>
                      <a:pt x="5064" y="50353"/>
                      <a:pt x="5075" y="50353"/>
                    </a:cubicBezTo>
                    <a:cubicBezTo>
                      <a:pt x="5117" y="50353"/>
                      <a:pt x="5148" y="50342"/>
                      <a:pt x="5180" y="50311"/>
                    </a:cubicBezTo>
                    <a:cubicBezTo>
                      <a:pt x="6399" y="49312"/>
                      <a:pt x="7523" y="49092"/>
                      <a:pt x="8606" y="48882"/>
                    </a:cubicBezTo>
                    <a:cubicBezTo>
                      <a:pt x="9887" y="48629"/>
                      <a:pt x="11095" y="48387"/>
                      <a:pt x="12377" y="46948"/>
                    </a:cubicBezTo>
                    <a:cubicBezTo>
                      <a:pt x="13544" y="45509"/>
                      <a:pt x="13533" y="44448"/>
                      <a:pt x="13533" y="43428"/>
                    </a:cubicBezTo>
                    <a:cubicBezTo>
                      <a:pt x="13523" y="42462"/>
                      <a:pt x="13512" y="41548"/>
                      <a:pt x="14426" y="40266"/>
                    </a:cubicBezTo>
                    <a:cubicBezTo>
                      <a:pt x="15246" y="38984"/>
                      <a:pt x="16107" y="38511"/>
                      <a:pt x="16937" y="38049"/>
                    </a:cubicBezTo>
                    <a:cubicBezTo>
                      <a:pt x="17925" y="37502"/>
                      <a:pt x="18860" y="36977"/>
                      <a:pt x="19627" y="35254"/>
                    </a:cubicBezTo>
                    <a:cubicBezTo>
                      <a:pt x="20289" y="33563"/>
                      <a:pt x="20100" y="32533"/>
                      <a:pt x="19921" y="31524"/>
                    </a:cubicBezTo>
                    <a:cubicBezTo>
                      <a:pt x="19764" y="30610"/>
                      <a:pt x="19596" y="29675"/>
                      <a:pt x="20079" y="28183"/>
                    </a:cubicBezTo>
                    <a:cubicBezTo>
                      <a:pt x="20478" y="26754"/>
                      <a:pt x="21024" y="26092"/>
                      <a:pt x="21550" y="25441"/>
                    </a:cubicBezTo>
                    <a:cubicBezTo>
                      <a:pt x="22190" y="24674"/>
                      <a:pt x="22790" y="23949"/>
                      <a:pt x="23010" y="22057"/>
                    </a:cubicBezTo>
                    <a:cubicBezTo>
                      <a:pt x="23136" y="20229"/>
                      <a:pt x="22800" y="19253"/>
                      <a:pt x="22463" y="18307"/>
                    </a:cubicBezTo>
                    <a:cubicBezTo>
                      <a:pt x="22169" y="17445"/>
                      <a:pt x="21854" y="16552"/>
                      <a:pt x="21875" y="14987"/>
                    </a:cubicBezTo>
                    <a:cubicBezTo>
                      <a:pt x="21823" y="13537"/>
                      <a:pt x="22022" y="12759"/>
                      <a:pt x="22211" y="12024"/>
                    </a:cubicBezTo>
                    <a:cubicBezTo>
                      <a:pt x="22453" y="11067"/>
                      <a:pt x="22664" y="10248"/>
                      <a:pt x="22285" y="8294"/>
                    </a:cubicBezTo>
                    <a:cubicBezTo>
                      <a:pt x="21844" y="6413"/>
                      <a:pt x="21214" y="5153"/>
                      <a:pt x="20551" y="3808"/>
                    </a:cubicBezTo>
                    <a:cubicBezTo>
                      <a:pt x="20016" y="2725"/>
                      <a:pt x="19459" y="1601"/>
                      <a:pt x="19007" y="119"/>
                    </a:cubicBezTo>
                    <a:cubicBezTo>
                      <a:pt x="18986" y="56"/>
                      <a:pt x="18944" y="14"/>
                      <a:pt x="18891" y="4"/>
                    </a:cubicBezTo>
                    <a:cubicBezTo>
                      <a:pt x="18879" y="2"/>
                      <a:pt x="18866" y="0"/>
                      <a:pt x="18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626;p78">
                <a:extLst>
                  <a:ext uri="{FF2B5EF4-FFF2-40B4-BE49-F238E27FC236}">
                    <a16:creationId xmlns:a16="http://schemas.microsoft.com/office/drawing/2014/main" id="{1A1B17E6-FCE6-10CB-BAC8-8D80A29B96E6}"/>
                  </a:ext>
                </a:extLst>
              </p:cNvPr>
              <p:cNvSpPr/>
              <p:nvPr/>
            </p:nvSpPr>
            <p:spPr>
              <a:xfrm>
                <a:off x="2734915" y="2577278"/>
                <a:ext cx="1059410" cy="864748"/>
              </a:xfrm>
              <a:custGeom>
                <a:avLst/>
                <a:gdLst/>
                <a:ahLst/>
                <a:cxnLst/>
                <a:rect l="l" t="t" r="r" b="b"/>
                <a:pathLst>
                  <a:path w="33024" h="26956" extrusionOk="0">
                    <a:moveTo>
                      <a:pt x="28316" y="0"/>
                    </a:moveTo>
                    <a:cubicBezTo>
                      <a:pt x="27636" y="0"/>
                      <a:pt x="26910" y="45"/>
                      <a:pt x="26068" y="190"/>
                    </a:cubicBezTo>
                    <a:cubicBezTo>
                      <a:pt x="23368" y="788"/>
                      <a:pt x="23819" y="1619"/>
                      <a:pt x="21361" y="2575"/>
                    </a:cubicBezTo>
                    <a:cubicBezTo>
                      <a:pt x="18955" y="3646"/>
                      <a:pt x="18293" y="2712"/>
                      <a:pt x="15887" y="3951"/>
                    </a:cubicBezTo>
                    <a:cubicBezTo>
                      <a:pt x="13544" y="5306"/>
                      <a:pt x="14405" y="6347"/>
                      <a:pt x="12367" y="7986"/>
                    </a:cubicBezTo>
                    <a:cubicBezTo>
                      <a:pt x="10402" y="9709"/>
                      <a:pt x="9310" y="8605"/>
                      <a:pt x="7387" y="10508"/>
                    </a:cubicBezTo>
                    <a:cubicBezTo>
                      <a:pt x="5548" y="12504"/>
                      <a:pt x="6861" y="13639"/>
                      <a:pt x="5390" y="15834"/>
                    </a:cubicBezTo>
                    <a:cubicBezTo>
                      <a:pt x="4014" y="18093"/>
                      <a:pt x="2459" y="16959"/>
                      <a:pt x="1178" y="19396"/>
                    </a:cubicBezTo>
                    <a:cubicBezTo>
                      <a:pt x="1" y="21907"/>
                      <a:pt x="1755" y="23021"/>
                      <a:pt x="988" y="25647"/>
                    </a:cubicBezTo>
                    <a:cubicBezTo>
                      <a:pt x="1102" y="25640"/>
                      <a:pt x="1212" y="25637"/>
                      <a:pt x="1318" y="25637"/>
                    </a:cubicBezTo>
                    <a:cubicBezTo>
                      <a:pt x="3444" y="25637"/>
                      <a:pt x="4297" y="26956"/>
                      <a:pt x="6159" y="26956"/>
                    </a:cubicBezTo>
                    <a:cubicBezTo>
                      <a:pt x="6456" y="26956"/>
                      <a:pt x="6778" y="26923"/>
                      <a:pt x="7134" y="26845"/>
                    </a:cubicBezTo>
                    <a:cubicBezTo>
                      <a:pt x="9793" y="26121"/>
                      <a:pt x="9026" y="24366"/>
                      <a:pt x="11537" y="23515"/>
                    </a:cubicBezTo>
                    <a:cubicBezTo>
                      <a:pt x="12206" y="23255"/>
                      <a:pt x="12753" y="23179"/>
                      <a:pt x="13243" y="23179"/>
                    </a:cubicBezTo>
                    <a:cubicBezTo>
                      <a:pt x="13931" y="23179"/>
                      <a:pt x="14507" y="23329"/>
                      <a:pt x="15146" y="23329"/>
                    </a:cubicBezTo>
                    <a:cubicBezTo>
                      <a:pt x="15724" y="23329"/>
                      <a:pt x="16355" y="23206"/>
                      <a:pt x="17169" y="22737"/>
                    </a:cubicBezTo>
                    <a:cubicBezTo>
                      <a:pt x="19438" y="21277"/>
                      <a:pt x="18608" y="19964"/>
                      <a:pt x="20730" y="18430"/>
                    </a:cubicBezTo>
                    <a:cubicBezTo>
                      <a:pt x="22768" y="16801"/>
                      <a:pt x="23588" y="17872"/>
                      <a:pt x="25427" y="15876"/>
                    </a:cubicBezTo>
                    <a:cubicBezTo>
                      <a:pt x="27171" y="13807"/>
                      <a:pt x="26404" y="12955"/>
                      <a:pt x="27970" y="10844"/>
                    </a:cubicBezTo>
                    <a:cubicBezTo>
                      <a:pt x="29451" y="8647"/>
                      <a:pt x="30155" y="9278"/>
                      <a:pt x="31332" y="6767"/>
                    </a:cubicBezTo>
                    <a:cubicBezTo>
                      <a:pt x="32404" y="4204"/>
                      <a:pt x="32140" y="2596"/>
                      <a:pt x="33023" y="22"/>
                    </a:cubicBezTo>
                    <a:lnTo>
                      <a:pt x="33023" y="22"/>
                    </a:lnTo>
                    <a:cubicBezTo>
                      <a:pt x="32440" y="85"/>
                      <a:pt x="31912" y="107"/>
                      <a:pt x="31416" y="107"/>
                    </a:cubicBezTo>
                    <a:cubicBezTo>
                      <a:pt x="30319" y="107"/>
                      <a:pt x="29373" y="0"/>
                      <a:pt x="28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627;p78">
                <a:extLst>
                  <a:ext uri="{FF2B5EF4-FFF2-40B4-BE49-F238E27FC236}">
                    <a16:creationId xmlns:a16="http://schemas.microsoft.com/office/drawing/2014/main" id="{58DD5A19-1421-C091-5D83-A3F555220A65}"/>
                  </a:ext>
                </a:extLst>
              </p:cNvPr>
              <p:cNvSpPr/>
              <p:nvPr/>
            </p:nvSpPr>
            <p:spPr>
              <a:xfrm>
                <a:off x="3344297" y="2802765"/>
                <a:ext cx="167907" cy="136212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4246" extrusionOk="0">
                    <a:moveTo>
                      <a:pt x="5086" y="0"/>
                    </a:moveTo>
                    <a:lnTo>
                      <a:pt x="1" y="4067"/>
                    </a:lnTo>
                    <a:lnTo>
                      <a:pt x="11" y="4214"/>
                    </a:lnTo>
                    <a:lnTo>
                      <a:pt x="148" y="4245"/>
                    </a:lnTo>
                    <a:lnTo>
                      <a:pt x="5233" y="179"/>
                    </a:lnTo>
                    <a:lnTo>
                      <a:pt x="5170" y="169"/>
                    </a:lnTo>
                    <a:cubicBezTo>
                      <a:pt x="5128" y="148"/>
                      <a:pt x="5086" y="105"/>
                      <a:pt x="5086" y="53"/>
                    </a:cubicBezTo>
                    <a:lnTo>
                      <a:pt x="50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628;p78">
                <a:extLst>
                  <a:ext uri="{FF2B5EF4-FFF2-40B4-BE49-F238E27FC236}">
                    <a16:creationId xmlns:a16="http://schemas.microsoft.com/office/drawing/2014/main" id="{B77FF99E-5450-D0E6-84A9-DD983C898ECA}"/>
                  </a:ext>
                </a:extLst>
              </p:cNvPr>
              <p:cNvSpPr/>
              <p:nvPr/>
            </p:nvSpPr>
            <p:spPr>
              <a:xfrm>
                <a:off x="3174083" y="2938943"/>
                <a:ext cx="167907" cy="136180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4245" extrusionOk="0">
                    <a:moveTo>
                      <a:pt x="5086" y="0"/>
                    </a:moveTo>
                    <a:lnTo>
                      <a:pt x="1" y="4067"/>
                    </a:lnTo>
                    <a:lnTo>
                      <a:pt x="12" y="4214"/>
                    </a:lnTo>
                    <a:lnTo>
                      <a:pt x="148" y="4245"/>
                    </a:lnTo>
                    <a:lnTo>
                      <a:pt x="5233" y="179"/>
                    </a:lnTo>
                    <a:lnTo>
                      <a:pt x="5181" y="168"/>
                    </a:lnTo>
                    <a:cubicBezTo>
                      <a:pt x="5128" y="147"/>
                      <a:pt x="5097" y="105"/>
                      <a:pt x="5097" y="53"/>
                    </a:cubicBezTo>
                    <a:lnTo>
                      <a:pt x="50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629;p78">
                <a:extLst>
                  <a:ext uri="{FF2B5EF4-FFF2-40B4-BE49-F238E27FC236}">
                    <a16:creationId xmlns:a16="http://schemas.microsoft.com/office/drawing/2014/main" id="{DD97C08C-B3F7-72A5-C57B-685A7CDB887E}"/>
                  </a:ext>
                </a:extLst>
              </p:cNvPr>
              <p:cNvSpPr/>
              <p:nvPr/>
            </p:nvSpPr>
            <p:spPr>
              <a:xfrm>
                <a:off x="3514510" y="2666587"/>
                <a:ext cx="167554" cy="136212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246" extrusionOk="0">
                    <a:moveTo>
                      <a:pt x="5086" y="1"/>
                    </a:moveTo>
                    <a:lnTo>
                      <a:pt x="0" y="4067"/>
                    </a:lnTo>
                    <a:lnTo>
                      <a:pt x="0" y="4214"/>
                    </a:lnTo>
                    <a:lnTo>
                      <a:pt x="137" y="4245"/>
                    </a:lnTo>
                    <a:lnTo>
                      <a:pt x="5223" y="180"/>
                    </a:lnTo>
                    <a:lnTo>
                      <a:pt x="5170" y="169"/>
                    </a:lnTo>
                    <a:cubicBezTo>
                      <a:pt x="5128" y="148"/>
                      <a:pt x="5086" y="106"/>
                      <a:pt x="5086" y="54"/>
                    </a:cubicBezTo>
                    <a:lnTo>
                      <a:pt x="50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630;p78">
                <a:extLst>
                  <a:ext uri="{FF2B5EF4-FFF2-40B4-BE49-F238E27FC236}">
                    <a16:creationId xmlns:a16="http://schemas.microsoft.com/office/drawing/2014/main" id="{789F5F37-BE74-61B5-9E2F-F7FFD2627850}"/>
                  </a:ext>
                </a:extLst>
              </p:cNvPr>
              <p:cNvSpPr/>
              <p:nvPr/>
            </p:nvSpPr>
            <p:spPr>
              <a:xfrm>
                <a:off x="3003901" y="3075089"/>
                <a:ext cx="167875" cy="136212"/>
              </a:xfrm>
              <a:custGeom>
                <a:avLst/>
                <a:gdLst/>
                <a:ahLst/>
                <a:cxnLst/>
                <a:rect l="l" t="t" r="r" b="b"/>
                <a:pathLst>
                  <a:path w="5233" h="4246" extrusionOk="0">
                    <a:moveTo>
                      <a:pt x="5085" y="1"/>
                    </a:moveTo>
                    <a:lnTo>
                      <a:pt x="0" y="4067"/>
                    </a:lnTo>
                    <a:lnTo>
                      <a:pt x="10" y="4214"/>
                    </a:lnTo>
                    <a:lnTo>
                      <a:pt x="147" y="4246"/>
                    </a:lnTo>
                    <a:lnTo>
                      <a:pt x="5233" y="180"/>
                    </a:lnTo>
                    <a:lnTo>
                      <a:pt x="5180" y="169"/>
                    </a:lnTo>
                    <a:cubicBezTo>
                      <a:pt x="5127" y="148"/>
                      <a:pt x="5096" y="106"/>
                      <a:pt x="5096" y="54"/>
                    </a:cubicBezTo>
                    <a:lnTo>
                      <a:pt x="508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631;p78">
                <a:extLst>
                  <a:ext uri="{FF2B5EF4-FFF2-40B4-BE49-F238E27FC236}">
                    <a16:creationId xmlns:a16="http://schemas.microsoft.com/office/drawing/2014/main" id="{BE90D8E4-659E-6F75-9EFE-34F4C1C0CDC3}"/>
                  </a:ext>
                </a:extLst>
              </p:cNvPr>
              <p:cNvSpPr/>
              <p:nvPr/>
            </p:nvSpPr>
            <p:spPr>
              <a:xfrm>
                <a:off x="2834008" y="3211267"/>
                <a:ext cx="167554" cy="136212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246" extrusionOk="0">
                    <a:moveTo>
                      <a:pt x="5086" y="1"/>
                    </a:moveTo>
                    <a:lnTo>
                      <a:pt x="1" y="4067"/>
                    </a:lnTo>
                    <a:lnTo>
                      <a:pt x="1" y="4214"/>
                    </a:lnTo>
                    <a:lnTo>
                      <a:pt x="137" y="4245"/>
                    </a:lnTo>
                    <a:lnTo>
                      <a:pt x="5222" y="180"/>
                    </a:lnTo>
                    <a:lnTo>
                      <a:pt x="5170" y="159"/>
                    </a:lnTo>
                    <a:cubicBezTo>
                      <a:pt x="5117" y="148"/>
                      <a:pt x="5086" y="106"/>
                      <a:pt x="5086" y="54"/>
                    </a:cubicBezTo>
                    <a:lnTo>
                      <a:pt x="50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632;p78">
                <a:extLst>
                  <a:ext uri="{FF2B5EF4-FFF2-40B4-BE49-F238E27FC236}">
                    <a16:creationId xmlns:a16="http://schemas.microsoft.com/office/drawing/2014/main" id="{F82418EA-39D7-4F43-C255-98B465A6A558}"/>
                  </a:ext>
                </a:extLst>
              </p:cNvPr>
              <p:cNvSpPr/>
              <p:nvPr/>
            </p:nvSpPr>
            <p:spPr>
              <a:xfrm>
                <a:off x="3684724" y="2583341"/>
                <a:ext cx="107885" cy="83280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2596" extrusionOk="0">
                    <a:moveTo>
                      <a:pt x="3363" y="1"/>
                    </a:moveTo>
                    <a:lnTo>
                      <a:pt x="3363" y="1"/>
                    </a:lnTo>
                    <a:cubicBezTo>
                      <a:pt x="3226" y="22"/>
                      <a:pt x="3100" y="32"/>
                      <a:pt x="2985" y="43"/>
                    </a:cubicBezTo>
                    <a:lnTo>
                      <a:pt x="1" y="2417"/>
                    </a:lnTo>
                    <a:lnTo>
                      <a:pt x="1" y="2565"/>
                    </a:lnTo>
                    <a:lnTo>
                      <a:pt x="137" y="2596"/>
                    </a:lnTo>
                    <a:lnTo>
                      <a:pt x="3352" y="32"/>
                    </a:lnTo>
                    <a:cubicBezTo>
                      <a:pt x="3352" y="22"/>
                      <a:pt x="3363" y="11"/>
                      <a:pt x="33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633;p78">
                <a:extLst>
                  <a:ext uri="{FF2B5EF4-FFF2-40B4-BE49-F238E27FC236}">
                    <a16:creationId xmlns:a16="http://schemas.microsoft.com/office/drawing/2014/main" id="{58839167-766B-7F9D-7984-9648B22E6095}"/>
                  </a:ext>
                </a:extLst>
              </p:cNvPr>
              <p:cNvSpPr/>
              <p:nvPr/>
            </p:nvSpPr>
            <p:spPr>
              <a:xfrm>
                <a:off x="2831313" y="3347444"/>
                <a:ext cx="200917" cy="53959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82" extrusionOk="0">
                    <a:moveTo>
                      <a:pt x="221" y="0"/>
                    </a:moveTo>
                    <a:lnTo>
                      <a:pt x="1" y="179"/>
                    </a:lnTo>
                    <a:lnTo>
                      <a:pt x="6116" y="1681"/>
                    </a:lnTo>
                    <a:cubicBezTo>
                      <a:pt x="6168" y="1618"/>
                      <a:pt x="6210" y="1555"/>
                      <a:pt x="6263" y="1482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634;p78">
                <a:extLst>
                  <a:ext uri="{FF2B5EF4-FFF2-40B4-BE49-F238E27FC236}">
                    <a16:creationId xmlns:a16="http://schemas.microsoft.com/office/drawing/2014/main" id="{21855441-BE40-2602-C72B-EFD5BB82E64D}"/>
                  </a:ext>
                </a:extLst>
              </p:cNvPr>
              <p:cNvSpPr/>
              <p:nvPr/>
            </p:nvSpPr>
            <p:spPr>
              <a:xfrm>
                <a:off x="3001527" y="3211267"/>
                <a:ext cx="313486" cy="81291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2534" extrusionOk="0">
                    <a:moveTo>
                      <a:pt x="221" y="1"/>
                    </a:moveTo>
                    <a:lnTo>
                      <a:pt x="0" y="180"/>
                    </a:lnTo>
                    <a:lnTo>
                      <a:pt x="9582" y="2533"/>
                    </a:lnTo>
                    <a:cubicBezTo>
                      <a:pt x="9656" y="2470"/>
                      <a:pt x="9719" y="2417"/>
                      <a:pt x="9771" y="2354"/>
                    </a:cubicBezTo>
                    <a:lnTo>
                      <a:pt x="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635;p78">
                <a:extLst>
                  <a:ext uri="{FF2B5EF4-FFF2-40B4-BE49-F238E27FC236}">
                    <a16:creationId xmlns:a16="http://schemas.microsoft.com/office/drawing/2014/main" id="{90E74D75-89F4-D41F-977F-2B5ED96ECE16}"/>
                  </a:ext>
                </a:extLst>
              </p:cNvPr>
              <p:cNvSpPr/>
              <p:nvPr/>
            </p:nvSpPr>
            <p:spPr>
              <a:xfrm>
                <a:off x="2990749" y="2897143"/>
                <a:ext cx="13185" cy="31415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793" extrusionOk="0">
                    <a:moveTo>
                      <a:pt x="221" y="0"/>
                    </a:moveTo>
                    <a:lnTo>
                      <a:pt x="0" y="158"/>
                    </a:lnTo>
                    <a:lnTo>
                      <a:pt x="200" y="9793"/>
                    </a:lnTo>
                    <a:lnTo>
                      <a:pt x="410" y="9614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636;p78">
                <a:extLst>
                  <a:ext uri="{FF2B5EF4-FFF2-40B4-BE49-F238E27FC236}">
                    <a16:creationId xmlns:a16="http://schemas.microsoft.com/office/drawing/2014/main" id="{4BD98B03-C153-3FDC-FA1D-F49356BFE094}"/>
                  </a:ext>
                </a:extLst>
              </p:cNvPr>
              <p:cNvSpPr/>
              <p:nvPr/>
            </p:nvSpPr>
            <p:spPr>
              <a:xfrm>
                <a:off x="2997164" y="3205556"/>
                <a:ext cx="11485" cy="114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210" y="0"/>
                    </a:moveTo>
                    <a:lnTo>
                      <a:pt x="0" y="179"/>
                    </a:lnTo>
                    <a:lnTo>
                      <a:pt x="0" y="232"/>
                    </a:lnTo>
                    <a:cubicBezTo>
                      <a:pt x="0" y="284"/>
                      <a:pt x="31" y="326"/>
                      <a:pt x="84" y="337"/>
                    </a:cubicBezTo>
                    <a:lnTo>
                      <a:pt x="136" y="358"/>
                    </a:lnTo>
                    <a:lnTo>
                      <a:pt x="357" y="179"/>
                    </a:lnTo>
                    <a:lnTo>
                      <a:pt x="220" y="147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637;p78">
                <a:extLst>
                  <a:ext uri="{FF2B5EF4-FFF2-40B4-BE49-F238E27FC236}">
                    <a16:creationId xmlns:a16="http://schemas.microsoft.com/office/drawing/2014/main" id="{C2A3A33B-1C01-108A-750A-4437CC739E32}"/>
                  </a:ext>
                </a:extLst>
              </p:cNvPr>
              <p:cNvSpPr/>
              <p:nvPr/>
            </p:nvSpPr>
            <p:spPr>
              <a:xfrm>
                <a:off x="3171741" y="3075089"/>
                <a:ext cx="283170" cy="72533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2261" extrusionOk="0">
                    <a:moveTo>
                      <a:pt x="221" y="1"/>
                    </a:moveTo>
                    <a:lnTo>
                      <a:pt x="1" y="180"/>
                    </a:lnTo>
                    <a:lnTo>
                      <a:pt x="8437" y="2260"/>
                    </a:lnTo>
                    <a:cubicBezTo>
                      <a:pt x="8574" y="2207"/>
                      <a:pt x="8700" y="2155"/>
                      <a:pt x="8826" y="2123"/>
                    </a:cubicBezTo>
                    <a:lnTo>
                      <a:pt x="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638;p78">
                <a:extLst>
                  <a:ext uri="{FF2B5EF4-FFF2-40B4-BE49-F238E27FC236}">
                    <a16:creationId xmlns:a16="http://schemas.microsoft.com/office/drawing/2014/main" id="{7ED541A0-EC30-807A-6668-B8546400B267}"/>
                  </a:ext>
                </a:extLst>
              </p:cNvPr>
              <p:cNvSpPr/>
              <p:nvPr/>
            </p:nvSpPr>
            <p:spPr>
              <a:xfrm>
                <a:off x="3161636" y="2796381"/>
                <a:ext cx="12479" cy="27874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689" extrusionOk="0">
                    <a:moveTo>
                      <a:pt x="221" y="0"/>
                    </a:moveTo>
                    <a:cubicBezTo>
                      <a:pt x="158" y="94"/>
                      <a:pt x="84" y="210"/>
                      <a:pt x="0" y="315"/>
                    </a:cubicBezTo>
                    <a:lnTo>
                      <a:pt x="168" y="8689"/>
                    </a:lnTo>
                    <a:lnTo>
                      <a:pt x="389" y="851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639;p78">
                <a:extLst>
                  <a:ext uri="{FF2B5EF4-FFF2-40B4-BE49-F238E27FC236}">
                    <a16:creationId xmlns:a16="http://schemas.microsoft.com/office/drawing/2014/main" id="{0F9FA2A0-386F-6FD0-4DB9-DED579E09D28}"/>
                  </a:ext>
                </a:extLst>
              </p:cNvPr>
              <p:cNvSpPr/>
              <p:nvPr/>
            </p:nvSpPr>
            <p:spPr>
              <a:xfrm>
                <a:off x="3167025" y="3069379"/>
                <a:ext cx="11805" cy="1148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58" extrusionOk="0">
                    <a:moveTo>
                      <a:pt x="221" y="1"/>
                    </a:moveTo>
                    <a:lnTo>
                      <a:pt x="0" y="179"/>
                    </a:lnTo>
                    <a:lnTo>
                      <a:pt x="11" y="232"/>
                    </a:lnTo>
                    <a:cubicBezTo>
                      <a:pt x="11" y="284"/>
                      <a:pt x="42" y="326"/>
                      <a:pt x="95" y="347"/>
                    </a:cubicBezTo>
                    <a:lnTo>
                      <a:pt x="148" y="358"/>
                    </a:lnTo>
                    <a:lnTo>
                      <a:pt x="368" y="179"/>
                    </a:lnTo>
                    <a:lnTo>
                      <a:pt x="232" y="148"/>
                    </a:lnTo>
                    <a:lnTo>
                      <a:pt x="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640;p78">
                <a:extLst>
                  <a:ext uri="{FF2B5EF4-FFF2-40B4-BE49-F238E27FC236}">
                    <a16:creationId xmlns:a16="http://schemas.microsoft.com/office/drawing/2014/main" id="{E2A7D53D-2EC3-5466-2130-CE255310B75F}"/>
                  </a:ext>
                </a:extLst>
              </p:cNvPr>
              <p:cNvSpPr/>
              <p:nvPr/>
            </p:nvSpPr>
            <p:spPr>
              <a:xfrm>
                <a:off x="3332171" y="2684809"/>
                <a:ext cx="12158" cy="2541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923" extrusionOk="0">
                    <a:moveTo>
                      <a:pt x="221" y="0"/>
                    </a:moveTo>
                    <a:cubicBezTo>
                      <a:pt x="148" y="0"/>
                      <a:pt x="74" y="11"/>
                      <a:pt x="1" y="11"/>
                    </a:cubicBezTo>
                    <a:lnTo>
                      <a:pt x="158" y="7922"/>
                    </a:lnTo>
                    <a:lnTo>
                      <a:pt x="379" y="7744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641;p78">
                <a:extLst>
                  <a:ext uri="{FF2B5EF4-FFF2-40B4-BE49-F238E27FC236}">
                    <a16:creationId xmlns:a16="http://schemas.microsoft.com/office/drawing/2014/main" id="{800BB342-65E9-84F5-7571-AA6832B1D3E4}"/>
                  </a:ext>
                </a:extLst>
              </p:cNvPr>
              <p:cNvSpPr/>
              <p:nvPr/>
            </p:nvSpPr>
            <p:spPr>
              <a:xfrm>
                <a:off x="3341955" y="2938943"/>
                <a:ext cx="253496" cy="6743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2102" extrusionOk="0">
                    <a:moveTo>
                      <a:pt x="221" y="0"/>
                    </a:moveTo>
                    <a:lnTo>
                      <a:pt x="0" y="179"/>
                    </a:lnTo>
                    <a:lnTo>
                      <a:pt x="7838" y="2101"/>
                    </a:lnTo>
                    <a:cubicBezTo>
                      <a:pt x="7859" y="2038"/>
                      <a:pt x="7880" y="1965"/>
                      <a:pt x="7901" y="1891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642;p78">
                <a:extLst>
                  <a:ext uri="{FF2B5EF4-FFF2-40B4-BE49-F238E27FC236}">
                    <a16:creationId xmlns:a16="http://schemas.microsoft.com/office/drawing/2014/main" id="{2C05101C-D49C-12A7-2414-21F0F8E19471}"/>
                  </a:ext>
                </a:extLst>
              </p:cNvPr>
              <p:cNvSpPr/>
              <p:nvPr/>
            </p:nvSpPr>
            <p:spPr>
              <a:xfrm>
                <a:off x="3337207" y="2933201"/>
                <a:ext cx="11870" cy="1151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9" extrusionOk="0">
                    <a:moveTo>
                      <a:pt x="222" y="1"/>
                    </a:moveTo>
                    <a:lnTo>
                      <a:pt x="1" y="179"/>
                    </a:lnTo>
                    <a:lnTo>
                      <a:pt x="12" y="232"/>
                    </a:lnTo>
                    <a:cubicBezTo>
                      <a:pt x="12" y="284"/>
                      <a:pt x="43" y="326"/>
                      <a:pt x="96" y="347"/>
                    </a:cubicBezTo>
                    <a:lnTo>
                      <a:pt x="148" y="358"/>
                    </a:lnTo>
                    <a:lnTo>
                      <a:pt x="369" y="179"/>
                    </a:lnTo>
                    <a:lnTo>
                      <a:pt x="232" y="148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643;p78">
                <a:extLst>
                  <a:ext uri="{FF2B5EF4-FFF2-40B4-BE49-F238E27FC236}">
                    <a16:creationId xmlns:a16="http://schemas.microsoft.com/office/drawing/2014/main" id="{7587122B-FAF5-A53E-D870-B3AED4D7A705}"/>
                  </a:ext>
                </a:extLst>
              </p:cNvPr>
              <p:cNvSpPr/>
              <p:nvPr/>
            </p:nvSpPr>
            <p:spPr>
              <a:xfrm>
                <a:off x="3512169" y="2802765"/>
                <a:ext cx="195848" cy="52611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640" extrusionOk="0">
                    <a:moveTo>
                      <a:pt x="210" y="0"/>
                    </a:moveTo>
                    <a:lnTo>
                      <a:pt x="0" y="179"/>
                    </a:lnTo>
                    <a:lnTo>
                      <a:pt x="5936" y="1639"/>
                    </a:lnTo>
                    <a:cubicBezTo>
                      <a:pt x="5989" y="1576"/>
                      <a:pt x="6052" y="1513"/>
                      <a:pt x="6104" y="1450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644;p78">
                <a:extLst>
                  <a:ext uri="{FF2B5EF4-FFF2-40B4-BE49-F238E27FC236}">
                    <a16:creationId xmlns:a16="http://schemas.microsoft.com/office/drawing/2014/main" id="{FE7062B6-E32A-B141-5BE3-4C4191CE4C95}"/>
                  </a:ext>
                </a:extLst>
              </p:cNvPr>
              <p:cNvSpPr/>
              <p:nvPr/>
            </p:nvSpPr>
            <p:spPr>
              <a:xfrm>
                <a:off x="3503732" y="2609646"/>
                <a:ext cx="10811" cy="19315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6021" extrusionOk="0">
                    <a:moveTo>
                      <a:pt x="221" y="0"/>
                    </a:moveTo>
                    <a:cubicBezTo>
                      <a:pt x="147" y="42"/>
                      <a:pt x="74" y="85"/>
                      <a:pt x="0" y="137"/>
                    </a:cubicBezTo>
                    <a:lnTo>
                      <a:pt x="116" y="6020"/>
                    </a:lnTo>
                    <a:lnTo>
                      <a:pt x="336" y="584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645;p78">
                <a:extLst>
                  <a:ext uri="{FF2B5EF4-FFF2-40B4-BE49-F238E27FC236}">
                    <a16:creationId xmlns:a16="http://schemas.microsoft.com/office/drawing/2014/main" id="{F82D49C4-8D8C-D0FE-C431-2DFD4016C8AF}"/>
                  </a:ext>
                </a:extLst>
              </p:cNvPr>
              <p:cNvSpPr/>
              <p:nvPr/>
            </p:nvSpPr>
            <p:spPr>
              <a:xfrm>
                <a:off x="3507453" y="2797055"/>
                <a:ext cx="11485" cy="114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220" y="0"/>
                    </a:moveTo>
                    <a:lnTo>
                      <a:pt x="0" y="178"/>
                    </a:lnTo>
                    <a:lnTo>
                      <a:pt x="0" y="231"/>
                    </a:lnTo>
                    <a:cubicBezTo>
                      <a:pt x="0" y="283"/>
                      <a:pt x="42" y="326"/>
                      <a:pt x="84" y="347"/>
                    </a:cubicBezTo>
                    <a:lnTo>
                      <a:pt x="147" y="357"/>
                    </a:lnTo>
                    <a:lnTo>
                      <a:pt x="357" y="178"/>
                    </a:lnTo>
                    <a:lnTo>
                      <a:pt x="220" y="14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646;p78">
                <a:extLst>
                  <a:ext uri="{FF2B5EF4-FFF2-40B4-BE49-F238E27FC236}">
                    <a16:creationId xmlns:a16="http://schemas.microsoft.com/office/drawing/2014/main" id="{A7C39D50-10D0-FAB8-EF5A-B1AEF7F58664}"/>
                  </a:ext>
                </a:extLst>
              </p:cNvPr>
              <p:cNvSpPr/>
              <p:nvPr/>
            </p:nvSpPr>
            <p:spPr>
              <a:xfrm>
                <a:off x="3675967" y="2583694"/>
                <a:ext cx="8790" cy="8292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85" extrusionOk="0">
                    <a:moveTo>
                      <a:pt x="1" y="0"/>
                    </a:moveTo>
                    <a:lnTo>
                      <a:pt x="53" y="2585"/>
                    </a:lnTo>
                    <a:lnTo>
                      <a:pt x="274" y="2406"/>
                    </a:lnTo>
                    <a:lnTo>
                      <a:pt x="221" y="11"/>
                    </a:lnTo>
                    <a:cubicBezTo>
                      <a:pt x="148" y="11"/>
                      <a:pt x="74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647;p78">
                <a:extLst>
                  <a:ext uri="{FF2B5EF4-FFF2-40B4-BE49-F238E27FC236}">
                    <a16:creationId xmlns:a16="http://schemas.microsoft.com/office/drawing/2014/main" id="{6E573C20-8AD7-2429-DAAE-3E76EFA5F42A}"/>
                  </a:ext>
                </a:extLst>
              </p:cNvPr>
              <p:cNvSpPr/>
              <p:nvPr/>
            </p:nvSpPr>
            <p:spPr>
              <a:xfrm>
                <a:off x="3682030" y="2666587"/>
                <a:ext cx="86648" cy="26691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832" extrusionOk="0">
                    <a:moveTo>
                      <a:pt x="221" y="1"/>
                    </a:moveTo>
                    <a:lnTo>
                      <a:pt x="1" y="180"/>
                    </a:lnTo>
                    <a:lnTo>
                      <a:pt x="2658" y="831"/>
                    </a:lnTo>
                    <a:cubicBezTo>
                      <a:pt x="2669" y="757"/>
                      <a:pt x="2690" y="684"/>
                      <a:pt x="2701" y="610"/>
                    </a:cubicBezTo>
                    <a:lnTo>
                      <a:pt x="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648;p78">
                <a:extLst>
                  <a:ext uri="{FF2B5EF4-FFF2-40B4-BE49-F238E27FC236}">
                    <a16:creationId xmlns:a16="http://schemas.microsoft.com/office/drawing/2014/main" id="{21A082FE-E3A2-58B0-4EBA-A44055135E8A}"/>
                  </a:ext>
                </a:extLst>
              </p:cNvPr>
              <p:cNvSpPr/>
              <p:nvPr/>
            </p:nvSpPr>
            <p:spPr>
              <a:xfrm>
                <a:off x="3677635" y="2660877"/>
                <a:ext cx="11485" cy="114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222" y="0"/>
                    </a:moveTo>
                    <a:lnTo>
                      <a:pt x="1" y="179"/>
                    </a:lnTo>
                    <a:lnTo>
                      <a:pt x="1" y="232"/>
                    </a:lnTo>
                    <a:cubicBezTo>
                      <a:pt x="1" y="284"/>
                      <a:pt x="43" y="326"/>
                      <a:pt x="85" y="347"/>
                    </a:cubicBezTo>
                    <a:lnTo>
                      <a:pt x="138" y="358"/>
                    </a:lnTo>
                    <a:lnTo>
                      <a:pt x="358" y="179"/>
                    </a:lnTo>
                    <a:lnTo>
                      <a:pt x="222" y="148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649;p78">
                <a:extLst>
                  <a:ext uri="{FF2B5EF4-FFF2-40B4-BE49-F238E27FC236}">
                    <a16:creationId xmlns:a16="http://schemas.microsoft.com/office/drawing/2014/main" id="{6DB7E3AD-0F57-1597-76E3-61BE841BC9F5}"/>
                  </a:ext>
                </a:extLst>
              </p:cNvPr>
              <p:cNvSpPr/>
              <p:nvPr/>
            </p:nvSpPr>
            <p:spPr>
              <a:xfrm>
                <a:off x="2747073" y="2571921"/>
                <a:ext cx="1052994" cy="875335"/>
              </a:xfrm>
              <a:custGeom>
                <a:avLst/>
                <a:gdLst/>
                <a:ahLst/>
                <a:cxnLst/>
                <a:rect l="l" t="t" r="r" b="b"/>
                <a:pathLst>
                  <a:path w="32824" h="27286" extrusionOk="0">
                    <a:moveTo>
                      <a:pt x="27959" y="336"/>
                    </a:moveTo>
                    <a:cubicBezTo>
                      <a:pt x="28466" y="336"/>
                      <a:pt x="28951" y="361"/>
                      <a:pt x="29450" y="388"/>
                    </a:cubicBezTo>
                    <a:cubicBezTo>
                      <a:pt x="29963" y="412"/>
                      <a:pt x="30483" y="439"/>
                      <a:pt x="31042" y="439"/>
                    </a:cubicBezTo>
                    <a:cubicBezTo>
                      <a:pt x="31468" y="439"/>
                      <a:pt x="31916" y="423"/>
                      <a:pt x="32403" y="378"/>
                    </a:cubicBezTo>
                    <a:lnTo>
                      <a:pt x="32403" y="378"/>
                    </a:lnTo>
                    <a:cubicBezTo>
                      <a:pt x="32056" y="1460"/>
                      <a:pt x="31898" y="2374"/>
                      <a:pt x="31751" y="3267"/>
                    </a:cubicBezTo>
                    <a:cubicBezTo>
                      <a:pt x="31551" y="4413"/>
                      <a:pt x="31373" y="5494"/>
                      <a:pt x="30806" y="6871"/>
                    </a:cubicBezTo>
                    <a:cubicBezTo>
                      <a:pt x="30164" y="8226"/>
                      <a:pt x="29671" y="8636"/>
                      <a:pt x="29104" y="9109"/>
                    </a:cubicBezTo>
                    <a:cubicBezTo>
                      <a:pt x="28641" y="9487"/>
                      <a:pt x="28126" y="9928"/>
                      <a:pt x="27465" y="10906"/>
                    </a:cubicBezTo>
                    <a:cubicBezTo>
                      <a:pt x="26687" y="11945"/>
                      <a:pt x="26466" y="12681"/>
                      <a:pt x="26256" y="13395"/>
                    </a:cubicBezTo>
                    <a:cubicBezTo>
                      <a:pt x="26025" y="14163"/>
                      <a:pt x="25815" y="14887"/>
                      <a:pt x="24922" y="15938"/>
                    </a:cubicBezTo>
                    <a:cubicBezTo>
                      <a:pt x="23965" y="16968"/>
                      <a:pt x="23325" y="17136"/>
                      <a:pt x="22569" y="17336"/>
                    </a:cubicBezTo>
                    <a:cubicBezTo>
                      <a:pt x="21938" y="17504"/>
                      <a:pt x="21213" y="17693"/>
                      <a:pt x="20246" y="18460"/>
                    </a:cubicBezTo>
                    <a:cubicBezTo>
                      <a:pt x="19195" y="19227"/>
                      <a:pt x="18849" y="19942"/>
                      <a:pt x="18513" y="20635"/>
                    </a:cubicBezTo>
                    <a:cubicBezTo>
                      <a:pt x="18166" y="21349"/>
                      <a:pt x="17830" y="22032"/>
                      <a:pt x="16706" y="22757"/>
                    </a:cubicBezTo>
                    <a:cubicBezTo>
                      <a:pt x="15916" y="23211"/>
                      <a:pt x="15306" y="23327"/>
                      <a:pt x="14743" y="23327"/>
                    </a:cubicBezTo>
                    <a:cubicBezTo>
                      <a:pt x="14445" y="23327"/>
                      <a:pt x="14160" y="23294"/>
                      <a:pt x="13869" y="23262"/>
                    </a:cubicBezTo>
                    <a:cubicBezTo>
                      <a:pt x="13540" y="23221"/>
                      <a:pt x="13205" y="23179"/>
                      <a:pt x="12839" y="23179"/>
                    </a:cubicBezTo>
                    <a:cubicBezTo>
                      <a:pt x="12340" y="23179"/>
                      <a:pt x="11784" y="23257"/>
                      <a:pt x="11105" y="23524"/>
                    </a:cubicBezTo>
                    <a:cubicBezTo>
                      <a:pt x="9834" y="23955"/>
                      <a:pt x="9372" y="24607"/>
                      <a:pt x="8920" y="25237"/>
                    </a:cubicBezTo>
                    <a:cubicBezTo>
                      <a:pt x="8458" y="25888"/>
                      <a:pt x="8027" y="26487"/>
                      <a:pt x="6713" y="26844"/>
                    </a:cubicBezTo>
                    <a:cubicBezTo>
                      <a:pt x="6370" y="26920"/>
                      <a:pt x="6060" y="26953"/>
                      <a:pt x="5775" y="26953"/>
                    </a:cubicBezTo>
                    <a:cubicBezTo>
                      <a:pt x="4915" y="26953"/>
                      <a:pt x="4274" y="26655"/>
                      <a:pt x="3603" y="26340"/>
                    </a:cubicBezTo>
                    <a:cubicBezTo>
                      <a:pt x="2858" y="25993"/>
                      <a:pt x="2080" y="25636"/>
                      <a:pt x="956" y="25636"/>
                    </a:cubicBezTo>
                    <a:lnTo>
                      <a:pt x="841" y="25636"/>
                    </a:lnTo>
                    <a:cubicBezTo>
                      <a:pt x="1124" y="24480"/>
                      <a:pt x="935" y="23619"/>
                      <a:pt x="757" y="22788"/>
                    </a:cubicBezTo>
                    <a:cubicBezTo>
                      <a:pt x="546" y="21822"/>
                      <a:pt x="346" y="20918"/>
                      <a:pt x="946" y="19647"/>
                    </a:cubicBezTo>
                    <a:cubicBezTo>
                      <a:pt x="1586" y="18439"/>
                      <a:pt x="2270" y="18155"/>
                      <a:pt x="2994" y="17840"/>
                    </a:cubicBezTo>
                    <a:cubicBezTo>
                      <a:pt x="3719" y="17546"/>
                      <a:pt x="4455" y="17231"/>
                      <a:pt x="5148" y="16096"/>
                    </a:cubicBezTo>
                    <a:cubicBezTo>
                      <a:pt x="5863" y="15034"/>
                      <a:pt x="5947" y="14226"/>
                      <a:pt x="6020" y="13437"/>
                    </a:cubicBezTo>
                    <a:cubicBezTo>
                      <a:pt x="6104" y="12608"/>
                      <a:pt x="6188" y="11809"/>
                      <a:pt x="7124" y="10801"/>
                    </a:cubicBezTo>
                    <a:cubicBezTo>
                      <a:pt x="8090" y="9844"/>
                      <a:pt x="8826" y="9676"/>
                      <a:pt x="9603" y="9498"/>
                    </a:cubicBezTo>
                    <a:cubicBezTo>
                      <a:pt x="10349" y="9319"/>
                      <a:pt x="11116" y="9141"/>
                      <a:pt x="12093" y="8279"/>
                    </a:cubicBezTo>
                    <a:cubicBezTo>
                      <a:pt x="13060" y="7502"/>
                      <a:pt x="13407" y="6839"/>
                      <a:pt x="13701" y="6262"/>
                    </a:cubicBezTo>
                    <a:cubicBezTo>
                      <a:pt x="14058" y="5568"/>
                      <a:pt x="14373" y="4969"/>
                      <a:pt x="15581" y="4265"/>
                    </a:cubicBezTo>
                    <a:cubicBezTo>
                      <a:pt x="16811" y="3635"/>
                      <a:pt x="17567" y="3582"/>
                      <a:pt x="18355" y="3530"/>
                    </a:cubicBezTo>
                    <a:cubicBezTo>
                      <a:pt x="19101" y="3477"/>
                      <a:pt x="19879" y="3425"/>
                      <a:pt x="21045" y="2900"/>
                    </a:cubicBezTo>
                    <a:cubicBezTo>
                      <a:pt x="22158" y="2468"/>
                      <a:pt x="22695" y="2048"/>
                      <a:pt x="23167" y="1691"/>
                    </a:cubicBezTo>
                    <a:cubicBezTo>
                      <a:pt x="23755" y="1239"/>
                      <a:pt x="24260" y="850"/>
                      <a:pt x="25721" y="525"/>
                    </a:cubicBezTo>
                    <a:cubicBezTo>
                      <a:pt x="26562" y="381"/>
                      <a:pt x="27280" y="336"/>
                      <a:pt x="27959" y="336"/>
                    </a:cubicBezTo>
                    <a:close/>
                    <a:moveTo>
                      <a:pt x="27975" y="1"/>
                    </a:moveTo>
                    <a:cubicBezTo>
                      <a:pt x="27275" y="1"/>
                      <a:pt x="26533" y="47"/>
                      <a:pt x="25657" y="199"/>
                    </a:cubicBezTo>
                    <a:cubicBezTo>
                      <a:pt x="24113" y="535"/>
                      <a:pt x="23556" y="966"/>
                      <a:pt x="22968" y="1418"/>
                    </a:cubicBezTo>
                    <a:cubicBezTo>
                      <a:pt x="22484" y="1786"/>
                      <a:pt x="21990" y="2174"/>
                      <a:pt x="20919" y="2594"/>
                    </a:cubicBezTo>
                    <a:cubicBezTo>
                      <a:pt x="19795" y="3089"/>
                      <a:pt x="19048" y="3141"/>
                      <a:pt x="18334" y="3194"/>
                    </a:cubicBezTo>
                    <a:cubicBezTo>
                      <a:pt x="17535" y="3246"/>
                      <a:pt x="16716" y="3309"/>
                      <a:pt x="15424" y="3971"/>
                    </a:cubicBezTo>
                    <a:cubicBezTo>
                      <a:pt x="14121" y="4728"/>
                      <a:pt x="13774" y="5400"/>
                      <a:pt x="13407" y="6104"/>
                    </a:cubicBezTo>
                    <a:cubicBezTo>
                      <a:pt x="13112" y="6682"/>
                      <a:pt x="12797" y="7291"/>
                      <a:pt x="11883" y="8027"/>
                    </a:cubicBezTo>
                    <a:cubicBezTo>
                      <a:pt x="10958" y="8825"/>
                      <a:pt x="10265" y="8993"/>
                      <a:pt x="9519" y="9172"/>
                    </a:cubicBezTo>
                    <a:cubicBezTo>
                      <a:pt x="8731" y="9351"/>
                      <a:pt x="7922" y="9540"/>
                      <a:pt x="6882" y="10569"/>
                    </a:cubicBezTo>
                    <a:cubicBezTo>
                      <a:pt x="5863" y="11672"/>
                      <a:pt x="5779" y="12513"/>
                      <a:pt x="5684" y="13406"/>
                    </a:cubicBezTo>
                    <a:cubicBezTo>
                      <a:pt x="5611" y="14152"/>
                      <a:pt x="5537" y="14919"/>
                      <a:pt x="4864" y="15907"/>
                    </a:cubicBezTo>
                    <a:cubicBezTo>
                      <a:pt x="4224" y="16968"/>
                      <a:pt x="3561" y="17241"/>
                      <a:pt x="2868" y="17535"/>
                    </a:cubicBezTo>
                    <a:cubicBezTo>
                      <a:pt x="2122" y="17850"/>
                      <a:pt x="1345" y="18176"/>
                      <a:pt x="652" y="19489"/>
                    </a:cubicBezTo>
                    <a:cubicBezTo>
                      <a:pt x="0" y="20876"/>
                      <a:pt x="220" y="21885"/>
                      <a:pt x="430" y="22862"/>
                    </a:cubicBezTo>
                    <a:cubicBezTo>
                      <a:pt x="609" y="23703"/>
                      <a:pt x="799" y="24586"/>
                      <a:pt x="451" y="25772"/>
                    </a:cubicBezTo>
                    <a:cubicBezTo>
                      <a:pt x="441" y="25825"/>
                      <a:pt x="451" y="25877"/>
                      <a:pt x="483" y="25919"/>
                    </a:cubicBezTo>
                    <a:cubicBezTo>
                      <a:pt x="510" y="25956"/>
                      <a:pt x="554" y="25985"/>
                      <a:pt x="606" y="25985"/>
                    </a:cubicBezTo>
                    <a:cubicBezTo>
                      <a:pt x="614" y="25985"/>
                      <a:pt x="622" y="25984"/>
                      <a:pt x="631" y="25982"/>
                    </a:cubicBezTo>
                    <a:cubicBezTo>
                      <a:pt x="735" y="25976"/>
                      <a:pt x="836" y="25973"/>
                      <a:pt x="934" y="25973"/>
                    </a:cubicBezTo>
                    <a:cubicBezTo>
                      <a:pt x="1998" y="25973"/>
                      <a:pt x="2745" y="26318"/>
                      <a:pt x="3456" y="26645"/>
                    </a:cubicBezTo>
                    <a:cubicBezTo>
                      <a:pt x="4140" y="26960"/>
                      <a:pt x="4833" y="27285"/>
                      <a:pt x="5779" y="27285"/>
                    </a:cubicBezTo>
                    <a:cubicBezTo>
                      <a:pt x="6094" y="27285"/>
                      <a:pt x="6430" y="27254"/>
                      <a:pt x="6798" y="27170"/>
                    </a:cubicBezTo>
                    <a:cubicBezTo>
                      <a:pt x="8226" y="26781"/>
                      <a:pt x="8721" y="26098"/>
                      <a:pt x="9193" y="25436"/>
                    </a:cubicBezTo>
                    <a:cubicBezTo>
                      <a:pt x="9624" y="24817"/>
                      <a:pt x="10045" y="24238"/>
                      <a:pt x="11221" y="23839"/>
                    </a:cubicBezTo>
                    <a:cubicBezTo>
                      <a:pt x="11865" y="23588"/>
                      <a:pt x="12395" y="23515"/>
                      <a:pt x="12873" y="23515"/>
                    </a:cubicBezTo>
                    <a:cubicBezTo>
                      <a:pt x="13213" y="23515"/>
                      <a:pt x="13527" y="23552"/>
                      <a:pt x="13837" y="23587"/>
                    </a:cubicBezTo>
                    <a:cubicBezTo>
                      <a:pt x="14149" y="23624"/>
                      <a:pt x="14455" y="23660"/>
                      <a:pt x="14776" y="23660"/>
                    </a:cubicBezTo>
                    <a:cubicBezTo>
                      <a:pt x="15374" y="23660"/>
                      <a:pt x="16026" y="23533"/>
                      <a:pt x="16874" y="23041"/>
                    </a:cubicBezTo>
                    <a:cubicBezTo>
                      <a:pt x="18093" y="22263"/>
                      <a:pt x="18460" y="21507"/>
                      <a:pt x="18817" y="20782"/>
                    </a:cubicBezTo>
                    <a:cubicBezTo>
                      <a:pt x="19143" y="20099"/>
                      <a:pt x="19459" y="19447"/>
                      <a:pt x="20456" y="18723"/>
                    </a:cubicBezTo>
                    <a:cubicBezTo>
                      <a:pt x="21360" y="17997"/>
                      <a:pt x="22022" y="17829"/>
                      <a:pt x="22653" y="17661"/>
                    </a:cubicBezTo>
                    <a:cubicBezTo>
                      <a:pt x="23419" y="17462"/>
                      <a:pt x="24145" y="17273"/>
                      <a:pt x="25174" y="16159"/>
                    </a:cubicBezTo>
                    <a:cubicBezTo>
                      <a:pt x="26109" y="15045"/>
                      <a:pt x="26351" y="14257"/>
                      <a:pt x="26582" y="13490"/>
                    </a:cubicBezTo>
                    <a:cubicBezTo>
                      <a:pt x="26781" y="12807"/>
                      <a:pt x="26991" y="12093"/>
                      <a:pt x="27738" y="11105"/>
                    </a:cubicBezTo>
                    <a:cubicBezTo>
                      <a:pt x="28378" y="10149"/>
                      <a:pt x="28852" y="9750"/>
                      <a:pt x="29314" y="9361"/>
                    </a:cubicBezTo>
                    <a:cubicBezTo>
                      <a:pt x="29891" y="8888"/>
                      <a:pt x="30438" y="8436"/>
                      <a:pt x="31110" y="7007"/>
                    </a:cubicBezTo>
                    <a:cubicBezTo>
                      <a:pt x="31698" y="5589"/>
                      <a:pt x="31888" y="4486"/>
                      <a:pt x="32077" y="3320"/>
                    </a:cubicBezTo>
                    <a:cubicBezTo>
                      <a:pt x="32245" y="2384"/>
                      <a:pt x="32403" y="1408"/>
                      <a:pt x="32802" y="241"/>
                    </a:cubicBezTo>
                    <a:cubicBezTo>
                      <a:pt x="32823" y="189"/>
                      <a:pt x="32812" y="126"/>
                      <a:pt x="32781" y="84"/>
                    </a:cubicBezTo>
                    <a:cubicBezTo>
                      <a:pt x="32739" y="42"/>
                      <a:pt x="32686" y="21"/>
                      <a:pt x="32634" y="21"/>
                    </a:cubicBezTo>
                    <a:cubicBezTo>
                      <a:pt x="32052" y="85"/>
                      <a:pt x="31525" y="107"/>
                      <a:pt x="31030" y="107"/>
                    </a:cubicBezTo>
                    <a:cubicBezTo>
                      <a:pt x="30479" y="107"/>
                      <a:pt x="29969" y="80"/>
                      <a:pt x="29471" y="52"/>
                    </a:cubicBezTo>
                    <a:cubicBezTo>
                      <a:pt x="28971" y="25"/>
                      <a:pt x="28484" y="1"/>
                      <a:pt x="279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2650;p78">
              <a:extLst>
                <a:ext uri="{FF2B5EF4-FFF2-40B4-BE49-F238E27FC236}">
                  <a16:creationId xmlns:a16="http://schemas.microsoft.com/office/drawing/2014/main" id="{EEED36F8-1051-02E3-75F3-3D537C5CF16A}"/>
                </a:ext>
              </a:extLst>
            </p:cNvPr>
            <p:cNvGrpSpPr/>
            <p:nvPr/>
          </p:nvGrpSpPr>
          <p:grpSpPr>
            <a:xfrm>
              <a:off x="720002" y="2905722"/>
              <a:ext cx="1645191" cy="1154430"/>
              <a:chOff x="1030114" y="2391922"/>
              <a:chExt cx="1645191" cy="1154430"/>
            </a:xfrm>
          </p:grpSpPr>
          <p:sp>
            <p:nvSpPr>
              <p:cNvPr id="100" name="Google Shape;2651;p78">
                <a:extLst>
                  <a:ext uri="{FF2B5EF4-FFF2-40B4-BE49-F238E27FC236}">
                    <a16:creationId xmlns:a16="http://schemas.microsoft.com/office/drawing/2014/main" id="{F052B5E9-4637-86FE-0E68-C8BF126938DD}"/>
                  </a:ext>
                </a:extLst>
              </p:cNvPr>
              <p:cNvSpPr/>
              <p:nvPr/>
            </p:nvSpPr>
            <p:spPr>
              <a:xfrm>
                <a:off x="1080351" y="2441453"/>
                <a:ext cx="1502948" cy="1020978"/>
              </a:xfrm>
              <a:custGeom>
                <a:avLst/>
                <a:gdLst/>
                <a:ahLst/>
                <a:cxnLst/>
                <a:rect l="l" t="t" r="r" b="b"/>
                <a:pathLst>
                  <a:path w="46850" h="31826" extrusionOk="0">
                    <a:moveTo>
                      <a:pt x="1492" y="0"/>
                    </a:moveTo>
                    <a:cubicBezTo>
                      <a:pt x="672" y="0"/>
                      <a:pt x="0" y="673"/>
                      <a:pt x="0" y="1492"/>
                    </a:cubicBezTo>
                    <a:lnTo>
                      <a:pt x="0" y="30323"/>
                    </a:lnTo>
                    <a:cubicBezTo>
                      <a:pt x="0" y="31100"/>
                      <a:pt x="588" y="31741"/>
                      <a:pt x="1345" y="31815"/>
                    </a:cubicBezTo>
                    <a:cubicBezTo>
                      <a:pt x="1387" y="31815"/>
                      <a:pt x="1450" y="31826"/>
                      <a:pt x="1492" y="31826"/>
                    </a:cubicBezTo>
                    <a:lnTo>
                      <a:pt x="1912" y="31826"/>
                    </a:lnTo>
                    <a:cubicBezTo>
                      <a:pt x="1881" y="31678"/>
                      <a:pt x="1870" y="31531"/>
                      <a:pt x="1870" y="31384"/>
                    </a:cubicBezTo>
                    <a:lnTo>
                      <a:pt x="1870" y="3972"/>
                    </a:lnTo>
                    <a:cubicBezTo>
                      <a:pt x="1870" y="2375"/>
                      <a:pt x="3173" y="1083"/>
                      <a:pt x="4770" y="1083"/>
                    </a:cubicBezTo>
                    <a:lnTo>
                      <a:pt x="45935" y="1083"/>
                    </a:lnTo>
                    <a:cubicBezTo>
                      <a:pt x="46440" y="1083"/>
                      <a:pt x="46850" y="841"/>
                      <a:pt x="46850" y="547"/>
                    </a:cubicBezTo>
                    <a:cubicBezTo>
                      <a:pt x="46850" y="242"/>
                      <a:pt x="46440" y="0"/>
                      <a:pt x="459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652;p78">
                <a:extLst>
                  <a:ext uri="{FF2B5EF4-FFF2-40B4-BE49-F238E27FC236}">
                    <a16:creationId xmlns:a16="http://schemas.microsoft.com/office/drawing/2014/main" id="{5D8B585D-A525-9DFF-1506-E9926234B16D}"/>
                  </a:ext>
                </a:extLst>
              </p:cNvPr>
              <p:cNvSpPr/>
              <p:nvPr/>
            </p:nvSpPr>
            <p:spPr>
              <a:xfrm>
                <a:off x="1035536" y="2397312"/>
                <a:ext cx="1634380" cy="1143331"/>
              </a:xfrm>
              <a:custGeom>
                <a:avLst/>
                <a:gdLst/>
                <a:ahLst/>
                <a:cxnLst/>
                <a:rect l="l" t="t" r="r" b="b"/>
                <a:pathLst>
                  <a:path w="50947" h="35640" extrusionOk="0">
                    <a:moveTo>
                      <a:pt x="2889" y="0"/>
                    </a:moveTo>
                    <a:cubicBezTo>
                      <a:pt x="1303" y="0"/>
                      <a:pt x="0" y="1303"/>
                      <a:pt x="0" y="2900"/>
                    </a:cubicBezTo>
                    <a:lnTo>
                      <a:pt x="0" y="30302"/>
                    </a:lnTo>
                    <a:cubicBezTo>
                      <a:pt x="0" y="31846"/>
                      <a:pt x="1208" y="33117"/>
                      <a:pt x="2742" y="33191"/>
                    </a:cubicBezTo>
                    <a:cubicBezTo>
                      <a:pt x="1985" y="33117"/>
                      <a:pt x="1397" y="32476"/>
                      <a:pt x="1397" y="31699"/>
                    </a:cubicBezTo>
                    <a:lnTo>
                      <a:pt x="1397" y="2868"/>
                    </a:lnTo>
                    <a:cubicBezTo>
                      <a:pt x="1397" y="2049"/>
                      <a:pt x="2069" y="1376"/>
                      <a:pt x="2889" y="1376"/>
                    </a:cubicBezTo>
                    <a:lnTo>
                      <a:pt x="47332" y="1376"/>
                    </a:lnTo>
                    <a:cubicBezTo>
                      <a:pt x="47837" y="1376"/>
                      <a:pt x="48247" y="1618"/>
                      <a:pt x="48247" y="1923"/>
                    </a:cubicBezTo>
                    <a:cubicBezTo>
                      <a:pt x="48247" y="2217"/>
                      <a:pt x="47837" y="2459"/>
                      <a:pt x="47332" y="2459"/>
                    </a:cubicBezTo>
                    <a:lnTo>
                      <a:pt x="6167" y="2459"/>
                    </a:lnTo>
                    <a:cubicBezTo>
                      <a:pt x="4570" y="2459"/>
                      <a:pt x="3267" y="3751"/>
                      <a:pt x="3267" y="5348"/>
                    </a:cubicBezTo>
                    <a:lnTo>
                      <a:pt x="3267" y="32760"/>
                    </a:lnTo>
                    <a:cubicBezTo>
                      <a:pt x="3267" y="32907"/>
                      <a:pt x="3278" y="33054"/>
                      <a:pt x="3309" y="33202"/>
                    </a:cubicBezTo>
                    <a:cubicBezTo>
                      <a:pt x="3509" y="34535"/>
                      <a:pt x="4633" y="35576"/>
                      <a:pt x="6010" y="35639"/>
                    </a:cubicBezTo>
                    <a:cubicBezTo>
                      <a:pt x="5253" y="35565"/>
                      <a:pt x="4665" y="34935"/>
                      <a:pt x="4665" y="34157"/>
                    </a:cubicBezTo>
                    <a:lnTo>
                      <a:pt x="4665" y="5327"/>
                    </a:lnTo>
                    <a:cubicBezTo>
                      <a:pt x="4665" y="4507"/>
                      <a:pt x="5337" y="3825"/>
                      <a:pt x="6167" y="3825"/>
                    </a:cubicBezTo>
                    <a:lnTo>
                      <a:pt x="47700" y="3825"/>
                    </a:lnTo>
                    <a:cubicBezTo>
                      <a:pt x="48593" y="3825"/>
                      <a:pt x="49403" y="3615"/>
                      <a:pt x="49991" y="3267"/>
                    </a:cubicBezTo>
                    <a:cubicBezTo>
                      <a:pt x="50579" y="2931"/>
                      <a:pt x="50947" y="2448"/>
                      <a:pt x="50947" y="1923"/>
                    </a:cubicBezTo>
                    <a:cubicBezTo>
                      <a:pt x="50947" y="862"/>
                      <a:pt x="49497" y="0"/>
                      <a:pt x="47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653;p78">
                <a:extLst>
                  <a:ext uri="{FF2B5EF4-FFF2-40B4-BE49-F238E27FC236}">
                    <a16:creationId xmlns:a16="http://schemas.microsoft.com/office/drawing/2014/main" id="{F3D1DB94-2B28-34F2-7362-750B44F13F0D}"/>
                  </a:ext>
                </a:extLst>
              </p:cNvPr>
              <p:cNvSpPr/>
              <p:nvPr/>
            </p:nvSpPr>
            <p:spPr>
              <a:xfrm>
                <a:off x="1185186" y="2458968"/>
                <a:ext cx="1484727" cy="1081994"/>
              </a:xfrm>
              <a:custGeom>
                <a:avLst/>
                <a:gdLst/>
                <a:ahLst/>
                <a:cxnLst/>
                <a:rect l="l" t="t" r="r" b="b"/>
                <a:pathLst>
                  <a:path w="46282" h="33728" extrusionOk="0">
                    <a:moveTo>
                      <a:pt x="46282" y="1"/>
                    </a:moveTo>
                    <a:cubicBezTo>
                      <a:pt x="46282" y="526"/>
                      <a:pt x="45914" y="1009"/>
                      <a:pt x="45326" y="1345"/>
                    </a:cubicBezTo>
                    <a:cubicBezTo>
                      <a:pt x="44738" y="1693"/>
                      <a:pt x="43928" y="1903"/>
                      <a:pt x="43035" y="1903"/>
                    </a:cubicBezTo>
                    <a:lnTo>
                      <a:pt x="1502" y="1903"/>
                    </a:lnTo>
                    <a:cubicBezTo>
                      <a:pt x="672" y="1903"/>
                      <a:pt x="0" y="2585"/>
                      <a:pt x="0" y="3405"/>
                    </a:cubicBezTo>
                    <a:lnTo>
                      <a:pt x="0" y="32235"/>
                    </a:lnTo>
                    <a:cubicBezTo>
                      <a:pt x="0" y="33013"/>
                      <a:pt x="588" y="33643"/>
                      <a:pt x="1345" y="33717"/>
                    </a:cubicBezTo>
                    <a:cubicBezTo>
                      <a:pt x="1397" y="33727"/>
                      <a:pt x="1450" y="33727"/>
                      <a:pt x="1502" y="33727"/>
                    </a:cubicBezTo>
                    <a:lnTo>
                      <a:pt x="43035" y="33727"/>
                    </a:lnTo>
                    <a:cubicBezTo>
                      <a:pt x="44832" y="33727"/>
                      <a:pt x="46282" y="32877"/>
                      <a:pt x="46282" y="31815"/>
                    </a:cubicBezTo>
                    <a:lnTo>
                      <a:pt x="46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654;p78">
                <a:extLst>
                  <a:ext uri="{FF2B5EF4-FFF2-40B4-BE49-F238E27FC236}">
                    <a16:creationId xmlns:a16="http://schemas.microsoft.com/office/drawing/2014/main" id="{D1C7A334-A513-8991-EB6A-8D9284C3B767}"/>
                  </a:ext>
                </a:extLst>
              </p:cNvPr>
              <p:cNvSpPr/>
              <p:nvPr/>
            </p:nvSpPr>
            <p:spPr>
              <a:xfrm>
                <a:off x="1227948" y="2453579"/>
                <a:ext cx="1447353" cy="1092773"/>
              </a:xfrm>
              <a:custGeom>
                <a:avLst/>
                <a:gdLst/>
                <a:ahLst/>
                <a:cxnLst/>
                <a:rect l="l" t="t" r="r" b="b"/>
                <a:pathLst>
                  <a:path w="45117" h="34064" extrusionOk="0">
                    <a:moveTo>
                      <a:pt x="44949" y="0"/>
                    </a:moveTo>
                    <a:cubicBezTo>
                      <a:pt x="44855" y="0"/>
                      <a:pt x="44781" y="74"/>
                      <a:pt x="44781" y="169"/>
                    </a:cubicBezTo>
                    <a:lnTo>
                      <a:pt x="44781" y="31983"/>
                    </a:lnTo>
                    <a:cubicBezTo>
                      <a:pt x="44781" y="32950"/>
                      <a:pt x="43394" y="33727"/>
                      <a:pt x="41702" y="33727"/>
                    </a:cubicBezTo>
                    <a:lnTo>
                      <a:pt x="169" y="33727"/>
                    </a:lnTo>
                    <a:cubicBezTo>
                      <a:pt x="75" y="33727"/>
                      <a:pt x="1" y="33801"/>
                      <a:pt x="1" y="33895"/>
                    </a:cubicBezTo>
                    <a:cubicBezTo>
                      <a:pt x="1" y="33990"/>
                      <a:pt x="75" y="34063"/>
                      <a:pt x="169" y="34063"/>
                    </a:cubicBezTo>
                    <a:lnTo>
                      <a:pt x="41702" y="34063"/>
                    </a:lnTo>
                    <a:cubicBezTo>
                      <a:pt x="43615" y="34063"/>
                      <a:pt x="45117" y="33150"/>
                      <a:pt x="45117" y="31983"/>
                    </a:cubicBezTo>
                    <a:lnTo>
                      <a:pt x="45117" y="169"/>
                    </a:lnTo>
                    <a:cubicBezTo>
                      <a:pt x="45117" y="74"/>
                      <a:pt x="45044" y="0"/>
                      <a:pt x="449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655;p78">
                <a:extLst>
                  <a:ext uri="{FF2B5EF4-FFF2-40B4-BE49-F238E27FC236}">
                    <a16:creationId xmlns:a16="http://schemas.microsoft.com/office/drawing/2014/main" id="{34C7D647-D538-7F99-161F-5BB6D22C6A25}"/>
                  </a:ext>
                </a:extLst>
              </p:cNvPr>
              <p:cNvSpPr/>
              <p:nvPr/>
            </p:nvSpPr>
            <p:spPr>
              <a:xfrm>
                <a:off x="1030114" y="2391922"/>
                <a:ext cx="1645191" cy="1154110"/>
              </a:xfrm>
              <a:custGeom>
                <a:avLst/>
                <a:gdLst/>
                <a:ahLst/>
                <a:cxnLst/>
                <a:rect l="l" t="t" r="r" b="b"/>
                <a:pathLst>
                  <a:path w="51284" h="35976" extrusionOk="0">
                    <a:moveTo>
                      <a:pt x="3058" y="0"/>
                    </a:moveTo>
                    <a:cubicBezTo>
                      <a:pt x="1377" y="0"/>
                      <a:pt x="1" y="1376"/>
                      <a:pt x="1" y="3068"/>
                    </a:cubicBezTo>
                    <a:lnTo>
                      <a:pt x="1" y="30470"/>
                    </a:lnTo>
                    <a:cubicBezTo>
                      <a:pt x="1" y="32109"/>
                      <a:pt x="1272" y="33443"/>
                      <a:pt x="2901" y="33527"/>
                    </a:cubicBezTo>
                    <a:cubicBezTo>
                      <a:pt x="2995" y="33527"/>
                      <a:pt x="3069" y="33454"/>
                      <a:pt x="3079" y="33370"/>
                    </a:cubicBezTo>
                    <a:cubicBezTo>
                      <a:pt x="3079" y="33275"/>
                      <a:pt x="3006" y="33191"/>
                      <a:pt x="2911" y="33191"/>
                    </a:cubicBezTo>
                    <a:cubicBezTo>
                      <a:pt x="1472" y="33117"/>
                      <a:pt x="337" y="31930"/>
                      <a:pt x="337" y="30470"/>
                    </a:cubicBezTo>
                    <a:lnTo>
                      <a:pt x="337" y="3068"/>
                    </a:lnTo>
                    <a:cubicBezTo>
                      <a:pt x="337" y="1565"/>
                      <a:pt x="1556" y="336"/>
                      <a:pt x="3058" y="336"/>
                    </a:cubicBezTo>
                    <a:lnTo>
                      <a:pt x="47869" y="336"/>
                    </a:lnTo>
                    <a:cubicBezTo>
                      <a:pt x="49561" y="336"/>
                      <a:pt x="50948" y="1124"/>
                      <a:pt x="50948" y="2091"/>
                    </a:cubicBezTo>
                    <a:cubicBezTo>
                      <a:pt x="50948" y="2543"/>
                      <a:pt x="50643" y="2963"/>
                      <a:pt x="50076" y="3299"/>
                    </a:cubicBezTo>
                    <a:cubicBezTo>
                      <a:pt x="49488" y="3635"/>
                      <a:pt x="48699" y="3835"/>
                      <a:pt x="47869" y="3835"/>
                    </a:cubicBezTo>
                    <a:lnTo>
                      <a:pt x="6336" y="3835"/>
                    </a:lnTo>
                    <a:cubicBezTo>
                      <a:pt x="5411" y="3835"/>
                      <a:pt x="4666" y="4581"/>
                      <a:pt x="4666" y="5495"/>
                    </a:cubicBezTo>
                    <a:lnTo>
                      <a:pt x="4666" y="34325"/>
                    </a:lnTo>
                    <a:cubicBezTo>
                      <a:pt x="4666" y="35177"/>
                      <a:pt x="5317" y="35891"/>
                      <a:pt x="6168" y="35975"/>
                    </a:cubicBezTo>
                    <a:lnTo>
                      <a:pt x="6179" y="35975"/>
                    </a:lnTo>
                    <a:cubicBezTo>
                      <a:pt x="6263" y="35975"/>
                      <a:pt x="6336" y="35912"/>
                      <a:pt x="6347" y="35828"/>
                    </a:cubicBezTo>
                    <a:cubicBezTo>
                      <a:pt x="6357" y="35733"/>
                      <a:pt x="6284" y="35649"/>
                      <a:pt x="6200" y="35639"/>
                    </a:cubicBezTo>
                    <a:cubicBezTo>
                      <a:pt x="5517" y="35576"/>
                      <a:pt x="5002" y="35009"/>
                      <a:pt x="5002" y="34325"/>
                    </a:cubicBezTo>
                    <a:lnTo>
                      <a:pt x="5002" y="5495"/>
                    </a:lnTo>
                    <a:cubicBezTo>
                      <a:pt x="5002" y="4759"/>
                      <a:pt x="5601" y="4161"/>
                      <a:pt x="6336" y="4161"/>
                    </a:cubicBezTo>
                    <a:lnTo>
                      <a:pt x="47869" y="4161"/>
                    </a:lnTo>
                    <a:cubicBezTo>
                      <a:pt x="48762" y="4161"/>
                      <a:pt x="49614" y="3961"/>
                      <a:pt x="50254" y="3582"/>
                    </a:cubicBezTo>
                    <a:cubicBezTo>
                      <a:pt x="50916" y="3194"/>
                      <a:pt x="51284" y="2658"/>
                      <a:pt x="51284" y="2091"/>
                    </a:cubicBezTo>
                    <a:cubicBezTo>
                      <a:pt x="51284" y="935"/>
                      <a:pt x="49750" y="0"/>
                      <a:pt x="47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656;p78">
                <a:extLst>
                  <a:ext uri="{FF2B5EF4-FFF2-40B4-BE49-F238E27FC236}">
                    <a16:creationId xmlns:a16="http://schemas.microsoft.com/office/drawing/2014/main" id="{FC8CA6C8-52B3-64D6-E983-BC60F6847C11}"/>
                  </a:ext>
                </a:extLst>
              </p:cNvPr>
              <p:cNvSpPr/>
              <p:nvPr/>
            </p:nvSpPr>
            <p:spPr>
              <a:xfrm>
                <a:off x="1074929" y="2436064"/>
                <a:ext cx="1513759" cy="1110289"/>
              </a:xfrm>
              <a:custGeom>
                <a:avLst/>
                <a:gdLst/>
                <a:ahLst/>
                <a:cxnLst/>
                <a:rect l="l" t="t" r="r" b="b"/>
                <a:pathLst>
                  <a:path w="47187" h="34610" extrusionOk="0">
                    <a:moveTo>
                      <a:pt x="46104" y="336"/>
                    </a:moveTo>
                    <a:cubicBezTo>
                      <a:pt x="46525" y="336"/>
                      <a:pt x="46851" y="536"/>
                      <a:pt x="46851" y="715"/>
                    </a:cubicBezTo>
                    <a:cubicBezTo>
                      <a:pt x="46851" y="883"/>
                      <a:pt x="46546" y="1083"/>
                      <a:pt x="46104" y="1083"/>
                    </a:cubicBezTo>
                    <a:lnTo>
                      <a:pt x="4939" y="1083"/>
                    </a:lnTo>
                    <a:cubicBezTo>
                      <a:pt x="3248" y="1083"/>
                      <a:pt x="1882" y="2459"/>
                      <a:pt x="1882" y="4140"/>
                    </a:cubicBezTo>
                    <a:lnTo>
                      <a:pt x="1882" y="31552"/>
                    </a:lnTo>
                    <a:cubicBezTo>
                      <a:pt x="1882" y="31646"/>
                      <a:pt x="1882" y="31730"/>
                      <a:pt x="1892" y="31825"/>
                    </a:cubicBezTo>
                    <a:lnTo>
                      <a:pt x="1661" y="31825"/>
                    </a:lnTo>
                    <a:cubicBezTo>
                      <a:pt x="1619" y="31825"/>
                      <a:pt x="1577" y="31815"/>
                      <a:pt x="1525" y="31815"/>
                    </a:cubicBezTo>
                    <a:cubicBezTo>
                      <a:pt x="852" y="31741"/>
                      <a:pt x="337" y="31174"/>
                      <a:pt x="337" y="30491"/>
                    </a:cubicBezTo>
                    <a:lnTo>
                      <a:pt x="337" y="1660"/>
                    </a:lnTo>
                    <a:cubicBezTo>
                      <a:pt x="337" y="936"/>
                      <a:pt x="936" y="336"/>
                      <a:pt x="1661" y="336"/>
                    </a:cubicBezTo>
                    <a:close/>
                    <a:moveTo>
                      <a:pt x="1661" y="0"/>
                    </a:moveTo>
                    <a:cubicBezTo>
                      <a:pt x="747" y="0"/>
                      <a:pt x="1" y="746"/>
                      <a:pt x="1" y="1660"/>
                    </a:cubicBezTo>
                    <a:lnTo>
                      <a:pt x="1" y="30491"/>
                    </a:lnTo>
                    <a:cubicBezTo>
                      <a:pt x="1" y="31352"/>
                      <a:pt x="642" y="32067"/>
                      <a:pt x="1493" y="32151"/>
                    </a:cubicBezTo>
                    <a:cubicBezTo>
                      <a:pt x="1546" y="32151"/>
                      <a:pt x="1609" y="32162"/>
                      <a:pt x="1661" y="32162"/>
                    </a:cubicBezTo>
                    <a:lnTo>
                      <a:pt x="1934" y="32162"/>
                    </a:lnTo>
                    <a:cubicBezTo>
                      <a:pt x="2207" y="33507"/>
                      <a:pt x="3374" y="34525"/>
                      <a:pt x="4761" y="34599"/>
                    </a:cubicBezTo>
                    <a:cubicBezTo>
                      <a:pt x="4824" y="34609"/>
                      <a:pt x="4876" y="34609"/>
                      <a:pt x="4939" y="34609"/>
                    </a:cubicBezTo>
                    <a:cubicBezTo>
                      <a:pt x="5034" y="34609"/>
                      <a:pt x="5107" y="34536"/>
                      <a:pt x="5107" y="34441"/>
                    </a:cubicBezTo>
                    <a:cubicBezTo>
                      <a:pt x="5107" y="34347"/>
                      <a:pt x="5034" y="34273"/>
                      <a:pt x="4939" y="34273"/>
                    </a:cubicBezTo>
                    <a:lnTo>
                      <a:pt x="4813" y="34273"/>
                    </a:lnTo>
                    <a:cubicBezTo>
                      <a:pt x="4813" y="34263"/>
                      <a:pt x="4803" y="34263"/>
                      <a:pt x="4792" y="34263"/>
                    </a:cubicBezTo>
                    <a:cubicBezTo>
                      <a:pt x="3510" y="34200"/>
                      <a:pt x="2438" y="33233"/>
                      <a:pt x="2249" y="31973"/>
                    </a:cubicBezTo>
                    <a:cubicBezTo>
                      <a:pt x="2249" y="31962"/>
                      <a:pt x="2249" y="31962"/>
                      <a:pt x="2239" y="31962"/>
                    </a:cubicBezTo>
                    <a:cubicBezTo>
                      <a:pt x="2218" y="31836"/>
                      <a:pt x="2207" y="31699"/>
                      <a:pt x="2207" y="31552"/>
                    </a:cubicBezTo>
                    <a:lnTo>
                      <a:pt x="2207" y="4140"/>
                    </a:lnTo>
                    <a:cubicBezTo>
                      <a:pt x="2207" y="2638"/>
                      <a:pt x="3437" y="1419"/>
                      <a:pt x="4939" y="1419"/>
                    </a:cubicBezTo>
                    <a:lnTo>
                      <a:pt x="46104" y="1419"/>
                    </a:lnTo>
                    <a:cubicBezTo>
                      <a:pt x="46704" y="1419"/>
                      <a:pt x="47187" y="1104"/>
                      <a:pt x="47187" y="715"/>
                    </a:cubicBezTo>
                    <a:cubicBezTo>
                      <a:pt x="47187" y="315"/>
                      <a:pt x="46704" y="0"/>
                      <a:pt x="46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657;p78">
                <a:extLst>
                  <a:ext uri="{FF2B5EF4-FFF2-40B4-BE49-F238E27FC236}">
                    <a16:creationId xmlns:a16="http://schemas.microsoft.com/office/drawing/2014/main" id="{83D90A1A-947C-D109-D81A-DFF7B17292D3}"/>
                  </a:ext>
                </a:extLst>
              </p:cNvPr>
              <p:cNvSpPr/>
              <p:nvPr/>
            </p:nvSpPr>
            <p:spPr>
              <a:xfrm>
                <a:off x="1349305" y="2745824"/>
                <a:ext cx="246439" cy="508308"/>
              </a:xfrm>
              <a:custGeom>
                <a:avLst/>
                <a:gdLst/>
                <a:ahLst/>
                <a:cxnLst/>
                <a:rect l="l" t="t" r="r" b="b"/>
                <a:pathLst>
                  <a:path w="7682" h="15845" extrusionOk="0">
                    <a:moveTo>
                      <a:pt x="3752" y="4318"/>
                    </a:moveTo>
                    <a:lnTo>
                      <a:pt x="3468" y="6661"/>
                    </a:lnTo>
                    <a:cubicBezTo>
                      <a:pt x="2491" y="6283"/>
                      <a:pt x="2239" y="6020"/>
                      <a:pt x="2239" y="5474"/>
                    </a:cubicBezTo>
                    <a:cubicBezTo>
                      <a:pt x="2239" y="4801"/>
                      <a:pt x="2722" y="4360"/>
                      <a:pt x="3752" y="4318"/>
                    </a:cubicBezTo>
                    <a:close/>
                    <a:moveTo>
                      <a:pt x="4392" y="9288"/>
                    </a:moveTo>
                    <a:cubicBezTo>
                      <a:pt x="5202" y="9613"/>
                      <a:pt x="5443" y="9929"/>
                      <a:pt x="5443" y="10454"/>
                    </a:cubicBezTo>
                    <a:cubicBezTo>
                      <a:pt x="5443" y="11231"/>
                      <a:pt x="5023" y="11768"/>
                      <a:pt x="4077" y="11862"/>
                    </a:cubicBezTo>
                    <a:lnTo>
                      <a:pt x="4392" y="9288"/>
                    </a:lnTo>
                    <a:close/>
                    <a:moveTo>
                      <a:pt x="4308" y="0"/>
                    </a:moveTo>
                    <a:lnTo>
                      <a:pt x="4004" y="2322"/>
                    </a:lnTo>
                    <a:lnTo>
                      <a:pt x="3794" y="2322"/>
                    </a:lnTo>
                    <a:cubicBezTo>
                      <a:pt x="1534" y="2322"/>
                      <a:pt x="0" y="3320"/>
                      <a:pt x="0" y="5632"/>
                    </a:cubicBezTo>
                    <a:cubicBezTo>
                      <a:pt x="0" y="7344"/>
                      <a:pt x="873" y="8227"/>
                      <a:pt x="3184" y="8920"/>
                    </a:cubicBezTo>
                    <a:lnTo>
                      <a:pt x="2806" y="11852"/>
                    </a:lnTo>
                    <a:cubicBezTo>
                      <a:pt x="1681" y="11778"/>
                      <a:pt x="348" y="11600"/>
                      <a:pt x="348" y="11600"/>
                    </a:cubicBezTo>
                    <a:lnTo>
                      <a:pt x="126" y="13354"/>
                    </a:lnTo>
                    <a:cubicBezTo>
                      <a:pt x="126" y="13354"/>
                      <a:pt x="1324" y="13638"/>
                      <a:pt x="2554" y="13774"/>
                    </a:cubicBezTo>
                    <a:lnTo>
                      <a:pt x="2323" y="15728"/>
                    </a:lnTo>
                    <a:cubicBezTo>
                      <a:pt x="2323" y="15791"/>
                      <a:pt x="3573" y="15844"/>
                      <a:pt x="3573" y="15844"/>
                    </a:cubicBezTo>
                    <a:lnTo>
                      <a:pt x="3825" y="13858"/>
                    </a:lnTo>
                    <a:lnTo>
                      <a:pt x="3836" y="13858"/>
                    </a:lnTo>
                    <a:cubicBezTo>
                      <a:pt x="6031" y="13858"/>
                      <a:pt x="7681" y="12723"/>
                      <a:pt x="7681" y="10297"/>
                    </a:cubicBezTo>
                    <a:cubicBezTo>
                      <a:pt x="7681" y="8479"/>
                      <a:pt x="6977" y="7806"/>
                      <a:pt x="4665" y="7061"/>
                    </a:cubicBezTo>
                    <a:lnTo>
                      <a:pt x="5002" y="4350"/>
                    </a:lnTo>
                    <a:cubicBezTo>
                      <a:pt x="6052" y="4413"/>
                      <a:pt x="7282" y="4549"/>
                      <a:pt x="7282" y="4549"/>
                    </a:cubicBezTo>
                    <a:lnTo>
                      <a:pt x="7460" y="2763"/>
                    </a:lnTo>
                    <a:cubicBezTo>
                      <a:pt x="7460" y="2763"/>
                      <a:pt x="6399" y="2543"/>
                      <a:pt x="5254" y="2427"/>
                    </a:cubicBezTo>
                    <a:lnTo>
                      <a:pt x="55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658;p78">
                <a:extLst>
                  <a:ext uri="{FF2B5EF4-FFF2-40B4-BE49-F238E27FC236}">
                    <a16:creationId xmlns:a16="http://schemas.microsoft.com/office/drawing/2014/main" id="{FBB19DC5-5274-4AB3-DAB4-4A61D359164C}"/>
                  </a:ext>
                </a:extLst>
              </p:cNvPr>
              <p:cNvSpPr/>
              <p:nvPr/>
            </p:nvSpPr>
            <p:spPr>
              <a:xfrm>
                <a:off x="1345616" y="2742103"/>
                <a:ext cx="253817" cy="515718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16076" extrusionOk="0">
                    <a:moveTo>
                      <a:pt x="3741" y="4550"/>
                    </a:moveTo>
                    <a:lnTo>
                      <a:pt x="3488" y="6619"/>
                    </a:lnTo>
                    <a:cubicBezTo>
                      <a:pt x="2616" y="6262"/>
                      <a:pt x="2469" y="6021"/>
                      <a:pt x="2469" y="5590"/>
                    </a:cubicBezTo>
                    <a:cubicBezTo>
                      <a:pt x="2469" y="4833"/>
                      <a:pt x="3131" y="4602"/>
                      <a:pt x="3741" y="4550"/>
                    </a:cubicBezTo>
                    <a:close/>
                    <a:moveTo>
                      <a:pt x="3867" y="4319"/>
                    </a:moveTo>
                    <a:cubicBezTo>
                      <a:pt x="2448" y="4392"/>
                      <a:pt x="2238" y="5148"/>
                      <a:pt x="2238" y="5590"/>
                    </a:cubicBezTo>
                    <a:cubicBezTo>
                      <a:pt x="2238" y="6199"/>
                      <a:pt x="2543" y="6504"/>
                      <a:pt x="3541" y="6883"/>
                    </a:cubicBezTo>
                    <a:lnTo>
                      <a:pt x="3583" y="6883"/>
                    </a:lnTo>
                    <a:cubicBezTo>
                      <a:pt x="3604" y="6883"/>
                      <a:pt x="3625" y="6883"/>
                      <a:pt x="3646" y="6872"/>
                    </a:cubicBezTo>
                    <a:cubicBezTo>
                      <a:pt x="3667" y="6851"/>
                      <a:pt x="3688" y="6819"/>
                      <a:pt x="3699" y="6788"/>
                    </a:cubicBezTo>
                    <a:lnTo>
                      <a:pt x="3982" y="4445"/>
                    </a:lnTo>
                    <a:cubicBezTo>
                      <a:pt x="3982" y="4413"/>
                      <a:pt x="3972" y="4382"/>
                      <a:pt x="3951" y="4350"/>
                    </a:cubicBezTo>
                    <a:cubicBezTo>
                      <a:pt x="3930" y="4329"/>
                      <a:pt x="3898" y="4319"/>
                      <a:pt x="3867" y="4319"/>
                    </a:cubicBezTo>
                    <a:close/>
                    <a:moveTo>
                      <a:pt x="4602" y="9561"/>
                    </a:moveTo>
                    <a:cubicBezTo>
                      <a:pt x="5306" y="9866"/>
                      <a:pt x="5443" y="10161"/>
                      <a:pt x="5443" y="10570"/>
                    </a:cubicBezTo>
                    <a:cubicBezTo>
                      <a:pt x="5443" y="11284"/>
                      <a:pt x="5054" y="11726"/>
                      <a:pt x="4318" y="11852"/>
                    </a:cubicBezTo>
                    <a:lnTo>
                      <a:pt x="4602" y="9561"/>
                    </a:lnTo>
                    <a:close/>
                    <a:moveTo>
                      <a:pt x="4510" y="9292"/>
                    </a:moveTo>
                    <a:cubicBezTo>
                      <a:pt x="4491" y="9292"/>
                      <a:pt x="4473" y="9297"/>
                      <a:pt x="4455" y="9309"/>
                    </a:cubicBezTo>
                    <a:cubicBezTo>
                      <a:pt x="4423" y="9330"/>
                      <a:pt x="4402" y="9351"/>
                      <a:pt x="4402" y="9393"/>
                    </a:cubicBezTo>
                    <a:lnTo>
                      <a:pt x="4077" y="11968"/>
                    </a:lnTo>
                    <a:cubicBezTo>
                      <a:pt x="4077" y="11999"/>
                      <a:pt x="4087" y="12041"/>
                      <a:pt x="4108" y="12062"/>
                    </a:cubicBezTo>
                    <a:cubicBezTo>
                      <a:pt x="4129" y="12083"/>
                      <a:pt x="4161" y="12094"/>
                      <a:pt x="4192" y="12094"/>
                    </a:cubicBezTo>
                    <a:lnTo>
                      <a:pt x="4203" y="12094"/>
                    </a:lnTo>
                    <a:cubicBezTo>
                      <a:pt x="5148" y="11989"/>
                      <a:pt x="5663" y="11453"/>
                      <a:pt x="5663" y="10570"/>
                    </a:cubicBezTo>
                    <a:cubicBezTo>
                      <a:pt x="5663" y="9961"/>
                      <a:pt x="5369" y="9624"/>
                      <a:pt x="4549" y="9299"/>
                    </a:cubicBezTo>
                    <a:cubicBezTo>
                      <a:pt x="4536" y="9295"/>
                      <a:pt x="4523" y="9292"/>
                      <a:pt x="4510" y="9292"/>
                    </a:cubicBezTo>
                    <a:close/>
                    <a:moveTo>
                      <a:pt x="5548" y="221"/>
                    </a:moveTo>
                    <a:lnTo>
                      <a:pt x="5264" y="2533"/>
                    </a:lnTo>
                    <a:cubicBezTo>
                      <a:pt x="5254" y="2554"/>
                      <a:pt x="5264" y="2585"/>
                      <a:pt x="5285" y="2606"/>
                    </a:cubicBezTo>
                    <a:cubicBezTo>
                      <a:pt x="5306" y="2638"/>
                      <a:pt x="5327" y="2648"/>
                      <a:pt x="5359" y="2648"/>
                    </a:cubicBezTo>
                    <a:cubicBezTo>
                      <a:pt x="6283" y="2753"/>
                      <a:pt x="7166" y="2911"/>
                      <a:pt x="7460" y="2963"/>
                    </a:cubicBezTo>
                    <a:lnTo>
                      <a:pt x="7292" y="4539"/>
                    </a:lnTo>
                    <a:cubicBezTo>
                      <a:pt x="6966" y="4508"/>
                      <a:pt x="5978" y="4403"/>
                      <a:pt x="5127" y="4350"/>
                    </a:cubicBezTo>
                    <a:cubicBezTo>
                      <a:pt x="5064" y="4350"/>
                      <a:pt x="5011" y="4392"/>
                      <a:pt x="5011" y="4455"/>
                    </a:cubicBezTo>
                    <a:lnTo>
                      <a:pt x="4665" y="7166"/>
                    </a:lnTo>
                    <a:cubicBezTo>
                      <a:pt x="4665" y="7219"/>
                      <a:pt x="4696" y="7271"/>
                      <a:pt x="4749" y="7282"/>
                    </a:cubicBezTo>
                    <a:cubicBezTo>
                      <a:pt x="7061" y="8027"/>
                      <a:pt x="7691" y="8700"/>
                      <a:pt x="7691" y="10413"/>
                    </a:cubicBezTo>
                    <a:cubicBezTo>
                      <a:pt x="7691" y="12577"/>
                      <a:pt x="6293" y="13859"/>
                      <a:pt x="3951" y="13859"/>
                    </a:cubicBezTo>
                    <a:lnTo>
                      <a:pt x="3940" y="13859"/>
                    </a:lnTo>
                    <a:cubicBezTo>
                      <a:pt x="3877" y="13859"/>
                      <a:pt x="3835" y="13901"/>
                      <a:pt x="3825" y="13964"/>
                    </a:cubicBezTo>
                    <a:lnTo>
                      <a:pt x="3583" y="15844"/>
                    </a:lnTo>
                    <a:cubicBezTo>
                      <a:pt x="3162" y="15823"/>
                      <a:pt x="2732" y="15792"/>
                      <a:pt x="2564" y="15771"/>
                    </a:cubicBezTo>
                    <a:lnTo>
                      <a:pt x="2784" y="13901"/>
                    </a:lnTo>
                    <a:cubicBezTo>
                      <a:pt x="2784" y="13869"/>
                      <a:pt x="2784" y="13838"/>
                      <a:pt x="2763" y="13817"/>
                    </a:cubicBezTo>
                    <a:cubicBezTo>
                      <a:pt x="2742" y="13796"/>
                      <a:pt x="2711" y="13785"/>
                      <a:pt x="2690" y="13775"/>
                    </a:cubicBezTo>
                    <a:cubicBezTo>
                      <a:pt x="1681" y="13670"/>
                      <a:pt x="683" y="13449"/>
                      <a:pt x="368" y="13386"/>
                    </a:cubicBezTo>
                    <a:lnTo>
                      <a:pt x="557" y="11842"/>
                    </a:lnTo>
                    <a:cubicBezTo>
                      <a:pt x="904" y="11884"/>
                      <a:pt x="1986" y="12020"/>
                      <a:pt x="2921" y="12083"/>
                    </a:cubicBezTo>
                    <a:cubicBezTo>
                      <a:pt x="2984" y="12083"/>
                      <a:pt x="3026" y="12041"/>
                      <a:pt x="3036" y="11978"/>
                    </a:cubicBezTo>
                    <a:lnTo>
                      <a:pt x="3404" y="9047"/>
                    </a:lnTo>
                    <a:cubicBezTo>
                      <a:pt x="3414" y="8994"/>
                      <a:pt x="3383" y="8942"/>
                      <a:pt x="3330" y="8921"/>
                    </a:cubicBezTo>
                    <a:cubicBezTo>
                      <a:pt x="1040" y="8237"/>
                      <a:pt x="220" y="7408"/>
                      <a:pt x="220" y="5748"/>
                    </a:cubicBezTo>
                    <a:cubicBezTo>
                      <a:pt x="220" y="4287"/>
                      <a:pt x="862" y="2554"/>
                      <a:pt x="3909" y="2554"/>
                    </a:cubicBezTo>
                    <a:lnTo>
                      <a:pt x="4119" y="2554"/>
                    </a:lnTo>
                    <a:cubicBezTo>
                      <a:pt x="4182" y="2554"/>
                      <a:pt x="4224" y="2512"/>
                      <a:pt x="4234" y="2459"/>
                    </a:cubicBezTo>
                    <a:lnTo>
                      <a:pt x="4528" y="221"/>
                    </a:lnTo>
                    <a:close/>
                    <a:moveTo>
                      <a:pt x="4423" y="0"/>
                    </a:moveTo>
                    <a:cubicBezTo>
                      <a:pt x="4371" y="0"/>
                      <a:pt x="4329" y="42"/>
                      <a:pt x="4318" y="95"/>
                    </a:cubicBezTo>
                    <a:lnTo>
                      <a:pt x="4024" y="2333"/>
                    </a:lnTo>
                    <a:lnTo>
                      <a:pt x="3909" y="2333"/>
                    </a:lnTo>
                    <a:cubicBezTo>
                      <a:pt x="1387" y="2333"/>
                      <a:pt x="0" y="3541"/>
                      <a:pt x="0" y="5748"/>
                    </a:cubicBezTo>
                    <a:cubicBezTo>
                      <a:pt x="0" y="7481"/>
                      <a:pt x="862" y="8406"/>
                      <a:pt x="3173" y="9110"/>
                    </a:cubicBezTo>
                    <a:lnTo>
                      <a:pt x="2826" y="11852"/>
                    </a:lnTo>
                    <a:cubicBezTo>
                      <a:pt x="1744" y="11779"/>
                      <a:pt x="494" y="11611"/>
                      <a:pt x="484" y="11600"/>
                    </a:cubicBezTo>
                    <a:cubicBezTo>
                      <a:pt x="452" y="11600"/>
                      <a:pt x="420" y="11611"/>
                      <a:pt x="399" y="11621"/>
                    </a:cubicBezTo>
                    <a:cubicBezTo>
                      <a:pt x="368" y="11642"/>
                      <a:pt x="357" y="11674"/>
                      <a:pt x="357" y="11705"/>
                    </a:cubicBezTo>
                    <a:lnTo>
                      <a:pt x="136" y="13449"/>
                    </a:lnTo>
                    <a:cubicBezTo>
                      <a:pt x="126" y="13512"/>
                      <a:pt x="168" y="13565"/>
                      <a:pt x="220" y="13575"/>
                    </a:cubicBezTo>
                    <a:cubicBezTo>
                      <a:pt x="231" y="13575"/>
                      <a:pt x="1366" y="13848"/>
                      <a:pt x="2553" y="13985"/>
                    </a:cubicBezTo>
                    <a:lnTo>
                      <a:pt x="2322" y="15834"/>
                    </a:lnTo>
                    <a:lnTo>
                      <a:pt x="2322" y="15844"/>
                    </a:lnTo>
                    <a:cubicBezTo>
                      <a:pt x="2322" y="15960"/>
                      <a:pt x="2322" y="16023"/>
                      <a:pt x="3678" y="16076"/>
                    </a:cubicBezTo>
                    <a:lnTo>
                      <a:pt x="3688" y="16076"/>
                    </a:lnTo>
                    <a:cubicBezTo>
                      <a:pt x="3741" y="16076"/>
                      <a:pt x="3793" y="16033"/>
                      <a:pt x="3793" y="15981"/>
                    </a:cubicBezTo>
                    <a:lnTo>
                      <a:pt x="4035" y="14079"/>
                    </a:lnTo>
                    <a:cubicBezTo>
                      <a:pt x="6461" y="14058"/>
                      <a:pt x="7911" y="12692"/>
                      <a:pt x="7911" y="10413"/>
                    </a:cubicBezTo>
                    <a:cubicBezTo>
                      <a:pt x="7911" y="8616"/>
                      <a:pt x="7239" y="7859"/>
                      <a:pt x="4906" y="7103"/>
                    </a:cubicBezTo>
                    <a:lnTo>
                      <a:pt x="5212" y="4581"/>
                    </a:lnTo>
                    <a:cubicBezTo>
                      <a:pt x="6220" y="4655"/>
                      <a:pt x="7365" y="4770"/>
                      <a:pt x="7386" y="4781"/>
                    </a:cubicBezTo>
                    <a:cubicBezTo>
                      <a:pt x="7407" y="4781"/>
                      <a:pt x="7439" y="4770"/>
                      <a:pt x="7460" y="4749"/>
                    </a:cubicBezTo>
                    <a:cubicBezTo>
                      <a:pt x="7491" y="4739"/>
                      <a:pt x="7502" y="4707"/>
                      <a:pt x="7502" y="4676"/>
                    </a:cubicBezTo>
                    <a:lnTo>
                      <a:pt x="7691" y="2890"/>
                    </a:lnTo>
                    <a:cubicBezTo>
                      <a:pt x="7701" y="2837"/>
                      <a:pt x="7659" y="2785"/>
                      <a:pt x="7607" y="2774"/>
                    </a:cubicBezTo>
                    <a:cubicBezTo>
                      <a:pt x="7596" y="2764"/>
                      <a:pt x="6587" y="2564"/>
                      <a:pt x="5495" y="2438"/>
                    </a:cubicBezTo>
                    <a:lnTo>
                      <a:pt x="5789" y="126"/>
                    </a:lnTo>
                    <a:cubicBezTo>
                      <a:pt x="5789" y="95"/>
                      <a:pt x="5779" y="63"/>
                      <a:pt x="5758" y="42"/>
                    </a:cubicBezTo>
                    <a:cubicBezTo>
                      <a:pt x="5737" y="11"/>
                      <a:pt x="5705" y="0"/>
                      <a:pt x="56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659;p78">
                <a:extLst>
                  <a:ext uri="{FF2B5EF4-FFF2-40B4-BE49-F238E27FC236}">
                    <a16:creationId xmlns:a16="http://schemas.microsoft.com/office/drawing/2014/main" id="{3BB4901B-E454-F3D2-E1DB-B9AB37041C75}"/>
                  </a:ext>
                </a:extLst>
              </p:cNvPr>
              <p:cNvSpPr/>
              <p:nvPr/>
            </p:nvSpPr>
            <p:spPr>
              <a:xfrm>
                <a:off x="1238759" y="2470774"/>
                <a:ext cx="1252532" cy="10811"/>
              </a:xfrm>
              <a:custGeom>
                <a:avLst/>
                <a:gdLst/>
                <a:ahLst/>
                <a:cxnLst/>
                <a:rect l="l" t="t" r="r" b="b"/>
                <a:pathLst>
                  <a:path w="39044" h="337" extrusionOk="0">
                    <a:moveTo>
                      <a:pt x="168" y="1"/>
                    </a:moveTo>
                    <a:cubicBezTo>
                      <a:pt x="74" y="1"/>
                      <a:pt x="0" y="74"/>
                      <a:pt x="0" y="169"/>
                    </a:cubicBezTo>
                    <a:cubicBezTo>
                      <a:pt x="0" y="263"/>
                      <a:pt x="74" y="337"/>
                      <a:pt x="168" y="337"/>
                    </a:cubicBezTo>
                    <a:lnTo>
                      <a:pt x="38875" y="337"/>
                    </a:lnTo>
                    <a:cubicBezTo>
                      <a:pt x="38970" y="337"/>
                      <a:pt x="39043" y="263"/>
                      <a:pt x="39043" y="169"/>
                    </a:cubicBezTo>
                    <a:cubicBezTo>
                      <a:pt x="39043" y="74"/>
                      <a:pt x="38970" y="1"/>
                      <a:pt x="38875" y="1"/>
                    </a:cubicBezTo>
                    <a:close/>
                  </a:path>
                </a:pathLst>
              </a:custGeom>
              <a:solidFill>
                <a:srgbClr val="7753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660;p78">
                <a:extLst>
                  <a:ext uri="{FF2B5EF4-FFF2-40B4-BE49-F238E27FC236}">
                    <a16:creationId xmlns:a16="http://schemas.microsoft.com/office/drawing/2014/main" id="{DD6A6DDC-BD52-624B-F635-539339ECD636}"/>
                  </a:ext>
                </a:extLst>
              </p:cNvPr>
              <p:cNvSpPr/>
              <p:nvPr/>
            </p:nvSpPr>
            <p:spPr>
              <a:xfrm>
                <a:off x="1846794" y="2473468"/>
                <a:ext cx="3400" cy="35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" extrusionOk="0">
                    <a:moveTo>
                      <a:pt x="0" y="1"/>
                    </a:moveTo>
                    <a:lnTo>
                      <a:pt x="74" y="11"/>
                    </a:lnTo>
                    <a:cubicBezTo>
                      <a:pt x="84" y="1"/>
                      <a:pt x="95" y="1"/>
                      <a:pt x="105" y="1"/>
                    </a:cubicBezTo>
                    <a:close/>
                  </a:path>
                </a:pathLst>
              </a:custGeom>
              <a:solidFill>
                <a:srgbClr val="D7E9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661;p78">
              <a:extLst>
                <a:ext uri="{FF2B5EF4-FFF2-40B4-BE49-F238E27FC236}">
                  <a16:creationId xmlns:a16="http://schemas.microsoft.com/office/drawing/2014/main" id="{27045006-A3D3-8867-93B1-397389A194FB}"/>
                </a:ext>
              </a:extLst>
            </p:cNvPr>
            <p:cNvGrpSpPr/>
            <p:nvPr/>
          </p:nvGrpSpPr>
          <p:grpSpPr>
            <a:xfrm>
              <a:off x="1623756" y="3405252"/>
              <a:ext cx="1114384" cy="1198247"/>
              <a:chOff x="2342231" y="2896027"/>
              <a:chExt cx="1114384" cy="1198247"/>
            </a:xfrm>
          </p:grpSpPr>
          <p:sp>
            <p:nvSpPr>
              <p:cNvPr id="30" name="Google Shape;2662;p78">
                <a:extLst>
                  <a:ext uri="{FF2B5EF4-FFF2-40B4-BE49-F238E27FC236}">
                    <a16:creationId xmlns:a16="http://schemas.microsoft.com/office/drawing/2014/main" id="{C9B6B6BA-A8FA-8808-4922-3561ACB363EC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663;p78">
                <a:extLst>
                  <a:ext uri="{FF2B5EF4-FFF2-40B4-BE49-F238E27FC236}">
                    <a16:creationId xmlns:a16="http://schemas.microsoft.com/office/drawing/2014/main" id="{1224A86C-E3A4-171F-AB12-76A16367BA82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664;p78">
                <a:extLst>
                  <a:ext uri="{FF2B5EF4-FFF2-40B4-BE49-F238E27FC236}">
                    <a16:creationId xmlns:a16="http://schemas.microsoft.com/office/drawing/2014/main" id="{9BAFBF19-A940-94DD-1194-AC67850462AC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665;p78">
                <a:extLst>
                  <a:ext uri="{FF2B5EF4-FFF2-40B4-BE49-F238E27FC236}">
                    <a16:creationId xmlns:a16="http://schemas.microsoft.com/office/drawing/2014/main" id="{B8B6C6D7-F799-A87B-849D-4431E5065798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666;p78">
                <a:extLst>
                  <a:ext uri="{FF2B5EF4-FFF2-40B4-BE49-F238E27FC236}">
                    <a16:creationId xmlns:a16="http://schemas.microsoft.com/office/drawing/2014/main" id="{69E4A834-5D15-22DA-8C24-D0C277407E25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667;p78">
                <a:extLst>
                  <a:ext uri="{FF2B5EF4-FFF2-40B4-BE49-F238E27FC236}">
                    <a16:creationId xmlns:a16="http://schemas.microsoft.com/office/drawing/2014/main" id="{12E7C17F-53CE-6EED-4936-60197C5CA1DD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668;p78">
                <a:extLst>
                  <a:ext uri="{FF2B5EF4-FFF2-40B4-BE49-F238E27FC236}">
                    <a16:creationId xmlns:a16="http://schemas.microsoft.com/office/drawing/2014/main" id="{4367EEEA-78A2-C890-C89B-E4AE52D94C5C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669;p78">
                <a:extLst>
                  <a:ext uri="{FF2B5EF4-FFF2-40B4-BE49-F238E27FC236}">
                    <a16:creationId xmlns:a16="http://schemas.microsoft.com/office/drawing/2014/main" id="{1F37C8D3-17CB-0BA6-E295-C5529841A753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670;p78">
                <a:extLst>
                  <a:ext uri="{FF2B5EF4-FFF2-40B4-BE49-F238E27FC236}">
                    <a16:creationId xmlns:a16="http://schemas.microsoft.com/office/drawing/2014/main" id="{6D4D1AC3-3EC5-A2BD-F5BA-AA42DED81B7A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671;p78">
                <a:extLst>
                  <a:ext uri="{FF2B5EF4-FFF2-40B4-BE49-F238E27FC236}">
                    <a16:creationId xmlns:a16="http://schemas.microsoft.com/office/drawing/2014/main" id="{9145E5B9-D299-EFA8-4582-61A2AA4D122C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672;p78">
                <a:extLst>
                  <a:ext uri="{FF2B5EF4-FFF2-40B4-BE49-F238E27FC236}">
                    <a16:creationId xmlns:a16="http://schemas.microsoft.com/office/drawing/2014/main" id="{FDCEC41F-760E-6D2E-6B76-3125C2B0C829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673;p78">
                <a:extLst>
                  <a:ext uri="{FF2B5EF4-FFF2-40B4-BE49-F238E27FC236}">
                    <a16:creationId xmlns:a16="http://schemas.microsoft.com/office/drawing/2014/main" id="{534EAE7B-BFEC-E2C1-4965-3A19AF43A816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674;p78">
                <a:extLst>
                  <a:ext uri="{FF2B5EF4-FFF2-40B4-BE49-F238E27FC236}">
                    <a16:creationId xmlns:a16="http://schemas.microsoft.com/office/drawing/2014/main" id="{E86ADFF1-AFC0-D4F7-D295-C921D0E13ED3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675;p78">
                <a:extLst>
                  <a:ext uri="{FF2B5EF4-FFF2-40B4-BE49-F238E27FC236}">
                    <a16:creationId xmlns:a16="http://schemas.microsoft.com/office/drawing/2014/main" id="{2DF94B0A-A71C-230E-C427-B3EA66811D9A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676;p78">
                <a:extLst>
                  <a:ext uri="{FF2B5EF4-FFF2-40B4-BE49-F238E27FC236}">
                    <a16:creationId xmlns:a16="http://schemas.microsoft.com/office/drawing/2014/main" id="{0C310AD4-B3CB-A4F8-FED5-20387970CCE6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677;p78">
                <a:extLst>
                  <a:ext uri="{FF2B5EF4-FFF2-40B4-BE49-F238E27FC236}">
                    <a16:creationId xmlns:a16="http://schemas.microsoft.com/office/drawing/2014/main" id="{D56F954E-8311-CCA3-533D-3FC652B8BB54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678;p78">
                <a:extLst>
                  <a:ext uri="{FF2B5EF4-FFF2-40B4-BE49-F238E27FC236}">
                    <a16:creationId xmlns:a16="http://schemas.microsoft.com/office/drawing/2014/main" id="{35B464CE-C5F7-8814-1A09-7F5645BB4F6A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679;p78">
                <a:extLst>
                  <a:ext uri="{FF2B5EF4-FFF2-40B4-BE49-F238E27FC236}">
                    <a16:creationId xmlns:a16="http://schemas.microsoft.com/office/drawing/2014/main" id="{BCAEB8C2-4AB8-712B-1A0B-B0BC7E45920B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680;p78">
                <a:extLst>
                  <a:ext uri="{FF2B5EF4-FFF2-40B4-BE49-F238E27FC236}">
                    <a16:creationId xmlns:a16="http://schemas.microsoft.com/office/drawing/2014/main" id="{0E89D07E-7E19-C00E-6A32-664A2A2F89C6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681;p78">
                <a:extLst>
                  <a:ext uri="{FF2B5EF4-FFF2-40B4-BE49-F238E27FC236}">
                    <a16:creationId xmlns:a16="http://schemas.microsoft.com/office/drawing/2014/main" id="{FAFE8231-FFED-36E4-D79A-F4DCA1603D03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682;p78">
                <a:extLst>
                  <a:ext uri="{FF2B5EF4-FFF2-40B4-BE49-F238E27FC236}">
                    <a16:creationId xmlns:a16="http://schemas.microsoft.com/office/drawing/2014/main" id="{BF7FD129-F7E2-73E4-E74D-E1C7C2AC3815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683;p78">
                <a:extLst>
                  <a:ext uri="{FF2B5EF4-FFF2-40B4-BE49-F238E27FC236}">
                    <a16:creationId xmlns:a16="http://schemas.microsoft.com/office/drawing/2014/main" id="{385F7697-5B0A-4A9A-4505-2E5206E4CF90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684;p78">
                <a:extLst>
                  <a:ext uri="{FF2B5EF4-FFF2-40B4-BE49-F238E27FC236}">
                    <a16:creationId xmlns:a16="http://schemas.microsoft.com/office/drawing/2014/main" id="{40004F92-E5C8-3707-7D5A-7D3D8BF54CFF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685;p78">
                <a:extLst>
                  <a:ext uri="{FF2B5EF4-FFF2-40B4-BE49-F238E27FC236}">
                    <a16:creationId xmlns:a16="http://schemas.microsoft.com/office/drawing/2014/main" id="{5FE986C9-B8A8-1EF1-A197-C1C6EA3F3ACD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686;p78">
                <a:extLst>
                  <a:ext uri="{FF2B5EF4-FFF2-40B4-BE49-F238E27FC236}">
                    <a16:creationId xmlns:a16="http://schemas.microsoft.com/office/drawing/2014/main" id="{05910875-B0F8-69F3-3851-806C96FADBFC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687;p78">
                <a:extLst>
                  <a:ext uri="{FF2B5EF4-FFF2-40B4-BE49-F238E27FC236}">
                    <a16:creationId xmlns:a16="http://schemas.microsoft.com/office/drawing/2014/main" id="{419A7CD3-0B46-BF60-DA65-B1A0F50CEBA3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688;p78">
                <a:extLst>
                  <a:ext uri="{FF2B5EF4-FFF2-40B4-BE49-F238E27FC236}">
                    <a16:creationId xmlns:a16="http://schemas.microsoft.com/office/drawing/2014/main" id="{5BF69271-8EF4-8141-FD6E-443772F9488A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689;p78">
                <a:extLst>
                  <a:ext uri="{FF2B5EF4-FFF2-40B4-BE49-F238E27FC236}">
                    <a16:creationId xmlns:a16="http://schemas.microsoft.com/office/drawing/2014/main" id="{0C007525-99F9-95E7-3996-3E68F7AD3C7A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690;p78">
                <a:extLst>
                  <a:ext uri="{FF2B5EF4-FFF2-40B4-BE49-F238E27FC236}">
                    <a16:creationId xmlns:a16="http://schemas.microsoft.com/office/drawing/2014/main" id="{7488957A-24F8-A9AC-5418-CAEDE12B7AFE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691;p78">
                <a:extLst>
                  <a:ext uri="{FF2B5EF4-FFF2-40B4-BE49-F238E27FC236}">
                    <a16:creationId xmlns:a16="http://schemas.microsoft.com/office/drawing/2014/main" id="{54AC0CEB-62FD-2565-B00B-49B7048C9859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692;p78">
                <a:extLst>
                  <a:ext uri="{FF2B5EF4-FFF2-40B4-BE49-F238E27FC236}">
                    <a16:creationId xmlns:a16="http://schemas.microsoft.com/office/drawing/2014/main" id="{90A9E5F9-1FDA-D454-7FF0-3DF7B038C73C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693;p78">
                <a:extLst>
                  <a:ext uri="{FF2B5EF4-FFF2-40B4-BE49-F238E27FC236}">
                    <a16:creationId xmlns:a16="http://schemas.microsoft.com/office/drawing/2014/main" id="{EEF082D0-FB87-D46E-1F00-7ED69F52C6BB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694;p78">
                <a:extLst>
                  <a:ext uri="{FF2B5EF4-FFF2-40B4-BE49-F238E27FC236}">
                    <a16:creationId xmlns:a16="http://schemas.microsoft.com/office/drawing/2014/main" id="{344953C3-16DF-33DF-E95F-EA2D62C3858C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695;p78">
                <a:extLst>
                  <a:ext uri="{FF2B5EF4-FFF2-40B4-BE49-F238E27FC236}">
                    <a16:creationId xmlns:a16="http://schemas.microsoft.com/office/drawing/2014/main" id="{1F77A79D-3922-7E2D-2F9D-9B96F859BC5D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696;p78">
                <a:extLst>
                  <a:ext uri="{FF2B5EF4-FFF2-40B4-BE49-F238E27FC236}">
                    <a16:creationId xmlns:a16="http://schemas.microsoft.com/office/drawing/2014/main" id="{076062AB-2678-EFFF-239F-5784FD1D9FF6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697;p78">
                <a:extLst>
                  <a:ext uri="{FF2B5EF4-FFF2-40B4-BE49-F238E27FC236}">
                    <a16:creationId xmlns:a16="http://schemas.microsoft.com/office/drawing/2014/main" id="{AB3518C6-5096-7A07-D966-164C7E74BEAA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698;p78">
                <a:extLst>
                  <a:ext uri="{FF2B5EF4-FFF2-40B4-BE49-F238E27FC236}">
                    <a16:creationId xmlns:a16="http://schemas.microsoft.com/office/drawing/2014/main" id="{5FDFB0BF-D695-0783-74EC-FA72FBA30E5F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699;p78">
                <a:extLst>
                  <a:ext uri="{FF2B5EF4-FFF2-40B4-BE49-F238E27FC236}">
                    <a16:creationId xmlns:a16="http://schemas.microsoft.com/office/drawing/2014/main" id="{5CECBE3E-24AB-DC15-88CE-D1EFA22F41A5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700;p78">
                <a:extLst>
                  <a:ext uri="{FF2B5EF4-FFF2-40B4-BE49-F238E27FC236}">
                    <a16:creationId xmlns:a16="http://schemas.microsoft.com/office/drawing/2014/main" id="{A985ADFC-F9B0-4F22-8E59-ADAF3C1E71E3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701;p78">
                <a:extLst>
                  <a:ext uri="{FF2B5EF4-FFF2-40B4-BE49-F238E27FC236}">
                    <a16:creationId xmlns:a16="http://schemas.microsoft.com/office/drawing/2014/main" id="{45FF596A-27B9-1020-0B9F-54DC78DA2C36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702;p78">
                <a:extLst>
                  <a:ext uri="{FF2B5EF4-FFF2-40B4-BE49-F238E27FC236}">
                    <a16:creationId xmlns:a16="http://schemas.microsoft.com/office/drawing/2014/main" id="{532F980A-EA69-F1D4-8DE5-6127E3228D45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703;p78">
                <a:extLst>
                  <a:ext uri="{FF2B5EF4-FFF2-40B4-BE49-F238E27FC236}">
                    <a16:creationId xmlns:a16="http://schemas.microsoft.com/office/drawing/2014/main" id="{2405AB7E-FD4D-EEC3-58BB-6A160126643D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704;p78">
                <a:extLst>
                  <a:ext uri="{FF2B5EF4-FFF2-40B4-BE49-F238E27FC236}">
                    <a16:creationId xmlns:a16="http://schemas.microsoft.com/office/drawing/2014/main" id="{5C6C9D85-06C5-99E9-1833-3E5FF67B34A3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705;p78">
                <a:extLst>
                  <a:ext uri="{FF2B5EF4-FFF2-40B4-BE49-F238E27FC236}">
                    <a16:creationId xmlns:a16="http://schemas.microsoft.com/office/drawing/2014/main" id="{0312D468-3DB4-4B85-E9E8-7677B0A615C2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706;p78">
                <a:extLst>
                  <a:ext uri="{FF2B5EF4-FFF2-40B4-BE49-F238E27FC236}">
                    <a16:creationId xmlns:a16="http://schemas.microsoft.com/office/drawing/2014/main" id="{79815818-4F9A-A564-AF3C-BA5C57893D07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707;p78">
                <a:extLst>
                  <a:ext uri="{FF2B5EF4-FFF2-40B4-BE49-F238E27FC236}">
                    <a16:creationId xmlns:a16="http://schemas.microsoft.com/office/drawing/2014/main" id="{F5455613-D31D-45E1-2C1D-0C893E79D2DA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708;p78">
                <a:extLst>
                  <a:ext uri="{FF2B5EF4-FFF2-40B4-BE49-F238E27FC236}">
                    <a16:creationId xmlns:a16="http://schemas.microsoft.com/office/drawing/2014/main" id="{D424ACC8-8C36-C61D-C3CF-CE74423B8BC8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709;p78">
                <a:extLst>
                  <a:ext uri="{FF2B5EF4-FFF2-40B4-BE49-F238E27FC236}">
                    <a16:creationId xmlns:a16="http://schemas.microsoft.com/office/drawing/2014/main" id="{692F8B16-FA6D-E3A3-DC4C-BF1132B57B65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710;p78">
                <a:extLst>
                  <a:ext uri="{FF2B5EF4-FFF2-40B4-BE49-F238E27FC236}">
                    <a16:creationId xmlns:a16="http://schemas.microsoft.com/office/drawing/2014/main" id="{9FC14440-99A4-AF65-8058-9967EA4B9ADC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711;p78">
                <a:extLst>
                  <a:ext uri="{FF2B5EF4-FFF2-40B4-BE49-F238E27FC236}">
                    <a16:creationId xmlns:a16="http://schemas.microsoft.com/office/drawing/2014/main" id="{4413EF87-4A6C-E7C2-6594-9BC42C3B5309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712;p78">
                <a:extLst>
                  <a:ext uri="{FF2B5EF4-FFF2-40B4-BE49-F238E27FC236}">
                    <a16:creationId xmlns:a16="http://schemas.microsoft.com/office/drawing/2014/main" id="{A25A7C3D-6B93-E469-E207-C4957C975FE7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713;p78">
                <a:extLst>
                  <a:ext uri="{FF2B5EF4-FFF2-40B4-BE49-F238E27FC236}">
                    <a16:creationId xmlns:a16="http://schemas.microsoft.com/office/drawing/2014/main" id="{7F822199-EB48-3298-4369-7460BFDA3A89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714;p78">
                <a:extLst>
                  <a:ext uri="{FF2B5EF4-FFF2-40B4-BE49-F238E27FC236}">
                    <a16:creationId xmlns:a16="http://schemas.microsoft.com/office/drawing/2014/main" id="{67195F12-F175-172D-2B72-BEBEE356A5D3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715;p78">
                <a:extLst>
                  <a:ext uri="{FF2B5EF4-FFF2-40B4-BE49-F238E27FC236}">
                    <a16:creationId xmlns:a16="http://schemas.microsoft.com/office/drawing/2014/main" id="{A0AE4C21-25B5-6D18-4F1A-C06CD73E05AD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716;p78">
                <a:extLst>
                  <a:ext uri="{FF2B5EF4-FFF2-40B4-BE49-F238E27FC236}">
                    <a16:creationId xmlns:a16="http://schemas.microsoft.com/office/drawing/2014/main" id="{9EF66C80-B750-2FB3-5EA4-645C2C097436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717;p78">
                <a:extLst>
                  <a:ext uri="{FF2B5EF4-FFF2-40B4-BE49-F238E27FC236}">
                    <a16:creationId xmlns:a16="http://schemas.microsoft.com/office/drawing/2014/main" id="{AB79B6EC-AD5D-ACDF-D51F-B2C5DDAC864F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718;p78">
                <a:extLst>
                  <a:ext uri="{FF2B5EF4-FFF2-40B4-BE49-F238E27FC236}">
                    <a16:creationId xmlns:a16="http://schemas.microsoft.com/office/drawing/2014/main" id="{CB507C82-FE20-BDC7-C58C-A0F8560CEF79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719;p78">
                <a:extLst>
                  <a:ext uri="{FF2B5EF4-FFF2-40B4-BE49-F238E27FC236}">
                    <a16:creationId xmlns:a16="http://schemas.microsoft.com/office/drawing/2014/main" id="{82028EC3-DB65-69DF-BF18-5CE3FC036847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720;p78">
                <a:extLst>
                  <a:ext uri="{FF2B5EF4-FFF2-40B4-BE49-F238E27FC236}">
                    <a16:creationId xmlns:a16="http://schemas.microsoft.com/office/drawing/2014/main" id="{E57AD25D-920F-1565-487C-69F7C6D43067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721;p78">
                <a:extLst>
                  <a:ext uri="{FF2B5EF4-FFF2-40B4-BE49-F238E27FC236}">
                    <a16:creationId xmlns:a16="http://schemas.microsoft.com/office/drawing/2014/main" id="{289AAF55-A29E-4053-5F21-B2DD305C588A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722;p78">
                <a:extLst>
                  <a:ext uri="{FF2B5EF4-FFF2-40B4-BE49-F238E27FC236}">
                    <a16:creationId xmlns:a16="http://schemas.microsoft.com/office/drawing/2014/main" id="{950FF251-C471-9CF9-077C-C4E57509E9FF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723;p78">
                <a:extLst>
                  <a:ext uri="{FF2B5EF4-FFF2-40B4-BE49-F238E27FC236}">
                    <a16:creationId xmlns:a16="http://schemas.microsoft.com/office/drawing/2014/main" id="{F76DEC92-5EED-B2DC-4369-7259A1A96216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724;p78">
                <a:extLst>
                  <a:ext uri="{FF2B5EF4-FFF2-40B4-BE49-F238E27FC236}">
                    <a16:creationId xmlns:a16="http://schemas.microsoft.com/office/drawing/2014/main" id="{5D176578-8B84-797C-4FA4-1BF3252CF3BD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725;p78">
                <a:extLst>
                  <a:ext uri="{FF2B5EF4-FFF2-40B4-BE49-F238E27FC236}">
                    <a16:creationId xmlns:a16="http://schemas.microsoft.com/office/drawing/2014/main" id="{BB19AE10-BBBE-A5F4-6E98-EBCC4DC11645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726;p78">
                <a:extLst>
                  <a:ext uri="{FF2B5EF4-FFF2-40B4-BE49-F238E27FC236}">
                    <a16:creationId xmlns:a16="http://schemas.microsoft.com/office/drawing/2014/main" id="{51F527F5-126F-BA7B-C305-51EFF5BE8881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727;p78">
                <a:extLst>
                  <a:ext uri="{FF2B5EF4-FFF2-40B4-BE49-F238E27FC236}">
                    <a16:creationId xmlns:a16="http://schemas.microsoft.com/office/drawing/2014/main" id="{F49AC989-9785-CC2F-2841-2FACF48E6987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728;p78">
                <a:extLst>
                  <a:ext uri="{FF2B5EF4-FFF2-40B4-BE49-F238E27FC236}">
                    <a16:creationId xmlns:a16="http://schemas.microsoft.com/office/drawing/2014/main" id="{A2D112E1-CD1B-90B5-D919-0D54ABB348BC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729;p78">
                <a:extLst>
                  <a:ext uri="{FF2B5EF4-FFF2-40B4-BE49-F238E27FC236}">
                    <a16:creationId xmlns:a16="http://schemas.microsoft.com/office/drawing/2014/main" id="{10802772-6775-7D97-7EB4-AA03C21BC07A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730;p78">
                <a:extLst>
                  <a:ext uri="{FF2B5EF4-FFF2-40B4-BE49-F238E27FC236}">
                    <a16:creationId xmlns:a16="http://schemas.microsoft.com/office/drawing/2014/main" id="{20DBCDE7-B015-FC65-C0D8-918244F061E2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731;p78">
                <a:extLst>
                  <a:ext uri="{FF2B5EF4-FFF2-40B4-BE49-F238E27FC236}">
                    <a16:creationId xmlns:a16="http://schemas.microsoft.com/office/drawing/2014/main" id="{A28120E6-A495-06BA-843F-F5D64784D48E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732;p78">
              <a:extLst>
                <a:ext uri="{FF2B5EF4-FFF2-40B4-BE49-F238E27FC236}">
                  <a16:creationId xmlns:a16="http://schemas.microsoft.com/office/drawing/2014/main" id="{C5D375CA-DEDD-376D-B74E-59728622A24D}"/>
                </a:ext>
              </a:extLst>
            </p:cNvPr>
            <p:cNvGrpSpPr/>
            <p:nvPr/>
          </p:nvGrpSpPr>
          <p:grpSpPr>
            <a:xfrm>
              <a:off x="769880" y="2098936"/>
              <a:ext cx="1402092" cy="885514"/>
              <a:chOff x="4361525" y="543750"/>
              <a:chExt cx="1106100" cy="698575"/>
            </a:xfrm>
          </p:grpSpPr>
          <p:sp>
            <p:nvSpPr>
              <p:cNvPr id="8" name="Google Shape;2733;p78">
                <a:extLst>
                  <a:ext uri="{FF2B5EF4-FFF2-40B4-BE49-F238E27FC236}">
                    <a16:creationId xmlns:a16="http://schemas.microsoft.com/office/drawing/2014/main" id="{DAD6B337-7A23-B49D-400B-E7E9DAECA69B}"/>
                  </a:ext>
                </a:extLst>
              </p:cNvPr>
              <p:cNvSpPr/>
              <p:nvPr/>
            </p:nvSpPr>
            <p:spPr>
              <a:xfrm>
                <a:off x="4720325" y="586600"/>
                <a:ext cx="739425" cy="655725"/>
              </a:xfrm>
              <a:custGeom>
                <a:avLst/>
                <a:gdLst/>
                <a:ahLst/>
                <a:cxnLst/>
                <a:rect l="l" t="t" r="r" b="b"/>
                <a:pathLst>
                  <a:path w="29577" h="26229" extrusionOk="0">
                    <a:moveTo>
                      <a:pt x="20500" y="1"/>
                    </a:moveTo>
                    <a:cubicBezTo>
                      <a:pt x="20247" y="1"/>
                      <a:pt x="19990" y="33"/>
                      <a:pt x="19732" y="98"/>
                    </a:cubicBezTo>
                    <a:lnTo>
                      <a:pt x="2364" y="4574"/>
                    </a:lnTo>
                    <a:cubicBezTo>
                      <a:pt x="1587" y="4774"/>
                      <a:pt x="935" y="5267"/>
                      <a:pt x="526" y="5961"/>
                    </a:cubicBezTo>
                    <a:cubicBezTo>
                      <a:pt x="116" y="6654"/>
                      <a:pt x="1" y="7464"/>
                      <a:pt x="200" y="8241"/>
                    </a:cubicBezTo>
                    <a:lnTo>
                      <a:pt x="4235" y="23896"/>
                    </a:lnTo>
                    <a:lnTo>
                      <a:pt x="6021" y="24401"/>
                    </a:lnTo>
                    <a:lnTo>
                      <a:pt x="6021" y="24401"/>
                    </a:lnTo>
                    <a:lnTo>
                      <a:pt x="1923" y="8514"/>
                    </a:lnTo>
                    <a:cubicBezTo>
                      <a:pt x="1640" y="7401"/>
                      <a:pt x="2322" y="6234"/>
                      <a:pt x="3447" y="5951"/>
                    </a:cubicBezTo>
                    <a:lnTo>
                      <a:pt x="19448" y="1821"/>
                    </a:lnTo>
                    <a:cubicBezTo>
                      <a:pt x="19620" y="1778"/>
                      <a:pt x="19793" y="1757"/>
                      <a:pt x="19963" y="1757"/>
                    </a:cubicBezTo>
                    <a:cubicBezTo>
                      <a:pt x="20906" y="1757"/>
                      <a:pt x="21774" y="2392"/>
                      <a:pt x="22023" y="3345"/>
                    </a:cubicBezTo>
                    <a:lnTo>
                      <a:pt x="27917" y="26229"/>
                    </a:lnTo>
                    <a:lnTo>
                      <a:pt x="29577" y="26229"/>
                    </a:lnTo>
                    <a:lnTo>
                      <a:pt x="23399" y="2262"/>
                    </a:lnTo>
                    <a:cubicBezTo>
                      <a:pt x="23126" y="1181"/>
                      <a:pt x="22296" y="392"/>
                      <a:pt x="21297" y="109"/>
                    </a:cubicBezTo>
                    <a:cubicBezTo>
                      <a:pt x="21041" y="38"/>
                      <a:pt x="20774" y="1"/>
                      <a:pt x="20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734;p78">
                <a:extLst>
                  <a:ext uri="{FF2B5EF4-FFF2-40B4-BE49-F238E27FC236}">
                    <a16:creationId xmlns:a16="http://schemas.microsoft.com/office/drawing/2014/main" id="{5CB00270-FAAE-7B20-5500-6E835096E70D}"/>
                  </a:ext>
                </a:extLst>
              </p:cNvPr>
              <p:cNvSpPr/>
              <p:nvPr/>
            </p:nvSpPr>
            <p:spPr>
              <a:xfrm>
                <a:off x="4712175" y="578850"/>
                <a:ext cx="755450" cy="663475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26539" extrusionOk="0">
                    <a:moveTo>
                      <a:pt x="20803" y="0"/>
                    </a:moveTo>
                    <a:cubicBezTo>
                      <a:pt x="20533" y="0"/>
                      <a:pt x="20258" y="34"/>
                      <a:pt x="19984" y="104"/>
                    </a:cubicBezTo>
                    <a:lnTo>
                      <a:pt x="2606" y="4580"/>
                    </a:lnTo>
                    <a:cubicBezTo>
                      <a:pt x="1756" y="4800"/>
                      <a:pt x="1041" y="5346"/>
                      <a:pt x="589" y="6114"/>
                    </a:cubicBezTo>
                    <a:cubicBezTo>
                      <a:pt x="127" y="6880"/>
                      <a:pt x="1" y="7774"/>
                      <a:pt x="222" y="8624"/>
                    </a:cubicBezTo>
                    <a:lnTo>
                      <a:pt x="4214" y="24111"/>
                    </a:lnTo>
                    <a:lnTo>
                      <a:pt x="4382" y="24153"/>
                    </a:lnTo>
                    <a:lnTo>
                      <a:pt x="4561" y="24206"/>
                    </a:lnTo>
                    <a:lnTo>
                      <a:pt x="526" y="8551"/>
                    </a:lnTo>
                    <a:cubicBezTo>
                      <a:pt x="327" y="7774"/>
                      <a:pt x="442" y="6964"/>
                      <a:pt x="852" y="6271"/>
                    </a:cubicBezTo>
                    <a:cubicBezTo>
                      <a:pt x="1261" y="5577"/>
                      <a:pt x="1913" y="5084"/>
                      <a:pt x="2690" y="4884"/>
                    </a:cubicBezTo>
                    <a:lnTo>
                      <a:pt x="20058" y="408"/>
                    </a:lnTo>
                    <a:cubicBezTo>
                      <a:pt x="20316" y="343"/>
                      <a:pt x="20573" y="311"/>
                      <a:pt x="20826" y="311"/>
                    </a:cubicBezTo>
                    <a:cubicBezTo>
                      <a:pt x="21100" y="311"/>
                      <a:pt x="21367" y="348"/>
                      <a:pt x="21623" y="419"/>
                    </a:cubicBezTo>
                    <a:cubicBezTo>
                      <a:pt x="22622" y="702"/>
                      <a:pt x="23452" y="1491"/>
                      <a:pt x="23725" y="2572"/>
                    </a:cubicBezTo>
                    <a:lnTo>
                      <a:pt x="29903" y="26539"/>
                    </a:lnTo>
                    <a:lnTo>
                      <a:pt x="30218" y="26539"/>
                    </a:lnTo>
                    <a:lnTo>
                      <a:pt x="24030" y="2488"/>
                    </a:lnTo>
                    <a:cubicBezTo>
                      <a:pt x="23639" y="997"/>
                      <a:pt x="22280" y="0"/>
                      <a:pt x="20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735;p78">
                <a:extLst>
                  <a:ext uri="{FF2B5EF4-FFF2-40B4-BE49-F238E27FC236}">
                    <a16:creationId xmlns:a16="http://schemas.microsoft.com/office/drawing/2014/main" id="{F85B9E0E-51EB-1BED-E255-C4D91BA1F334}"/>
                  </a:ext>
                </a:extLst>
              </p:cNvPr>
              <p:cNvSpPr/>
              <p:nvPr/>
            </p:nvSpPr>
            <p:spPr>
              <a:xfrm>
                <a:off x="4761300" y="630525"/>
                <a:ext cx="656950" cy="611800"/>
              </a:xfrm>
              <a:custGeom>
                <a:avLst/>
                <a:gdLst/>
                <a:ahLst/>
                <a:cxnLst/>
                <a:rect l="l" t="t" r="r" b="b"/>
                <a:pathLst>
                  <a:path w="26278" h="24472" extrusionOk="0">
                    <a:moveTo>
                      <a:pt x="18324" y="0"/>
                    </a:moveTo>
                    <a:cubicBezTo>
                      <a:pt x="18154" y="0"/>
                      <a:pt x="17981" y="21"/>
                      <a:pt x="17809" y="64"/>
                    </a:cubicBezTo>
                    <a:lnTo>
                      <a:pt x="1808" y="4194"/>
                    </a:lnTo>
                    <a:cubicBezTo>
                      <a:pt x="683" y="4477"/>
                      <a:pt x="1" y="5644"/>
                      <a:pt x="284" y="6757"/>
                    </a:cubicBezTo>
                    <a:lnTo>
                      <a:pt x="4382" y="22644"/>
                    </a:lnTo>
                    <a:lnTo>
                      <a:pt x="6735" y="23305"/>
                    </a:lnTo>
                    <a:lnTo>
                      <a:pt x="3121" y="9300"/>
                    </a:lnTo>
                    <a:cubicBezTo>
                      <a:pt x="4813" y="8869"/>
                      <a:pt x="5832" y="7136"/>
                      <a:pt x="5401" y="5444"/>
                    </a:cubicBezTo>
                    <a:lnTo>
                      <a:pt x="15278" y="2901"/>
                    </a:lnTo>
                    <a:cubicBezTo>
                      <a:pt x="15641" y="4331"/>
                      <a:pt x="16936" y="5280"/>
                      <a:pt x="18349" y="5280"/>
                    </a:cubicBezTo>
                    <a:cubicBezTo>
                      <a:pt x="18608" y="5280"/>
                      <a:pt x="18871" y="5248"/>
                      <a:pt x="19133" y="5181"/>
                    </a:cubicBezTo>
                    <a:lnTo>
                      <a:pt x="24103" y="24472"/>
                    </a:lnTo>
                    <a:lnTo>
                      <a:pt x="26278" y="24472"/>
                    </a:lnTo>
                    <a:lnTo>
                      <a:pt x="20384" y="1588"/>
                    </a:lnTo>
                    <a:cubicBezTo>
                      <a:pt x="20135" y="635"/>
                      <a:pt x="19267" y="0"/>
                      <a:pt x="183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736;p78">
                <a:extLst>
                  <a:ext uri="{FF2B5EF4-FFF2-40B4-BE49-F238E27FC236}">
                    <a16:creationId xmlns:a16="http://schemas.microsoft.com/office/drawing/2014/main" id="{61CDC56E-8295-B031-0628-30F8D0DF902B}"/>
                  </a:ext>
                </a:extLst>
              </p:cNvPr>
              <p:cNvSpPr/>
              <p:nvPr/>
            </p:nvSpPr>
            <p:spPr>
              <a:xfrm>
                <a:off x="5036825" y="1140850"/>
                <a:ext cx="2065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8260" h="4059" extrusionOk="0">
                    <a:moveTo>
                      <a:pt x="5202" y="0"/>
                    </a:moveTo>
                    <a:cubicBezTo>
                      <a:pt x="5065" y="0"/>
                      <a:pt x="4925" y="18"/>
                      <a:pt x="4782" y="55"/>
                    </a:cubicBezTo>
                    <a:cubicBezTo>
                      <a:pt x="2807" y="560"/>
                      <a:pt x="4162" y="3354"/>
                      <a:pt x="3164" y="3607"/>
                    </a:cubicBezTo>
                    <a:cubicBezTo>
                      <a:pt x="3121" y="3618"/>
                      <a:pt x="3079" y="3624"/>
                      <a:pt x="3039" y="3624"/>
                    </a:cubicBezTo>
                    <a:cubicBezTo>
                      <a:pt x="2785" y="3624"/>
                      <a:pt x="2591" y="3398"/>
                      <a:pt x="2491" y="3008"/>
                    </a:cubicBezTo>
                    <a:cubicBezTo>
                      <a:pt x="2344" y="2430"/>
                      <a:pt x="2459" y="1484"/>
                      <a:pt x="2817" y="781"/>
                    </a:cubicBezTo>
                    <a:lnTo>
                      <a:pt x="1577" y="507"/>
                    </a:lnTo>
                    <a:cubicBezTo>
                      <a:pt x="1294" y="1127"/>
                      <a:pt x="1168" y="1894"/>
                      <a:pt x="1241" y="2640"/>
                    </a:cubicBezTo>
                    <a:lnTo>
                      <a:pt x="1" y="2955"/>
                    </a:lnTo>
                    <a:lnTo>
                      <a:pt x="274" y="4006"/>
                    </a:lnTo>
                    <a:lnTo>
                      <a:pt x="1472" y="3702"/>
                    </a:lnTo>
                    <a:cubicBezTo>
                      <a:pt x="1525" y="3828"/>
                      <a:pt x="1577" y="3943"/>
                      <a:pt x="1640" y="4059"/>
                    </a:cubicBezTo>
                    <a:lnTo>
                      <a:pt x="4719" y="4059"/>
                    </a:lnTo>
                    <a:cubicBezTo>
                      <a:pt x="5034" y="3039"/>
                      <a:pt x="4635" y="1673"/>
                      <a:pt x="5296" y="1505"/>
                    </a:cubicBezTo>
                    <a:cubicBezTo>
                      <a:pt x="5329" y="1498"/>
                      <a:pt x="5360" y="1494"/>
                      <a:pt x="5390" y="1494"/>
                    </a:cubicBezTo>
                    <a:cubicBezTo>
                      <a:pt x="5613" y="1494"/>
                      <a:pt x="5771" y="1696"/>
                      <a:pt x="5864" y="2020"/>
                    </a:cubicBezTo>
                    <a:cubicBezTo>
                      <a:pt x="5980" y="2472"/>
                      <a:pt x="5927" y="3270"/>
                      <a:pt x="5738" y="3954"/>
                    </a:cubicBezTo>
                    <a:lnTo>
                      <a:pt x="6263" y="4059"/>
                    </a:lnTo>
                    <a:lnTo>
                      <a:pt x="7019" y="4059"/>
                    </a:lnTo>
                    <a:cubicBezTo>
                      <a:pt x="7177" y="3522"/>
                      <a:pt x="7219" y="2871"/>
                      <a:pt x="7124" y="2241"/>
                    </a:cubicBezTo>
                    <a:lnTo>
                      <a:pt x="8259" y="1946"/>
                    </a:lnTo>
                    <a:lnTo>
                      <a:pt x="7997" y="896"/>
                    </a:lnTo>
                    <a:lnTo>
                      <a:pt x="6809" y="1201"/>
                    </a:lnTo>
                    <a:cubicBezTo>
                      <a:pt x="6451" y="440"/>
                      <a:pt x="5875" y="0"/>
                      <a:pt x="5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737;p78">
                <a:extLst>
                  <a:ext uri="{FF2B5EF4-FFF2-40B4-BE49-F238E27FC236}">
                    <a16:creationId xmlns:a16="http://schemas.microsoft.com/office/drawing/2014/main" id="{13F4C15C-B8B1-C2EF-826F-BF5932E5BA26}"/>
                  </a:ext>
                </a:extLst>
              </p:cNvPr>
              <p:cNvSpPr/>
              <p:nvPr/>
            </p:nvSpPr>
            <p:spPr>
              <a:xfrm>
                <a:off x="4839300" y="703025"/>
                <a:ext cx="524600" cy="539300"/>
              </a:xfrm>
              <a:custGeom>
                <a:avLst/>
                <a:gdLst/>
                <a:ahLst/>
                <a:cxnLst/>
                <a:rect l="l" t="t" r="r" b="b"/>
                <a:pathLst>
                  <a:path w="20984" h="21572" extrusionOk="0">
                    <a:moveTo>
                      <a:pt x="8770" y="4699"/>
                    </a:moveTo>
                    <a:cubicBezTo>
                      <a:pt x="9915" y="4699"/>
                      <a:pt x="10963" y="5471"/>
                      <a:pt x="11264" y="6631"/>
                    </a:cubicBezTo>
                    <a:cubicBezTo>
                      <a:pt x="11611" y="8007"/>
                      <a:pt x="10781" y="9415"/>
                      <a:pt x="9405" y="9772"/>
                    </a:cubicBezTo>
                    <a:cubicBezTo>
                      <a:pt x="9189" y="9828"/>
                      <a:pt x="8972" y="9855"/>
                      <a:pt x="8758" y="9855"/>
                    </a:cubicBezTo>
                    <a:cubicBezTo>
                      <a:pt x="7612" y="9855"/>
                      <a:pt x="6564" y="9082"/>
                      <a:pt x="6263" y="7913"/>
                    </a:cubicBezTo>
                    <a:cubicBezTo>
                      <a:pt x="5906" y="6536"/>
                      <a:pt x="6736" y="5128"/>
                      <a:pt x="8123" y="4782"/>
                    </a:cubicBezTo>
                    <a:cubicBezTo>
                      <a:pt x="8339" y="4726"/>
                      <a:pt x="8556" y="4699"/>
                      <a:pt x="8770" y="4699"/>
                    </a:cubicBezTo>
                    <a:close/>
                    <a:moveTo>
                      <a:pt x="12158" y="1"/>
                    </a:moveTo>
                    <a:lnTo>
                      <a:pt x="2281" y="2544"/>
                    </a:lnTo>
                    <a:cubicBezTo>
                      <a:pt x="2712" y="4236"/>
                      <a:pt x="1693" y="5969"/>
                      <a:pt x="1" y="6400"/>
                    </a:cubicBezTo>
                    <a:lnTo>
                      <a:pt x="3615" y="20405"/>
                    </a:lnTo>
                    <a:lnTo>
                      <a:pt x="4971" y="20794"/>
                    </a:lnTo>
                    <a:cubicBezTo>
                      <a:pt x="4530" y="17295"/>
                      <a:pt x="6746" y="13944"/>
                      <a:pt x="10245" y="13040"/>
                    </a:cubicBezTo>
                    <a:cubicBezTo>
                      <a:pt x="10844" y="12885"/>
                      <a:pt x="11444" y="12811"/>
                      <a:pt x="12034" y="12811"/>
                    </a:cubicBezTo>
                    <a:cubicBezTo>
                      <a:pt x="15197" y="12811"/>
                      <a:pt x="18079" y="14941"/>
                      <a:pt x="18903" y="18147"/>
                    </a:cubicBezTo>
                    <a:cubicBezTo>
                      <a:pt x="19207" y="19312"/>
                      <a:pt x="19197" y="20479"/>
                      <a:pt x="18934" y="21572"/>
                    </a:cubicBezTo>
                    <a:lnTo>
                      <a:pt x="20983" y="21572"/>
                    </a:lnTo>
                    <a:lnTo>
                      <a:pt x="16013" y="2281"/>
                    </a:lnTo>
                    <a:cubicBezTo>
                      <a:pt x="15751" y="2348"/>
                      <a:pt x="15488" y="2380"/>
                      <a:pt x="15229" y="2380"/>
                    </a:cubicBezTo>
                    <a:cubicBezTo>
                      <a:pt x="13816" y="2380"/>
                      <a:pt x="12521" y="1431"/>
                      <a:pt x="12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738;p78">
                <a:extLst>
                  <a:ext uri="{FF2B5EF4-FFF2-40B4-BE49-F238E27FC236}">
                    <a16:creationId xmlns:a16="http://schemas.microsoft.com/office/drawing/2014/main" id="{0A68A43F-FDCA-4527-098B-94AE9EACBC35}"/>
                  </a:ext>
                </a:extLst>
              </p:cNvPr>
              <p:cNvSpPr/>
              <p:nvPr/>
            </p:nvSpPr>
            <p:spPr>
              <a:xfrm>
                <a:off x="4952525" y="1023275"/>
                <a:ext cx="3669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8762" extrusionOk="0">
                    <a:moveTo>
                      <a:pt x="7505" y="1"/>
                    </a:moveTo>
                    <a:cubicBezTo>
                      <a:pt x="6915" y="1"/>
                      <a:pt x="6315" y="75"/>
                      <a:pt x="5716" y="230"/>
                    </a:cubicBezTo>
                    <a:cubicBezTo>
                      <a:pt x="2217" y="1134"/>
                      <a:pt x="1" y="4485"/>
                      <a:pt x="442" y="7984"/>
                    </a:cubicBezTo>
                    <a:lnTo>
                      <a:pt x="3174" y="8762"/>
                    </a:lnTo>
                    <a:lnTo>
                      <a:pt x="5012" y="8762"/>
                    </a:lnTo>
                    <a:cubicBezTo>
                      <a:pt x="4949" y="8646"/>
                      <a:pt x="4897" y="8531"/>
                      <a:pt x="4844" y="8405"/>
                    </a:cubicBezTo>
                    <a:lnTo>
                      <a:pt x="3646" y="8709"/>
                    </a:lnTo>
                    <a:lnTo>
                      <a:pt x="3373" y="7658"/>
                    </a:lnTo>
                    <a:lnTo>
                      <a:pt x="4613" y="7343"/>
                    </a:lnTo>
                    <a:cubicBezTo>
                      <a:pt x="4540" y="6597"/>
                      <a:pt x="4666" y="5830"/>
                      <a:pt x="4949" y="5210"/>
                    </a:cubicBezTo>
                    <a:lnTo>
                      <a:pt x="6189" y="5484"/>
                    </a:lnTo>
                    <a:cubicBezTo>
                      <a:pt x="5831" y="6187"/>
                      <a:pt x="5716" y="7133"/>
                      <a:pt x="5863" y="7711"/>
                    </a:cubicBezTo>
                    <a:cubicBezTo>
                      <a:pt x="5963" y="8101"/>
                      <a:pt x="6157" y="8327"/>
                      <a:pt x="6411" y="8327"/>
                    </a:cubicBezTo>
                    <a:cubicBezTo>
                      <a:pt x="6451" y="8327"/>
                      <a:pt x="6493" y="8321"/>
                      <a:pt x="6536" y="8310"/>
                    </a:cubicBezTo>
                    <a:cubicBezTo>
                      <a:pt x="7534" y="8057"/>
                      <a:pt x="6179" y="5263"/>
                      <a:pt x="8154" y="4758"/>
                    </a:cubicBezTo>
                    <a:cubicBezTo>
                      <a:pt x="8297" y="4721"/>
                      <a:pt x="8437" y="4703"/>
                      <a:pt x="8574" y="4703"/>
                    </a:cubicBezTo>
                    <a:cubicBezTo>
                      <a:pt x="9247" y="4703"/>
                      <a:pt x="9823" y="5143"/>
                      <a:pt x="10181" y="5904"/>
                    </a:cubicBezTo>
                    <a:lnTo>
                      <a:pt x="11369" y="5599"/>
                    </a:lnTo>
                    <a:lnTo>
                      <a:pt x="11631" y="6649"/>
                    </a:lnTo>
                    <a:lnTo>
                      <a:pt x="10496" y="6944"/>
                    </a:lnTo>
                    <a:cubicBezTo>
                      <a:pt x="10591" y="7574"/>
                      <a:pt x="10549" y="8225"/>
                      <a:pt x="10391" y="8762"/>
                    </a:cubicBezTo>
                    <a:lnTo>
                      <a:pt x="14405" y="8762"/>
                    </a:lnTo>
                    <a:cubicBezTo>
                      <a:pt x="14668" y="7669"/>
                      <a:pt x="14678" y="6502"/>
                      <a:pt x="14374" y="5337"/>
                    </a:cubicBezTo>
                    <a:cubicBezTo>
                      <a:pt x="13550" y="2131"/>
                      <a:pt x="10668" y="1"/>
                      <a:pt x="7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739;p78">
                <a:extLst>
                  <a:ext uri="{FF2B5EF4-FFF2-40B4-BE49-F238E27FC236}">
                    <a16:creationId xmlns:a16="http://schemas.microsoft.com/office/drawing/2014/main" id="{6D43CFD6-0039-F4DF-41FA-F9693FF7EE01}"/>
                  </a:ext>
                </a:extLst>
              </p:cNvPr>
              <p:cNvSpPr/>
              <p:nvPr/>
            </p:nvSpPr>
            <p:spPr>
              <a:xfrm>
                <a:off x="5152675" y="1178200"/>
                <a:ext cx="4072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565" extrusionOk="0">
                    <a:moveTo>
                      <a:pt x="756" y="0"/>
                    </a:moveTo>
                    <a:cubicBezTo>
                      <a:pt x="726" y="0"/>
                      <a:pt x="695" y="4"/>
                      <a:pt x="662" y="11"/>
                    </a:cubicBezTo>
                    <a:cubicBezTo>
                      <a:pt x="1" y="179"/>
                      <a:pt x="400" y="1545"/>
                      <a:pt x="85" y="2565"/>
                    </a:cubicBezTo>
                    <a:lnTo>
                      <a:pt x="1629" y="2565"/>
                    </a:lnTo>
                    <a:lnTo>
                      <a:pt x="1104" y="2460"/>
                    </a:lnTo>
                    <a:cubicBezTo>
                      <a:pt x="1293" y="1776"/>
                      <a:pt x="1346" y="978"/>
                      <a:pt x="1230" y="526"/>
                    </a:cubicBezTo>
                    <a:cubicBezTo>
                      <a:pt x="1137" y="202"/>
                      <a:pt x="979" y="0"/>
                      <a:pt x="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740;p78">
                <a:extLst>
                  <a:ext uri="{FF2B5EF4-FFF2-40B4-BE49-F238E27FC236}">
                    <a16:creationId xmlns:a16="http://schemas.microsoft.com/office/drawing/2014/main" id="{13C81CB2-5001-5672-DC34-72AFD790C293}"/>
                  </a:ext>
                </a:extLst>
              </p:cNvPr>
              <p:cNvSpPr/>
              <p:nvPr/>
            </p:nvSpPr>
            <p:spPr>
              <a:xfrm>
                <a:off x="4986925" y="820475"/>
                <a:ext cx="142675" cy="1289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158" extrusionOk="0">
                    <a:moveTo>
                      <a:pt x="2865" y="1"/>
                    </a:moveTo>
                    <a:cubicBezTo>
                      <a:pt x="2651" y="1"/>
                      <a:pt x="2434" y="28"/>
                      <a:pt x="2218" y="84"/>
                    </a:cubicBezTo>
                    <a:cubicBezTo>
                      <a:pt x="831" y="430"/>
                      <a:pt x="1" y="1838"/>
                      <a:pt x="358" y="3215"/>
                    </a:cubicBezTo>
                    <a:cubicBezTo>
                      <a:pt x="659" y="4384"/>
                      <a:pt x="1707" y="5157"/>
                      <a:pt x="2853" y="5157"/>
                    </a:cubicBezTo>
                    <a:cubicBezTo>
                      <a:pt x="3067" y="5157"/>
                      <a:pt x="3284" y="5130"/>
                      <a:pt x="3500" y="5074"/>
                    </a:cubicBezTo>
                    <a:cubicBezTo>
                      <a:pt x="4876" y="4717"/>
                      <a:pt x="5706" y="3309"/>
                      <a:pt x="5359" y="1933"/>
                    </a:cubicBezTo>
                    <a:cubicBezTo>
                      <a:pt x="5058" y="773"/>
                      <a:pt x="4010" y="1"/>
                      <a:pt x="28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741;p78">
                <a:extLst>
                  <a:ext uri="{FF2B5EF4-FFF2-40B4-BE49-F238E27FC236}">
                    <a16:creationId xmlns:a16="http://schemas.microsoft.com/office/drawing/2014/main" id="{4598434B-B753-BFBF-64B0-31EAE083F71A}"/>
                  </a:ext>
                </a:extLst>
              </p:cNvPr>
              <p:cNvSpPr/>
              <p:nvPr/>
            </p:nvSpPr>
            <p:spPr>
              <a:xfrm>
                <a:off x="4546175" y="551525"/>
                <a:ext cx="825325" cy="690800"/>
              </a:xfrm>
              <a:custGeom>
                <a:avLst/>
                <a:gdLst/>
                <a:ahLst/>
                <a:cxnLst/>
                <a:rect l="l" t="t" r="r" b="b"/>
                <a:pathLst>
                  <a:path w="33013" h="27632" extrusionOk="0">
                    <a:moveTo>
                      <a:pt x="19703" y="1"/>
                    </a:moveTo>
                    <a:cubicBezTo>
                      <a:pt x="19323" y="1"/>
                      <a:pt x="18934" y="76"/>
                      <a:pt x="18555" y="230"/>
                    </a:cubicBezTo>
                    <a:lnTo>
                      <a:pt x="1955" y="7017"/>
                    </a:lnTo>
                    <a:cubicBezTo>
                      <a:pt x="1209" y="7322"/>
                      <a:pt x="631" y="7889"/>
                      <a:pt x="326" y="8636"/>
                    </a:cubicBezTo>
                    <a:cubicBezTo>
                      <a:pt x="11" y="9381"/>
                      <a:pt x="0" y="10201"/>
                      <a:pt x="305" y="10936"/>
                    </a:cubicBezTo>
                    <a:lnTo>
                      <a:pt x="6430" y="25909"/>
                    </a:lnTo>
                    <a:lnTo>
                      <a:pt x="8270" y="26171"/>
                    </a:lnTo>
                    <a:lnTo>
                      <a:pt x="2060" y="10989"/>
                    </a:lnTo>
                    <a:cubicBezTo>
                      <a:pt x="1618" y="9906"/>
                      <a:pt x="2134" y="8678"/>
                      <a:pt x="3215" y="8236"/>
                    </a:cubicBezTo>
                    <a:lnTo>
                      <a:pt x="18513" y="1974"/>
                    </a:lnTo>
                    <a:cubicBezTo>
                      <a:pt x="18770" y="1871"/>
                      <a:pt x="19036" y="1822"/>
                      <a:pt x="19299" y="1822"/>
                    </a:cubicBezTo>
                    <a:cubicBezTo>
                      <a:pt x="20133" y="1822"/>
                      <a:pt x="20930" y="2315"/>
                      <a:pt x="21266" y="3130"/>
                    </a:cubicBezTo>
                    <a:lnTo>
                      <a:pt x="31279" y="27632"/>
                    </a:lnTo>
                    <a:lnTo>
                      <a:pt x="33012" y="27632"/>
                    </a:lnTo>
                    <a:lnTo>
                      <a:pt x="22485" y="1869"/>
                    </a:lnTo>
                    <a:cubicBezTo>
                      <a:pt x="22064" y="850"/>
                      <a:pt x="21140" y="177"/>
                      <a:pt x="20110" y="30"/>
                    </a:cubicBezTo>
                    <a:cubicBezTo>
                      <a:pt x="19976" y="11"/>
                      <a:pt x="19840" y="1"/>
                      <a:pt x="19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742;p78">
                <a:extLst>
                  <a:ext uri="{FF2B5EF4-FFF2-40B4-BE49-F238E27FC236}">
                    <a16:creationId xmlns:a16="http://schemas.microsoft.com/office/drawing/2014/main" id="{3EB9DB89-391F-A764-31EA-AA0327324648}"/>
                  </a:ext>
                </a:extLst>
              </p:cNvPr>
              <p:cNvSpPr/>
              <p:nvPr/>
            </p:nvSpPr>
            <p:spPr>
              <a:xfrm>
                <a:off x="4538300" y="543750"/>
                <a:ext cx="841600" cy="698575"/>
              </a:xfrm>
              <a:custGeom>
                <a:avLst/>
                <a:gdLst/>
                <a:ahLst/>
                <a:cxnLst/>
                <a:rect l="l" t="t" r="r" b="b"/>
                <a:pathLst>
                  <a:path w="33664" h="27943" extrusionOk="0">
                    <a:moveTo>
                      <a:pt x="20004" y="0"/>
                    </a:moveTo>
                    <a:cubicBezTo>
                      <a:pt x="19587" y="0"/>
                      <a:pt x="19164" y="79"/>
                      <a:pt x="18755" y="247"/>
                    </a:cubicBezTo>
                    <a:lnTo>
                      <a:pt x="2154" y="7044"/>
                    </a:lnTo>
                    <a:cubicBezTo>
                      <a:pt x="1335" y="7371"/>
                      <a:pt x="694" y="8011"/>
                      <a:pt x="347" y="8831"/>
                    </a:cubicBezTo>
                    <a:cubicBezTo>
                      <a:pt x="11" y="9650"/>
                      <a:pt x="0" y="10554"/>
                      <a:pt x="336" y="11373"/>
                    </a:cubicBezTo>
                    <a:lnTo>
                      <a:pt x="6388" y="26167"/>
                    </a:lnTo>
                    <a:lnTo>
                      <a:pt x="6567" y="26199"/>
                    </a:lnTo>
                    <a:lnTo>
                      <a:pt x="6745" y="26220"/>
                    </a:lnTo>
                    <a:lnTo>
                      <a:pt x="6745" y="26220"/>
                    </a:lnTo>
                    <a:lnTo>
                      <a:pt x="620" y="11247"/>
                    </a:lnTo>
                    <a:cubicBezTo>
                      <a:pt x="315" y="10512"/>
                      <a:pt x="326" y="9692"/>
                      <a:pt x="641" y="8947"/>
                    </a:cubicBezTo>
                    <a:cubicBezTo>
                      <a:pt x="946" y="8200"/>
                      <a:pt x="1524" y="7633"/>
                      <a:pt x="2270" y="7328"/>
                    </a:cubicBezTo>
                    <a:lnTo>
                      <a:pt x="18870" y="541"/>
                    </a:lnTo>
                    <a:cubicBezTo>
                      <a:pt x="19249" y="387"/>
                      <a:pt x="19638" y="312"/>
                      <a:pt x="20018" y="312"/>
                    </a:cubicBezTo>
                    <a:cubicBezTo>
                      <a:pt x="20155" y="312"/>
                      <a:pt x="20291" y="322"/>
                      <a:pt x="20425" y="341"/>
                    </a:cubicBezTo>
                    <a:cubicBezTo>
                      <a:pt x="21455" y="488"/>
                      <a:pt x="22379" y="1161"/>
                      <a:pt x="22800" y="2180"/>
                    </a:cubicBezTo>
                    <a:lnTo>
                      <a:pt x="33327" y="27943"/>
                    </a:lnTo>
                    <a:lnTo>
                      <a:pt x="33664" y="27943"/>
                    </a:lnTo>
                    <a:lnTo>
                      <a:pt x="23084" y="2064"/>
                    </a:lnTo>
                    <a:cubicBezTo>
                      <a:pt x="22558" y="781"/>
                      <a:pt x="21312" y="0"/>
                      <a:pt x="200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743;p78">
                <a:extLst>
                  <a:ext uri="{FF2B5EF4-FFF2-40B4-BE49-F238E27FC236}">
                    <a16:creationId xmlns:a16="http://schemas.microsoft.com/office/drawing/2014/main" id="{4E5939C8-5369-B98E-77F0-890CEB8F91DC}"/>
                  </a:ext>
                </a:extLst>
              </p:cNvPr>
              <p:cNvSpPr/>
              <p:nvPr/>
            </p:nvSpPr>
            <p:spPr>
              <a:xfrm>
                <a:off x="4586625" y="597050"/>
                <a:ext cx="741550" cy="645275"/>
              </a:xfrm>
              <a:custGeom>
                <a:avLst/>
                <a:gdLst/>
                <a:ahLst/>
                <a:cxnLst/>
                <a:rect l="l" t="t" r="r" b="b"/>
                <a:pathLst>
                  <a:path w="29662" h="25811" extrusionOk="0">
                    <a:moveTo>
                      <a:pt x="17681" y="1"/>
                    </a:moveTo>
                    <a:cubicBezTo>
                      <a:pt x="17418" y="1"/>
                      <a:pt x="17152" y="50"/>
                      <a:pt x="16895" y="153"/>
                    </a:cubicBezTo>
                    <a:lnTo>
                      <a:pt x="1597" y="6415"/>
                    </a:lnTo>
                    <a:cubicBezTo>
                      <a:pt x="516" y="6857"/>
                      <a:pt x="0" y="8085"/>
                      <a:pt x="442" y="9168"/>
                    </a:cubicBezTo>
                    <a:lnTo>
                      <a:pt x="6652" y="24350"/>
                    </a:lnTo>
                    <a:lnTo>
                      <a:pt x="9068" y="24686"/>
                    </a:lnTo>
                    <a:lnTo>
                      <a:pt x="3594" y="11300"/>
                    </a:lnTo>
                    <a:cubicBezTo>
                      <a:pt x="5212" y="10639"/>
                      <a:pt x="5989" y="8790"/>
                      <a:pt x="5328" y="7172"/>
                    </a:cubicBezTo>
                    <a:lnTo>
                      <a:pt x="14763" y="3305"/>
                    </a:lnTo>
                    <a:cubicBezTo>
                      <a:pt x="15264" y="4531"/>
                      <a:pt x="16447" y="5275"/>
                      <a:pt x="17695" y="5275"/>
                    </a:cubicBezTo>
                    <a:cubicBezTo>
                      <a:pt x="18094" y="5275"/>
                      <a:pt x="18500" y="5199"/>
                      <a:pt x="18891" y="5038"/>
                    </a:cubicBezTo>
                    <a:lnTo>
                      <a:pt x="27381" y="25811"/>
                    </a:lnTo>
                    <a:lnTo>
                      <a:pt x="29661" y="25811"/>
                    </a:lnTo>
                    <a:lnTo>
                      <a:pt x="19648" y="1309"/>
                    </a:lnTo>
                    <a:cubicBezTo>
                      <a:pt x="19312" y="494"/>
                      <a:pt x="18515" y="1"/>
                      <a:pt x="176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744;p78">
                <a:extLst>
                  <a:ext uri="{FF2B5EF4-FFF2-40B4-BE49-F238E27FC236}">
                    <a16:creationId xmlns:a16="http://schemas.microsoft.com/office/drawing/2014/main" id="{6286DCFC-4427-8519-9522-E0B8451D524D}"/>
                  </a:ext>
                </a:extLst>
              </p:cNvPr>
              <p:cNvSpPr/>
              <p:nvPr/>
            </p:nvSpPr>
            <p:spPr>
              <a:xfrm>
                <a:off x="4919675" y="1109900"/>
                <a:ext cx="20125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5297" extrusionOk="0">
                    <a:moveTo>
                      <a:pt x="4963" y="0"/>
                    </a:moveTo>
                    <a:cubicBezTo>
                      <a:pt x="4762" y="0"/>
                      <a:pt x="4557" y="42"/>
                      <a:pt x="4351" y="127"/>
                    </a:cubicBezTo>
                    <a:cubicBezTo>
                      <a:pt x="2459" y="894"/>
                      <a:pt x="4172" y="3479"/>
                      <a:pt x="3227" y="3868"/>
                    </a:cubicBezTo>
                    <a:cubicBezTo>
                      <a:pt x="3166" y="3893"/>
                      <a:pt x="3107" y="3905"/>
                      <a:pt x="3050" y="3905"/>
                    </a:cubicBezTo>
                    <a:cubicBezTo>
                      <a:pt x="2821" y="3905"/>
                      <a:pt x="2624" y="3708"/>
                      <a:pt x="2480" y="3363"/>
                    </a:cubicBezTo>
                    <a:cubicBezTo>
                      <a:pt x="2260" y="2806"/>
                      <a:pt x="2239" y="1861"/>
                      <a:pt x="2491" y="1115"/>
                    </a:cubicBezTo>
                    <a:lnTo>
                      <a:pt x="1241" y="1010"/>
                    </a:lnTo>
                    <a:cubicBezTo>
                      <a:pt x="1031" y="1661"/>
                      <a:pt x="1010" y="2439"/>
                      <a:pt x="1189" y="3163"/>
                    </a:cubicBezTo>
                    <a:lnTo>
                      <a:pt x="1" y="3647"/>
                    </a:lnTo>
                    <a:lnTo>
                      <a:pt x="411" y="4655"/>
                    </a:lnTo>
                    <a:lnTo>
                      <a:pt x="1567" y="4183"/>
                    </a:lnTo>
                    <a:cubicBezTo>
                      <a:pt x="1777" y="4582"/>
                      <a:pt x="2050" y="4897"/>
                      <a:pt x="2354" y="5108"/>
                    </a:cubicBezTo>
                    <a:lnTo>
                      <a:pt x="3699" y="5297"/>
                    </a:lnTo>
                    <a:lnTo>
                      <a:pt x="3804" y="5297"/>
                    </a:lnTo>
                    <a:cubicBezTo>
                      <a:pt x="3825" y="5286"/>
                      <a:pt x="3857" y="5276"/>
                      <a:pt x="3878" y="5265"/>
                    </a:cubicBezTo>
                    <a:cubicBezTo>
                      <a:pt x="5812" y="4477"/>
                      <a:pt x="4130" y="1872"/>
                      <a:pt x="5055" y="1503"/>
                    </a:cubicBezTo>
                    <a:cubicBezTo>
                      <a:pt x="5105" y="1480"/>
                      <a:pt x="5154" y="1470"/>
                      <a:pt x="5202" y="1470"/>
                    </a:cubicBezTo>
                    <a:cubicBezTo>
                      <a:pt x="5395" y="1470"/>
                      <a:pt x="5565" y="1646"/>
                      <a:pt x="5675" y="1924"/>
                    </a:cubicBezTo>
                    <a:cubicBezTo>
                      <a:pt x="5854" y="2355"/>
                      <a:pt x="5917" y="3163"/>
                      <a:pt x="5822" y="3857"/>
                    </a:cubicBezTo>
                    <a:lnTo>
                      <a:pt x="7093" y="3941"/>
                    </a:lnTo>
                    <a:cubicBezTo>
                      <a:pt x="7198" y="3353"/>
                      <a:pt x="7156" y="2649"/>
                      <a:pt x="6967" y="1977"/>
                    </a:cubicBezTo>
                    <a:lnTo>
                      <a:pt x="8049" y="1535"/>
                    </a:lnTo>
                    <a:lnTo>
                      <a:pt x="7640" y="527"/>
                    </a:lnTo>
                    <a:lnTo>
                      <a:pt x="6515" y="989"/>
                    </a:lnTo>
                    <a:cubicBezTo>
                      <a:pt x="6100" y="354"/>
                      <a:pt x="5551" y="0"/>
                      <a:pt x="49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745;p78">
                <a:extLst>
                  <a:ext uri="{FF2B5EF4-FFF2-40B4-BE49-F238E27FC236}">
                    <a16:creationId xmlns:a16="http://schemas.microsoft.com/office/drawing/2014/main" id="{7463F9E5-5879-1C19-8A17-52572991DCD8}"/>
                  </a:ext>
                </a:extLst>
              </p:cNvPr>
              <p:cNvSpPr/>
              <p:nvPr/>
            </p:nvSpPr>
            <p:spPr>
              <a:xfrm>
                <a:off x="4676450" y="679675"/>
                <a:ext cx="594700" cy="562650"/>
              </a:xfrm>
              <a:custGeom>
                <a:avLst/>
                <a:gdLst/>
                <a:ahLst/>
                <a:cxnLst/>
                <a:rect l="l" t="t" r="r" b="b"/>
                <a:pathLst>
                  <a:path w="23788" h="22506" extrusionOk="0">
                    <a:moveTo>
                      <a:pt x="8804" y="5088"/>
                    </a:moveTo>
                    <a:cubicBezTo>
                      <a:pt x="9818" y="5088"/>
                      <a:pt x="10775" y="5692"/>
                      <a:pt x="11180" y="6693"/>
                    </a:cubicBezTo>
                    <a:cubicBezTo>
                      <a:pt x="11726" y="8006"/>
                      <a:pt x="11096" y="9519"/>
                      <a:pt x="9772" y="10055"/>
                    </a:cubicBezTo>
                    <a:cubicBezTo>
                      <a:pt x="9452" y="10185"/>
                      <a:pt x="9121" y="10246"/>
                      <a:pt x="8796" y="10246"/>
                    </a:cubicBezTo>
                    <a:cubicBezTo>
                      <a:pt x="7778" y="10246"/>
                      <a:pt x="6816" y="9643"/>
                      <a:pt x="6410" y="8647"/>
                    </a:cubicBezTo>
                    <a:cubicBezTo>
                      <a:pt x="5874" y="7323"/>
                      <a:pt x="6505" y="5821"/>
                      <a:pt x="7818" y="5285"/>
                    </a:cubicBezTo>
                    <a:cubicBezTo>
                      <a:pt x="8141" y="5151"/>
                      <a:pt x="8475" y="5088"/>
                      <a:pt x="8804" y="5088"/>
                    </a:cubicBezTo>
                    <a:close/>
                    <a:moveTo>
                      <a:pt x="11170" y="0"/>
                    </a:moveTo>
                    <a:lnTo>
                      <a:pt x="1735" y="3867"/>
                    </a:lnTo>
                    <a:cubicBezTo>
                      <a:pt x="2396" y="5485"/>
                      <a:pt x="1619" y="7334"/>
                      <a:pt x="1" y="7995"/>
                    </a:cubicBezTo>
                    <a:lnTo>
                      <a:pt x="5475" y="21381"/>
                    </a:lnTo>
                    <a:lnTo>
                      <a:pt x="6872" y="21581"/>
                    </a:lnTo>
                    <a:cubicBezTo>
                      <a:pt x="5958" y="18177"/>
                      <a:pt x="7703" y="14542"/>
                      <a:pt x="11054" y="13176"/>
                    </a:cubicBezTo>
                    <a:cubicBezTo>
                      <a:pt x="11933" y="12817"/>
                      <a:pt x="12842" y="12646"/>
                      <a:pt x="13737" y="12646"/>
                    </a:cubicBezTo>
                    <a:cubicBezTo>
                      <a:pt x="16535" y="12646"/>
                      <a:pt x="19190" y="14309"/>
                      <a:pt x="20321" y="17063"/>
                    </a:cubicBezTo>
                    <a:cubicBezTo>
                      <a:pt x="21056" y="18880"/>
                      <a:pt x="20993" y="20825"/>
                      <a:pt x="20290" y="22506"/>
                    </a:cubicBezTo>
                    <a:lnTo>
                      <a:pt x="23788" y="22506"/>
                    </a:lnTo>
                    <a:lnTo>
                      <a:pt x="15298" y="1733"/>
                    </a:lnTo>
                    <a:cubicBezTo>
                      <a:pt x="14907" y="1894"/>
                      <a:pt x="14501" y="1970"/>
                      <a:pt x="14102" y="1970"/>
                    </a:cubicBezTo>
                    <a:cubicBezTo>
                      <a:pt x="12854" y="1970"/>
                      <a:pt x="11671" y="1226"/>
                      <a:pt x="11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746;p78">
                <a:extLst>
                  <a:ext uri="{FF2B5EF4-FFF2-40B4-BE49-F238E27FC236}">
                    <a16:creationId xmlns:a16="http://schemas.microsoft.com/office/drawing/2014/main" id="{98C43A33-8438-8F44-7DEC-C31A9D08FBAA}"/>
                  </a:ext>
                </a:extLst>
              </p:cNvPr>
              <p:cNvSpPr/>
              <p:nvPr/>
            </p:nvSpPr>
            <p:spPr>
              <a:xfrm>
                <a:off x="4825400" y="995825"/>
                <a:ext cx="377475" cy="246500"/>
              </a:xfrm>
              <a:custGeom>
                <a:avLst/>
                <a:gdLst/>
                <a:ahLst/>
                <a:cxnLst/>
                <a:rect l="l" t="t" r="r" b="b"/>
                <a:pathLst>
                  <a:path w="15099" h="9860" extrusionOk="0">
                    <a:moveTo>
                      <a:pt x="7779" y="0"/>
                    </a:moveTo>
                    <a:cubicBezTo>
                      <a:pt x="6884" y="0"/>
                      <a:pt x="5975" y="171"/>
                      <a:pt x="5096" y="530"/>
                    </a:cubicBezTo>
                    <a:cubicBezTo>
                      <a:pt x="1745" y="1896"/>
                      <a:pt x="0" y="5531"/>
                      <a:pt x="914" y="8935"/>
                    </a:cubicBezTo>
                    <a:lnTo>
                      <a:pt x="6125" y="9671"/>
                    </a:lnTo>
                    <a:cubicBezTo>
                      <a:pt x="5821" y="9460"/>
                      <a:pt x="5548" y="9145"/>
                      <a:pt x="5338" y="8746"/>
                    </a:cubicBezTo>
                    <a:lnTo>
                      <a:pt x="4182" y="9218"/>
                    </a:lnTo>
                    <a:lnTo>
                      <a:pt x="3772" y="8210"/>
                    </a:lnTo>
                    <a:lnTo>
                      <a:pt x="4960" y="7726"/>
                    </a:lnTo>
                    <a:cubicBezTo>
                      <a:pt x="4781" y="7002"/>
                      <a:pt x="4802" y="6224"/>
                      <a:pt x="5012" y="5573"/>
                    </a:cubicBezTo>
                    <a:lnTo>
                      <a:pt x="6262" y="5678"/>
                    </a:lnTo>
                    <a:cubicBezTo>
                      <a:pt x="6010" y="6424"/>
                      <a:pt x="6031" y="7369"/>
                      <a:pt x="6251" y="7926"/>
                    </a:cubicBezTo>
                    <a:cubicBezTo>
                      <a:pt x="6395" y="8271"/>
                      <a:pt x="6592" y="8468"/>
                      <a:pt x="6821" y="8468"/>
                    </a:cubicBezTo>
                    <a:cubicBezTo>
                      <a:pt x="6878" y="8468"/>
                      <a:pt x="6937" y="8456"/>
                      <a:pt x="6998" y="8431"/>
                    </a:cubicBezTo>
                    <a:cubicBezTo>
                      <a:pt x="7943" y="8042"/>
                      <a:pt x="6230" y="5457"/>
                      <a:pt x="8122" y="4690"/>
                    </a:cubicBezTo>
                    <a:cubicBezTo>
                      <a:pt x="8328" y="4605"/>
                      <a:pt x="8533" y="4563"/>
                      <a:pt x="8734" y="4563"/>
                    </a:cubicBezTo>
                    <a:cubicBezTo>
                      <a:pt x="9322" y="4563"/>
                      <a:pt x="9871" y="4917"/>
                      <a:pt x="10286" y="5552"/>
                    </a:cubicBezTo>
                    <a:lnTo>
                      <a:pt x="11411" y="5090"/>
                    </a:lnTo>
                    <a:lnTo>
                      <a:pt x="11820" y="6098"/>
                    </a:lnTo>
                    <a:lnTo>
                      <a:pt x="10738" y="6540"/>
                    </a:lnTo>
                    <a:cubicBezTo>
                      <a:pt x="10927" y="7212"/>
                      <a:pt x="10969" y="7916"/>
                      <a:pt x="10864" y="8504"/>
                    </a:cubicBezTo>
                    <a:lnTo>
                      <a:pt x="9593" y="8420"/>
                    </a:lnTo>
                    <a:cubicBezTo>
                      <a:pt x="9688" y="7726"/>
                      <a:pt x="9625" y="6918"/>
                      <a:pt x="9446" y="6487"/>
                    </a:cubicBezTo>
                    <a:cubicBezTo>
                      <a:pt x="9336" y="6209"/>
                      <a:pt x="9166" y="6033"/>
                      <a:pt x="8973" y="6033"/>
                    </a:cubicBezTo>
                    <a:cubicBezTo>
                      <a:pt x="8925" y="6033"/>
                      <a:pt x="8876" y="6043"/>
                      <a:pt x="8826" y="6066"/>
                    </a:cubicBezTo>
                    <a:cubicBezTo>
                      <a:pt x="7901" y="6435"/>
                      <a:pt x="9583" y="9040"/>
                      <a:pt x="7649" y="9828"/>
                    </a:cubicBezTo>
                    <a:cubicBezTo>
                      <a:pt x="7628" y="9839"/>
                      <a:pt x="7596" y="9849"/>
                      <a:pt x="7575" y="9860"/>
                    </a:cubicBezTo>
                    <a:lnTo>
                      <a:pt x="14332" y="9860"/>
                    </a:lnTo>
                    <a:cubicBezTo>
                      <a:pt x="15035" y="8179"/>
                      <a:pt x="15098" y="6234"/>
                      <a:pt x="14363" y="4417"/>
                    </a:cubicBezTo>
                    <a:cubicBezTo>
                      <a:pt x="13232" y="1663"/>
                      <a:pt x="10577" y="0"/>
                      <a:pt x="77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747;p78">
                <a:extLst>
                  <a:ext uri="{FF2B5EF4-FFF2-40B4-BE49-F238E27FC236}">
                    <a16:creationId xmlns:a16="http://schemas.microsoft.com/office/drawing/2014/main" id="{273DAC4A-F9B7-6F0C-E5F1-4D7EAE35E5CF}"/>
                  </a:ext>
                </a:extLst>
              </p:cNvPr>
              <p:cNvSpPr/>
              <p:nvPr/>
            </p:nvSpPr>
            <p:spPr>
              <a:xfrm>
                <a:off x="4823300" y="806850"/>
                <a:ext cx="1463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5160" extrusionOk="0">
                    <a:moveTo>
                      <a:pt x="2930" y="1"/>
                    </a:moveTo>
                    <a:cubicBezTo>
                      <a:pt x="2601" y="1"/>
                      <a:pt x="2267" y="64"/>
                      <a:pt x="1944" y="198"/>
                    </a:cubicBezTo>
                    <a:cubicBezTo>
                      <a:pt x="631" y="734"/>
                      <a:pt x="0" y="2236"/>
                      <a:pt x="536" y="3560"/>
                    </a:cubicBezTo>
                    <a:cubicBezTo>
                      <a:pt x="942" y="4556"/>
                      <a:pt x="1904" y="5159"/>
                      <a:pt x="2922" y="5159"/>
                    </a:cubicBezTo>
                    <a:cubicBezTo>
                      <a:pt x="3247" y="5159"/>
                      <a:pt x="3578" y="5098"/>
                      <a:pt x="3898" y="4968"/>
                    </a:cubicBezTo>
                    <a:cubicBezTo>
                      <a:pt x="5222" y="4432"/>
                      <a:pt x="5852" y="2919"/>
                      <a:pt x="5306" y="1606"/>
                    </a:cubicBezTo>
                    <a:cubicBezTo>
                      <a:pt x="4901" y="605"/>
                      <a:pt x="3944" y="1"/>
                      <a:pt x="2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748;p78">
                <a:extLst>
                  <a:ext uri="{FF2B5EF4-FFF2-40B4-BE49-F238E27FC236}">
                    <a16:creationId xmlns:a16="http://schemas.microsoft.com/office/drawing/2014/main" id="{B3A2922B-F055-60DE-57FC-57B8FA6FE89A}"/>
                  </a:ext>
                </a:extLst>
              </p:cNvPr>
              <p:cNvSpPr/>
              <p:nvPr/>
            </p:nvSpPr>
            <p:spPr>
              <a:xfrm>
                <a:off x="4369400" y="553850"/>
                <a:ext cx="910175" cy="688475"/>
              </a:xfrm>
              <a:custGeom>
                <a:avLst/>
                <a:gdLst/>
                <a:ahLst/>
                <a:cxnLst/>
                <a:rect l="l" t="t" r="r" b="b"/>
                <a:pathLst>
                  <a:path w="36407" h="27539" extrusionOk="0">
                    <a:moveTo>
                      <a:pt x="18608" y="0"/>
                    </a:moveTo>
                    <a:cubicBezTo>
                      <a:pt x="18093" y="0"/>
                      <a:pt x="17568" y="137"/>
                      <a:pt x="17095" y="410"/>
                    </a:cubicBezTo>
                    <a:lnTo>
                      <a:pt x="1598" y="9456"/>
                    </a:lnTo>
                    <a:cubicBezTo>
                      <a:pt x="904" y="9855"/>
                      <a:pt x="410" y="10507"/>
                      <a:pt x="211" y="11295"/>
                    </a:cubicBezTo>
                    <a:cubicBezTo>
                      <a:pt x="1" y="12073"/>
                      <a:pt x="106" y="12881"/>
                      <a:pt x="515" y="13575"/>
                    </a:cubicBezTo>
                    <a:lnTo>
                      <a:pt x="8658" y="27539"/>
                    </a:lnTo>
                    <a:lnTo>
                      <a:pt x="10518" y="27539"/>
                    </a:lnTo>
                    <a:lnTo>
                      <a:pt x="2259" y="13376"/>
                    </a:lnTo>
                    <a:cubicBezTo>
                      <a:pt x="1671" y="12367"/>
                      <a:pt x="2007" y="11074"/>
                      <a:pt x="3016" y="10486"/>
                    </a:cubicBezTo>
                    <a:lnTo>
                      <a:pt x="17295" y="2154"/>
                    </a:lnTo>
                    <a:cubicBezTo>
                      <a:pt x="17625" y="1959"/>
                      <a:pt x="17989" y="1867"/>
                      <a:pt x="18350" y="1867"/>
                    </a:cubicBezTo>
                    <a:cubicBezTo>
                      <a:pt x="19076" y="1867"/>
                      <a:pt x="19787" y="2243"/>
                      <a:pt x="20174" y="2911"/>
                    </a:cubicBezTo>
                    <a:lnTo>
                      <a:pt x="34547" y="27539"/>
                    </a:lnTo>
                    <a:lnTo>
                      <a:pt x="36406" y="27539"/>
                    </a:lnTo>
                    <a:lnTo>
                      <a:pt x="21213" y="1503"/>
                    </a:lnTo>
                    <a:cubicBezTo>
                      <a:pt x="20646" y="536"/>
                      <a:pt x="19637" y="0"/>
                      <a:pt x="18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749;p78">
                <a:extLst>
                  <a:ext uri="{FF2B5EF4-FFF2-40B4-BE49-F238E27FC236}">
                    <a16:creationId xmlns:a16="http://schemas.microsoft.com/office/drawing/2014/main" id="{3F080209-2785-9E3E-2C8B-8BF27E01611F}"/>
                  </a:ext>
                </a:extLst>
              </p:cNvPr>
              <p:cNvSpPr/>
              <p:nvPr/>
            </p:nvSpPr>
            <p:spPr>
              <a:xfrm>
                <a:off x="4361525" y="546200"/>
                <a:ext cx="926975" cy="696125"/>
              </a:xfrm>
              <a:custGeom>
                <a:avLst/>
                <a:gdLst/>
                <a:ahLst/>
                <a:cxnLst/>
                <a:rect l="l" t="t" r="r" b="b"/>
                <a:pathLst>
                  <a:path w="37079" h="27845" extrusionOk="0">
                    <a:moveTo>
                      <a:pt x="18917" y="0"/>
                    </a:moveTo>
                    <a:cubicBezTo>
                      <a:pt x="18350" y="0"/>
                      <a:pt x="17776" y="146"/>
                      <a:pt x="17253" y="453"/>
                    </a:cubicBezTo>
                    <a:lnTo>
                      <a:pt x="1755" y="9489"/>
                    </a:lnTo>
                    <a:cubicBezTo>
                      <a:pt x="998" y="9941"/>
                      <a:pt x="452" y="10656"/>
                      <a:pt x="221" y="11517"/>
                    </a:cubicBezTo>
                    <a:cubicBezTo>
                      <a:pt x="1" y="12379"/>
                      <a:pt x="116" y="13271"/>
                      <a:pt x="557" y="14039"/>
                    </a:cubicBezTo>
                    <a:lnTo>
                      <a:pt x="8616" y="27845"/>
                    </a:lnTo>
                    <a:lnTo>
                      <a:pt x="8973" y="27845"/>
                    </a:lnTo>
                    <a:lnTo>
                      <a:pt x="830" y="13881"/>
                    </a:lnTo>
                    <a:cubicBezTo>
                      <a:pt x="421" y="13187"/>
                      <a:pt x="316" y="12379"/>
                      <a:pt x="526" y="11601"/>
                    </a:cubicBezTo>
                    <a:cubicBezTo>
                      <a:pt x="725" y="10813"/>
                      <a:pt x="1219" y="10161"/>
                      <a:pt x="1913" y="9762"/>
                    </a:cubicBezTo>
                    <a:lnTo>
                      <a:pt x="17410" y="716"/>
                    </a:lnTo>
                    <a:cubicBezTo>
                      <a:pt x="17883" y="443"/>
                      <a:pt x="18408" y="306"/>
                      <a:pt x="18923" y="306"/>
                    </a:cubicBezTo>
                    <a:cubicBezTo>
                      <a:pt x="19952" y="306"/>
                      <a:pt x="20961" y="842"/>
                      <a:pt x="21528" y="1809"/>
                    </a:cubicBezTo>
                    <a:lnTo>
                      <a:pt x="36721" y="27845"/>
                    </a:lnTo>
                    <a:lnTo>
                      <a:pt x="37078" y="27845"/>
                    </a:lnTo>
                    <a:lnTo>
                      <a:pt x="21791" y="1651"/>
                    </a:lnTo>
                    <a:cubicBezTo>
                      <a:pt x="21174" y="591"/>
                      <a:pt x="20059" y="0"/>
                      <a:pt x="18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750;p78">
                <a:extLst>
                  <a:ext uri="{FF2B5EF4-FFF2-40B4-BE49-F238E27FC236}">
                    <a16:creationId xmlns:a16="http://schemas.microsoft.com/office/drawing/2014/main" id="{C2F10CB3-0B4E-A1F7-8256-F2AC93C9EF86}"/>
                  </a:ext>
                </a:extLst>
              </p:cNvPr>
              <p:cNvSpPr/>
              <p:nvPr/>
            </p:nvSpPr>
            <p:spPr>
              <a:xfrm>
                <a:off x="4411150" y="600525"/>
                <a:ext cx="821925" cy="641800"/>
              </a:xfrm>
              <a:custGeom>
                <a:avLst/>
                <a:gdLst/>
                <a:ahLst/>
                <a:cxnLst/>
                <a:rect l="l" t="t" r="r" b="b"/>
                <a:pathLst>
                  <a:path w="32877" h="25672" extrusionOk="0">
                    <a:moveTo>
                      <a:pt x="16680" y="0"/>
                    </a:moveTo>
                    <a:cubicBezTo>
                      <a:pt x="16319" y="0"/>
                      <a:pt x="15955" y="92"/>
                      <a:pt x="15625" y="287"/>
                    </a:cubicBezTo>
                    <a:lnTo>
                      <a:pt x="1346" y="8619"/>
                    </a:lnTo>
                    <a:cubicBezTo>
                      <a:pt x="337" y="9207"/>
                      <a:pt x="1" y="10500"/>
                      <a:pt x="589" y="11509"/>
                    </a:cubicBezTo>
                    <a:lnTo>
                      <a:pt x="8848" y="25672"/>
                    </a:lnTo>
                    <a:lnTo>
                      <a:pt x="11296" y="25672"/>
                    </a:lnTo>
                    <a:lnTo>
                      <a:pt x="4004" y="13179"/>
                    </a:lnTo>
                    <a:cubicBezTo>
                      <a:pt x="5517" y="12296"/>
                      <a:pt x="6022" y="10353"/>
                      <a:pt x="5139" y="8850"/>
                    </a:cubicBezTo>
                    <a:lnTo>
                      <a:pt x="13954" y="3702"/>
                    </a:lnTo>
                    <a:cubicBezTo>
                      <a:pt x="14544" y="4713"/>
                      <a:pt x="15604" y="5279"/>
                      <a:pt x="16693" y="5279"/>
                    </a:cubicBezTo>
                    <a:cubicBezTo>
                      <a:pt x="17234" y="5279"/>
                      <a:pt x="17781" y="5140"/>
                      <a:pt x="18283" y="4847"/>
                    </a:cubicBezTo>
                    <a:lnTo>
                      <a:pt x="30428" y="25672"/>
                    </a:lnTo>
                    <a:lnTo>
                      <a:pt x="32877" y="25672"/>
                    </a:lnTo>
                    <a:lnTo>
                      <a:pt x="18504" y="1044"/>
                    </a:lnTo>
                    <a:cubicBezTo>
                      <a:pt x="18117" y="376"/>
                      <a:pt x="17406" y="0"/>
                      <a:pt x="16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751;p78">
                <a:extLst>
                  <a:ext uri="{FF2B5EF4-FFF2-40B4-BE49-F238E27FC236}">
                    <a16:creationId xmlns:a16="http://schemas.microsoft.com/office/drawing/2014/main" id="{227881A3-9B7C-CFF9-BED0-EDF22CFE1DFA}"/>
                  </a:ext>
                </a:extLst>
              </p:cNvPr>
              <p:cNvSpPr/>
              <p:nvPr/>
            </p:nvSpPr>
            <p:spPr>
              <a:xfrm>
                <a:off x="4797025" y="1106475"/>
                <a:ext cx="192025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5434" extrusionOk="0">
                    <a:moveTo>
                      <a:pt x="4605" y="0"/>
                    </a:moveTo>
                    <a:cubicBezTo>
                      <a:pt x="4338" y="0"/>
                      <a:pt x="4071" y="72"/>
                      <a:pt x="3814" y="222"/>
                    </a:cubicBezTo>
                    <a:cubicBezTo>
                      <a:pt x="2049" y="1252"/>
                      <a:pt x="4108" y="3574"/>
                      <a:pt x="3226" y="4089"/>
                    </a:cubicBezTo>
                    <a:cubicBezTo>
                      <a:pt x="3152" y="4133"/>
                      <a:pt x="3077" y="4154"/>
                      <a:pt x="3003" y="4154"/>
                    </a:cubicBezTo>
                    <a:cubicBezTo>
                      <a:pt x="2794" y="4154"/>
                      <a:pt x="2588" y="3985"/>
                      <a:pt x="2417" y="3690"/>
                    </a:cubicBezTo>
                    <a:cubicBezTo>
                      <a:pt x="2112" y="3174"/>
                      <a:pt x="1965" y="2229"/>
                      <a:pt x="2112" y="1462"/>
                    </a:cubicBezTo>
                    <a:lnTo>
                      <a:pt x="2112" y="1462"/>
                    </a:lnTo>
                    <a:lnTo>
                      <a:pt x="851" y="1535"/>
                    </a:lnTo>
                    <a:cubicBezTo>
                      <a:pt x="746" y="2208"/>
                      <a:pt x="830" y="2985"/>
                      <a:pt x="1103" y="3679"/>
                    </a:cubicBezTo>
                    <a:lnTo>
                      <a:pt x="1" y="4320"/>
                    </a:lnTo>
                    <a:lnTo>
                      <a:pt x="547" y="5255"/>
                    </a:lnTo>
                    <a:lnTo>
                      <a:pt x="1619" y="4635"/>
                    </a:lnTo>
                    <a:cubicBezTo>
                      <a:pt x="1892" y="4992"/>
                      <a:pt x="2207" y="5266"/>
                      <a:pt x="2532" y="5434"/>
                    </a:cubicBezTo>
                    <a:lnTo>
                      <a:pt x="3972" y="5434"/>
                    </a:lnTo>
                    <a:cubicBezTo>
                      <a:pt x="4003" y="5413"/>
                      <a:pt x="4035" y="5402"/>
                      <a:pt x="4066" y="5381"/>
                    </a:cubicBezTo>
                    <a:cubicBezTo>
                      <a:pt x="5863" y="4330"/>
                      <a:pt x="3846" y="1988"/>
                      <a:pt x="4697" y="1483"/>
                    </a:cubicBezTo>
                    <a:cubicBezTo>
                      <a:pt x="4758" y="1449"/>
                      <a:pt x="4820" y="1432"/>
                      <a:pt x="4881" y="1432"/>
                    </a:cubicBezTo>
                    <a:cubicBezTo>
                      <a:pt x="5062" y="1432"/>
                      <a:pt x="5239" y="1576"/>
                      <a:pt x="5380" y="1819"/>
                    </a:cubicBezTo>
                    <a:cubicBezTo>
                      <a:pt x="5621" y="2229"/>
                      <a:pt x="5789" y="3006"/>
                      <a:pt x="5789" y="3721"/>
                    </a:cubicBezTo>
                    <a:lnTo>
                      <a:pt x="7061" y="3616"/>
                    </a:lnTo>
                    <a:cubicBezTo>
                      <a:pt x="7082" y="3027"/>
                      <a:pt x="6945" y="2324"/>
                      <a:pt x="6662" y="1693"/>
                    </a:cubicBezTo>
                    <a:lnTo>
                      <a:pt x="7681" y="1105"/>
                    </a:lnTo>
                    <a:lnTo>
                      <a:pt x="7134" y="159"/>
                    </a:lnTo>
                    <a:lnTo>
                      <a:pt x="6084" y="779"/>
                    </a:lnTo>
                    <a:cubicBezTo>
                      <a:pt x="5640" y="273"/>
                      <a:pt x="5123" y="0"/>
                      <a:pt x="4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52;p78">
                <a:extLst>
                  <a:ext uri="{FF2B5EF4-FFF2-40B4-BE49-F238E27FC236}">
                    <a16:creationId xmlns:a16="http://schemas.microsoft.com/office/drawing/2014/main" id="{148F6E32-630B-276A-F238-EA4BB12CED91}"/>
                  </a:ext>
                </a:extLst>
              </p:cNvPr>
              <p:cNvSpPr/>
              <p:nvPr/>
            </p:nvSpPr>
            <p:spPr>
              <a:xfrm>
                <a:off x="4511250" y="693050"/>
                <a:ext cx="66062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26425" h="21971" extrusionOk="0">
                    <a:moveTo>
                      <a:pt x="8655" y="5347"/>
                    </a:moveTo>
                    <a:cubicBezTo>
                      <a:pt x="9544" y="5347"/>
                      <a:pt x="10410" y="5808"/>
                      <a:pt x="10895" y="6631"/>
                    </a:cubicBezTo>
                    <a:cubicBezTo>
                      <a:pt x="11610" y="7860"/>
                      <a:pt x="11201" y="9436"/>
                      <a:pt x="9961" y="10150"/>
                    </a:cubicBezTo>
                    <a:cubicBezTo>
                      <a:pt x="9551" y="10392"/>
                      <a:pt x="9104" y="10506"/>
                      <a:pt x="8662" y="10506"/>
                    </a:cubicBezTo>
                    <a:cubicBezTo>
                      <a:pt x="7777" y="10506"/>
                      <a:pt x="6917" y="10046"/>
                      <a:pt x="6441" y="9226"/>
                    </a:cubicBezTo>
                    <a:cubicBezTo>
                      <a:pt x="5716" y="7997"/>
                      <a:pt x="6136" y="6421"/>
                      <a:pt x="7365" y="5695"/>
                    </a:cubicBezTo>
                    <a:cubicBezTo>
                      <a:pt x="7772" y="5459"/>
                      <a:pt x="8216" y="5347"/>
                      <a:pt x="8655" y="5347"/>
                    </a:cubicBezTo>
                    <a:close/>
                    <a:moveTo>
                      <a:pt x="9950" y="1"/>
                    </a:moveTo>
                    <a:lnTo>
                      <a:pt x="1135" y="5149"/>
                    </a:lnTo>
                    <a:cubicBezTo>
                      <a:pt x="2018" y="6652"/>
                      <a:pt x="1513" y="8595"/>
                      <a:pt x="0" y="9478"/>
                    </a:cubicBezTo>
                    <a:lnTo>
                      <a:pt x="7292" y="21971"/>
                    </a:lnTo>
                    <a:lnTo>
                      <a:pt x="8700" y="21971"/>
                    </a:lnTo>
                    <a:cubicBezTo>
                      <a:pt x="7323" y="18724"/>
                      <a:pt x="8542" y="14889"/>
                      <a:pt x="11663" y="13071"/>
                    </a:cubicBezTo>
                    <a:cubicBezTo>
                      <a:pt x="12792" y="12411"/>
                      <a:pt x="14027" y="12096"/>
                      <a:pt x="15245" y="12096"/>
                    </a:cubicBezTo>
                    <a:cubicBezTo>
                      <a:pt x="17688" y="12096"/>
                      <a:pt x="20063" y="13360"/>
                      <a:pt x="21381" y="15625"/>
                    </a:cubicBezTo>
                    <a:cubicBezTo>
                      <a:pt x="22558" y="17631"/>
                      <a:pt x="22632" y="19985"/>
                      <a:pt x="21791" y="21971"/>
                    </a:cubicBezTo>
                    <a:lnTo>
                      <a:pt x="26424" y="21971"/>
                    </a:lnTo>
                    <a:lnTo>
                      <a:pt x="14279" y="1146"/>
                    </a:lnTo>
                    <a:cubicBezTo>
                      <a:pt x="13777" y="1439"/>
                      <a:pt x="13230" y="1578"/>
                      <a:pt x="12689" y="1578"/>
                    </a:cubicBezTo>
                    <a:cubicBezTo>
                      <a:pt x="11600" y="1578"/>
                      <a:pt x="10540" y="1012"/>
                      <a:pt x="99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753;p78">
                <a:extLst>
                  <a:ext uri="{FF2B5EF4-FFF2-40B4-BE49-F238E27FC236}">
                    <a16:creationId xmlns:a16="http://schemas.microsoft.com/office/drawing/2014/main" id="{5C32F6A8-6B79-4F7E-356E-AE6A5B7CD7EA}"/>
                  </a:ext>
                </a:extLst>
              </p:cNvPr>
              <p:cNvSpPr/>
              <p:nvPr/>
            </p:nvSpPr>
            <p:spPr>
              <a:xfrm>
                <a:off x="4694325" y="995450"/>
                <a:ext cx="382725" cy="246875"/>
              </a:xfrm>
              <a:custGeom>
                <a:avLst/>
                <a:gdLst/>
                <a:ahLst/>
                <a:cxnLst/>
                <a:rect l="l" t="t" r="r" b="b"/>
                <a:pathLst>
                  <a:path w="15309" h="9875" extrusionOk="0">
                    <a:moveTo>
                      <a:pt x="7922" y="0"/>
                    </a:moveTo>
                    <a:cubicBezTo>
                      <a:pt x="6704" y="0"/>
                      <a:pt x="5469" y="315"/>
                      <a:pt x="4340" y="975"/>
                    </a:cubicBezTo>
                    <a:cubicBezTo>
                      <a:pt x="1219" y="2793"/>
                      <a:pt x="0" y="6628"/>
                      <a:pt x="1377" y="9875"/>
                    </a:cubicBezTo>
                    <a:lnTo>
                      <a:pt x="6640" y="9875"/>
                    </a:lnTo>
                    <a:cubicBezTo>
                      <a:pt x="6315" y="9707"/>
                      <a:pt x="6000" y="9433"/>
                      <a:pt x="5727" y="9076"/>
                    </a:cubicBezTo>
                    <a:lnTo>
                      <a:pt x="4655" y="9696"/>
                    </a:lnTo>
                    <a:lnTo>
                      <a:pt x="4109" y="8761"/>
                    </a:lnTo>
                    <a:lnTo>
                      <a:pt x="5211" y="8120"/>
                    </a:lnTo>
                    <a:cubicBezTo>
                      <a:pt x="4938" y="7426"/>
                      <a:pt x="4854" y="6649"/>
                      <a:pt x="4959" y="5976"/>
                    </a:cubicBezTo>
                    <a:lnTo>
                      <a:pt x="6220" y="5903"/>
                    </a:lnTo>
                    <a:lnTo>
                      <a:pt x="6220" y="5903"/>
                    </a:lnTo>
                    <a:cubicBezTo>
                      <a:pt x="6073" y="6670"/>
                      <a:pt x="6220" y="7615"/>
                      <a:pt x="6525" y="8131"/>
                    </a:cubicBezTo>
                    <a:cubicBezTo>
                      <a:pt x="6696" y="8426"/>
                      <a:pt x="6902" y="8595"/>
                      <a:pt x="7111" y="8595"/>
                    </a:cubicBezTo>
                    <a:cubicBezTo>
                      <a:pt x="7185" y="8595"/>
                      <a:pt x="7260" y="8574"/>
                      <a:pt x="7334" y="8530"/>
                    </a:cubicBezTo>
                    <a:cubicBezTo>
                      <a:pt x="8216" y="8015"/>
                      <a:pt x="6157" y="5693"/>
                      <a:pt x="7922" y="4663"/>
                    </a:cubicBezTo>
                    <a:cubicBezTo>
                      <a:pt x="8179" y="4513"/>
                      <a:pt x="8446" y="4441"/>
                      <a:pt x="8713" y="4441"/>
                    </a:cubicBezTo>
                    <a:cubicBezTo>
                      <a:pt x="9231" y="4441"/>
                      <a:pt x="9748" y="4714"/>
                      <a:pt x="10192" y="5220"/>
                    </a:cubicBezTo>
                    <a:lnTo>
                      <a:pt x="11242" y="4600"/>
                    </a:lnTo>
                    <a:lnTo>
                      <a:pt x="11789" y="5546"/>
                    </a:lnTo>
                    <a:lnTo>
                      <a:pt x="10770" y="6134"/>
                    </a:lnTo>
                    <a:cubicBezTo>
                      <a:pt x="11053" y="6765"/>
                      <a:pt x="11190" y="7468"/>
                      <a:pt x="11169" y="8057"/>
                    </a:cubicBezTo>
                    <a:lnTo>
                      <a:pt x="9897" y="8162"/>
                    </a:lnTo>
                    <a:cubicBezTo>
                      <a:pt x="9897" y="7447"/>
                      <a:pt x="9729" y="6670"/>
                      <a:pt x="9488" y="6260"/>
                    </a:cubicBezTo>
                    <a:cubicBezTo>
                      <a:pt x="9347" y="6017"/>
                      <a:pt x="9170" y="5873"/>
                      <a:pt x="8989" y="5873"/>
                    </a:cubicBezTo>
                    <a:cubicBezTo>
                      <a:pt x="8928" y="5873"/>
                      <a:pt x="8866" y="5890"/>
                      <a:pt x="8805" y="5924"/>
                    </a:cubicBezTo>
                    <a:cubicBezTo>
                      <a:pt x="7954" y="6429"/>
                      <a:pt x="9971" y="8771"/>
                      <a:pt x="8174" y="9822"/>
                    </a:cubicBezTo>
                    <a:cubicBezTo>
                      <a:pt x="8143" y="9843"/>
                      <a:pt x="8111" y="9854"/>
                      <a:pt x="8080" y="9875"/>
                    </a:cubicBezTo>
                    <a:lnTo>
                      <a:pt x="14468" y="9875"/>
                    </a:lnTo>
                    <a:cubicBezTo>
                      <a:pt x="15309" y="7889"/>
                      <a:pt x="15235" y="5535"/>
                      <a:pt x="14058" y="3529"/>
                    </a:cubicBezTo>
                    <a:cubicBezTo>
                      <a:pt x="12740" y="1264"/>
                      <a:pt x="10365" y="0"/>
                      <a:pt x="7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754;p78">
                <a:extLst>
                  <a:ext uri="{FF2B5EF4-FFF2-40B4-BE49-F238E27FC236}">
                    <a16:creationId xmlns:a16="http://schemas.microsoft.com/office/drawing/2014/main" id="{6B3F66E1-1986-8450-1802-BBC34BA93E5E}"/>
                  </a:ext>
                </a:extLst>
              </p:cNvPr>
              <p:cNvSpPr/>
              <p:nvPr/>
            </p:nvSpPr>
            <p:spPr>
              <a:xfrm>
                <a:off x="4654150" y="826725"/>
                <a:ext cx="147350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5160" extrusionOk="0">
                    <a:moveTo>
                      <a:pt x="2939" y="0"/>
                    </a:moveTo>
                    <a:cubicBezTo>
                      <a:pt x="2500" y="0"/>
                      <a:pt x="2056" y="112"/>
                      <a:pt x="1649" y="348"/>
                    </a:cubicBezTo>
                    <a:cubicBezTo>
                      <a:pt x="420" y="1074"/>
                      <a:pt x="0" y="2650"/>
                      <a:pt x="725" y="3879"/>
                    </a:cubicBezTo>
                    <a:cubicBezTo>
                      <a:pt x="1201" y="4699"/>
                      <a:pt x="2061" y="5159"/>
                      <a:pt x="2946" y="5159"/>
                    </a:cubicBezTo>
                    <a:cubicBezTo>
                      <a:pt x="3388" y="5159"/>
                      <a:pt x="3835" y="5045"/>
                      <a:pt x="4245" y="4803"/>
                    </a:cubicBezTo>
                    <a:cubicBezTo>
                      <a:pt x="5485" y="4089"/>
                      <a:pt x="5894" y="2513"/>
                      <a:pt x="5179" y="1284"/>
                    </a:cubicBezTo>
                    <a:cubicBezTo>
                      <a:pt x="4694" y="461"/>
                      <a:pt x="3828" y="0"/>
                      <a:pt x="2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99DC1DCB-B3EF-E94C-09BB-BA9A25F69AB4}"/>
              </a:ext>
            </a:extLst>
          </p:cNvPr>
          <p:cNvSpPr txBox="1"/>
          <p:nvPr/>
        </p:nvSpPr>
        <p:spPr>
          <a:xfrm>
            <a:off x="3581497" y="2312592"/>
            <a:ext cx="4572000" cy="192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berkembangnya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dompet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 Later”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cicilan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dibayar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Tentunya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hadirnya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menggoda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 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memanfaatkannya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keinginannya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8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58"/>
          <p:cNvSpPr txBox="1">
            <a:spLocks noGrp="1"/>
          </p:cNvSpPr>
          <p:nvPr>
            <p:ph type="title"/>
          </p:nvPr>
        </p:nvSpPr>
        <p:spPr>
          <a:xfrm>
            <a:off x="937030" y="1735249"/>
            <a:ext cx="6739678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4. </a:t>
            </a:r>
            <a:r>
              <a:rPr lang="en-US" sz="3000" dirty="0" err="1"/>
              <a:t>Memiliki</a:t>
            </a:r>
            <a:r>
              <a:rPr lang="en-US" sz="3000" dirty="0"/>
              <a:t> Dana </a:t>
            </a:r>
            <a:r>
              <a:rPr lang="en-US" sz="3000" dirty="0" err="1"/>
              <a:t>Darurat</a:t>
            </a:r>
            <a:r>
              <a:rPr lang="en-US" sz="3000" dirty="0"/>
              <a:t> </a:t>
            </a:r>
            <a:endParaRPr sz="3000" dirty="0"/>
          </a:p>
        </p:txBody>
      </p:sp>
      <p:sp>
        <p:nvSpPr>
          <p:cNvPr id="1476" name="Google Shape;1476;p58"/>
          <p:cNvSpPr txBox="1">
            <a:spLocks noGrp="1"/>
          </p:cNvSpPr>
          <p:nvPr>
            <p:ph type="subTitle" idx="1"/>
          </p:nvPr>
        </p:nvSpPr>
        <p:spPr>
          <a:xfrm>
            <a:off x="2215774" y="2376571"/>
            <a:ext cx="5460933" cy="1501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simpanan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darurat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kali total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12 kali total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menikah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tanggungan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Total dana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darurat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ditanggung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1477" name="Google Shape;1477;p58"/>
          <p:cNvGrpSpPr/>
          <p:nvPr/>
        </p:nvGrpSpPr>
        <p:grpSpPr>
          <a:xfrm>
            <a:off x="3765343" y="692411"/>
            <a:ext cx="1402092" cy="885514"/>
            <a:chOff x="4361525" y="543750"/>
            <a:chExt cx="1106100" cy="698575"/>
          </a:xfrm>
        </p:grpSpPr>
        <p:sp>
          <p:nvSpPr>
            <p:cNvPr id="1478" name="Google Shape;1478;p58"/>
            <p:cNvSpPr/>
            <p:nvPr/>
          </p:nvSpPr>
          <p:spPr>
            <a:xfrm>
              <a:off x="4720325" y="586600"/>
              <a:ext cx="739425" cy="655725"/>
            </a:xfrm>
            <a:custGeom>
              <a:avLst/>
              <a:gdLst/>
              <a:ahLst/>
              <a:cxnLst/>
              <a:rect l="l" t="t" r="r" b="b"/>
              <a:pathLst>
                <a:path w="29577" h="26229" extrusionOk="0">
                  <a:moveTo>
                    <a:pt x="20500" y="1"/>
                  </a:moveTo>
                  <a:cubicBezTo>
                    <a:pt x="20247" y="1"/>
                    <a:pt x="19990" y="33"/>
                    <a:pt x="19732" y="98"/>
                  </a:cubicBezTo>
                  <a:lnTo>
                    <a:pt x="2364" y="4574"/>
                  </a:lnTo>
                  <a:cubicBezTo>
                    <a:pt x="1587" y="4774"/>
                    <a:pt x="935" y="5267"/>
                    <a:pt x="526" y="5961"/>
                  </a:cubicBezTo>
                  <a:cubicBezTo>
                    <a:pt x="116" y="6654"/>
                    <a:pt x="1" y="7464"/>
                    <a:pt x="200" y="8241"/>
                  </a:cubicBezTo>
                  <a:lnTo>
                    <a:pt x="4235" y="23896"/>
                  </a:lnTo>
                  <a:lnTo>
                    <a:pt x="6021" y="24401"/>
                  </a:lnTo>
                  <a:lnTo>
                    <a:pt x="6021" y="24401"/>
                  </a:lnTo>
                  <a:lnTo>
                    <a:pt x="1923" y="8514"/>
                  </a:lnTo>
                  <a:cubicBezTo>
                    <a:pt x="1640" y="7401"/>
                    <a:pt x="2322" y="6234"/>
                    <a:pt x="3447" y="5951"/>
                  </a:cubicBezTo>
                  <a:lnTo>
                    <a:pt x="19448" y="1821"/>
                  </a:lnTo>
                  <a:cubicBezTo>
                    <a:pt x="19620" y="1778"/>
                    <a:pt x="19793" y="1757"/>
                    <a:pt x="19963" y="1757"/>
                  </a:cubicBezTo>
                  <a:cubicBezTo>
                    <a:pt x="20906" y="1757"/>
                    <a:pt x="21774" y="2392"/>
                    <a:pt x="22023" y="3345"/>
                  </a:cubicBezTo>
                  <a:lnTo>
                    <a:pt x="27917" y="26229"/>
                  </a:lnTo>
                  <a:lnTo>
                    <a:pt x="29577" y="26229"/>
                  </a:lnTo>
                  <a:lnTo>
                    <a:pt x="23399" y="2262"/>
                  </a:lnTo>
                  <a:cubicBezTo>
                    <a:pt x="23126" y="1181"/>
                    <a:pt x="22296" y="392"/>
                    <a:pt x="21297" y="109"/>
                  </a:cubicBezTo>
                  <a:cubicBezTo>
                    <a:pt x="21041" y="38"/>
                    <a:pt x="20774" y="1"/>
                    <a:pt x="20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4712175" y="578850"/>
              <a:ext cx="755450" cy="663475"/>
            </a:xfrm>
            <a:custGeom>
              <a:avLst/>
              <a:gdLst/>
              <a:ahLst/>
              <a:cxnLst/>
              <a:rect l="l" t="t" r="r" b="b"/>
              <a:pathLst>
                <a:path w="30218" h="26539" extrusionOk="0">
                  <a:moveTo>
                    <a:pt x="20803" y="0"/>
                  </a:moveTo>
                  <a:cubicBezTo>
                    <a:pt x="20533" y="0"/>
                    <a:pt x="20258" y="34"/>
                    <a:pt x="19984" y="104"/>
                  </a:cubicBezTo>
                  <a:lnTo>
                    <a:pt x="2606" y="4580"/>
                  </a:lnTo>
                  <a:cubicBezTo>
                    <a:pt x="1756" y="4800"/>
                    <a:pt x="1041" y="5346"/>
                    <a:pt x="589" y="6114"/>
                  </a:cubicBezTo>
                  <a:cubicBezTo>
                    <a:pt x="127" y="6880"/>
                    <a:pt x="1" y="7774"/>
                    <a:pt x="222" y="8624"/>
                  </a:cubicBezTo>
                  <a:lnTo>
                    <a:pt x="4214" y="24111"/>
                  </a:lnTo>
                  <a:lnTo>
                    <a:pt x="4382" y="24153"/>
                  </a:lnTo>
                  <a:lnTo>
                    <a:pt x="4561" y="24206"/>
                  </a:lnTo>
                  <a:lnTo>
                    <a:pt x="526" y="8551"/>
                  </a:lnTo>
                  <a:cubicBezTo>
                    <a:pt x="327" y="7774"/>
                    <a:pt x="442" y="6964"/>
                    <a:pt x="852" y="6271"/>
                  </a:cubicBezTo>
                  <a:cubicBezTo>
                    <a:pt x="1261" y="5577"/>
                    <a:pt x="1913" y="5084"/>
                    <a:pt x="2690" y="4884"/>
                  </a:cubicBezTo>
                  <a:lnTo>
                    <a:pt x="20058" y="408"/>
                  </a:lnTo>
                  <a:cubicBezTo>
                    <a:pt x="20316" y="343"/>
                    <a:pt x="20573" y="311"/>
                    <a:pt x="20826" y="311"/>
                  </a:cubicBezTo>
                  <a:cubicBezTo>
                    <a:pt x="21100" y="311"/>
                    <a:pt x="21367" y="348"/>
                    <a:pt x="21623" y="419"/>
                  </a:cubicBezTo>
                  <a:cubicBezTo>
                    <a:pt x="22622" y="702"/>
                    <a:pt x="23452" y="1491"/>
                    <a:pt x="23725" y="2572"/>
                  </a:cubicBezTo>
                  <a:lnTo>
                    <a:pt x="29903" y="26539"/>
                  </a:lnTo>
                  <a:lnTo>
                    <a:pt x="30218" y="26539"/>
                  </a:lnTo>
                  <a:lnTo>
                    <a:pt x="24030" y="2488"/>
                  </a:lnTo>
                  <a:cubicBezTo>
                    <a:pt x="23639" y="997"/>
                    <a:pt x="22280" y="0"/>
                    <a:pt x="20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4761300" y="630525"/>
              <a:ext cx="656950" cy="611800"/>
            </a:xfrm>
            <a:custGeom>
              <a:avLst/>
              <a:gdLst/>
              <a:ahLst/>
              <a:cxnLst/>
              <a:rect l="l" t="t" r="r" b="b"/>
              <a:pathLst>
                <a:path w="26278" h="24472" extrusionOk="0">
                  <a:moveTo>
                    <a:pt x="18324" y="0"/>
                  </a:moveTo>
                  <a:cubicBezTo>
                    <a:pt x="18154" y="0"/>
                    <a:pt x="17981" y="21"/>
                    <a:pt x="17809" y="64"/>
                  </a:cubicBezTo>
                  <a:lnTo>
                    <a:pt x="1808" y="4194"/>
                  </a:lnTo>
                  <a:cubicBezTo>
                    <a:pt x="683" y="4477"/>
                    <a:pt x="1" y="5644"/>
                    <a:pt x="284" y="6757"/>
                  </a:cubicBezTo>
                  <a:lnTo>
                    <a:pt x="4382" y="22644"/>
                  </a:lnTo>
                  <a:lnTo>
                    <a:pt x="6735" y="23305"/>
                  </a:lnTo>
                  <a:lnTo>
                    <a:pt x="3121" y="9300"/>
                  </a:lnTo>
                  <a:cubicBezTo>
                    <a:pt x="4813" y="8869"/>
                    <a:pt x="5832" y="7136"/>
                    <a:pt x="5401" y="5444"/>
                  </a:cubicBezTo>
                  <a:lnTo>
                    <a:pt x="15278" y="2901"/>
                  </a:lnTo>
                  <a:cubicBezTo>
                    <a:pt x="15641" y="4331"/>
                    <a:pt x="16936" y="5280"/>
                    <a:pt x="18349" y="5280"/>
                  </a:cubicBezTo>
                  <a:cubicBezTo>
                    <a:pt x="18608" y="5280"/>
                    <a:pt x="18871" y="5248"/>
                    <a:pt x="19133" y="5181"/>
                  </a:cubicBezTo>
                  <a:lnTo>
                    <a:pt x="24103" y="24472"/>
                  </a:lnTo>
                  <a:lnTo>
                    <a:pt x="26278" y="24472"/>
                  </a:lnTo>
                  <a:lnTo>
                    <a:pt x="20384" y="1588"/>
                  </a:lnTo>
                  <a:cubicBezTo>
                    <a:pt x="20135" y="635"/>
                    <a:pt x="19267" y="0"/>
                    <a:pt x="18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5036825" y="1140850"/>
              <a:ext cx="206500" cy="101475"/>
            </a:xfrm>
            <a:custGeom>
              <a:avLst/>
              <a:gdLst/>
              <a:ahLst/>
              <a:cxnLst/>
              <a:rect l="l" t="t" r="r" b="b"/>
              <a:pathLst>
                <a:path w="8260" h="4059" extrusionOk="0">
                  <a:moveTo>
                    <a:pt x="5202" y="0"/>
                  </a:moveTo>
                  <a:cubicBezTo>
                    <a:pt x="5065" y="0"/>
                    <a:pt x="4925" y="18"/>
                    <a:pt x="4782" y="55"/>
                  </a:cubicBezTo>
                  <a:cubicBezTo>
                    <a:pt x="2807" y="560"/>
                    <a:pt x="4162" y="3354"/>
                    <a:pt x="3164" y="3607"/>
                  </a:cubicBezTo>
                  <a:cubicBezTo>
                    <a:pt x="3121" y="3618"/>
                    <a:pt x="3079" y="3624"/>
                    <a:pt x="3039" y="3624"/>
                  </a:cubicBezTo>
                  <a:cubicBezTo>
                    <a:pt x="2785" y="3624"/>
                    <a:pt x="2591" y="3398"/>
                    <a:pt x="2491" y="3008"/>
                  </a:cubicBezTo>
                  <a:cubicBezTo>
                    <a:pt x="2344" y="2430"/>
                    <a:pt x="2459" y="1484"/>
                    <a:pt x="2817" y="781"/>
                  </a:cubicBezTo>
                  <a:lnTo>
                    <a:pt x="1577" y="507"/>
                  </a:lnTo>
                  <a:cubicBezTo>
                    <a:pt x="1294" y="1127"/>
                    <a:pt x="1168" y="1894"/>
                    <a:pt x="1241" y="2640"/>
                  </a:cubicBezTo>
                  <a:lnTo>
                    <a:pt x="1" y="2955"/>
                  </a:lnTo>
                  <a:lnTo>
                    <a:pt x="274" y="4006"/>
                  </a:lnTo>
                  <a:lnTo>
                    <a:pt x="1472" y="3702"/>
                  </a:lnTo>
                  <a:cubicBezTo>
                    <a:pt x="1525" y="3828"/>
                    <a:pt x="1577" y="3943"/>
                    <a:pt x="1640" y="4059"/>
                  </a:cubicBezTo>
                  <a:lnTo>
                    <a:pt x="4719" y="4059"/>
                  </a:lnTo>
                  <a:cubicBezTo>
                    <a:pt x="5034" y="3039"/>
                    <a:pt x="4635" y="1673"/>
                    <a:pt x="5296" y="1505"/>
                  </a:cubicBezTo>
                  <a:cubicBezTo>
                    <a:pt x="5329" y="1498"/>
                    <a:pt x="5360" y="1494"/>
                    <a:pt x="5390" y="1494"/>
                  </a:cubicBezTo>
                  <a:cubicBezTo>
                    <a:pt x="5613" y="1494"/>
                    <a:pt x="5771" y="1696"/>
                    <a:pt x="5864" y="2020"/>
                  </a:cubicBezTo>
                  <a:cubicBezTo>
                    <a:pt x="5980" y="2472"/>
                    <a:pt x="5927" y="3270"/>
                    <a:pt x="5738" y="3954"/>
                  </a:cubicBezTo>
                  <a:lnTo>
                    <a:pt x="6263" y="4059"/>
                  </a:lnTo>
                  <a:lnTo>
                    <a:pt x="7019" y="4059"/>
                  </a:lnTo>
                  <a:cubicBezTo>
                    <a:pt x="7177" y="3522"/>
                    <a:pt x="7219" y="2871"/>
                    <a:pt x="7124" y="2241"/>
                  </a:cubicBezTo>
                  <a:lnTo>
                    <a:pt x="8259" y="1946"/>
                  </a:lnTo>
                  <a:lnTo>
                    <a:pt x="7997" y="896"/>
                  </a:lnTo>
                  <a:lnTo>
                    <a:pt x="6809" y="1201"/>
                  </a:lnTo>
                  <a:cubicBezTo>
                    <a:pt x="6451" y="440"/>
                    <a:pt x="5875" y="0"/>
                    <a:pt x="5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4839300" y="703025"/>
              <a:ext cx="524600" cy="539300"/>
            </a:xfrm>
            <a:custGeom>
              <a:avLst/>
              <a:gdLst/>
              <a:ahLst/>
              <a:cxnLst/>
              <a:rect l="l" t="t" r="r" b="b"/>
              <a:pathLst>
                <a:path w="20984" h="21572" extrusionOk="0">
                  <a:moveTo>
                    <a:pt x="8770" y="4699"/>
                  </a:moveTo>
                  <a:cubicBezTo>
                    <a:pt x="9915" y="4699"/>
                    <a:pt x="10963" y="5471"/>
                    <a:pt x="11264" y="6631"/>
                  </a:cubicBezTo>
                  <a:cubicBezTo>
                    <a:pt x="11611" y="8007"/>
                    <a:pt x="10781" y="9415"/>
                    <a:pt x="9405" y="9772"/>
                  </a:cubicBezTo>
                  <a:cubicBezTo>
                    <a:pt x="9189" y="9828"/>
                    <a:pt x="8972" y="9855"/>
                    <a:pt x="8758" y="9855"/>
                  </a:cubicBezTo>
                  <a:cubicBezTo>
                    <a:pt x="7612" y="9855"/>
                    <a:pt x="6564" y="9082"/>
                    <a:pt x="6263" y="7913"/>
                  </a:cubicBezTo>
                  <a:cubicBezTo>
                    <a:pt x="5906" y="6536"/>
                    <a:pt x="6736" y="5128"/>
                    <a:pt x="8123" y="4782"/>
                  </a:cubicBezTo>
                  <a:cubicBezTo>
                    <a:pt x="8339" y="4726"/>
                    <a:pt x="8556" y="4699"/>
                    <a:pt x="8770" y="4699"/>
                  </a:cubicBezTo>
                  <a:close/>
                  <a:moveTo>
                    <a:pt x="12158" y="1"/>
                  </a:moveTo>
                  <a:lnTo>
                    <a:pt x="2281" y="2544"/>
                  </a:lnTo>
                  <a:cubicBezTo>
                    <a:pt x="2712" y="4236"/>
                    <a:pt x="1693" y="5969"/>
                    <a:pt x="1" y="6400"/>
                  </a:cubicBezTo>
                  <a:lnTo>
                    <a:pt x="3615" y="20405"/>
                  </a:lnTo>
                  <a:lnTo>
                    <a:pt x="4971" y="20794"/>
                  </a:lnTo>
                  <a:cubicBezTo>
                    <a:pt x="4530" y="17295"/>
                    <a:pt x="6746" y="13944"/>
                    <a:pt x="10245" y="13040"/>
                  </a:cubicBezTo>
                  <a:cubicBezTo>
                    <a:pt x="10844" y="12885"/>
                    <a:pt x="11444" y="12811"/>
                    <a:pt x="12034" y="12811"/>
                  </a:cubicBezTo>
                  <a:cubicBezTo>
                    <a:pt x="15197" y="12811"/>
                    <a:pt x="18079" y="14941"/>
                    <a:pt x="18903" y="18147"/>
                  </a:cubicBezTo>
                  <a:cubicBezTo>
                    <a:pt x="19207" y="19312"/>
                    <a:pt x="19197" y="20479"/>
                    <a:pt x="18934" y="21572"/>
                  </a:cubicBezTo>
                  <a:lnTo>
                    <a:pt x="20983" y="21572"/>
                  </a:lnTo>
                  <a:lnTo>
                    <a:pt x="16013" y="2281"/>
                  </a:lnTo>
                  <a:cubicBezTo>
                    <a:pt x="15751" y="2348"/>
                    <a:pt x="15488" y="2380"/>
                    <a:pt x="15229" y="2380"/>
                  </a:cubicBezTo>
                  <a:cubicBezTo>
                    <a:pt x="13816" y="2380"/>
                    <a:pt x="12521" y="1431"/>
                    <a:pt x="12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8"/>
            <p:cNvSpPr/>
            <p:nvPr/>
          </p:nvSpPr>
          <p:spPr>
            <a:xfrm>
              <a:off x="4952525" y="1023275"/>
              <a:ext cx="366975" cy="219050"/>
            </a:xfrm>
            <a:custGeom>
              <a:avLst/>
              <a:gdLst/>
              <a:ahLst/>
              <a:cxnLst/>
              <a:rect l="l" t="t" r="r" b="b"/>
              <a:pathLst>
                <a:path w="14679" h="8762" extrusionOk="0">
                  <a:moveTo>
                    <a:pt x="7505" y="1"/>
                  </a:moveTo>
                  <a:cubicBezTo>
                    <a:pt x="6915" y="1"/>
                    <a:pt x="6315" y="75"/>
                    <a:pt x="5716" y="230"/>
                  </a:cubicBezTo>
                  <a:cubicBezTo>
                    <a:pt x="2217" y="1134"/>
                    <a:pt x="1" y="4485"/>
                    <a:pt x="442" y="7984"/>
                  </a:cubicBezTo>
                  <a:lnTo>
                    <a:pt x="3174" y="8762"/>
                  </a:lnTo>
                  <a:lnTo>
                    <a:pt x="5012" y="8762"/>
                  </a:lnTo>
                  <a:cubicBezTo>
                    <a:pt x="4949" y="8646"/>
                    <a:pt x="4897" y="8531"/>
                    <a:pt x="4844" y="8405"/>
                  </a:cubicBezTo>
                  <a:lnTo>
                    <a:pt x="3646" y="8709"/>
                  </a:lnTo>
                  <a:lnTo>
                    <a:pt x="3373" y="7658"/>
                  </a:lnTo>
                  <a:lnTo>
                    <a:pt x="4613" y="7343"/>
                  </a:lnTo>
                  <a:cubicBezTo>
                    <a:pt x="4540" y="6597"/>
                    <a:pt x="4666" y="5830"/>
                    <a:pt x="4949" y="5210"/>
                  </a:cubicBezTo>
                  <a:lnTo>
                    <a:pt x="6189" y="5484"/>
                  </a:lnTo>
                  <a:cubicBezTo>
                    <a:pt x="5831" y="6187"/>
                    <a:pt x="5716" y="7133"/>
                    <a:pt x="5863" y="7711"/>
                  </a:cubicBezTo>
                  <a:cubicBezTo>
                    <a:pt x="5963" y="8101"/>
                    <a:pt x="6157" y="8327"/>
                    <a:pt x="6411" y="8327"/>
                  </a:cubicBezTo>
                  <a:cubicBezTo>
                    <a:pt x="6451" y="8327"/>
                    <a:pt x="6493" y="8321"/>
                    <a:pt x="6536" y="8310"/>
                  </a:cubicBezTo>
                  <a:cubicBezTo>
                    <a:pt x="7534" y="8057"/>
                    <a:pt x="6179" y="5263"/>
                    <a:pt x="8154" y="4758"/>
                  </a:cubicBezTo>
                  <a:cubicBezTo>
                    <a:pt x="8297" y="4721"/>
                    <a:pt x="8437" y="4703"/>
                    <a:pt x="8574" y="4703"/>
                  </a:cubicBezTo>
                  <a:cubicBezTo>
                    <a:pt x="9247" y="4703"/>
                    <a:pt x="9823" y="5143"/>
                    <a:pt x="10181" y="5904"/>
                  </a:cubicBezTo>
                  <a:lnTo>
                    <a:pt x="11369" y="5599"/>
                  </a:lnTo>
                  <a:lnTo>
                    <a:pt x="11631" y="6649"/>
                  </a:lnTo>
                  <a:lnTo>
                    <a:pt x="10496" y="6944"/>
                  </a:lnTo>
                  <a:cubicBezTo>
                    <a:pt x="10591" y="7574"/>
                    <a:pt x="10549" y="8225"/>
                    <a:pt x="10391" y="8762"/>
                  </a:cubicBezTo>
                  <a:lnTo>
                    <a:pt x="14405" y="8762"/>
                  </a:lnTo>
                  <a:cubicBezTo>
                    <a:pt x="14668" y="7669"/>
                    <a:pt x="14678" y="6502"/>
                    <a:pt x="14374" y="5337"/>
                  </a:cubicBezTo>
                  <a:cubicBezTo>
                    <a:pt x="13550" y="2131"/>
                    <a:pt x="10668" y="1"/>
                    <a:pt x="7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8"/>
            <p:cNvSpPr/>
            <p:nvPr/>
          </p:nvSpPr>
          <p:spPr>
            <a:xfrm>
              <a:off x="5152675" y="1178200"/>
              <a:ext cx="40725" cy="64125"/>
            </a:xfrm>
            <a:custGeom>
              <a:avLst/>
              <a:gdLst/>
              <a:ahLst/>
              <a:cxnLst/>
              <a:rect l="l" t="t" r="r" b="b"/>
              <a:pathLst>
                <a:path w="1629" h="2565" extrusionOk="0">
                  <a:moveTo>
                    <a:pt x="756" y="0"/>
                  </a:moveTo>
                  <a:cubicBezTo>
                    <a:pt x="726" y="0"/>
                    <a:pt x="695" y="4"/>
                    <a:pt x="662" y="11"/>
                  </a:cubicBezTo>
                  <a:cubicBezTo>
                    <a:pt x="1" y="179"/>
                    <a:pt x="400" y="1545"/>
                    <a:pt x="85" y="2565"/>
                  </a:cubicBezTo>
                  <a:lnTo>
                    <a:pt x="1629" y="2565"/>
                  </a:lnTo>
                  <a:lnTo>
                    <a:pt x="1104" y="2460"/>
                  </a:lnTo>
                  <a:cubicBezTo>
                    <a:pt x="1293" y="1776"/>
                    <a:pt x="1346" y="978"/>
                    <a:pt x="1230" y="526"/>
                  </a:cubicBezTo>
                  <a:cubicBezTo>
                    <a:pt x="1137" y="202"/>
                    <a:pt x="979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8"/>
            <p:cNvSpPr/>
            <p:nvPr/>
          </p:nvSpPr>
          <p:spPr>
            <a:xfrm>
              <a:off x="4986925" y="820475"/>
              <a:ext cx="142675" cy="128950"/>
            </a:xfrm>
            <a:custGeom>
              <a:avLst/>
              <a:gdLst/>
              <a:ahLst/>
              <a:cxnLst/>
              <a:rect l="l" t="t" r="r" b="b"/>
              <a:pathLst>
                <a:path w="5707" h="5158" extrusionOk="0">
                  <a:moveTo>
                    <a:pt x="2865" y="1"/>
                  </a:moveTo>
                  <a:cubicBezTo>
                    <a:pt x="2651" y="1"/>
                    <a:pt x="2434" y="28"/>
                    <a:pt x="2218" y="84"/>
                  </a:cubicBezTo>
                  <a:cubicBezTo>
                    <a:pt x="831" y="430"/>
                    <a:pt x="1" y="1838"/>
                    <a:pt x="358" y="3215"/>
                  </a:cubicBezTo>
                  <a:cubicBezTo>
                    <a:pt x="659" y="4384"/>
                    <a:pt x="1707" y="5157"/>
                    <a:pt x="2853" y="5157"/>
                  </a:cubicBezTo>
                  <a:cubicBezTo>
                    <a:pt x="3067" y="5157"/>
                    <a:pt x="3284" y="5130"/>
                    <a:pt x="3500" y="5074"/>
                  </a:cubicBezTo>
                  <a:cubicBezTo>
                    <a:pt x="4876" y="4717"/>
                    <a:pt x="5706" y="3309"/>
                    <a:pt x="5359" y="1933"/>
                  </a:cubicBezTo>
                  <a:cubicBezTo>
                    <a:pt x="5058" y="773"/>
                    <a:pt x="4010" y="1"/>
                    <a:pt x="2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8"/>
            <p:cNvSpPr/>
            <p:nvPr/>
          </p:nvSpPr>
          <p:spPr>
            <a:xfrm>
              <a:off x="4546175" y="551525"/>
              <a:ext cx="825325" cy="690800"/>
            </a:xfrm>
            <a:custGeom>
              <a:avLst/>
              <a:gdLst/>
              <a:ahLst/>
              <a:cxnLst/>
              <a:rect l="l" t="t" r="r" b="b"/>
              <a:pathLst>
                <a:path w="33013" h="27632" extrusionOk="0">
                  <a:moveTo>
                    <a:pt x="19703" y="1"/>
                  </a:moveTo>
                  <a:cubicBezTo>
                    <a:pt x="19323" y="1"/>
                    <a:pt x="18934" y="76"/>
                    <a:pt x="18555" y="230"/>
                  </a:cubicBezTo>
                  <a:lnTo>
                    <a:pt x="1955" y="7017"/>
                  </a:lnTo>
                  <a:cubicBezTo>
                    <a:pt x="1209" y="7322"/>
                    <a:pt x="631" y="7889"/>
                    <a:pt x="326" y="8636"/>
                  </a:cubicBezTo>
                  <a:cubicBezTo>
                    <a:pt x="11" y="9381"/>
                    <a:pt x="0" y="10201"/>
                    <a:pt x="305" y="10936"/>
                  </a:cubicBezTo>
                  <a:lnTo>
                    <a:pt x="6430" y="25909"/>
                  </a:lnTo>
                  <a:lnTo>
                    <a:pt x="8270" y="26171"/>
                  </a:lnTo>
                  <a:lnTo>
                    <a:pt x="2060" y="10989"/>
                  </a:lnTo>
                  <a:cubicBezTo>
                    <a:pt x="1618" y="9906"/>
                    <a:pt x="2134" y="8678"/>
                    <a:pt x="3215" y="8236"/>
                  </a:cubicBezTo>
                  <a:lnTo>
                    <a:pt x="18513" y="1974"/>
                  </a:lnTo>
                  <a:cubicBezTo>
                    <a:pt x="18770" y="1871"/>
                    <a:pt x="19036" y="1822"/>
                    <a:pt x="19299" y="1822"/>
                  </a:cubicBezTo>
                  <a:cubicBezTo>
                    <a:pt x="20133" y="1822"/>
                    <a:pt x="20930" y="2315"/>
                    <a:pt x="21266" y="3130"/>
                  </a:cubicBezTo>
                  <a:lnTo>
                    <a:pt x="31279" y="27632"/>
                  </a:lnTo>
                  <a:lnTo>
                    <a:pt x="33012" y="27632"/>
                  </a:lnTo>
                  <a:lnTo>
                    <a:pt x="22485" y="1869"/>
                  </a:lnTo>
                  <a:cubicBezTo>
                    <a:pt x="22064" y="850"/>
                    <a:pt x="21140" y="177"/>
                    <a:pt x="20110" y="30"/>
                  </a:cubicBezTo>
                  <a:cubicBezTo>
                    <a:pt x="19976" y="11"/>
                    <a:pt x="19840" y="1"/>
                    <a:pt x="19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4538300" y="543750"/>
              <a:ext cx="841600" cy="698575"/>
            </a:xfrm>
            <a:custGeom>
              <a:avLst/>
              <a:gdLst/>
              <a:ahLst/>
              <a:cxnLst/>
              <a:rect l="l" t="t" r="r" b="b"/>
              <a:pathLst>
                <a:path w="33664" h="27943" extrusionOk="0">
                  <a:moveTo>
                    <a:pt x="20004" y="0"/>
                  </a:moveTo>
                  <a:cubicBezTo>
                    <a:pt x="19587" y="0"/>
                    <a:pt x="19164" y="79"/>
                    <a:pt x="18755" y="247"/>
                  </a:cubicBezTo>
                  <a:lnTo>
                    <a:pt x="2154" y="7044"/>
                  </a:lnTo>
                  <a:cubicBezTo>
                    <a:pt x="1335" y="7371"/>
                    <a:pt x="694" y="8011"/>
                    <a:pt x="347" y="8831"/>
                  </a:cubicBezTo>
                  <a:cubicBezTo>
                    <a:pt x="11" y="9650"/>
                    <a:pt x="0" y="10554"/>
                    <a:pt x="336" y="11373"/>
                  </a:cubicBezTo>
                  <a:lnTo>
                    <a:pt x="6388" y="26167"/>
                  </a:lnTo>
                  <a:lnTo>
                    <a:pt x="6567" y="26199"/>
                  </a:lnTo>
                  <a:lnTo>
                    <a:pt x="6745" y="26220"/>
                  </a:lnTo>
                  <a:lnTo>
                    <a:pt x="6745" y="26220"/>
                  </a:lnTo>
                  <a:lnTo>
                    <a:pt x="620" y="11247"/>
                  </a:lnTo>
                  <a:cubicBezTo>
                    <a:pt x="315" y="10512"/>
                    <a:pt x="326" y="9692"/>
                    <a:pt x="641" y="8947"/>
                  </a:cubicBezTo>
                  <a:cubicBezTo>
                    <a:pt x="946" y="8200"/>
                    <a:pt x="1524" y="7633"/>
                    <a:pt x="2270" y="7328"/>
                  </a:cubicBezTo>
                  <a:lnTo>
                    <a:pt x="18870" y="541"/>
                  </a:lnTo>
                  <a:cubicBezTo>
                    <a:pt x="19249" y="387"/>
                    <a:pt x="19638" y="312"/>
                    <a:pt x="20018" y="312"/>
                  </a:cubicBezTo>
                  <a:cubicBezTo>
                    <a:pt x="20155" y="312"/>
                    <a:pt x="20291" y="322"/>
                    <a:pt x="20425" y="341"/>
                  </a:cubicBezTo>
                  <a:cubicBezTo>
                    <a:pt x="21455" y="488"/>
                    <a:pt x="22379" y="1161"/>
                    <a:pt x="22800" y="2180"/>
                  </a:cubicBezTo>
                  <a:lnTo>
                    <a:pt x="33327" y="27943"/>
                  </a:lnTo>
                  <a:lnTo>
                    <a:pt x="33664" y="27943"/>
                  </a:lnTo>
                  <a:lnTo>
                    <a:pt x="23084" y="2064"/>
                  </a:lnTo>
                  <a:cubicBezTo>
                    <a:pt x="22558" y="781"/>
                    <a:pt x="21312" y="0"/>
                    <a:pt x="20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4586625" y="597050"/>
              <a:ext cx="741550" cy="645275"/>
            </a:xfrm>
            <a:custGeom>
              <a:avLst/>
              <a:gdLst/>
              <a:ahLst/>
              <a:cxnLst/>
              <a:rect l="l" t="t" r="r" b="b"/>
              <a:pathLst>
                <a:path w="29662" h="25811" extrusionOk="0">
                  <a:moveTo>
                    <a:pt x="17681" y="1"/>
                  </a:moveTo>
                  <a:cubicBezTo>
                    <a:pt x="17418" y="1"/>
                    <a:pt x="17152" y="50"/>
                    <a:pt x="16895" y="153"/>
                  </a:cubicBezTo>
                  <a:lnTo>
                    <a:pt x="1597" y="6415"/>
                  </a:lnTo>
                  <a:cubicBezTo>
                    <a:pt x="516" y="6857"/>
                    <a:pt x="0" y="8085"/>
                    <a:pt x="442" y="9168"/>
                  </a:cubicBezTo>
                  <a:lnTo>
                    <a:pt x="6652" y="24350"/>
                  </a:lnTo>
                  <a:lnTo>
                    <a:pt x="9068" y="24686"/>
                  </a:lnTo>
                  <a:lnTo>
                    <a:pt x="3594" y="11300"/>
                  </a:lnTo>
                  <a:cubicBezTo>
                    <a:pt x="5212" y="10639"/>
                    <a:pt x="5989" y="8790"/>
                    <a:pt x="5328" y="7172"/>
                  </a:cubicBezTo>
                  <a:lnTo>
                    <a:pt x="14763" y="3305"/>
                  </a:lnTo>
                  <a:cubicBezTo>
                    <a:pt x="15264" y="4531"/>
                    <a:pt x="16447" y="5275"/>
                    <a:pt x="17695" y="5275"/>
                  </a:cubicBezTo>
                  <a:cubicBezTo>
                    <a:pt x="18094" y="5275"/>
                    <a:pt x="18500" y="5199"/>
                    <a:pt x="18891" y="5038"/>
                  </a:cubicBezTo>
                  <a:lnTo>
                    <a:pt x="27381" y="25811"/>
                  </a:lnTo>
                  <a:lnTo>
                    <a:pt x="29661" y="25811"/>
                  </a:lnTo>
                  <a:lnTo>
                    <a:pt x="19648" y="1309"/>
                  </a:lnTo>
                  <a:cubicBezTo>
                    <a:pt x="19312" y="494"/>
                    <a:pt x="18515" y="1"/>
                    <a:pt x="17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8"/>
            <p:cNvSpPr/>
            <p:nvPr/>
          </p:nvSpPr>
          <p:spPr>
            <a:xfrm>
              <a:off x="4919675" y="1109900"/>
              <a:ext cx="201250" cy="132425"/>
            </a:xfrm>
            <a:custGeom>
              <a:avLst/>
              <a:gdLst/>
              <a:ahLst/>
              <a:cxnLst/>
              <a:rect l="l" t="t" r="r" b="b"/>
              <a:pathLst>
                <a:path w="8050" h="5297" extrusionOk="0">
                  <a:moveTo>
                    <a:pt x="4963" y="0"/>
                  </a:moveTo>
                  <a:cubicBezTo>
                    <a:pt x="4762" y="0"/>
                    <a:pt x="4557" y="42"/>
                    <a:pt x="4351" y="127"/>
                  </a:cubicBezTo>
                  <a:cubicBezTo>
                    <a:pt x="2459" y="894"/>
                    <a:pt x="4172" y="3479"/>
                    <a:pt x="3227" y="3868"/>
                  </a:cubicBezTo>
                  <a:cubicBezTo>
                    <a:pt x="3166" y="3893"/>
                    <a:pt x="3107" y="3905"/>
                    <a:pt x="3050" y="3905"/>
                  </a:cubicBezTo>
                  <a:cubicBezTo>
                    <a:pt x="2821" y="3905"/>
                    <a:pt x="2624" y="3708"/>
                    <a:pt x="2480" y="3363"/>
                  </a:cubicBezTo>
                  <a:cubicBezTo>
                    <a:pt x="2260" y="2806"/>
                    <a:pt x="2239" y="1861"/>
                    <a:pt x="2491" y="1115"/>
                  </a:cubicBezTo>
                  <a:lnTo>
                    <a:pt x="1241" y="1010"/>
                  </a:lnTo>
                  <a:cubicBezTo>
                    <a:pt x="1031" y="1661"/>
                    <a:pt x="1010" y="2439"/>
                    <a:pt x="1189" y="3163"/>
                  </a:cubicBezTo>
                  <a:lnTo>
                    <a:pt x="1" y="3647"/>
                  </a:lnTo>
                  <a:lnTo>
                    <a:pt x="411" y="4655"/>
                  </a:lnTo>
                  <a:lnTo>
                    <a:pt x="1567" y="4183"/>
                  </a:lnTo>
                  <a:cubicBezTo>
                    <a:pt x="1777" y="4582"/>
                    <a:pt x="2050" y="4897"/>
                    <a:pt x="2354" y="5108"/>
                  </a:cubicBezTo>
                  <a:lnTo>
                    <a:pt x="3699" y="5297"/>
                  </a:lnTo>
                  <a:lnTo>
                    <a:pt x="3804" y="5297"/>
                  </a:lnTo>
                  <a:cubicBezTo>
                    <a:pt x="3825" y="5286"/>
                    <a:pt x="3857" y="5276"/>
                    <a:pt x="3878" y="5265"/>
                  </a:cubicBezTo>
                  <a:cubicBezTo>
                    <a:pt x="5812" y="4477"/>
                    <a:pt x="4130" y="1872"/>
                    <a:pt x="5055" y="1503"/>
                  </a:cubicBezTo>
                  <a:cubicBezTo>
                    <a:pt x="5105" y="1480"/>
                    <a:pt x="5154" y="1470"/>
                    <a:pt x="5202" y="1470"/>
                  </a:cubicBezTo>
                  <a:cubicBezTo>
                    <a:pt x="5395" y="1470"/>
                    <a:pt x="5565" y="1646"/>
                    <a:pt x="5675" y="1924"/>
                  </a:cubicBezTo>
                  <a:cubicBezTo>
                    <a:pt x="5854" y="2355"/>
                    <a:pt x="5917" y="3163"/>
                    <a:pt x="5822" y="3857"/>
                  </a:cubicBezTo>
                  <a:lnTo>
                    <a:pt x="7093" y="3941"/>
                  </a:lnTo>
                  <a:cubicBezTo>
                    <a:pt x="7198" y="3353"/>
                    <a:pt x="7156" y="2649"/>
                    <a:pt x="6967" y="1977"/>
                  </a:cubicBezTo>
                  <a:lnTo>
                    <a:pt x="8049" y="1535"/>
                  </a:lnTo>
                  <a:lnTo>
                    <a:pt x="7640" y="527"/>
                  </a:lnTo>
                  <a:lnTo>
                    <a:pt x="6515" y="989"/>
                  </a:lnTo>
                  <a:cubicBezTo>
                    <a:pt x="6100" y="354"/>
                    <a:pt x="5551" y="0"/>
                    <a:pt x="49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8"/>
            <p:cNvSpPr/>
            <p:nvPr/>
          </p:nvSpPr>
          <p:spPr>
            <a:xfrm>
              <a:off x="4676450" y="679675"/>
              <a:ext cx="594700" cy="562650"/>
            </a:xfrm>
            <a:custGeom>
              <a:avLst/>
              <a:gdLst/>
              <a:ahLst/>
              <a:cxnLst/>
              <a:rect l="l" t="t" r="r" b="b"/>
              <a:pathLst>
                <a:path w="23788" h="22506" extrusionOk="0">
                  <a:moveTo>
                    <a:pt x="8804" y="5088"/>
                  </a:moveTo>
                  <a:cubicBezTo>
                    <a:pt x="9818" y="5088"/>
                    <a:pt x="10775" y="5692"/>
                    <a:pt x="11180" y="6693"/>
                  </a:cubicBezTo>
                  <a:cubicBezTo>
                    <a:pt x="11726" y="8006"/>
                    <a:pt x="11096" y="9519"/>
                    <a:pt x="9772" y="10055"/>
                  </a:cubicBezTo>
                  <a:cubicBezTo>
                    <a:pt x="9452" y="10185"/>
                    <a:pt x="9121" y="10246"/>
                    <a:pt x="8796" y="10246"/>
                  </a:cubicBezTo>
                  <a:cubicBezTo>
                    <a:pt x="7778" y="10246"/>
                    <a:pt x="6816" y="9643"/>
                    <a:pt x="6410" y="8647"/>
                  </a:cubicBezTo>
                  <a:cubicBezTo>
                    <a:pt x="5874" y="7323"/>
                    <a:pt x="6505" y="5821"/>
                    <a:pt x="7818" y="5285"/>
                  </a:cubicBezTo>
                  <a:cubicBezTo>
                    <a:pt x="8141" y="5151"/>
                    <a:pt x="8475" y="5088"/>
                    <a:pt x="8804" y="5088"/>
                  </a:cubicBezTo>
                  <a:close/>
                  <a:moveTo>
                    <a:pt x="11170" y="0"/>
                  </a:moveTo>
                  <a:lnTo>
                    <a:pt x="1735" y="3867"/>
                  </a:lnTo>
                  <a:cubicBezTo>
                    <a:pt x="2396" y="5485"/>
                    <a:pt x="1619" y="7334"/>
                    <a:pt x="1" y="7995"/>
                  </a:cubicBezTo>
                  <a:lnTo>
                    <a:pt x="5475" y="21381"/>
                  </a:lnTo>
                  <a:lnTo>
                    <a:pt x="6872" y="21581"/>
                  </a:lnTo>
                  <a:cubicBezTo>
                    <a:pt x="5958" y="18177"/>
                    <a:pt x="7703" y="14542"/>
                    <a:pt x="11054" y="13176"/>
                  </a:cubicBezTo>
                  <a:cubicBezTo>
                    <a:pt x="11933" y="12817"/>
                    <a:pt x="12842" y="12646"/>
                    <a:pt x="13737" y="12646"/>
                  </a:cubicBezTo>
                  <a:cubicBezTo>
                    <a:pt x="16535" y="12646"/>
                    <a:pt x="19190" y="14309"/>
                    <a:pt x="20321" y="17063"/>
                  </a:cubicBezTo>
                  <a:cubicBezTo>
                    <a:pt x="21056" y="18880"/>
                    <a:pt x="20993" y="20825"/>
                    <a:pt x="20290" y="22506"/>
                  </a:cubicBezTo>
                  <a:lnTo>
                    <a:pt x="23788" y="22506"/>
                  </a:lnTo>
                  <a:lnTo>
                    <a:pt x="15298" y="1733"/>
                  </a:lnTo>
                  <a:cubicBezTo>
                    <a:pt x="14907" y="1894"/>
                    <a:pt x="14501" y="1970"/>
                    <a:pt x="14102" y="1970"/>
                  </a:cubicBezTo>
                  <a:cubicBezTo>
                    <a:pt x="12854" y="1970"/>
                    <a:pt x="11671" y="1226"/>
                    <a:pt x="1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4825400" y="995825"/>
              <a:ext cx="377475" cy="246500"/>
            </a:xfrm>
            <a:custGeom>
              <a:avLst/>
              <a:gdLst/>
              <a:ahLst/>
              <a:cxnLst/>
              <a:rect l="l" t="t" r="r" b="b"/>
              <a:pathLst>
                <a:path w="15099" h="9860" extrusionOk="0">
                  <a:moveTo>
                    <a:pt x="7779" y="0"/>
                  </a:moveTo>
                  <a:cubicBezTo>
                    <a:pt x="6884" y="0"/>
                    <a:pt x="5975" y="171"/>
                    <a:pt x="5096" y="530"/>
                  </a:cubicBezTo>
                  <a:cubicBezTo>
                    <a:pt x="1745" y="1896"/>
                    <a:pt x="0" y="5531"/>
                    <a:pt x="914" y="8935"/>
                  </a:cubicBezTo>
                  <a:lnTo>
                    <a:pt x="6125" y="9671"/>
                  </a:lnTo>
                  <a:cubicBezTo>
                    <a:pt x="5821" y="9460"/>
                    <a:pt x="5548" y="9145"/>
                    <a:pt x="5338" y="8746"/>
                  </a:cubicBezTo>
                  <a:lnTo>
                    <a:pt x="4182" y="9218"/>
                  </a:lnTo>
                  <a:lnTo>
                    <a:pt x="3772" y="8210"/>
                  </a:lnTo>
                  <a:lnTo>
                    <a:pt x="4960" y="7726"/>
                  </a:lnTo>
                  <a:cubicBezTo>
                    <a:pt x="4781" y="7002"/>
                    <a:pt x="4802" y="6224"/>
                    <a:pt x="5012" y="5573"/>
                  </a:cubicBezTo>
                  <a:lnTo>
                    <a:pt x="6262" y="5678"/>
                  </a:lnTo>
                  <a:cubicBezTo>
                    <a:pt x="6010" y="6424"/>
                    <a:pt x="6031" y="7369"/>
                    <a:pt x="6251" y="7926"/>
                  </a:cubicBezTo>
                  <a:cubicBezTo>
                    <a:pt x="6395" y="8271"/>
                    <a:pt x="6592" y="8468"/>
                    <a:pt x="6821" y="8468"/>
                  </a:cubicBezTo>
                  <a:cubicBezTo>
                    <a:pt x="6878" y="8468"/>
                    <a:pt x="6937" y="8456"/>
                    <a:pt x="6998" y="8431"/>
                  </a:cubicBezTo>
                  <a:cubicBezTo>
                    <a:pt x="7943" y="8042"/>
                    <a:pt x="6230" y="5457"/>
                    <a:pt x="8122" y="4690"/>
                  </a:cubicBezTo>
                  <a:cubicBezTo>
                    <a:pt x="8328" y="4605"/>
                    <a:pt x="8533" y="4563"/>
                    <a:pt x="8734" y="4563"/>
                  </a:cubicBezTo>
                  <a:cubicBezTo>
                    <a:pt x="9322" y="4563"/>
                    <a:pt x="9871" y="4917"/>
                    <a:pt x="10286" y="5552"/>
                  </a:cubicBezTo>
                  <a:lnTo>
                    <a:pt x="11411" y="5090"/>
                  </a:lnTo>
                  <a:lnTo>
                    <a:pt x="11820" y="6098"/>
                  </a:lnTo>
                  <a:lnTo>
                    <a:pt x="10738" y="6540"/>
                  </a:lnTo>
                  <a:cubicBezTo>
                    <a:pt x="10927" y="7212"/>
                    <a:pt x="10969" y="7916"/>
                    <a:pt x="10864" y="8504"/>
                  </a:cubicBezTo>
                  <a:lnTo>
                    <a:pt x="9593" y="8420"/>
                  </a:lnTo>
                  <a:cubicBezTo>
                    <a:pt x="9688" y="7726"/>
                    <a:pt x="9625" y="6918"/>
                    <a:pt x="9446" y="6487"/>
                  </a:cubicBezTo>
                  <a:cubicBezTo>
                    <a:pt x="9336" y="6209"/>
                    <a:pt x="9166" y="6033"/>
                    <a:pt x="8973" y="6033"/>
                  </a:cubicBezTo>
                  <a:cubicBezTo>
                    <a:pt x="8925" y="6033"/>
                    <a:pt x="8876" y="6043"/>
                    <a:pt x="8826" y="6066"/>
                  </a:cubicBezTo>
                  <a:cubicBezTo>
                    <a:pt x="7901" y="6435"/>
                    <a:pt x="9583" y="9040"/>
                    <a:pt x="7649" y="9828"/>
                  </a:cubicBezTo>
                  <a:cubicBezTo>
                    <a:pt x="7628" y="9839"/>
                    <a:pt x="7596" y="9849"/>
                    <a:pt x="7575" y="9860"/>
                  </a:cubicBezTo>
                  <a:lnTo>
                    <a:pt x="14332" y="9860"/>
                  </a:lnTo>
                  <a:cubicBezTo>
                    <a:pt x="15035" y="8179"/>
                    <a:pt x="15098" y="6234"/>
                    <a:pt x="14363" y="4417"/>
                  </a:cubicBezTo>
                  <a:cubicBezTo>
                    <a:pt x="13232" y="1663"/>
                    <a:pt x="10577" y="0"/>
                    <a:pt x="7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4823300" y="806850"/>
              <a:ext cx="146325" cy="129000"/>
            </a:xfrm>
            <a:custGeom>
              <a:avLst/>
              <a:gdLst/>
              <a:ahLst/>
              <a:cxnLst/>
              <a:rect l="l" t="t" r="r" b="b"/>
              <a:pathLst>
                <a:path w="5853" h="5160" extrusionOk="0">
                  <a:moveTo>
                    <a:pt x="2930" y="1"/>
                  </a:moveTo>
                  <a:cubicBezTo>
                    <a:pt x="2601" y="1"/>
                    <a:pt x="2267" y="64"/>
                    <a:pt x="1944" y="198"/>
                  </a:cubicBezTo>
                  <a:cubicBezTo>
                    <a:pt x="631" y="734"/>
                    <a:pt x="0" y="2236"/>
                    <a:pt x="536" y="3560"/>
                  </a:cubicBezTo>
                  <a:cubicBezTo>
                    <a:pt x="942" y="4556"/>
                    <a:pt x="1904" y="5159"/>
                    <a:pt x="2922" y="5159"/>
                  </a:cubicBezTo>
                  <a:cubicBezTo>
                    <a:pt x="3247" y="5159"/>
                    <a:pt x="3578" y="5098"/>
                    <a:pt x="3898" y="4968"/>
                  </a:cubicBezTo>
                  <a:cubicBezTo>
                    <a:pt x="5222" y="4432"/>
                    <a:pt x="5852" y="2919"/>
                    <a:pt x="5306" y="1606"/>
                  </a:cubicBezTo>
                  <a:cubicBezTo>
                    <a:pt x="4901" y="605"/>
                    <a:pt x="3944" y="1"/>
                    <a:pt x="2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8"/>
            <p:cNvSpPr/>
            <p:nvPr/>
          </p:nvSpPr>
          <p:spPr>
            <a:xfrm>
              <a:off x="4369400" y="553850"/>
              <a:ext cx="910175" cy="688475"/>
            </a:xfrm>
            <a:custGeom>
              <a:avLst/>
              <a:gdLst/>
              <a:ahLst/>
              <a:cxnLst/>
              <a:rect l="l" t="t" r="r" b="b"/>
              <a:pathLst>
                <a:path w="36407" h="27539" extrusionOk="0">
                  <a:moveTo>
                    <a:pt x="18608" y="0"/>
                  </a:moveTo>
                  <a:cubicBezTo>
                    <a:pt x="18093" y="0"/>
                    <a:pt x="17568" y="137"/>
                    <a:pt x="17095" y="410"/>
                  </a:cubicBezTo>
                  <a:lnTo>
                    <a:pt x="1598" y="9456"/>
                  </a:lnTo>
                  <a:cubicBezTo>
                    <a:pt x="904" y="9855"/>
                    <a:pt x="410" y="10507"/>
                    <a:pt x="211" y="11295"/>
                  </a:cubicBezTo>
                  <a:cubicBezTo>
                    <a:pt x="1" y="12073"/>
                    <a:pt x="106" y="12881"/>
                    <a:pt x="515" y="13575"/>
                  </a:cubicBezTo>
                  <a:lnTo>
                    <a:pt x="8658" y="27539"/>
                  </a:lnTo>
                  <a:lnTo>
                    <a:pt x="10518" y="27539"/>
                  </a:lnTo>
                  <a:lnTo>
                    <a:pt x="2259" y="13376"/>
                  </a:lnTo>
                  <a:cubicBezTo>
                    <a:pt x="1671" y="12367"/>
                    <a:pt x="2007" y="11074"/>
                    <a:pt x="3016" y="10486"/>
                  </a:cubicBezTo>
                  <a:lnTo>
                    <a:pt x="17295" y="2154"/>
                  </a:lnTo>
                  <a:cubicBezTo>
                    <a:pt x="17625" y="1959"/>
                    <a:pt x="17989" y="1867"/>
                    <a:pt x="18350" y="1867"/>
                  </a:cubicBezTo>
                  <a:cubicBezTo>
                    <a:pt x="19076" y="1867"/>
                    <a:pt x="19787" y="2243"/>
                    <a:pt x="20174" y="2911"/>
                  </a:cubicBezTo>
                  <a:lnTo>
                    <a:pt x="34547" y="27539"/>
                  </a:lnTo>
                  <a:lnTo>
                    <a:pt x="36406" y="27539"/>
                  </a:lnTo>
                  <a:lnTo>
                    <a:pt x="21213" y="1503"/>
                  </a:lnTo>
                  <a:cubicBezTo>
                    <a:pt x="20646" y="536"/>
                    <a:pt x="19637" y="0"/>
                    <a:pt x="18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8"/>
            <p:cNvSpPr/>
            <p:nvPr/>
          </p:nvSpPr>
          <p:spPr>
            <a:xfrm>
              <a:off x="4361525" y="546200"/>
              <a:ext cx="926975" cy="696125"/>
            </a:xfrm>
            <a:custGeom>
              <a:avLst/>
              <a:gdLst/>
              <a:ahLst/>
              <a:cxnLst/>
              <a:rect l="l" t="t" r="r" b="b"/>
              <a:pathLst>
                <a:path w="37079" h="27845" extrusionOk="0">
                  <a:moveTo>
                    <a:pt x="18917" y="0"/>
                  </a:moveTo>
                  <a:cubicBezTo>
                    <a:pt x="18350" y="0"/>
                    <a:pt x="17776" y="146"/>
                    <a:pt x="17253" y="453"/>
                  </a:cubicBezTo>
                  <a:lnTo>
                    <a:pt x="1755" y="9489"/>
                  </a:lnTo>
                  <a:cubicBezTo>
                    <a:pt x="998" y="9941"/>
                    <a:pt x="452" y="10656"/>
                    <a:pt x="221" y="11517"/>
                  </a:cubicBezTo>
                  <a:cubicBezTo>
                    <a:pt x="1" y="12379"/>
                    <a:pt x="116" y="13271"/>
                    <a:pt x="557" y="14039"/>
                  </a:cubicBezTo>
                  <a:lnTo>
                    <a:pt x="8616" y="27845"/>
                  </a:lnTo>
                  <a:lnTo>
                    <a:pt x="8973" y="27845"/>
                  </a:lnTo>
                  <a:lnTo>
                    <a:pt x="830" y="13881"/>
                  </a:lnTo>
                  <a:cubicBezTo>
                    <a:pt x="421" y="13187"/>
                    <a:pt x="316" y="12379"/>
                    <a:pt x="526" y="11601"/>
                  </a:cubicBezTo>
                  <a:cubicBezTo>
                    <a:pt x="725" y="10813"/>
                    <a:pt x="1219" y="10161"/>
                    <a:pt x="1913" y="9762"/>
                  </a:cubicBezTo>
                  <a:lnTo>
                    <a:pt x="17410" y="716"/>
                  </a:lnTo>
                  <a:cubicBezTo>
                    <a:pt x="17883" y="443"/>
                    <a:pt x="18408" y="306"/>
                    <a:pt x="18923" y="306"/>
                  </a:cubicBezTo>
                  <a:cubicBezTo>
                    <a:pt x="19952" y="306"/>
                    <a:pt x="20961" y="842"/>
                    <a:pt x="21528" y="1809"/>
                  </a:cubicBezTo>
                  <a:lnTo>
                    <a:pt x="36721" y="27845"/>
                  </a:lnTo>
                  <a:lnTo>
                    <a:pt x="37078" y="27845"/>
                  </a:lnTo>
                  <a:lnTo>
                    <a:pt x="21791" y="1651"/>
                  </a:lnTo>
                  <a:cubicBezTo>
                    <a:pt x="21174" y="591"/>
                    <a:pt x="20059" y="0"/>
                    <a:pt x="18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8"/>
            <p:cNvSpPr/>
            <p:nvPr/>
          </p:nvSpPr>
          <p:spPr>
            <a:xfrm>
              <a:off x="4411150" y="600525"/>
              <a:ext cx="821925" cy="641800"/>
            </a:xfrm>
            <a:custGeom>
              <a:avLst/>
              <a:gdLst/>
              <a:ahLst/>
              <a:cxnLst/>
              <a:rect l="l" t="t" r="r" b="b"/>
              <a:pathLst>
                <a:path w="32877" h="25672" extrusionOk="0">
                  <a:moveTo>
                    <a:pt x="16680" y="0"/>
                  </a:moveTo>
                  <a:cubicBezTo>
                    <a:pt x="16319" y="0"/>
                    <a:pt x="15955" y="92"/>
                    <a:pt x="15625" y="287"/>
                  </a:cubicBezTo>
                  <a:lnTo>
                    <a:pt x="1346" y="8619"/>
                  </a:lnTo>
                  <a:cubicBezTo>
                    <a:pt x="337" y="9207"/>
                    <a:pt x="1" y="10500"/>
                    <a:pt x="589" y="11509"/>
                  </a:cubicBezTo>
                  <a:lnTo>
                    <a:pt x="8848" y="25672"/>
                  </a:lnTo>
                  <a:lnTo>
                    <a:pt x="11296" y="25672"/>
                  </a:lnTo>
                  <a:lnTo>
                    <a:pt x="4004" y="13179"/>
                  </a:lnTo>
                  <a:cubicBezTo>
                    <a:pt x="5517" y="12296"/>
                    <a:pt x="6022" y="10353"/>
                    <a:pt x="5139" y="8850"/>
                  </a:cubicBezTo>
                  <a:lnTo>
                    <a:pt x="13954" y="3702"/>
                  </a:lnTo>
                  <a:cubicBezTo>
                    <a:pt x="14544" y="4713"/>
                    <a:pt x="15604" y="5279"/>
                    <a:pt x="16693" y="5279"/>
                  </a:cubicBezTo>
                  <a:cubicBezTo>
                    <a:pt x="17234" y="5279"/>
                    <a:pt x="17781" y="5140"/>
                    <a:pt x="18283" y="4847"/>
                  </a:cubicBezTo>
                  <a:lnTo>
                    <a:pt x="30428" y="25672"/>
                  </a:lnTo>
                  <a:lnTo>
                    <a:pt x="32877" y="25672"/>
                  </a:lnTo>
                  <a:lnTo>
                    <a:pt x="18504" y="1044"/>
                  </a:lnTo>
                  <a:cubicBezTo>
                    <a:pt x="18117" y="376"/>
                    <a:pt x="17406" y="0"/>
                    <a:pt x="16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8"/>
            <p:cNvSpPr/>
            <p:nvPr/>
          </p:nvSpPr>
          <p:spPr>
            <a:xfrm>
              <a:off x="4797025" y="1106475"/>
              <a:ext cx="192025" cy="135850"/>
            </a:xfrm>
            <a:custGeom>
              <a:avLst/>
              <a:gdLst/>
              <a:ahLst/>
              <a:cxnLst/>
              <a:rect l="l" t="t" r="r" b="b"/>
              <a:pathLst>
                <a:path w="7681" h="5434" extrusionOk="0">
                  <a:moveTo>
                    <a:pt x="4605" y="0"/>
                  </a:moveTo>
                  <a:cubicBezTo>
                    <a:pt x="4338" y="0"/>
                    <a:pt x="4071" y="72"/>
                    <a:pt x="3814" y="222"/>
                  </a:cubicBezTo>
                  <a:cubicBezTo>
                    <a:pt x="2049" y="1252"/>
                    <a:pt x="4108" y="3574"/>
                    <a:pt x="3226" y="4089"/>
                  </a:cubicBezTo>
                  <a:cubicBezTo>
                    <a:pt x="3152" y="4133"/>
                    <a:pt x="3077" y="4154"/>
                    <a:pt x="3003" y="4154"/>
                  </a:cubicBezTo>
                  <a:cubicBezTo>
                    <a:pt x="2794" y="4154"/>
                    <a:pt x="2588" y="3985"/>
                    <a:pt x="2417" y="3690"/>
                  </a:cubicBezTo>
                  <a:cubicBezTo>
                    <a:pt x="2112" y="3174"/>
                    <a:pt x="1965" y="2229"/>
                    <a:pt x="2112" y="1462"/>
                  </a:cubicBezTo>
                  <a:lnTo>
                    <a:pt x="2112" y="1462"/>
                  </a:lnTo>
                  <a:lnTo>
                    <a:pt x="851" y="1535"/>
                  </a:lnTo>
                  <a:cubicBezTo>
                    <a:pt x="746" y="2208"/>
                    <a:pt x="830" y="2985"/>
                    <a:pt x="1103" y="3679"/>
                  </a:cubicBezTo>
                  <a:lnTo>
                    <a:pt x="1" y="4320"/>
                  </a:lnTo>
                  <a:lnTo>
                    <a:pt x="547" y="5255"/>
                  </a:lnTo>
                  <a:lnTo>
                    <a:pt x="1619" y="4635"/>
                  </a:lnTo>
                  <a:cubicBezTo>
                    <a:pt x="1892" y="4992"/>
                    <a:pt x="2207" y="5266"/>
                    <a:pt x="2532" y="5434"/>
                  </a:cubicBezTo>
                  <a:lnTo>
                    <a:pt x="3972" y="5434"/>
                  </a:lnTo>
                  <a:cubicBezTo>
                    <a:pt x="4003" y="5413"/>
                    <a:pt x="4035" y="5402"/>
                    <a:pt x="4066" y="5381"/>
                  </a:cubicBezTo>
                  <a:cubicBezTo>
                    <a:pt x="5863" y="4330"/>
                    <a:pt x="3846" y="1988"/>
                    <a:pt x="4697" y="1483"/>
                  </a:cubicBezTo>
                  <a:cubicBezTo>
                    <a:pt x="4758" y="1449"/>
                    <a:pt x="4820" y="1432"/>
                    <a:pt x="4881" y="1432"/>
                  </a:cubicBezTo>
                  <a:cubicBezTo>
                    <a:pt x="5062" y="1432"/>
                    <a:pt x="5239" y="1576"/>
                    <a:pt x="5380" y="1819"/>
                  </a:cubicBezTo>
                  <a:cubicBezTo>
                    <a:pt x="5621" y="2229"/>
                    <a:pt x="5789" y="3006"/>
                    <a:pt x="5789" y="3721"/>
                  </a:cubicBezTo>
                  <a:lnTo>
                    <a:pt x="7061" y="3616"/>
                  </a:lnTo>
                  <a:cubicBezTo>
                    <a:pt x="7082" y="3027"/>
                    <a:pt x="6945" y="2324"/>
                    <a:pt x="6662" y="1693"/>
                  </a:cubicBezTo>
                  <a:lnTo>
                    <a:pt x="7681" y="1105"/>
                  </a:lnTo>
                  <a:lnTo>
                    <a:pt x="7134" y="159"/>
                  </a:lnTo>
                  <a:lnTo>
                    <a:pt x="6084" y="779"/>
                  </a:lnTo>
                  <a:cubicBezTo>
                    <a:pt x="5640" y="273"/>
                    <a:pt x="5123" y="0"/>
                    <a:pt x="4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8"/>
            <p:cNvSpPr/>
            <p:nvPr/>
          </p:nvSpPr>
          <p:spPr>
            <a:xfrm>
              <a:off x="4511250" y="693050"/>
              <a:ext cx="660625" cy="549275"/>
            </a:xfrm>
            <a:custGeom>
              <a:avLst/>
              <a:gdLst/>
              <a:ahLst/>
              <a:cxnLst/>
              <a:rect l="l" t="t" r="r" b="b"/>
              <a:pathLst>
                <a:path w="26425" h="21971" extrusionOk="0">
                  <a:moveTo>
                    <a:pt x="8655" y="5347"/>
                  </a:moveTo>
                  <a:cubicBezTo>
                    <a:pt x="9544" y="5347"/>
                    <a:pt x="10410" y="5808"/>
                    <a:pt x="10895" y="6631"/>
                  </a:cubicBezTo>
                  <a:cubicBezTo>
                    <a:pt x="11610" y="7860"/>
                    <a:pt x="11201" y="9436"/>
                    <a:pt x="9961" y="10150"/>
                  </a:cubicBezTo>
                  <a:cubicBezTo>
                    <a:pt x="9551" y="10392"/>
                    <a:pt x="9104" y="10506"/>
                    <a:pt x="8662" y="10506"/>
                  </a:cubicBezTo>
                  <a:cubicBezTo>
                    <a:pt x="7777" y="10506"/>
                    <a:pt x="6917" y="10046"/>
                    <a:pt x="6441" y="9226"/>
                  </a:cubicBezTo>
                  <a:cubicBezTo>
                    <a:pt x="5716" y="7997"/>
                    <a:pt x="6136" y="6421"/>
                    <a:pt x="7365" y="5695"/>
                  </a:cubicBezTo>
                  <a:cubicBezTo>
                    <a:pt x="7772" y="5459"/>
                    <a:pt x="8216" y="5347"/>
                    <a:pt x="8655" y="5347"/>
                  </a:cubicBezTo>
                  <a:close/>
                  <a:moveTo>
                    <a:pt x="9950" y="1"/>
                  </a:moveTo>
                  <a:lnTo>
                    <a:pt x="1135" y="5149"/>
                  </a:lnTo>
                  <a:cubicBezTo>
                    <a:pt x="2018" y="6652"/>
                    <a:pt x="1513" y="8595"/>
                    <a:pt x="0" y="9478"/>
                  </a:cubicBezTo>
                  <a:lnTo>
                    <a:pt x="7292" y="21971"/>
                  </a:lnTo>
                  <a:lnTo>
                    <a:pt x="8700" y="21971"/>
                  </a:lnTo>
                  <a:cubicBezTo>
                    <a:pt x="7323" y="18724"/>
                    <a:pt x="8542" y="14889"/>
                    <a:pt x="11663" y="13071"/>
                  </a:cubicBezTo>
                  <a:cubicBezTo>
                    <a:pt x="12792" y="12411"/>
                    <a:pt x="14027" y="12096"/>
                    <a:pt x="15245" y="12096"/>
                  </a:cubicBezTo>
                  <a:cubicBezTo>
                    <a:pt x="17688" y="12096"/>
                    <a:pt x="20063" y="13360"/>
                    <a:pt x="21381" y="15625"/>
                  </a:cubicBezTo>
                  <a:cubicBezTo>
                    <a:pt x="22558" y="17631"/>
                    <a:pt x="22632" y="19985"/>
                    <a:pt x="21791" y="21971"/>
                  </a:cubicBezTo>
                  <a:lnTo>
                    <a:pt x="26424" y="21971"/>
                  </a:lnTo>
                  <a:lnTo>
                    <a:pt x="14279" y="1146"/>
                  </a:lnTo>
                  <a:cubicBezTo>
                    <a:pt x="13777" y="1439"/>
                    <a:pt x="13230" y="1578"/>
                    <a:pt x="12689" y="1578"/>
                  </a:cubicBezTo>
                  <a:cubicBezTo>
                    <a:pt x="11600" y="1578"/>
                    <a:pt x="10540" y="1012"/>
                    <a:pt x="9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8"/>
            <p:cNvSpPr/>
            <p:nvPr/>
          </p:nvSpPr>
          <p:spPr>
            <a:xfrm>
              <a:off x="4694325" y="995450"/>
              <a:ext cx="382725" cy="246875"/>
            </a:xfrm>
            <a:custGeom>
              <a:avLst/>
              <a:gdLst/>
              <a:ahLst/>
              <a:cxnLst/>
              <a:rect l="l" t="t" r="r" b="b"/>
              <a:pathLst>
                <a:path w="15309" h="9875" extrusionOk="0">
                  <a:moveTo>
                    <a:pt x="7922" y="0"/>
                  </a:moveTo>
                  <a:cubicBezTo>
                    <a:pt x="6704" y="0"/>
                    <a:pt x="5469" y="315"/>
                    <a:pt x="4340" y="975"/>
                  </a:cubicBezTo>
                  <a:cubicBezTo>
                    <a:pt x="1219" y="2793"/>
                    <a:pt x="0" y="6628"/>
                    <a:pt x="1377" y="9875"/>
                  </a:cubicBezTo>
                  <a:lnTo>
                    <a:pt x="6640" y="9875"/>
                  </a:lnTo>
                  <a:cubicBezTo>
                    <a:pt x="6315" y="9707"/>
                    <a:pt x="6000" y="9433"/>
                    <a:pt x="5727" y="9076"/>
                  </a:cubicBezTo>
                  <a:lnTo>
                    <a:pt x="4655" y="9696"/>
                  </a:lnTo>
                  <a:lnTo>
                    <a:pt x="4109" y="8761"/>
                  </a:lnTo>
                  <a:lnTo>
                    <a:pt x="5211" y="8120"/>
                  </a:lnTo>
                  <a:cubicBezTo>
                    <a:pt x="4938" y="7426"/>
                    <a:pt x="4854" y="6649"/>
                    <a:pt x="4959" y="5976"/>
                  </a:cubicBezTo>
                  <a:lnTo>
                    <a:pt x="6220" y="5903"/>
                  </a:lnTo>
                  <a:lnTo>
                    <a:pt x="6220" y="5903"/>
                  </a:lnTo>
                  <a:cubicBezTo>
                    <a:pt x="6073" y="6670"/>
                    <a:pt x="6220" y="7615"/>
                    <a:pt x="6525" y="8131"/>
                  </a:cubicBezTo>
                  <a:cubicBezTo>
                    <a:pt x="6696" y="8426"/>
                    <a:pt x="6902" y="8595"/>
                    <a:pt x="7111" y="8595"/>
                  </a:cubicBezTo>
                  <a:cubicBezTo>
                    <a:pt x="7185" y="8595"/>
                    <a:pt x="7260" y="8574"/>
                    <a:pt x="7334" y="8530"/>
                  </a:cubicBezTo>
                  <a:cubicBezTo>
                    <a:pt x="8216" y="8015"/>
                    <a:pt x="6157" y="5693"/>
                    <a:pt x="7922" y="4663"/>
                  </a:cubicBezTo>
                  <a:cubicBezTo>
                    <a:pt x="8179" y="4513"/>
                    <a:pt x="8446" y="4441"/>
                    <a:pt x="8713" y="4441"/>
                  </a:cubicBezTo>
                  <a:cubicBezTo>
                    <a:pt x="9231" y="4441"/>
                    <a:pt x="9748" y="4714"/>
                    <a:pt x="10192" y="5220"/>
                  </a:cubicBezTo>
                  <a:lnTo>
                    <a:pt x="11242" y="4600"/>
                  </a:lnTo>
                  <a:lnTo>
                    <a:pt x="11789" y="5546"/>
                  </a:lnTo>
                  <a:lnTo>
                    <a:pt x="10770" y="6134"/>
                  </a:lnTo>
                  <a:cubicBezTo>
                    <a:pt x="11053" y="6765"/>
                    <a:pt x="11190" y="7468"/>
                    <a:pt x="11169" y="8057"/>
                  </a:cubicBezTo>
                  <a:lnTo>
                    <a:pt x="9897" y="8162"/>
                  </a:lnTo>
                  <a:cubicBezTo>
                    <a:pt x="9897" y="7447"/>
                    <a:pt x="9729" y="6670"/>
                    <a:pt x="9488" y="6260"/>
                  </a:cubicBezTo>
                  <a:cubicBezTo>
                    <a:pt x="9347" y="6017"/>
                    <a:pt x="9170" y="5873"/>
                    <a:pt x="8989" y="5873"/>
                  </a:cubicBezTo>
                  <a:cubicBezTo>
                    <a:pt x="8928" y="5873"/>
                    <a:pt x="8866" y="5890"/>
                    <a:pt x="8805" y="5924"/>
                  </a:cubicBezTo>
                  <a:cubicBezTo>
                    <a:pt x="7954" y="6429"/>
                    <a:pt x="9971" y="8771"/>
                    <a:pt x="8174" y="9822"/>
                  </a:cubicBezTo>
                  <a:cubicBezTo>
                    <a:pt x="8143" y="9843"/>
                    <a:pt x="8111" y="9854"/>
                    <a:pt x="8080" y="9875"/>
                  </a:cubicBezTo>
                  <a:lnTo>
                    <a:pt x="14468" y="9875"/>
                  </a:lnTo>
                  <a:cubicBezTo>
                    <a:pt x="15309" y="7889"/>
                    <a:pt x="15235" y="5535"/>
                    <a:pt x="14058" y="3529"/>
                  </a:cubicBezTo>
                  <a:cubicBezTo>
                    <a:pt x="12740" y="1264"/>
                    <a:pt x="10365" y="0"/>
                    <a:pt x="7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8"/>
            <p:cNvSpPr/>
            <p:nvPr/>
          </p:nvSpPr>
          <p:spPr>
            <a:xfrm>
              <a:off x="4654150" y="826725"/>
              <a:ext cx="147350" cy="129000"/>
            </a:xfrm>
            <a:custGeom>
              <a:avLst/>
              <a:gdLst/>
              <a:ahLst/>
              <a:cxnLst/>
              <a:rect l="l" t="t" r="r" b="b"/>
              <a:pathLst>
                <a:path w="5894" h="5160" extrusionOk="0">
                  <a:moveTo>
                    <a:pt x="2939" y="0"/>
                  </a:moveTo>
                  <a:cubicBezTo>
                    <a:pt x="2500" y="0"/>
                    <a:pt x="2056" y="112"/>
                    <a:pt x="1649" y="348"/>
                  </a:cubicBezTo>
                  <a:cubicBezTo>
                    <a:pt x="420" y="1074"/>
                    <a:pt x="0" y="2650"/>
                    <a:pt x="725" y="3879"/>
                  </a:cubicBezTo>
                  <a:cubicBezTo>
                    <a:pt x="1201" y="4699"/>
                    <a:pt x="2061" y="5159"/>
                    <a:pt x="2946" y="5159"/>
                  </a:cubicBezTo>
                  <a:cubicBezTo>
                    <a:pt x="3388" y="5159"/>
                    <a:pt x="3835" y="5045"/>
                    <a:pt x="4245" y="4803"/>
                  </a:cubicBezTo>
                  <a:cubicBezTo>
                    <a:pt x="5485" y="4089"/>
                    <a:pt x="5894" y="2513"/>
                    <a:pt x="5179" y="1284"/>
                  </a:cubicBezTo>
                  <a:cubicBezTo>
                    <a:pt x="4694" y="461"/>
                    <a:pt x="3828" y="0"/>
                    <a:pt x="2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00" name="Google Shape;1500;p58"/>
          <p:cNvCxnSpPr/>
          <p:nvPr/>
        </p:nvCxnSpPr>
        <p:spPr>
          <a:xfrm>
            <a:off x="3713175" y="1563025"/>
            <a:ext cx="1717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63"/>
          <p:cNvSpPr txBox="1">
            <a:spLocks noGrp="1"/>
          </p:cNvSpPr>
          <p:nvPr>
            <p:ph type="title"/>
          </p:nvPr>
        </p:nvSpPr>
        <p:spPr>
          <a:xfrm>
            <a:off x="593000" y="2186125"/>
            <a:ext cx="18861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Saving</a:t>
            </a:r>
            <a:r>
              <a:rPr lang="en" dirty="0"/>
              <a:t> (Menabung)</a:t>
            </a:r>
            <a:endParaRPr dirty="0"/>
          </a:p>
        </p:txBody>
      </p:sp>
      <p:sp>
        <p:nvSpPr>
          <p:cNvPr id="1614" name="Google Shape;1614;p63"/>
          <p:cNvSpPr txBox="1">
            <a:spLocks noGrp="1"/>
          </p:cNvSpPr>
          <p:nvPr>
            <p:ph type="subTitle" idx="1"/>
          </p:nvPr>
        </p:nvSpPr>
        <p:spPr>
          <a:xfrm>
            <a:off x="179628" y="2777029"/>
            <a:ext cx="2425261" cy="11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Menabung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kebiasaan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sejak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awal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pertama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mendapatkan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pekerjaan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penghasilan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tetap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rutin</a:t>
            </a:r>
            <a:endParaRPr sz="1200" dirty="0"/>
          </a:p>
        </p:txBody>
      </p:sp>
      <p:sp>
        <p:nvSpPr>
          <p:cNvPr id="1615" name="Google Shape;1615;p63"/>
          <p:cNvSpPr txBox="1">
            <a:spLocks noGrp="1"/>
          </p:cNvSpPr>
          <p:nvPr>
            <p:ph type="title" idx="2"/>
          </p:nvPr>
        </p:nvSpPr>
        <p:spPr>
          <a:xfrm>
            <a:off x="2580525" y="2186125"/>
            <a:ext cx="18861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Investment</a:t>
            </a:r>
            <a:r>
              <a:rPr lang="en" dirty="0"/>
              <a:t> (Investasi)</a:t>
            </a:r>
            <a:endParaRPr dirty="0"/>
          </a:p>
        </p:txBody>
      </p:sp>
      <p:sp>
        <p:nvSpPr>
          <p:cNvPr id="1617" name="Google Shape;1617;p63"/>
          <p:cNvSpPr txBox="1">
            <a:spLocks noGrp="1"/>
          </p:cNvSpPr>
          <p:nvPr>
            <p:ph type="title" idx="4"/>
          </p:nvPr>
        </p:nvSpPr>
        <p:spPr>
          <a:xfrm>
            <a:off x="4568050" y="2186125"/>
            <a:ext cx="1981014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Protection</a:t>
            </a:r>
            <a:r>
              <a:rPr lang="en" dirty="0"/>
              <a:t> (Perlindungan) </a:t>
            </a:r>
            <a:endParaRPr dirty="0"/>
          </a:p>
        </p:txBody>
      </p:sp>
      <p:sp>
        <p:nvSpPr>
          <p:cNvPr id="1618" name="Google Shape;1618;p63"/>
          <p:cNvSpPr txBox="1">
            <a:spLocks noGrp="1"/>
          </p:cNvSpPr>
          <p:nvPr>
            <p:ph type="subTitle" idx="5"/>
          </p:nvPr>
        </p:nvSpPr>
        <p:spPr>
          <a:xfrm>
            <a:off x="5195464" y="2700003"/>
            <a:ext cx="2845164" cy="11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menabung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berinvestasi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lupa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perlindungain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kesahatan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masa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619" name="Google Shape;1619;p63"/>
          <p:cNvSpPr txBox="1">
            <a:spLocks noGrp="1"/>
          </p:cNvSpPr>
          <p:nvPr>
            <p:ph type="title" idx="6"/>
          </p:nvPr>
        </p:nvSpPr>
        <p:spPr>
          <a:xfrm>
            <a:off x="840189" y="572898"/>
            <a:ext cx="396778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en-US" dirty="0" err="1"/>
              <a:t>Menabung</a:t>
            </a:r>
            <a:r>
              <a:rPr lang="en-US" dirty="0"/>
              <a:t> dan </a:t>
            </a:r>
            <a:r>
              <a:rPr lang="en-US" dirty="0" err="1"/>
              <a:t>Mulailah</a:t>
            </a:r>
            <a:r>
              <a:rPr lang="en-US" dirty="0"/>
              <a:t> </a:t>
            </a:r>
            <a:r>
              <a:rPr lang="en-US" dirty="0" err="1"/>
              <a:t>Berinvestasi</a:t>
            </a:r>
            <a:r>
              <a:rPr lang="en-US" dirty="0"/>
              <a:t> </a:t>
            </a:r>
            <a:endParaRPr dirty="0"/>
          </a:p>
        </p:txBody>
      </p:sp>
      <p:grpSp>
        <p:nvGrpSpPr>
          <p:cNvPr id="1653" name="Google Shape;1653;p63"/>
          <p:cNvGrpSpPr/>
          <p:nvPr/>
        </p:nvGrpSpPr>
        <p:grpSpPr>
          <a:xfrm>
            <a:off x="684893" y="1643296"/>
            <a:ext cx="239610" cy="365517"/>
            <a:chOff x="-64343900" y="2282125"/>
            <a:chExt cx="207150" cy="316000"/>
          </a:xfrm>
        </p:grpSpPr>
        <p:sp>
          <p:nvSpPr>
            <p:cNvPr id="1654" name="Google Shape;1654;p63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3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63"/>
          <p:cNvGrpSpPr/>
          <p:nvPr/>
        </p:nvGrpSpPr>
        <p:grpSpPr>
          <a:xfrm>
            <a:off x="4687782" y="1675913"/>
            <a:ext cx="368091" cy="334402"/>
            <a:chOff x="-62518200" y="2692475"/>
            <a:chExt cx="318225" cy="289100"/>
          </a:xfrm>
        </p:grpSpPr>
        <p:sp>
          <p:nvSpPr>
            <p:cNvPr id="1657" name="Google Shape;1657;p63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3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63"/>
          <p:cNvGrpSpPr/>
          <p:nvPr/>
        </p:nvGrpSpPr>
        <p:grpSpPr>
          <a:xfrm>
            <a:off x="2691151" y="1641765"/>
            <a:ext cx="369913" cy="368554"/>
            <a:chOff x="-63666550" y="2278975"/>
            <a:chExt cx="319800" cy="318625"/>
          </a:xfrm>
        </p:grpSpPr>
        <p:sp>
          <p:nvSpPr>
            <p:cNvPr id="1660" name="Google Shape;1660;p63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3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33FD49E-1D4E-F721-9C31-1B263CA34387}"/>
              </a:ext>
            </a:extLst>
          </p:cNvPr>
          <p:cNvSpPr txBox="1"/>
          <p:nvPr/>
        </p:nvSpPr>
        <p:spPr>
          <a:xfrm>
            <a:off x="2691151" y="2777029"/>
            <a:ext cx="21570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Investasi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juga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salah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alternatif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keuangan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dimulai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sejak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mencapai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keuangan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masa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mudah</a:t>
            </a:r>
            <a:endParaRPr lang="en-US" sz="1200" dirty="0"/>
          </a:p>
        </p:txBody>
      </p:sp>
      <p:grpSp>
        <p:nvGrpSpPr>
          <p:cNvPr id="59" name="Google Shape;2825;p80">
            <a:extLst>
              <a:ext uri="{FF2B5EF4-FFF2-40B4-BE49-F238E27FC236}">
                <a16:creationId xmlns:a16="http://schemas.microsoft.com/office/drawing/2014/main" id="{F3097F7F-EDDB-30F7-3668-A13CC213C1E6}"/>
              </a:ext>
            </a:extLst>
          </p:cNvPr>
          <p:cNvGrpSpPr/>
          <p:nvPr/>
        </p:nvGrpSpPr>
        <p:grpSpPr>
          <a:xfrm>
            <a:off x="6682591" y="-36454"/>
            <a:ext cx="2459727" cy="2108357"/>
            <a:chOff x="5964273" y="589849"/>
            <a:chExt cx="2459727" cy="2108357"/>
          </a:xfrm>
        </p:grpSpPr>
        <p:grpSp>
          <p:nvGrpSpPr>
            <p:cNvPr id="60" name="Google Shape;2826;p80">
              <a:extLst>
                <a:ext uri="{FF2B5EF4-FFF2-40B4-BE49-F238E27FC236}">
                  <a16:creationId xmlns:a16="http://schemas.microsoft.com/office/drawing/2014/main" id="{692A0A97-D399-6F3D-6D98-C3A98D0D8F63}"/>
                </a:ext>
              </a:extLst>
            </p:cNvPr>
            <p:cNvGrpSpPr/>
            <p:nvPr/>
          </p:nvGrpSpPr>
          <p:grpSpPr>
            <a:xfrm>
              <a:off x="5964273" y="589849"/>
              <a:ext cx="2459727" cy="2108357"/>
              <a:chOff x="1187043" y="662769"/>
              <a:chExt cx="2921985" cy="2504582"/>
            </a:xfrm>
          </p:grpSpPr>
          <p:sp>
            <p:nvSpPr>
              <p:cNvPr id="93" name="Google Shape;2827;p80">
                <a:extLst>
                  <a:ext uri="{FF2B5EF4-FFF2-40B4-BE49-F238E27FC236}">
                    <a16:creationId xmlns:a16="http://schemas.microsoft.com/office/drawing/2014/main" id="{FC32A867-ECC0-2319-9ACE-418220244BC3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828;p80">
                <a:extLst>
                  <a:ext uri="{FF2B5EF4-FFF2-40B4-BE49-F238E27FC236}">
                    <a16:creationId xmlns:a16="http://schemas.microsoft.com/office/drawing/2014/main" id="{2D43F83D-F9C3-CC84-56BE-A107E7A42DC9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50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829;p80">
                <a:extLst>
                  <a:ext uri="{FF2B5EF4-FFF2-40B4-BE49-F238E27FC236}">
                    <a16:creationId xmlns:a16="http://schemas.microsoft.com/office/drawing/2014/main" id="{19780305-70FF-42BD-6445-D5A8DFDFAAD1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50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830;p80">
                <a:extLst>
                  <a:ext uri="{FF2B5EF4-FFF2-40B4-BE49-F238E27FC236}">
                    <a16:creationId xmlns:a16="http://schemas.microsoft.com/office/drawing/2014/main" id="{6E609E86-FFE8-1B73-6B1E-B36FDD629935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831;p80">
                <a:extLst>
                  <a:ext uri="{FF2B5EF4-FFF2-40B4-BE49-F238E27FC236}">
                    <a16:creationId xmlns:a16="http://schemas.microsoft.com/office/drawing/2014/main" id="{B9430161-43EB-507A-9AE2-74EF6E120662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832;p80">
                <a:extLst>
                  <a:ext uri="{FF2B5EF4-FFF2-40B4-BE49-F238E27FC236}">
                    <a16:creationId xmlns:a16="http://schemas.microsoft.com/office/drawing/2014/main" id="{5C907FC6-EAA5-68B6-65DF-3DEA1D75EFFA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833;p80">
                <a:extLst>
                  <a:ext uri="{FF2B5EF4-FFF2-40B4-BE49-F238E27FC236}">
                    <a16:creationId xmlns:a16="http://schemas.microsoft.com/office/drawing/2014/main" id="{9F5B342E-7645-6B11-68A4-3840404327CC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chemeClr val="lt1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834;p80">
                <a:extLst>
                  <a:ext uri="{FF2B5EF4-FFF2-40B4-BE49-F238E27FC236}">
                    <a16:creationId xmlns:a16="http://schemas.microsoft.com/office/drawing/2014/main" id="{7918820A-FA33-8BC9-4E06-0173A0A419D4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835;p80">
                <a:extLst>
                  <a:ext uri="{FF2B5EF4-FFF2-40B4-BE49-F238E27FC236}">
                    <a16:creationId xmlns:a16="http://schemas.microsoft.com/office/drawing/2014/main" id="{03B83F47-913A-B2B5-CBD3-89116189B982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836;p80">
                <a:extLst>
                  <a:ext uri="{FF2B5EF4-FFF2-40B4-BE49-F238E27FC236}">
                    <a16:creationId xmlns:a16="http://schemas.microsoft.com/office/drawing/2014/main" id="{4BC3419C-3575-46E2-BECF-CE6BE9D1D37E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3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2837;p80">
              <a:extLst>
                <a:ext uri="{FF2B5EF4-FFF2-40B4-BE49-F238E27FC236}">
                  <a16:creationId xmlns:a16="http://schemas.microsoft.com/office/drawing/2014/main" id="{CA728C9E-4027-B1F2-6156-680B1D3B0C2A}"/>
                </a:ext>
              </a:extLst>
            </p:cNvPr>
            <p:cNvGrpSpPr/>
            <p:nvPr/>
          </p:nvGrpSpPr>
          <p:grpSpPr>
            <a:xfrm>
              <a:off x="6811475" y="1531633"/>
              <a:ext cx="629072" cy="735415"/>
              <a:chOff x="2193460" y="1781543"/>
              <a:chExt cx="747293" cy="873622"/>
            </a:xfrm>
          </p:grpSpPr>
          <p:sp>
            <p:nvSpPr>
              <p:cNvPr id="62" name="Google Shape;2838;p80">
                <a:extLst>
                  <a:ext uri="{FF2B5EF4-FFF2-40B4-BE49-F238E27FC236}">
                    <a16:creationId xmlns:a16="http://schemas.microsoft.com/office/drawing/2014/main" id="{D9F2DE49-A0E2-522A-1242-1C7E0BF95D40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39;p80">
                <a:extLst>
                  <a:ext uri="{FF2B5EF4-FFF2-40B4-BE49-F238E27FC236}">
                    <a16:creationId xmlns:a16="http://schemas.microsoft.com/office/drawing/2014/main" id="{28281EBF-ADEC-7AA2-9DF6-72831C9136C8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40;p80">
                <a:extLst>
                  <a:ext uri="{FF2B5EF4-FFF2-40B4-BE49-F238E27FC236}">
                    <a16:creationId xmlns:a16="http://schemas.microsoft.com/office/drawing/2014/main" id="{0CA615BD-9EE2-9066-A2A3-F19D637219B7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41;p80">
                <a:extLst>
                  <a:ext uri="{FF2B5EF4-FFF2-40B4-BE49-F238E27FC236}">
                    <a16:creationId xmlns:a16="http://schemas.microsoft.com/office/drawing/2014/main" id="{B8435B05-B80F-ECE2-BC10-6308F3247BE5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42;p80">
                <a:extLst>
                  <a:ext uri="{FF2B5EF4-FFF2-40B4-BE49-F238E27FC236}">
                    <a16:creationId xmlns:a16="http://schemas.microsoft.com/office/drawing/2014/main" id="{65E7684E-0F71-D8E8-5A66-9ED021648AE4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43;p80">
                <a:extLst>
                  <a:ext uri="{FF2B5EF4-FFF2-40B4-BE49-F238E27FC236}">
                    <a16:creationId xmlns:a16="http://schemas.microsoft.com/office/drawing/2014/main" id="{7F161A5A-A2FB-F412-CA1B-CFBDD465CB0C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44;p80">
                <a:extLst>
                  <a:ext uri="{FF2B5EF4-FFF2-40B4-BE49-F238E27FC236}">
                    <a16:creationId xmlns:a16="http://schemas.microsoft.com/office/drawing/2014/main" id="{F95C4905-5C4D-0DBF-E84D-706F0453CA7E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845;p80">
                <a:extLst>
                  <a:ext uri="{FF2B5EF4-FFF2-40B4-BE49-F238E27FC236}">
                    <a16:creationId xmlns:a16="http://schemas.microsoft.com/office/drawing/2014/main" id="{1E8B782B-1F0B-A008-931A-1FD35234B041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846;p80">
                <a:extLst>
                  <a:ext uri="{FF2B5EF4-FFF2-40B4-BE49-F238E27FC236}">
                    <a16:creationId xmlns:a16="http://schemas.microsoft.com/office/drawing/2014/main" id="{A9B857CB-DB02-D2F5-C563-95D7AD3C7877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847;p80">
                <a:extLst>
                  <a:ext uri="{FF2B5EF4-FFF2-40B4-BE49-F238E27FC236}">
                    <a16:creationId xmlns:a16="http://schemas.microsoft.com/office/drawing/2014/main" id="{A1CA626D-43A9-7F58-A576-7C5FACDD64E0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848;p80">
                <a:extLst>
                  <a:ext uri="{FF2B5EF4-FFF2-40B4-BE49-F238E27FC236}">
                    <a16:creationId xmlns:a16="http://schemas.microsoft.com/office/drawing/2014/main" id="{6D18EA90-9FCE-CECB-E91E-BE8C1AA31023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849;p80">
                <a:extLst>
                  <a:ext uri="{FF2B5EF4-FFF2-40B4-BE49-F238E27FC236}">
                    <a16:creationId xmlns:a16="http://schemas.microsoft.com/office/drawing/2014/main" id="{60B525AD-25F1-163C-C207-C7671377ECE4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850;p80">
                <a:extLst>
                  <a:ext uri="{FF2B5EF4-FFF2-40B4-BE49-F238E27FC236}">
                    <a16:creationId xmlns:a16="http://schemas.microsoft.com/office/drawing/2014/main" id="{02756D1E-D637-673C-81DD-EE34FFBA8B06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851;p80">
                <a:extLst>
                  <a:ext uri="{FF2B5EF4-FFF2-40B4-BE49-F238E27FC236}">
                    <a16:creationId xmlns:a16="http://schemas.microsoft.com/office/drawing/2014/main" id="{AFFE8E2D-5E75-841D-B331-9770A06E2F98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852;p80">
                <a:extLst>
                  <a:ext uri="{FF2B5EF4-FFF2-40B4-BE49-F238E27FC236}">
                    <a16:creationId xmlns:a16="http://schemas.microsoft.com/office/drawing/2014/main" id="{D0C67655-393D-C457-FD20-903B7E20EF2B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853;p80">
                <a:extLst>
                  <a:ext uri="{FF2B5EF4-FFF2-40B4-BE49-F238E27FC236}">
                    <a16:creationId xmlns:a16="http://schemas.microsoft.com/office/drawing/2014/main" id="{B72309FA-EB24-D06B-2032-6DC5A330A0B7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854;p80">
                <a:extLst>
                  <a:ext uri="{FF2B5EF4-FFF2-40B4-BE49-F238E27FC236}">
                    <a16:creationId xmlns:a16="http://schemas.microsoft.com/office/drawing/2014/main" id="{38482D2C-7155-97A7-BE2F-1C476389F160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855;p80">
                <a:extLst>
                  <a:ext uri="{FF2B5EF4-FFF2-40B4-BE49-F238E27FC236}">
                    <a16:creationId xmlns:a16="http://schemas.microsoft.com/office/drawing/2014/main" id="{BEDB9703-901D-0D30-2F22-0EFC998F644C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856;p80">
                <a:extLst>
                  <a:ext uri="{FF2B5EF4-FFF2-40B4-BE49-F238E27FC236}">
                    <a16:creationId xmlns:a16="http://schemas.microsoft.com/office/drawing/2014/main" id="{A0FB793F-ADC2-E8DF-B299-FB2B857DAC60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857;p80">
                <a:extLst>
                  <a:ext uri="{FF2B5EF4-FFF2-40B4-BE49-F238E27FC236}">
                    <a16:creationId xmlns:a16="http://schemas.microsoft.com/office/drawing/2014/main" id="{7670FEA7-06BD-F635-6302-5DE2170D6C94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858;p80">
                <a:extLst>
                  <a:ext uri="{FF2B5EF4-FFF2-40B4-BE49-F238E27FC236}">
                    <a16:creationId xmlns:a16="http://schemas.microsoft.com/office/drawing/2014/main" id="{9FF35387-3FCD-B67D-F666-6F7019FDAE6F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859;p80">
                <a:extLst>
                  <a:ext uri="{FF2B5EF4-FFF2-40B4-BE49-F238E27FC236}">
                    <a16:creationId xmlns:a16="http://schemas.microsoft.com/office/drawing/2014/main" id="{EA1EDEC9-BC59-BC09-B039-D0CB9F746502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860;p80">
                <a:extLst>
                  <a:ext uri="{FF2B5EF4-FFF2-40B4-BE49-F238E27FC236}">
                    <a16:creationId xmlns:a16="http://schemas.microsoft.com/office/drawing/2014/main" id="{E55D3A2D-E003-9097-1946-CDEF49BFE55D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861;p80">
                <a:extLst>
                  <a:ext uri="{FF2B5EF4-FFF2-40B4-BE49-F238E27FC236}">
                    <a16:creationId xmlns:a16="http://schemas.microsoft.com/office/drawing/2014/main" id="{EEE5F96D-1195-4B45-E5A8-65D11D05E1CC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862;p80">
                <a:extLst>
                  <a:ext uri="{FF2B5EF4-FFF2-40B4-BE49-F238E27FC236}">
                    <a16:creationId xmlns:a16="http://schemas.microsoft.com/office/drawing/2014/main" id="{ABBA5A82-BEC9-FBB4-E119-B3F617BAAEB7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863;p80">
                <a:extLst>
                  <a:ext uri="{FF2B5EF4-FFF2-40B4-BE49-F238E27FC236}">
                    <a16:creationId xmlns:a16="http://schemas.microsoft.com/office/drawing/2014/main" id="{BC4B5781-AC71-E65B-5F02-1482CA965261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864;p80">
                <a:extLst>
                  <a:ext uri="{FF2B5EF4-FFF2-40B4-BE49-F238E27FC236}">
                    <a16:creationId xmlns:a16="http://schemas.microsoft.com/office/drawing/2014/main" id="{9F383F6C-CE07-1160-1D6C-3341143EC164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865;p80">
                <a:extLst>
                  <a:ext uri="{FF2B5EF4-FFF2-40B4-BE49-F238E27FC236}">
                    <a16:creationId xmlns:a16="http://schemas.microsoft.com/office/drawing/2014/main" id="{41512C5B-6553-553E-1259-B52C360C42E2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866;p80">
                <a:extLst>
                  <a:ext uri="{FF2B5EF4-FFF2-40B4-BE49-F238E27FC236}">
                    <a16:creationId xmlns:a16="http://schemas.microsoft.com/office/drawing/2014/main" id="{53B42C71-E6E5-4F3A-044A-31C6C9C7DCB6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867;p80">
                <a:extLst>
                  <a:ext uri="{FF2B5EF4-FFF2-40B4-BE49-F238E27FC236}">
                    <a16:creationId xmlns:a16="http://schemas.microsoft.com/office/drawing/2014/main" id="{0E819172-AB6A-1FE4-B43C-CD02B41D5346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868;p80">
                <a:extLst>
                  <a:ext uri="{FF2B5EF4-FFF2-40B4-BE49-F238E27FC236}">
                    <a16:creationId xmlns:a16="http://schemas.microsoft.com/office/drawing/2014/main" id="{2615142A-9D07-23C8-C4BF-81E69BD5FDE6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AC40-0A68-F75B-0298-BE78815A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58" y="2093071"/>
            <a:ext cx="7704000" cy="572700"/>
          </a:xfrm>
        </p:spPr>
        <p:txBody>
          <a:bodyPr/>
          <a:lstStyle/>
          <a:p>
            <a:r>
              <a:rPr lang="en-US" sz="40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158783764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 Bank Business Plan by Slidesgo">
  <a:themeElements>
    <a:clrScheme name="Simple Light">
      <a:dk1>
        <a:srgbClr val="000000"/>
      </a:dk1>
      <a:lt1>
        <a:srgbClr val="FFFFFF"/>
      </a:lt1>
      <a:dk2>
        <a:srgbClr val="E3F5D0"/>
      </a:dk2>
      <a:lt2>
        <a:srgbClr val="FFD8BA"/>
      </a:lt2>
      <a:accent1>
        <a:srgbClr val="7753C7"/>
      </a:accent1>
      <a:accent2>
        <a:srgbClr val="4D9DFF"/>
      </a:accent2>
      <a:accent3>
        <a:srgbClr val="7CB53E"/>
      </a:accent3>
      <a:accent4>
        <a:srgbClr val="FF6F29"/>
      </a:accent4>
      <a:accent5>
        <a:srgbClr val="FFBC12"/>
      </a:accent5>
      <a:accent6>
        <a:srgbClr val="FFE5A3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380</Words>
  <Application>Microsoft Office PowerPoint</Application>
  <PresentationFormat>On-screen Show (16:9)</PresentationFormat>
  <Paragraphs>19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Titillium Web</vt:lpstr>
      <vt:lpstr>Bebas Neue</vt:lpstr>
      <vt:lpstr>Arial</vt:lpstr>
      <vt:lpstr>Titillium Web Light</vt:lpstr>
      <vt:lpstr>Montserrat</vt:lpstr>
      <vt:lpstr>Calibri</vt:lpstr>
      <vt:lpstr>Community Bank Business Plan by Slidesgo</vt:lpstr>
      <vt:lpstr>BERSAMA MENGELOLA KEUANGAN Milenial </vt:lpstr>
      <vt:lpstr>Tips Untuk Mengelola Keuangan Pada Generasi Milenial </vt:lpstr>
      <vt:lpstr>PowerPoint Presentation</vt:lpstr>
      <vt:lpstr>2. Mengecek Jumlah Uang di Rekening Secara Berkala </vt:lpstr>
      <vt:lpstr>3. Jangan Berhutang Jika Tidak Benar-Benar Butuh </vt:lpstr>
      <vt:lpstr>4. Memiliki Dana Darurat </vt:lpstr>
      <vt:lpstr>Saving (Menabung)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BERSAMA MENGELOLA KEUANGAN Milenial </dc:title>
  <dc:creator>Henky Waloejo</dc:creator>
  <cp:lastModifiedBy>abdul wafur</cp:lastModifiedBy>
  <cp:revision>2</cp:revision>
  <dcterms:modified xsi:type="dcterms:W3CDTF">2022-07-01T16:48:58Z</dcterms:modified>
</cp:coreProperties>
</file>