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8" r:id="rId3"/>
    <p:sldId id="257" r:id="rId4"/>
    <p:sldId id="271" r:id="rId5"/>
    <p:sldId id="259" r:id="rId6"/>
    <p:sldId id="302" r:id="rId7"/>
    <p:sldId id="270" r:id="rId8"/>
    <p:sldId id="300" r:id="rId9"/>
    <p:sldId id="303" r:id="rId10"/>
    <p:sldId id="301" r:id="rId11"/>
    <p:sldId id="304" r:id="rId12"/>
    <p:sldId id="265" r:id="rId13"/>
    <p:sldId id="261" r:id="rId14"/>
    <p:sldId id="268" r:id="rId1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7"/>
    </p:embeddedFont>
    <p:embeddedFont>
      <p:font typeface="Anonymous Pr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ng Soon" panose="020B0604020202020204" charset="0"/>
      <p:regular r:id="rId26"/>
    </p:embeddedFont>
    <p:embeddedFont>
      <p:font typeface="Concert One" panose="020B0604020202020204" charset="0"/>
      <p:regular r:id="rId27"/>
    </p:embeddedFont>
    <p:embeddedFont>
      <p:font typeface="Roboto Mono Regular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A9E36A-A54B-415D-BA16-00EAC041CE06}">
  <a:tblStyle styleId="{A7A9E36A-A54B-415D-BA16-00EAC041CE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53034354b_0_2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53034354b_0_2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6" r:id="rId11"/>
    <p:sldLayoutId id="2147483669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PAKAN ALAMI IKAN CUPANG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9 Jenis Ikan Cupang Hias yang Perlu Kamu Tahu, Elegan!">
            <a:extLst>
              <a:ext uri="{FF2B5EF4-FFF2-40B4-BE49-F238E27FC236}">
                <a16:creationId xmlns:a16="http://schemas.microsoft.com/office/drawing/2014/main" id="{3F8A3EF2-1935-4416-94F7-481321D7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69" y="3603223"/>
            <a:ext cx="1100137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D371-701F-489E-A29E-19274D3A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152" y="2355575"/>
            <a:ext cx="4175678" cy="1002000"/>
          </a:xfrm>
        </p:spPr>
        <p:txBody>
          <a:bodyPr/>
          <a:lstStyle/>
          <a:p>
            <a:r>
              <a:rPr lang="en-US" sz="3600" dirty="0"/>
              <a:t>CACING DARAH BEKU</a:t>
            </a:r>
            <a:endParaRPr lang="en-ID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DB2AE-F040-4BCA-A4AA-67DED8B1C90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785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4E69C1-94E8-491F-AB48-7CB556810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9758" y="1350082"/>
            <a:ext cx="3673552" cy="2905450"/>
          </a:xfrm>
        </p:spPr>
        <p:txBody>
          <a:bodyPr/>
          <a:lstStyle/>
          <a:p>
            <a:pPr algn="just"/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budidaya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ikan, bloodworm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dimanfaatkan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hias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ikan. Bloodworm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memenuhi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ikan air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tawar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Thipkonglars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2010). </a:t>
            </a:r>
            <a:endParaRPr lang="en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EC8588-D2BA-472B-8532-0566E3C37106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973457" y="680663"/>
            <a:ext cx="3177789" cy="572700"/>
          </a:xfrm>
        </p:spPr>
        <p:txBody>
          <a:bodyPr/>
          <a:lstStyle/>
          <a:p>
            <a:r>
              <a:rPr lang="en-US" dirty="0" err="1"/>
              <a:t>Cacing</a:t>
            </a:r>
            <a:r>
              <a:rPr lang="en-US" dirty="0"/>
              <a:t> Darah </a:t>
            </a:r>
            <a:r>
              <a:rPr lang="en-US" dirty="0" err="1"/>
              <a:t>Beku</a:t>
            </a:r>
            <a:endParaRPr lang="en-ID" dirty="0"/>
          </a:p>
        </p:txBody>
      </p:sp>
      <p:pic>
        <p:nvPicPr>
          <p:cNvPr id="9" name="Google Shape;571;p53">
            <a:extLst>
              <a:ext uri="{FF2B5EF4-FFF2-40B4-BE49-F238E27FC236}">
                <a16:creationId xmlns:a16="http://schemas.microsoft.com/office/drawing/2014/main" id="{A0C2E6D1-1455-403B-9627-2D8791C1BF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6804" y="970316"/>
            <a:ext cx="3001618" cy="36649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A3A2FF-79BB-40BF-B58A-EA83336EE6C0}"/>
              </a:ext>
            </a:extLst>
          </p:cNvPr>
          <p:cNvSpPr txBox="1"/>
          <p:nvPr/>
        </p:nvSpPr>
        <p:spPr>
          <a:xfrm>
            <a:off x="1199181" y="2275323"/>
            <a:ext cx="2456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Cacing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rekomendasi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cupang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cacing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warna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ikan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spc="4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indah</a:t>
            </a:r>
            <a:r>
              <a:rPr lang="en-ID" sz="1600" spc="4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0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>
            <a:spLocks noGrp="1"/>
          </p:cNvSpPr>
          <p:nvPr>
            <p:ph type="title"/>
          </p:nvPr>
        </p:nvSpPr>
        <p:spPr>
          <a:xfrm>
            <a:off x="2176478" y="2696376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60,15%</a:t>
            </a:r>
            <a:endParaRPr dirty="0"/>
          </a:p>
        </p:txBody>
      </p:sp>
      <p:sp>
        <p:nvSpPr>
          <p:cNvPr id="324" name="Google Shape;324;p38"/>
          <p:cNvSpPr txBox="1">
            <a:spLocks noGrp="1"/>
          </p:cNvSpPr>
          <p:nvPr>
            <p:ph type="subTitle" idx="1"/>
          </p:nvPr>
        </p:nvSpPr>
        <p:spPr>
          <a:xfrm>
            <a:off x="2176478" y="3486147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protein</a:t>
            </a:r>
            <a:endParaRPr sz="2000" dirty="0"/>
          </a:p>
        </p:txBody>
      </p:sp>
      <p:sp>
        <p:nvSpPr>
          <p:cNvPr id="325" name="Google Shape;325;p38"/>
          <p:cNvSpPr txBox="1">
            <a:spLocks noGrp="1"/>
          </p:cNvSpPr>
          <p:nvPr>
            <p:ph type="title" idx="2"/>
          </p:nvPr>
        </p:nvSpPr>
        <p:spPr>
          <a:xfrm>
            <a:off x="5220886" y="2696376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6,50 %</a:t>
            </a:r>
            <a:endParaRPr dirty="0"/>
          </a:p>
        </p:txBody>
      </p:sp>
      <p:sp>
        <p:nvSpPr>
          <p:cNvPr id="328" name="Google Shape;328;p38"/>
          <p:cNvSpPr txBox="1">
            <a:spLocks noGrp="1"/>
          </p:cNvSpPr>
          <p:nvPr>
            <p:ph type="subTitle" idx="5"/>
          </p:nvPr>
        </p:nvSpPr>
        <p:spPr>
          <a:xfrm>
            <a:off x="4896800" y="3486147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Lemak</a:t>
            </a:r>
            <a:endParaRPr sz="2000" dirty="0"/>
          </a:p>
        </p:txBody>
      </p:sp>
      <p:grpSp>
        <p:nvGrpSpPr>
          <p:cNvPr id="329" name="Google Shape;329;p38"/>
          <p:cNvGrpSpPr/>
          <p:nvPr/>
        </p:nvGrpSpPr>
        <p:grpSpPr>
          <a:xfrm>
            <a:off x="5406231" y="1447880"/>
            <a:ext cx="1297793" cy="1297998"/>
            <a:chOff x="5572206" y="2418687"/>
            <a:chExt cx="1023900" cy="1023900"/>
          </a:xfrm>
        </p:grpSpPr>
        <p:sp>
          <p:nvSpPr>
            <p:cNvPr id="330" name="Google Shape;330;p3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 rot="-1138073">
              <a:off x="5681280" y="2527762"/>
              <a:ext cx="805752" cy="805752"/>
            </a:xfrm>
            <a:prstGeom prst="pie">
              <a:avLst>
                <a:gd name="adj1" fmla="val 13513838"/>
                <a:gd name="adj2" fmla="val 1620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38"/>
          <p:cNvGrpSpPr/>
          <p:nvPr/>
        </p:nvGrpSpPr>
        <p:grpSpPr>
          <a:xfrm>
            <a:off x="2716385" y="1565708"/>
            <a:ext cx="1021386" cy="1021538"/>
            <a:chOff x="5681273" y="2527788"/>
            <a:chExt cx="805827" cy="805820"/>
          </a:xfrm>
        </p:grpSpPr>
        <p:sp>
          <p:nvSpPr>
            <p:cNvPr id="333" name="Google Shape;333;p3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681273" y="2527807"/>
              <a:ext cx="805800" cy="805800"/>
            </a:xfrm>
            <a:prstGeom prst="pie">
              <a:avLst>
                <a:gd name="adj1" fmla="val 5307796"/>
                <a:gd name="adj2" fmla="val 16200000"/>
              </a:avLst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" name="Google Shape;325;p38">
            <a:extLst>
              <a:ext uri="{FF2B5EF4-FFF2-40B4-BE49-F238E27FC236}">
                <a16:creationId xmlns:a16="http://schemas.microsoft.com/office/drawing/2014/main" id="{45D7E20E-0570-417A-8E27-DEA21FB0BF1E}"/>
              </a:ext>
            </a:extLst>
          </p:cNvPr>
          <p:cNvSpPr txBox="1">
            <a:spLocks/>
          </p:cNvSpPr>
          <p:nvPr/>
        </p:nvSpPr>
        <p:spPr>
          <a:xfrm>
            <a:off x="1154576" y="500128"/>
            <a:ext cx="6834847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oncert One"/>
              <a:buNone/>
              <a:defRPr sz="42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dirty="0"/>
              <a:t>Kandungan Gizi Cacing Darah Beku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4661D-DE83-4530-A0A4-954906BC9281}"/>
              </a:ext>
            </a:extLst>
          </p:cNvPr>
          <p:cNvSpPr txBox="1"/>
          <p:nvPr/>
        </p:nvSpPr>
        <p:spPr>
          <a:xfrm>
            <a:off x="6603592" y="4272648"/>
            <a:ext cx="17350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Ghazwan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 </a:t>
            </a:r>
            <a:endParaRPr lang="en-ID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551795" y="1040642"/>
            <a:ext cx="6535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Waktu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pemberian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yang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efektif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:</a:t>
            </a:r>
            <a:r>
              <a:rPr lang="en-ID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Dalam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sehari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ikan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cupang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perlu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diberi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dua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kali, dan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itu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dikatakan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sudah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cukup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Waktu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idealnya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kamu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bisa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pilih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misalnya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pagi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dan sore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atau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pagi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dan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malam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Menurut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Dutta (1973)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pemberian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pada  ikan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hias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dengan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kandungan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lemak   yang 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tinggi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membuat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kualitas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telur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menjadi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jelek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Kandungan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lemak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dalam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dianjurkan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ID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sekitar</a:t>
            </a:r>
            <a:r>
              <a:rPr lang="en-ID" sz="180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8-10%.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6763863" y="418885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Dutta, 1973</a:t>
            </a:r>
            <a:endParaRPr sz="1000" b="0" i="1" dirty="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grpSp>
        <p:nvGrpSpPr>
          <p:cNvPr id="16" name="Google Shape;300;p37">
            <a:extLst>
              <a:ext uri="{FF2B5EF4-FFF2-40B4-BE49-F238E27FC236}">
                <a16:creationId xmlns:a16="http://schemas.microsoft.com/office/drawing/2014/main" id="{6825619A-5579-49CB-AB12-33B34245C708}"/>
              </a:ext>
            </a:extLst>
          </p:cNvPr>
          <p:cNvGrpSpPr/>
          <p:nvPr/>
        </p:nvGrpSpPr>
        <p:grpSpPr>
          <a:xfrm>
            <a:off x="1551795" y="397442"/>
            <a:ext cx="611754" cy="643200"/>
            <a:chOff x="1183375" y="2536600"/>
            <a:chExt cx="1060600" cy="1114925"/>
          </a:xfrm>
        </p:grpSpPr>
        <p:sp>
          <p:nvSpPr>
            <p:cNvPr id="17" name="Google Shape;301;p37">
              <a:extLst>
                <a:ext uri="{FF2B5EF4-FFF2-40B4-BE49-F238E27FC236}">
                  <a16:creationId xmlns:a16="http://schemas.microsoft.com/office/drawing/2014/main" id="{FCBF4004-EF4B-4D9D-A3E8-9F8B3583F69A}"/>
                </a:ext>
              </a:extLst>
            </p:cNvPr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2;p37">
              <a:extLst>
                <a:ext uri="{FF2B5EF4-FFF2-40B4-BE49-F238E27FC236}">
                  <a16:creationId xmlns:a16="http://schemas.microsoft.com/office/drawing/2014/main" id="{D0B4872C-B911-4A39-8954-0ECB43A90BE4}"/>
                </a:ext>
              </a:extLst>
            </p:cNvPr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3;p37">
              <a:extLst>
                <a:ext uri="{FF2B5EF4-FFF2-40B4-BE49-F238E27FC236}">
                  <a16:creationId xmlns:a16="http://schemas.microsoft.com/office/drawing/2014/main" id="{E5DA06E9-C683-4A1A-86CA-1FC51D451909}"/>
                </a:ext>
              </a:extLst>
            </p:cNvPr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4;p37">
              <a:extLst>
                <a:ext uri="{FF2B5EF4-FFF2-40B4-BE49-F238E27FC236}">
                  <a16:creationId xmlns:a16="http://schemas.microsoft.com/office/drawing/2014/main" id="{3EC9BE1B-7B5B-49F9-AB10-99649C5ACF16}"/>
                </a:ext>
              </a:extLst>
            </p:cNvPr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5;p37">
              <a:extLst>
                <a:ext uri="{FF2B5EF4-FFF2-40B4-BE49-F238E27FC236}">
                  <a16:creationId xmlns:a16="http://schemas.microsoft.com/office/drawing/2014/main" id="{D6F020C3-D721-4961-87C1-195CA568999D}"/>
                </a:ext>
              </a:extLst>
            </p:cNvPr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6;p37">
              <a:extLst>
                <a:ext uri="{FF2B5EF4-FFF2-40B4-BE49-F238E27FC236}">
                  <a16:creationId xmlns:a16="http://schemas.microsoft.com/office/drawing/2014/main" id="{38286118-E50D-4F81-B71B-D3147378AA59}"/>
                </a:ext>
              </a:extLst>
            </p:cNvPr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7;p37">
              <a:extLst>
                <a:ext uri="{FF2B5EF4-FFF2-40B4-BE49-F238E27FC236}">
                  <a16:creationId xmlns:a16="http://schemas.microsoft.com/office/drawing/2014/main" id="{F7CEE64B-0C39-485D-9B77-F2A1A9151AB7}"/>
                </a:ext>
              </a:extLst>
            </p:cNvPr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8;p37">
              <a:extLst>
                <a:ext uri="{FF2B5EF4-FFF2-40B4-BE49-F238E27FC236}">
                  <a16:creationId xmlns:a16="http://schemas.microsoft.com/office/drawing/2014/main" id="{B9AF55B7-D39C-400B-906F-D7B00548671B}"/>
                </a:ext>
              </a:extLst>
            </p:cNvPr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9;p37">
              <a:extLst>
                <a:ext uri="{FF2B5EF4-FFF2-40B4-BE49-F238E27FC236}">
                  <a16:creationId xmlns:a16="http://schemas.microsoft.com/office/drawing/2014/main" id="{3753CCE4-E118-403E-AF4A-B4E4F5A0FAC2}"/>
                </a:ext>
              </a:extLst>
            </p:cNvPr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0;p37">
              <a:extLst>
                <a:ext uri="{FF2B5EF4-FFF2-40B4-BE49-F238E27FC236}">
                  <a16:creationId xmlns:a16="http://schemas.microsoft.com/office/drawing/2014/main" id="{AAA9FC2D-C06D-4442-8E6C-0C88922FA4F6}"/>
                </a:ext>
              </a:extLst>
            </p:cNvPr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1;p37">
              <a:extLst>
                <a:ext uri="{FF2B5EF4-FFF2-40B4-BE49-F238E27FC236}">
                  <a16:creationId xmlns:a16="http://schemas.microsoft.com/office/drawing/2014/main" id="{C4EE458C-8120-4388-A381-1D6FDBE8BBE0}"/>
                </a:ext>
              </a:extLst>
            </p:cNvPr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!</a:t>
            </a:r>
            <a:endParaRPr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Do you have any questions?</a:t>
            </a:r>
            <a:endParaRPr b="1"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72517" y="586678"/>
            <a:ext cx="3716404" cy="1085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Apasih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pakan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 dan </a:t>
            </a:r>
            <a:r>
              <a:rPr lang="en-US" sz="2000" dirty="0" err="1"/>
              <a:t>pakan</a:t>
            </a:r>
            <a:r>
              <a:rPr lang="en-US" sz="2000" dirty="0"/>
              <a:t> </a:t>
            </a:r>
            <a:r>
              <a:rPr lang="en-US" sz="2000" dirty="0" err="1"/>
              <a:t>buatan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?</a:t>
            </a:r>
            <a:endParaRPr sz="2000"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1081811" y="199074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alami</a:t>
            </a:r>
            <a:endParaRPr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1125611" y="238696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diambil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alami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mempunyai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kandungan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gizi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lengkap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mudah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dicerna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saluran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pencernaan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ikan.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28567" y="199074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397744" y="238696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olahan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gabungan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diperkaya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mineral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diproses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butiran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ukuran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5919795" flipH="1" flipV="1">
            <a:off x="425280" y="1483684"/>
            <a:ext cx="1086772" cy="66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78;p40">
            <a:extLst>
              <a:ext uri="{FF2B5EF4-FFF2-40B4-BE49-F238E27FC236}">
                <a16:creationId xmlns:a16="http://schemas.microsoft.com/office/drawing/2014/main" id="{63C7B6AC-3933-4F42-9F19-37D945C19103}"/>
              </a:ext>
            </a:extLst>
          </p:cNvPr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1587251">
            <a:off x="4877608" y="754697"/>
            <a:ext cx="1837154" cy="7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C0A4A-9864-4017-AB2F-81967CB0B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60"/>
          <a:stretch/>
        </p:blipFill>
        <p:spPr>
          <a:xfrm>
            <a:off x="6450343" y="3036080"/>
            <a:ext cx="1415441" cy="1507219"/>
          </a:xfrm>
          <a:prstGeom prst="ellipse">
            <a:avLst/>
          </a:prstGeo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837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0" dirty="0" err="1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Pakan</a:t>
            </a:r>
            <a:r>
              <a:rPr lang="en-ID" sz="2800" b="0" dirty="0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 yang </a:t>
            </a:r>
            <a:r>
              <a:rPr lang="en-ID" sz="2800" b="0" dirty="0" err="1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umum</a:t>
            </a:r>
            <a:r>
              <a:rPr lang="en-ID" sz="2800" b="0" dirty="0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2800" b="0" dirty="0" err="1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diberikan</a:t>
            </a:r>
            <a:r>
              <a:rPr lang="en-ID" sz="2800" b="0" dirty="0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 pada ikan </a:t>
            </a:r>
            <a:r>
              <a:rPr lang="en-ID" sz="2800" b="0" dirty="0" err="1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cupang</a:t>
            </a:r>
            <a:r>
              <a:rPr lang="en-ID" sz="2800" b="0" dirty="0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 </a:t>
            </a:r>
            <a:r>
              <a:rPr lang="en-ID" sz="2800" b="0" dirty="0" err="1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adalah</a:t>
            </a:r>
            <a:r>
              <a:rPr lang="en-ID" sz="2800" b="0" dirty="0">
                <a:solidFill>
                  <a:schemeClr val="accent2">
                    <a:lumMod val="75000"/>
                  </a:schemeClr>
                </a:solidFill>
                <a:effectLst/>
                <a:latin typeface="Concert One" panose="020B0604020202020204" charset="0"/>
                <a:ea typeface="Times New Roman" panose="02020603050405020304" pitchFamily="18" charset="0"/>
              </a:rPr>
              <a:t> …</a:t>
            </a:r>
            <a:endParaRPr b="0" dirty="0">
              <a:solidFill>
                <a:schemeClr val="accent2">
                  <a:lumMod val="75000"/>
                </a:schemeClr>
              </a:solidFill>
              <a:latin typeface="Concert One" panose="020B0604020202020204" charset="0"/>
            </a:endParaRPr>
          </a:p>
        </p:txBody>
      </p:sp>
      <p:sp>
        <p:nvSpPr>
          <p:cNvPr id="6" name="Google Shape;272;p36">
            <a:extLst>
              <a:ext uri="{FF2B5EF4-FFF2-40B4-BE49-F238E27FC236}">
                <a16:creationId xmlns:a16="http://schemas.microsoft.com/office/drawing/2014/main" id="{D25D4FDE-184E-4616-B709-28B2A4B5D729}"/>
              </a:ext>
            </a:extLst>
          </p:cNvPr>
          <p:cNvSpPr/>
          <p:nvPr/>
        </p:nvSpPr>
        <p:spPr>
          <a:xfrm>
            <a:off x="6842378" y="209182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64;p36">
            <a:extLst>
              <a:ext uri="{FF2B5EF4-FFF2-40B4-BE49-F238E27FC236}">
                <a16:creationId xmlns:a16="http://schemas.microsoft.com/office/drawing/2014/main" id="{324CE448-C9D9-4175-85B4-C047897E34D6}"/>
              </a:ext>
            </a:extLst>
          </p:cNvPr>
          <p:cNvSpPr/>
          <p:nvPr/>
        </p:nvSpPr>
        <p:spPr>
          <a:xfrm>
            <a:off x="6842378" y="20918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64;p36">
            <a:extLst>
              <a:ext uri="{FF2B5EF4-FFF2-40B4-BE49-F238E27FC236}">
                <a16:creationId xmlns:a16="http://schemas.microsoft.com/office/drawing/2014/main" id="{76A9B06D-8977-457B-9687-A4700081CCD2}"/>
              </a:ext>
            </a:extLst>
          </p:cNvPr>
          <p:cNvSpPr/>
          <p:nvPr/>
        </p:nvSpPr>
        <p:spPr>
          <a:xfrm>
            <a:off x="2329472" y="20918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64;p36">
            <a:extLst>
              <a:ext uri="{FF2B5EF4-FFF2-40B4-BE49-F238E27FC236}">
                <a16:creationId xmlns:a16="http://schemas.microsoft.com/office/drawing/2014/main" id="{D71E13E3-6939-4DD3-BD11-D1C4F80C02AB}"/>
              </a:ext>
            </a:extLst>
          </p:cNvPr>
          <p:cNvSpPr/>
          <p:nvPr/>
        </p:nvSpPr>
        <p:spPr>
          <a:xfrm>
            <a:off x="4572000" y="20918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2;p36">
            <a:extLst>
              <a:ext uri="{FF2B5EF4-FFF2-40B4-BE49-F238E27FC236}">
                <a16:creationId xmlns:a16="http://schemas.microsoft.com/office/drawing/2014/main" id="{DD5CA62F-F86D-474F-9EC0-7AFF64886D46}"/>
              </a:ext>
            </a:extLst>
          </p:cNvPr>
          <p:cNvSpPr/>
          <p:nvPr/>
        </p:nvSpPr>
        <p:spPr>
          <a:xfrm>
            <a:off x="4572000" y="209182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;p36">
            <a:extLst>
              <a:ext uri="{FF2B5EF4-FFF2-40B4-BE49-F238E27FC236}">
                <a16:creationId xmlns:a16="http://schemas.microsoft.com/office/drawing/2014/main" id="{91B75901-3B78-4F06-BE49-AEF3EF4F5091}"/>
              </a:ext>
            </a:extLst>
          </p:cNvPr>
          <p:cNvSpPr/>
          <p:nvPr/>
        </p:nvSpPr>
        <p:spPr>
          <a:xfrm>
            <a:off x="2329472" y="209182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E4EFE-7F06-444F-AF56-CA085ABF47E1}"/>
              </a:ext>
            </a:extLst>
          </p:cNvPr>
          <p:cNvSpPr txBox="1"/>
          <p:nvPr/>
        </p:nvSpPr>
        <p:spPr>
          <a:xfrm>
            <a:off x="2067541" y="262556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Kutu Air</a:t>
            </a:r>
            <a:endParaRPr lang="en-ID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E1A05-719E-444B-AD86-3637C400904C}"/>
              </a:ext>
            </a:extLst>
          </p:cNvPr>
          <p:cNvSpPr txBox="1"/>
          <p:nvPr/>
        </p:nvSpPr>
        <p:spPr>
          <a:xfrm>
            <a:off x="4113147" y="2625567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Cacing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Sutera</a:t>
            </a:r>
            <a:endParaRPr lang="en-ID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9111F-B7C9-4F56-89B1-A3C012E22329}"/>
              </a:ext>
            </a:extLst>
          </p:cNvPr>
          <p:cNvSpPr txBox="1"/>
          <p:nvPr/>
        </p:nvSpPr>
        <p:spPr>
          <a:xfrm>
            <a:off x="6163388" y="2625567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Cacing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Darah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Beku</a:t>
            </a:r>
            <a:endParaRPr lang="en-ID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Google Shape;401;p42">
            <a:extLst>
              <a:ext uri="{FF2B5EF4-FFF2-40B4-BE49-F238E27FC236}">
                <a16:creationId xmlns:a16="http://schemas.microsoft.com/office/drawing/2014/main" id="{5A7A7D49-E49D-442C-AED2-D6BB5669C9CA}"/>
              </a:ext>
            </a:extLst>
          </p:cNvPr>
          <p:cNvSpPr/>
          <p:nvPr/>
        </p:nvSpPr>
        <p:spPr>
          <a:xfrm>
            <a:off x="6265434" y="2855833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2" name="Picture 8" descr="Berita | Mengenal Kutu Air Daphnia Pakan Bernutrisi untuk Ikan Hias">
            <a:extLst>
              <a:ext uri="{FF2B5EF4-FFF2-40B4-BE49-F238E27FC236}">
                <a16:creationId xmlns:a16="http://schemas.microsoft.com/office/drawing/2014/main" id="{04F45CEB-C0F6-4292-B789-2F79D8F85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6120" r="19566" b="7882"/>
          <a:stretch/>
        </p:blipFill>
        <p:spPr bwMode="auto">
          <a:xfrm>
            <a:off x="1755519" y="3105328"/>
            <a:ext cx="1388522" cy="14159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401;p42">
            <a:extLst>
              <a:ext uri="{FF2B5EF4-FFF2-40B4-BE49-F238E27FC236}">
                <a16:creationId xmlns:a16="http://schemas.microsoft.com/office/drawing/2014/main" id="{79D44572-EFCC-4483-A072-07596B442A1E}"/>
              </a:ext>
            </a:extLst>
          </p:cNvPr>
          <p:cNvSpPr/>
          <p:nvPr/>
        </p:nvSpPr>
        <p:spPr>
          <a:xfrm>
            <a:off x="1568361" y="2855833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9BA525-0ED0-45D8-9BC7-BC0875C3F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" r="11232" b="15722"/>
          <a:stretch/>
        </p:blipFill>
        <p:spPr>
          <a:xfrm>
            <a:off x="4078205" y="3014073"/>
            <a:ext cx="1438774" cy="1507219"/>
          </a:xfrm>
          <a:prstGeom prst="ellipse">
            <a:avLst/>
          </a:prstGeom>
        </p:spPr>
      </p:pic>
      <p:sp>
        <p:nvSpPr>
          <p:cNvPr id="25" name="Google Shape;401;p42">
            <a:extLst>
              <a:ext uri="{FF2B5EF4-FFF2-40B4-BE49-F238E27FC236}">
                <a16:creationId xmlns:a16="http://schemas.microsoft.com/office/drawing/2014/main" id="{36333FF8-43EA-4C94-AFF3-3893358ABFC8}"/>
              </a:ext>
            </a:extLst>
          </p:cNvPr>
          <p:cNvSpPr/>
          <p:nvPr/>
        </p:nvSpPr>
        <p:spPr>
          <a:xfrm>
            <a:off x="3920520" y="2798893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714672" y="460174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!!</a:t>
            </a:r>
            <a:endParaRPr dirty="0"/>
          </a:p>
        </p:txBody>
      </p:sp>
      <p:grpSp>
        <p:nvGrpSpPr>
          <p:cNvPr id="431" name="Google Shape;431;p44"/>
          <p:cNvGrpSpPr/>
          <p:nvPr/>
        </p:nvGrpSpPr>
        <p:grpSpPr>
          <a:xfrm rot="5400000">
            <a:off x="4892133" y="1240074"/>
            <a:ext cx="3600065" cy="2577461"/>
            <a:chOff x="2556950" y="2043625"/>
            <a:chExt cx="2458725" cy="1760200"/>
          </a:xfrm>
        </p:grpSpPr>
        <p:sp>
          <p:nvSpPr>
            <p:cNvPr id="432" name="Google Shape;432;p44"/>
            <p:cNvSpPr/>
            <p:nvPr/>
          </p:nvSpPr>
          <p:spPr>
            <a:xfrm>
              <a:off x="2556950" y="2043625"/>
              <a:ext cx="2458725" cy="1760200"/>
            </a:xfrm>
            <a:custGeom>
              <a:avLst/>
              <a:gdLst/>
              <a:ahLst/>
              <a:cxnLst/>
              <a:rect l="l" t="t" r="r" b="b"/>
              <a:pathLst>
                <a:path w="98349" h="70408" extrusionOk="0">
                  <a:moveTo>
                    <a:pt x="90818" y="1816"/>
                  </a:moveTo>
                  <a:cubicBezTo>
                    <a:pt x="92383" y="1969"/>
                    <a:pt x="93897" y="2373"/>
                    <a:pt x="95019" y="3508"/>
                  </a:cubicBezTo>
                  <a:cubicBezTo>
                    <a:pt x="96028" y="4532"/>
                    <a:pt x="96504" y="5893"/>
                    <a:pt x="96734" y="7309"/>
                  </a:cubicBezTo>
                  <a:cubicBezTo>
                    <a:pt x="96493" y="6832"/>
                    <a:pt x="96285" y="6466"/>
                    <a:pt x="96173" y="6300"/>
                  </a:cubicBezTo>
                  <a:cubicBezTo>
                    <a:pt x="94887" y="4384"/>
                    <a:pt x="92996" y="2705"/>
                    <a:pt x="90818" y="1816"/>
                  </a:cubicBezTo>
                  <a:close/>
                  <a:moveTo>
                    <a:pt x="11961" y="1646"/>
                  </a:moveTo>
                  <a:cubicBezTo>
                    <a:pt x="12129" y="1646"/>
                    <a:pt x="12296" y="1647"/>
                    <a:pt x="12463" y="1647"/>
                  </a:cubicBezTo>
                  <a:cubicBezTo>
                    <a:pt x="15236" y="1651"/>
                    <a:pt x="18010" y="1674"/>
                    <a:pt x="20784" y="1688"/>
                  </a:cubicBezTo>
                  <a:lnTo>
                    <a:pt x="53375" y="1849"/>
                  </a:lnTo>
                  <a:cubicBezTo>
                    <a:pt x="58769" y="1875"/>
                    <a:pt x="64162" y="1907"/>
                    <a:pt x="69553" y="1907"/>
                  </a:cubicBezTo>
                  <a:cubicBezTo>
                    <a:pt x="75895" y="1907"/>
                    <a:pt x="82236" y="1863"/>
                    <a:pt x="88576" y="1717"/>
                  </a:cubicBezTo>
                  <a:cubicBezTo>
                    <a:pt x="89068" y="1724"/>
                    <a:pt x="89571" y="1733"/>
                    <a:pt x="90074" y="1761"/>
                  </a:cubicBezTo>
                  <a:cubicBezTo>
                    <a:pt x="91936" y="2502"/>
                    <a:pt x="93588" y="3529"/>
                    <a:pt x="94965" y="5102"/>
                  </a:cubicBezTo>
                  <a:cubicBezTo>
                    <a:pt x="95712" y="5955"/>
                    <a:pt x="96335" y="6907"/>
                    <a:pt x="96820" y="7930"/>
                  </a:cubicBezTo>
                  <a:cubicBezTo>
                    <a:pt x="96911" y="8720"/>
                    <a:pt x="96939" y="9512"/>
                    <a:pt x="96950" y="10260"/>
                  </a:cubicBezTo>
                  <a:cubicBezTo>
                    <a:pt x="97038" y="15743"/>
                    <a:pt x="96885" y="21239"/>
                    <a:pt x="96853" y="26722"/>
                  </a:cubicBezTo>
                  <a:lnTo>
                    <a:pt x="96655" y="59972"/>
                  </a:lnTo>
                  <a:cubicBezTo>
                    <a:pt x="96639" y="60013"/>
                    <a:pt x="96626" y="60056"/>
                    <a:pt x="96620" y="60101"/>
                  </a:cubicBezTo>
                  <a:cubicBezTo>
                    <a:pt x="96277" y="62648"/>
                    <a:pt x="96354" y="65704"/>
                    <a:pt x="93954" y="67311"/>
                  </a:cubicBezTo>
                  <a:cubicBezTo>
                    <a:pt x="92234" y="68462"/>
                    <a:pt x="90018" y="68563"/>
                    <a:pt x="87924" y="68563"/>
                  </a:cubicBezTo>
                  <a:cubicBezTo>
                    <a:pt x="87478" y="68563"/>
                    <a:pt x="87038" y="68558"/>
                    <a:pt x="86609" y="68558"/>
                  </a:cubicBezTo>
                  <a:cubicBezTo>
                    <a:pt x="86449" y="68558"/>
                    <a:pt x="86290" y="68559"/>
                    <a:pt x="86134" y="68561"/>
                  </a:cubicBezTo>
                  <a:cubicBezTo>
                    <a:pt x="79796" y="68630"/>
                    <a:pt x="73460" y="68702"/>
                    <a:pt x="67122" y="68777"/>
                  </a:cubicBezTo>
                  <a:cubicBezTo>
                    <a:pt x="54449" y="68943"/>
                    <a:pt x="41775" y="69086"/>
                    <a:pt x="29100" y="69207"/>
                  </a:cubicBezTo>
                  <a:cubicBezTo>
                    <a:pt x="25099" y="69250"/>
                    <a:pt x="21017" y="69468"/>
                    <a:pt x="16955" y="69468"/>
                  </a:cubicBezTo>
                  <a:cubicBezTo>
                    <a:pt x="15090" y="69468"/>
                    <a:pt x="13229" y="69422"/>
                    <a:pt x="11382" y="69292"/>
                  </a:cubicBezTo>
                  <a:cubicBezTo>
                    <a:pt x="11338" y="69271"/>
                    <a:pt x="11291" y="69256"/>
                    <a:pt x="11243" y="69249"/>
                  </a:cubicBezTo>
                  <a:cubicBezTo>
                    <a:pt x="9261" y="68910"/>
                    <a:pt x="7147" y="68692"/>
                    <a:pt x="5324" y="67786"/>
                  </a:cubicBezTo>
                  <a:cubicBezTo>
                    <a:pt x="2945" y="66603"/>
                    <a:pt x="1957" y="64442"/>
                    <a:pt x="1766" y="61862"/>
                  </a:cubicBezTo>
                  <a:cubicBezTo>
                    <a:pt x="1395" y="56826"/>
                    <a:pt x="1728" y="51663"/>
                    <a:pt x="1735" y="46613"/>
                  </a:cubicBezTo>
                  <a:cubicBezTo>
                    <a:pt x="1749" y="35854"/>
                    <a:pt x="1764" y="25094"/>
                    <a:pt x="1779" y="14335"/>
                  </a:cubicBezTo>
                  <a:cubicBezTo>
                    <a:pt x="1787" y="10034"/>
                    <a:pt x="1586" y="4144"/>
                    <a:pt x="6469" y="2332"/>
                  </a:cubicBezTo>
                  <a:cubicBezTo>
                    <a:pt x="8213" y="1685"/>
                    <a:pt x="10115" y="1646"/>
                    <a:pt x="11961" y="1646"/>
                  </a:cubicBezTo>
                  <a:close/>
                  <a:moveTo>
                    <a:pt x="13285" y="114"/>
                  </a:moveTo>
                  <a:cubicBezTo>
                    <a:pt x="12308" y="114"/>
                    <a:pt x="11333" y="128"/>
                    <a:pt x="10360" y="170"/>
                  </a:cubicBezTo>
                  <a:cubicBezTo>
                    <a:pt x="8433" y="256"/>
                    <a:pt x="6448" y="529"/>
                    <a:pt x="4740" y="1483"/>
                  </a:cubicBezTo>
                  <a:cubicBezTo>
                    <a:pt x="1083" y="3528"/>
                    <a:pt x="415" y="7888"/>
                    <a:pt x="333" y="11705"/>
                  </a:cubicBezTo>
                  <a:cubicBezTo>
                    <a:pt x="85" y="23331"/>
                    <a:pt x="297" y="34985"/>
                    <a:pt x="284" y="46615"/>
                  </a:cubicBezTo>
                  <a:cubicBezTo>
                    <a:pt x="280" y="49934"/>
                    <a:pt x="276" y="53253"/>
                    <a:pt x="271" y="56572"/>
                  </a:cubicBezTo>
                  <a:cubicBezTo>
                    <a:pt x="270" y="59156"/>
                    <a:pt x="0" y="61953"/>
                    <a:pt x="735" y="64469"/>
                  </a:cubicBezTo>
                  <a:cubicBezTo>
                    <a:pt x="2020" y="68857"/>
                    <a:pt x="6707" y="70383"/>
                    <a:pt x="10866" y="70383"/>
                  </a:cubicBezTo>
                  <a:cubicBezTo>
                    <a:pt x="10941" y="70383"/>
                    <a:pt x="11016" y="70382"/>
                    <a:pt x="11090" y="70381"/>
                  </a:cubicBezTo>
                  <a:cubicBezTo>
                    <a:pt x="11215" y="70380"/>
                    <a:pt x="11335" y="70334"/>
                    <a:pt x="11429" y="70253"/>
                  </a:cubicBezTo>
                  <a:cubicBezTo>
                    <a:pt x="12710" y="70379"/>
                    <a:pt x="14003" y="70407"/>
                    <a:pt x="15298" y="70407"/>
                  </a:cubicBezTo>
                  <a:cubicBezTo>
                    <a:pt x="15751" y="70407"/>
                    <a:pt x="16204" y="70404"/>
                    <a:pt x="16657" y="70400"/>
                  </a:cubicBezTo>
                  <a:cubicBezTo>
                    <a:pt x="20114" y="70371"/>
                    <a:pt x="23570" y="70339"/>
                    <a:pt x="27027" y="70305"/>
                  </a:cubicBezTo>
                  <a:cubicBezTo>
                    <a:pt x="33940" y="70240"/>
                    <a:pt x="40853" y="70176"/>
                    <a:pt x="47766" y="70112"/>
                  </a:cubicBezTo>
                  <a:cubicBezTo>
                    <a:pt x="61461" y="69984"/>
                    <a:pt x="75204" y="70217"/>
                    <a:pt x="88893" y="69756"/>
                  </a:cubicBezTo>
                  <a:cubicBezTo>
                    <a:pt x="91383" y="69672"/>
                    <a:pt x="94095" y="69291"/>
                    <a:pt x="95825" y="67303"/>
                  </a:cubicBezTo>
                  <a:cubicBezTo>
                    <a:pt x="97229" y="65692"/>
                    <a:pt x="97707" y="63354"/>
                    <a:pt x="97702" y="61216"/>
                  </a:cubicBezTo>
                  <a:cubicBezTo>
                    <a:pt x="97844" y="61112"/>
                    <a:pt x="97944" y="60948"/>
                    <a:pt x="97945" y="60721"/>
                  </a:cubicBezTo>
                  <a:cubicBezTo>
                    <a:pt x="98025" y="47899"/>
                    <a:pt x="98104" y="35079"/>
                    <a:pt x="98183" y="22259"/>
                  </a:cubicBezTo>
                  <a:cubicBezTo>
                    <a:pt x="98203" y="19054"/>
                    <a:pt x="98221" y="15849"/>
                    <a:pt x="98238" y="12644"/>
                  </a:cubicBezTo>
                  <a:cubicBezTo>
                    <a:pt x="98247" y="10300"/>
                    <a:pt x="98349" y="7837"/>
                    <a:pt x="97619" y="5576"/>
                  </a:cubicBezTo>
                  <a:cubicBezTo>
                    <a:pt x="96494" y="2088"/>
                    <a:pt x="93720" y="828"/>
                    <a:pt x="90596" y="828"/>
                  </a:cubicBezTo>
                  <a:cubicBezTo>
                    <a:pt x="90441" y="828"/>
                    <a:pt x="90285" y="831"/>
                    <a:pt x="90129" y="837"/>
                  </a:cubicBezTo>
                  <a:lnTo>
                    <a:pt x="90128" y="837"/>
                  </a:lnTo>
                  <a:cubicBezTo>
                    <a:pt x="66351" y="1"/>
                    <a:pt x="42503" y="277"/>
                    <a:pt x="18704" y="170"/>
                  </a:cubicBezTo>
                  <a:cubicBezTo>
                    <a:pt x="16902" y="162"/>
                    <a:pt x="15092" y="114"/>
                    <a:pt x="13285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4670200" y="2819475"/>
              <a:ext cx="245125" cy="219275"/>
            </a:xfrm>
            <a:custGeom>
              <a:avLst/>
              <a:gdLst/>
              <a:ahLst/>
              <a:cxnLst/>
              <a:rect l="l" t="t" r="r" b="b"/>
              <a:pathLst>
                <a:path w="9805" h="8771" extrusionOk="0">
                  <a:moveTo>
                    <a:pt x="6458" y="1744"/>
                  </a:moveTo>
                  <a:lnTo>
                    <a:pt x="6458" y="1744"/>
                  </a:lnTo>
                  <a:cubicBezTo>
                    <a:pt x="6577" y="1765"/>
                    <a:pt x="6694" y="1793"/>
                    <a:pt x="6810" y="1826"/>
                  </a:cubicBezTo>
                  <a:cubicBezTo>
                    <a:pt x="8173" y="2233"/>
                    <a:pt x="8547" y="3509"/>
                    <a:pt x="8357" y="4744"/>
                  </a:cubicBezTo>
                  <a:cubicBezTo>
                    <a:pt x="8322" y="4117"/>
                    <a:pt x="8146" y="3499"/>
                    <a:pt x="7814" y="2957"/>
                  </a:cubicBezTo>
                  <a:cubicBezTo>
                    <a:pt x="7497" y="2436"/>
                    <a:pt x="7011" y="2019"/>
                    <a:pt x="6458" y="1744"/>
                  </a:cubicBezTo>
                  <a:close/>
                  <a:moveTo>
                    <a:pt x="4989" y="2133"/>
                  </a:moveTo>
                  <a:cubicBezTo>
                    <a:pt x="6456" y="2133"/>
                    <a:pt x="7706" y="3080"/>
                    <a:pt x="7730" y="4903"/>
                  </a:cubicBezTo>
                  <a:cubicBezTo>
                    <a:pt x="7742" y="5796"/>
                    <a:pt x="7376" y="6656"/>
                    <a:pt x="6797" y="7223"/>
                  </a:cubicBezTo>
                  <a:cubicBezTo>
                    <a:pt x="6429" y="7400"/>
                    <a:pt x="6022" y="7478"/>
                    <a:pt x="5603" y="7478"/>
                  </a:cubicBezTo>
                  <a:cubicBezTo>
                    <a:pt x="4895" y="7478"/>
                    <a:pt x="4156" y="7255"/>
                    <a:pt x="3525" y="6903"/>
                  </a:cubicBezTo>
                  <a:cubicBezTo>
                    <a:pt x="3308" y="6781"/>
                    <a:pt x="3103" y="6642"/>
                    <a:pt x="2911" y="6484"/>
                  </a:cubicBezTo>
                  <a:cubicBezTo>
                    <a:pt x="2179" y="5525"/>
                    <a:pt x="1818" y="4255"/>
                    <a:pt x="2392" y="3156"/>
                  </a:cubicBezTo>
                  <a:cubicBezTo>
                    <a:pt x="2562" y="2832"/>
                    <a:pt x="2827" y="2564"/>
                    <a:pt x="3148" y="2347"/>
                  </a:cubicBezTo>
                  <a:cubicBezTo>
                    <a:pt x="3197" y="2429"/>
                    <a:pt x="3284" y="2476"/>
                    <a:pt x="3375" y="2476"/>
                  </a:cubicBezTo>
                  <a:cubicBezTo>
                    <a:pt x="3408" y="2476"/>
                    <a:pt x="3442" y="2469"/>
                    <a:pt x="3475" y="2456"/>
                  </a:cubicBezTo>
                  <a:cubicBezTo>
                    <a:pt x="3979" y="2239"/>
                    <a:pt x="4496" y="2133"/>
                    <a:pt x="4989" y="2133"/>
                  </a:cubicBezTo>
                  <a:close/>
                  <a:moveTo>
                    <a:pt x="5476" y="1"/>
                  </a:moveTo>
                  <a:cubicBezTo>
                    <a:pt x="4394" y="1"/>
                    <a:pt x="3206" y="667"/>
                    <a:pt x="2447" y="1312"/>
                  </a:cubicBezTo>
                  <a:cubicBezTo>
                    <a:pt x="910" y="2619"/>
                    <a:pt x="0" y="4604"/>
                    <a:pt x="1199" y="6446"/>
                  </a:cubicBezTo>
                  <a:cubicBezTo>
                    <a:pt x="2115" y="7852"/>
                    <a:pt x="3948" y="8770"/>
                    <a:pt x="5658" y="8770"/>
                  </a:cubicBezTo>
                  <a:cubicBezTo>
                    <a:pt x="5901" y="8770"/>
                    <a:pt x="6142" y="8752"/>
                    <a:pt x="6377" y="8713"/>
                  </a:cubicBezTo>
                  <a:cubicBezTo>
                    <a:pt x="8390" y="8384"/>
                    <a:pt x="9495" y="6421"/>
                    <a:pt x="9651" y="4517"/>
                  </a:cubicBezTo>
                  <a:cubicBezTo>
                    <a:pt x="9804" y="2648"/>
                    <a:pt x="8845" y="987"/>
                    <a:pt x="6990" y="633"/>
                  </a:cubicBezTo>
                  <a:cubicBezTo>
                    <a:pt x="6986" y="628"/>
                    <a:pt x="6987" y="622"/>
                    <a:pt x="6982" y="617"/>
                  </a:cubicBezTo>
                  <a:cubicBezTo>
                    <a:pt x="6556" y="176"/>
                    <a:pt x="6030" y="1"/>
                    <a:pt x="5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729800" y="2201775"/>
              <a:ext cx="1934650" cy="1470275"/>
            </a:xfrm>
            <a:custGeom>
              <a:avLst/>
              <a:gdLst/>
              <a:ahLst/>
              <a:cxnLst/>
              <a:rect l="l" t="t" r="r" b="b"/>
              <a:pathLst>
                <a:path w="77386" h="58811" extrusionOk="0">
                  <a:moveTo>
                    <a:pt x="1185" y="1196"/>
                  </a:moveTo>
                  <a:cubicBezTo>
                    <a:pt x="1321" y="1206"/>
                    <a:pt x="1457" y="1209"/>
                    <a:pt x="1594" y="1217"/>
                  </a:cubicBezTo>
                  <a:cubicBezTo>
                    <a:pt x="1469" y="1589"/>
                    <a:pt x="1356" y="1964"/>
                    <a:pt x="1256" y="2343"/>
                  </a:cubicBezTo>
                  <a:cubicBezTo>
                    <a:pt x="1233" y="1960"/>
                    <a:pt x="1214" y="1577"/>
                    <a:pt x="1185" y="1196"/>
                  </a:cubicBezTo>
                  <a:close/>
                  <a:moveTo>
                    <a:pt x="1429" y="10485"/>
                  </a:moveTo>
                  <a:cubicBezTo>
                    <a:pt x="1528" y="13703"/>
                    <a:pt x="1641" y="16920"/>
                    <a:pt x="1741" y="20138"/>
                  </a:cubicBezTo>
                  <a:cubicBezTo>
                    <a:pt x="1837" y="23209"/>
                    <a:pt x="1746" y="26237"/>
                    <a:pt x="1537" y="29264"/>
                  </a:cubicBezTo>
                  <a:lnTo>
                    <a:pt x="1537" y="29263"/>
                  </a:lnTo>
                  <a:cubicBezTo>
                    <a:pt x="1502" y="24699"/>
                    <a:pt x="1466" y="20136"/>
                    <a:pt x="1431" y="15573"/>
                  </a:cubicBezTo>
                  <a:cubicBezTo>
                    <a:pt x="1418" y="13882"/>
                    <a:pt x="1426" y="12184"/>
                    <a:pt x="1429" y="10485"/>
                  </a:cubicBezTo>
                  <a:close/>
                  <a:moveTo>
                    <a:pt x="2124" y="1246"/>
                  </a:moveTo>
                  <a:cubicBezTo>
                    <a:pt x="4213" y="1360"/>
                    <a:pt x="6315" y="1397"/>
                    <a:pt x="8419" y="1397"/>
                  </a:cubicBezTo>
                  <a:cubicBezTo>
                    <a:pt x="12299" y="1397"/>
                    <a:pt x="16191" y="1272"/>
                    <a:pt x="20040" y="1270"/>
                  </a:cubicBezTo>
                  <a:cubicBezTo>
                    <a:pt x="26225" y="1266"/>
                    <a:pt x="32411" y="1262"/>
                    <a:pt x="38596" y="1259"/>
                  </a:cubicBezTo>
                  <a:cubicBezTo>
                    <a:pt x="39551" y="1258"/>
                    <a:pt x="40507" y="1258"/>
                    <a:pt x="41462" y="1258"/>
                  </a:cubicBezTo>
                  <a:cubicBezTo>
                    <a:pt x="52992" y="1258"/>
                    <a:pt x="64522" y="1289"/>
                    <a:pt x="76050" y="1431"/>
                  </a:cubicBezTo>
                  <a:cubicBezTo>
                    <a:pt x="75508" y="10645"/>
                    <a:pt x="75757" y="19965"/>
                    <a:pt x="75669" y="29192"/>
                  </a:cubicBezTo>
                  <a:lnTo>
                    <a:pt x="75407" y="56668"/>
                  </a:lnTo>
                  <a:cubicBezTo>
                    <a:pt x="63045" y="57008"/>
                    <a:pt x="50680" y="57249"/>
                    <a:pt x="38315" y="57388"/>
                  </a:cubicBezTo>
                  <a:cubicBezTo>
                    <a:pt x="32078" y="57457"/>
                    <a:pt x="25842" y="57499"/>
                    <a:pt x="19605" y="57515"/>
                  </a:cubicBezTo>
                  <a:cubicBezTo>
                    <a:pt x="16487" y="57522"/>
                    <a:pt x="13368" y="57517"/>
                    <a:pt x="10250" y="57534"/>
                  </a:cubicBezTo>
                  <a:cubicBezTo>
                    <a:pt x="10143" y="57535"/>
                    <a:pt x="10036" y="57535"/>
                    <a:pt x="9929" y="57535"/>
                  </a:cubicBezTo>
                  <a:cubicBezTo>
                    <a:pt x="8490" y="57535"/>
                    <a:pt x="7027" y="57489"/>
                    <a:pt x="5567" y="57489"/>
                  </a:cubicBezTo>
                  <a:cubicBezTo>
                    <a:pt x="4939" y="57489"/>
                    <a:pt x="4312" y="57498"/>
                    <a:pt x="3688" y="57522"/>
                  </a:cubicBezTo>
                  <a:cubicBezTo>
                    <a:pt x="3003" y="57039"/>
                    <a:pt x="2376" y="56527"/>
                    <a:pt x="1858" y="55767"/>
                  </a:cubicBezTo>
                  <a:cubicBezTo>
                    <a:pt x="1847" y="55751"/>
                    <a:pt x="1839" y="55734"/>
                    <a:pt x="1827" y="55718"/>
                  </a:cubicBezTo>
                  <a:cubicBezTo>
                    <a:pt x="1832" y="54354"/>
                    <a:pt x="1719" y="52964"/>
                    <a:pt x="1709" y="51661"/>
                  </a:cubicBezTo>
                  <a:lnTo>
                    <a:pt x="1653" y="44374"/>
                  </a:lnTo>
                  <a:cubicBezTo>
                    <a:pt x="1624" y="40693"/>
                    <a:pt x="1596" y="37014"/>
                    <a:pt x="1568" y="33333"/>
                  </a:cubicBezTo>
                  <a:cubicBezTo>
                    <a:pt x="2545" y="23669"/>
                    <a:pt x="1881" y="13855"/>
                    <a:pt x="1409" y="4156"/>
                  </a:cubicBezTo>
                  <a:cubicBezTo>
                    <a:pt x="1577" y="3170"/>
                    <a:pt x="1816" y="2197"/>
                    <a:pt x="2124" y="1246"/>
                  </a:cubicBezTo>
                  <a:close/>
                  <a:moveTo>
                    <a:pt x="1796" y="56741"/>
                  </a:moveTo>
                  <a:cubicBezTo>
                    <a:pt x="2019" y="57044"/>
                    <a:pt x="2266" y="57328"/>
                    <a:pt x="2537" y="57589"/>
                  </a:cubicBezTo>
                  <a:cubicBezTo>
                    <a:pt x="2262" y="57609"/>
                    <a:pt x="1987" y="57631"/>
                    <a:pt x="1714" y="57661"/>
                  </a:cubicBezTo>
                  <a:cubicBezTo>
                    <a:pt x="1754" y="57359"/>
                    <a:pt x="1778" y="57051"/>
                    <a:pt x="1796" y="56741"/>
                  </a:cubicBezTo>
                  <a:close/>
                  <a:moveTo>
                    <a:pt x="8719" y="0"/>
                  </a:moveTo>
                  <a:cubicBezTo>
                    <a:pt x="6094" y="0"/>
                    <a:pt x="3474" y="55"/>
                    <a:pt x="877" y="244"/>
                  </a:cubicBezTo>
                  <a:cubicBezTo>
                    <a:pt x="844" y="246"/>
                    <a:pt x="819" y="259"/>
                    <a:pt x="789" y="266"/>
                  </a:cubicBezTo>
                  <a:cubicBezTo>
                    <a:pt x="771" y="264"/>
                    <a:pt x="752" y="263"/>
                    <a:pt x="734" y="263"/>
                  </a:cubicBezTo>
                  <a:cubicBezTo>
                    <a:pt x="541" y="263"/>
                    <a:pt x="349" y="388"/>
                    <a:pt x="331" y="651"/>
                  </a:cubicBezTo>
                  <a:cubicBezTo>
                    <a:pt x="1" y="5484"/>
                    <a:pt x="225" y="10382"/>
                    <a:pt x="256" y="15225"/>
                  </a:cubicBezTo>
                  <a:cubicBezTo>
                    <a:pt x="288" y="20083"/>
                    <a:pt x="319" y="24941"/>
                    <a:pt x="350" y="29799"/>
                  </a:cubicBezTo>
                  <a:lnTo>
                    <a:pt x="440" y="44026"/>
                  </a:lnTo>
                  <a:lnTo>
                    <a:pt x="486" y="51313"/>
                  </a:lnTo>
                  <a:cubicBezTo>
                    <a:pt x="501" y="53595"/>
                    <a:pt x="196" y="56150"/>
                    <a:pt x="694" y="58379"/>
                  </a:cubicBezTo>
                  <a:cubicBezTo>
                    <a:pt x="743" y="58599"/>
                    <a:pt x="943" y="58709"/>
                    <a:pt x="1142" y="58709"/>
                  </a:cubicBezTo>
                  <a:cubicBezTo>
                    <a:pt x="1313" y="58709"/>
                    <a:pt x="1484" y="58628"/>
                    <a:pt x="1560" y="58465"/>
                  </a:cubicBezTo>
                  <a:cubicBezTo>
                    <a:pt x="2410" y="58574"/>
                    <a:pt x="3275" y="58631"/>
                    <a:pt x="4143" y="58662"/>
                  </a:cubicBezTo>
                  <a:cubicBezTo>
                    <a:pt x="4267" y="58711"/>
                    <a:pt x="4390" y="58760"/>
                    <a:pt x="4517" y="58797"/>
                  </a:cubicBezTo>
                  <a:cubicBezTo>
                    <a:pt x="4549" y="58806"/>
                    <a:pt x="4579" y="58811"/>
                    <a:pt x="4608" y="58811"/>
                  </a:cubicBezTo>
                  <a:cubicBezTo>
                    <a:pt x="4706" y="58811"/>
                    <a:pt x="4782" y="58758"/>
                    <a:pt x="4829" y="58685"/>
                  </a:cubicBezTo>
                  <a:cubicBezTo>
                    <a:pt x="5253" y="58694"/>
                    <a:pt x="5679" y="58697"/>
                    <a:pt x="6104" y="58697"/>
                  </a:cubicBezTo>
                  <a:cubicBezTo>
                    <a:pt x="7282" y="58697"/>
                    <a:pt x="8460" y="58673"/>
                    <a:pt x="9622" y="58673"/>
                  </a:cubicBezTo>
                  <a:cubicBezTo>
                    <a:pt x="9831" y="58673"/>
                    <a:pt x="10041" y="58674"/>
                    <a:pt x="10249" y="58676"/>
                  </a:cubicBezTo>
                  <a:cubicBezTo>
                    <a:pt x="12029" y="58692"/>
                    <a:pt x="13808" y="58697"/>
                    <a:pt x="15587" y="58697"/>
                  </a:cubicBezTo>
                  <a:cubicBezTo>
                    <a:pt x="16811" y="58697"/>
                    <a:pt x="18034" y="58695"/>
                    <a:pt x="19258" y="58693"/>
                  </a:cubicBezTo>
                  <a:cubicBezTo>
                    <a:pt x="25610" y="58680"/>
                    <a:pt x="31963" y="58642"/>
                    <a:pt x="38314" y="58575"/>
                  </a:cubicBezTo>
                  <a:cubicBezTo>
                    <a:pt x="50762" y="58444"/>
                    <a:pt x="63207" y="58209"/>
                    <a:pt x="75651" y="57869"/>
                  </a:cubicBezTo>
                  <a:cubicBezTo>
                    <a:pt x="75753" y="57933"/>
                    <a:pt x="75875" y="57965"/>
                    <a:pt x="75997" y="57965"/>
                  </a:cubicBezTo>
                  <a:cubicBezTo>
                    <a:pt x="76255" y="57965"/>
                    <a:pt x="76513" y="57823"/>
                    <a:pt x="76585" y="57538"/>
                  </a:cubicBezTo>
                  <a:cubicBezTo>
                    <a:pt x="76668" y="57367"/>
                    <a:pt x="76677" y="57171"/>
                    <a:pt x="76610" y="56994"/>
                  </a:cubicBezTo>
                  <a:cubicBezTo>
                    <a:pt x="76695" y="47727"/>
                    <a:pt x="76782" y="38459"/>
                    <a:pt x="76869" y="29191"/>
                  </a:cubicBezTo>
                  <a:cubicBezTo>
                    <a:pt x="76954" y="19914"/>
                    <a:pt x="77386" y="10546"/>
                    <a:pt x="77006" y="1274"/>
                  </a:cubicBezTo>
                  <a:cubicBezTo>
                    <a:pt x="77324" y="946"/>
                    <a:pt x="77187" y="235"/>
                    <a:pt x="76591" y="229"/>
                  </a:cubicBezTo>
                  <a:cubicBezTo>
                    <a:pt x="66238" y="106"/>
                    <a:pt x="55885" y="74"/>
                    <a:pt x="45533" y="74"/>
                  </a:cubicBezTo>
                  <a:cubicBezTo>
                    <a:pt x="43221" y="74"/>
                    <a:pt x="40908" y="76"/>
                    <a:pt x="38596" y="78"/>
                  </a:cubicBezTo>
                  <a:cubicBezTo>
                    <a:pt x="32411" y="84"/>
                    <a:pt x="26225" y="94"/>
                    <a:pt x="20040" y="108"/>
                  </a:cubicBezTo>
                  <a:cubicBezTo>
                    <a:pt x="19935" y="108"/>
                    <a:pt x="19830" y="108"/>
                    <a:pt x="19725" y="108"/>
                  </a:cubicBezTo>
                  <a:cubicBezTo>
                    <a:pt x="16078" y="108"/>
                    <a:pt x="12393" y="0"/>
                    <a:pt x="8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44"/>
          <p:cNvSpPr txBox="1">
            <a:spLocks noGrp="1"/>
          </p:cNvSpPr>
          <p:nvPr>
            <p:ph type="subTitle" idx="4294967295"/>
          </p:nvPr>
        </p:nvSpPr>
        <p:spPr>
          <a:xfrm>
            <a:off x="599588" y="1466852"/>
            <a:ext cx="3666178" cy="2861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sedikit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tetapi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 kali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sehari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sore),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ID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sekaligus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bertujuan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mengurangi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resiko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penumpukan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sisa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menyebabkan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berkembangnya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penyakit</a:t>
            </a:r>
            <a:r>
              <a:rPr lang="en-ID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akibat</a:t>
            </a:r>
            <a:r>
              <a:rPr lang="en-ID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Ammonia.</a:t>
            </a:r>
            <a:r>
              <a:rPr lang="en-ID" sz="1800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36" name="Google Shape;436;p44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10800000">
            <a:off x="62175" y="376678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76AF6-C3AF-4CFE-AF3D-E1EC69BB9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9090" r="-236" b="10695"/>
          <a:stretch/>
        </p:blipFill>
        <p:spPr>
          <a:xfrm>
            <a:off x="5596393" y="1070767"/>
            <a:ext cx="2131886" cy="2654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486388" y="2663927"/>
            <a:ext cx="4604878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KUTU AIR (Daphnia sp.) </a:t>
            </a: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89;p37">
            <a:extLst>
              <a:ext uri="{FF2B5EF4-FFF2-40B4-BE49-F238E27FC236}">
                <a16:creationId xmlns:a16="http://schemas.microsoft.com/office/drawing/2014/main" id="{1F50EC70-BA4D-45D6-93DA-FDA189A337AE}"/>
              </a:ext>
            </a:extLst>
          </p:cNvPr>
          <p:cNvGrpSpPr/>
          <p:nvPr/>
        </p:nvGrpSpPr>
        <p:grpSpPr>
          <a:xfrm rot="21316772">
            <a:off x="624246" y="868774"/>
            <a:ext cx="3943287" cy="3563545"/>
            <a:chOff x="-331425" y="1579700"/>
            <a:chExt cx="1880250" cy="1905825"/>
          </a:xfrm>
        </p:grpSpPr>
        <p:sp>
          <p:nvSpPr>
            <p:cNvPr id="12" name="Google Shape;290;p37">
              <a:extLst>
                <a:ext uri="{FF2B5EF4-FFF2-40B4-BE49-F238E27FC236}">
                  <a16:creationId xmlns:a16="http://schemas.microsoft.com/office/drawing/2014/main" id="{9EEFAB72-9C80-4C3D-A1A9-CD3337DB40BD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1;p37">
              <a:extLst>
                <a:ext uri="{FF2B5EF4-FFF2-40B4-BE49-F238E27FC236}">
                  <a16:creationId xmlns:a16="http://schemas.microsoft.com/office/drawing/2014/main" id="{7350BFAA-A30B-4D50-A71C-17C01BB529CA}"/>
                </a:ext>
              </a:extLst>
            </p:cNvPr>
            <p:cNvSpPr/>
            <p:nvPr/>
          </p:nvSpPr>
          <p:spPr>
            <a:xfrm>
              <a:off x="-188496" y="1944282"/>
              <a:ext cx="1727521" cy="1531443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2;p37">
              <a:extLst>
                <a:ext uri="{FF2B5EF4-FFF2-40B4-BE49-F238E27FC236}">
                  <a16:creationId xmlns:a16="http://schemas.microsoft.com/office/drawing/2014/main" id="{5B686991-7875-49B7-A7B0-FEC78098D64F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95045CA-653A-46C1-8F16-4269D01D8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2628" y="912711"/>
            <a:ext cx="3844213" cy="4032513"/>
          </a:xfrm>
        </p:spPr>
        <p:txBody>
          <a:bodyPr/>
          <a:lstStyle/>
          <a:p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Satyani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(2003)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mengatakan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Daphnia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sp.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yang  paling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menunjang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telur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dan  larva. </a:t>
            </a:r>
            <a:r>
              <a:rPr lang="en-ID" sz="20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Daphnia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alami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populer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kalangan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pembudidaya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hias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kandungan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gizi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segar dan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dibudidayakan</a:t>
            </a:r>
            <a:r>
              <a:rPr lang="en-ID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9138C6-C90C-4D5B-9899-D18331AC9EB7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474137" y="1117984"/>
            <a:ext cx="2403900" cy="572700"/>
          </a:xfrm>
        </p:spPr>
        <p:txBody>
          <a:bodyPr/>
          <a:lstStyle/>
          <a:p>
            <a:r>
              <a:rPr lang="en-US" i="1" dirty="0"/>
              <a:t>Daphnia</a:t>
            </a:r>
            <a:r>
              <a:rPr lang="en-US" dirty="0"/>
              <a:t> sp.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5050B-D821-44C5-8F39-3C49089E3FF5}"/>
              </a:ext>
            </a:extLst>
          </p:cNvPr>
          <p:cNvSpPr txBox="1"/>
          <p:nvPr/>
        </p:nvSpPr>
        <p:spPr>
          <a:xfrm>
            <a:off x="1484555" y="2237326"/>
            <a:ext cx="2722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Daphnia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alami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habitatnya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air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tawar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juga di air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laut</a:t>
            </a:r>
            <a:r>
              <a:rPr lang="en-ID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>
            <a:spLocks noGrp="1"/>
          </p:cNvSpPr>
          <p:nvPr>
            <p:ph type="title"/>
          </p:nvPr>
        </p:nvSpPr>
        <p:spPr>
          <a:xfrm>
            <a:off x="2416781" y="465729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Kutu Air </a:t>
            </a:r>
            <a:r>
              <a:rPr lang="en-US" i="1" dirty="0"/>
              <a:t>(Daphnia </a:t>
            </a:r>
            <a:r>
              <a:rPr lang="en-US" dirty="0"/>
              <a:t>sp.)</a:t>
            </a:r>
            <a:endParaRPr dirty="0"/>
          </a:p>
        </p:txBody>
      </p:sp>
      <p:sp>
        <p:nvSpPr>
          <p:cNvPr id="409" name="Google Shape;409;p43"/>
          <p:cNvSpPr txBox="1">
            <a:spLocks noGrp="1"/>
          </p:cNvSpPr>
          <p:nvPr>
            <p:ph type="title"/>
          </p:nvPr>
        </p:nvSpPr>
        <p:spPr>
          <a:xfrm>
            <a:off x="1688156" y="2482825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2"/>
                </a:solidFill>
              </a:rPr>
              <a:t>42,65%</a:t>
            </a:r>
            <a:endParaRPr sz="1800" b="0" dirty="0">
              <a:solidFill>
                <a:schemeClr val="dk2"/>
              </a:solidFill>
            </a:endParaRPr>
          </a:p>
        </p:txBody>
      </p:sp>
      <p:pic>
        <p:nvPicPr>
          <p:cNvPr id="410" name="Google Shape;410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3362160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5008885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655016" y="2414935"/>
            <a:ext cx="1168516" cy="6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1715426" y="2424461"/>
            <a:ext cx="1168516" cy="68943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3347356" y="2482825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solidFill>
                  <a:schemeClr val="dk2"/>
                </a:solidFill>
              </a:rPr>
              <a:t>8%</a:t>
            </a:r>
            <a:endParaRPr sz="1800" b="0" dirty="0">
              <a:solidFill>
                <a:schemeClr val="dk2"/>
              </a:solidFill>
            </a:endParaRPr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4994081" y="2482825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2"/>
                </a:solidFill>
              </a:rPr>
              <a:t>2,58%</a:t>
            </a:r>
            <a:endParaRPr sz="1800" b="0" dirty="0">
              <a:solidFill>
                <a:schemeClr val="dk2"/>
              </a:solidFill>
            </a:endParaRPr>
          </a:p>
        </p:txBody>
      </p:sp>
      <p:sp>
        <p:nvSpPr>
          <p:cNvPr id="416" name="Google Shape;416;p43"/>
          <p:cNvSpPr txBox="1">
            <a:spLocks noGrp="1"/>
          </p:cNvSpPr>
          <p:nvPr>
            <p:ph type="title"/>
          </p:nvPr>
        </p:nvSpPr>
        <p:spPr>
          <a:xfrm>
            <a:off x="6624111" y="2482825"/>
            <a:ext cx="122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2"/>
                </a:solidFill>
              </a:rPr>
              <a:t>4%</a:t>
            </a:r>
            <a:endParaRPr sz="1800" b="0" dirty="0">
              <a:solidFill>
                <a:schemeClr val="dk2"/>
              </a:solidFill>
            </a:endParaRPr>
          </a:p>
        </p:txBody>
      </p:sp>
      <p:sp>
        <p:nvSpPr>
          <p:cNvPr id="417" name="Google Shape;417;p43"/>
          <p:cNvSpPr txBox="1">
            <a:spLocks noGrp="1"/>
          </p:cNvSpPr>
          <p:nvPr>
            <p:ph type="subTitle" idx="4294967295"/>
          </p:nvPr>
        </p:nvSpPr>
        <p:spPr>
          <a:xfrm>
            <a:off x="1372994" y="3524450"/>
            <a:ext cx="1853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Protein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18" name="Google Shape;418;p43"/>
          <p:cNvSpPr txBox="1">
            <a:spLocks noGrp="1"/>
          </p:cNvSpPr>
          <p:nvPr>
            <p:ph type="subTitle" idx="4294967295"/>
          </p:nvPr>
        </p:nvSpPr>
        <p:spPr>
          <a:xfrm>
            <a:off x="6310761" y="1597619"/>
            <a:ext cx="1853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Abu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19" name="Google Shape;419;p43"/>
          <p:cNvSpPr txBox="1">
            <a:spLocks noGrp="1"/>
          </p:cNvSpPr>
          <p:nvPr>
            <p:ph type="subTitle" idx="4294967295"/>
          </p:nvPr>
        </p:nvSpPr>
        <p:spPr>
          <a:xfrm>
            <a:off x="3055392" y="1566296"/>
            <a:ext cx="1853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Lemak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20" name="Google Shape;420;p43"/>
          <p:cNvSpPr txBox="1">
            <a:spLocks noGrp="1"/>
          </p:cNvSpPr>
          <p:nvPr>
            <p:ph type="subTitle" idx="4294967295"/>
          </p:nvPr>
        </p:nvSpPr>
        <p:spPr>
          <a:xfrm>
            <a:off x="4780358" y="3567425"/>
            <a:ext cx="1853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>
                <a:solidFill>
                  <a:schemeClr val="dk2"/>
                </a:solidFill>
              </a:rPr>
              <a:t>Serat</a:t>
            </a:r>
            <a:r>
              <a:rPr lang="en-US" sz="1400" dirty="0">
                <a:solidFill>
                  <a:schemeClr val="dk2"/>
                </a:solidFill>
              </a:rPr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421" name="Google Shape;421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5400000">
            <a:off x="3747145" y="2115450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5400000">
            <a:off x="7026324" y="2115450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5395070" y="3212450"/>
            <a:ext cx="425926" cy="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2086720" y="3190962"/>
            <a:ext cx="425926" cy="1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17;p43">
            <a:extLst>
              <a:ext uri="{FF2B5EF4-FFF2-40B4-BE49-F238E27FC236}">
                <a16:creationId xmlns:a16="http://schemas.microsoft.com/office/drawing/2014/main" id="{033E1C2F-3CC2-4962-85BD-F320C2E2F638}"/>
              </a:ext>
            </a:extLst>
          </p:cNvPr>
          <p:cNvSpPr txBox="1">
            <a:spLocks/>
          </p:cNvSpPr>
          <p:nvPr/>
        </p:nvSpPr>
        <p:spPr>
          <a:xfrm>
            <a:off x="6772027" y="4301571"/>
            <a:ext cx="18534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ctr">
              <a:spcAft>
                <a:spcPts val="1600"/>
              </a:spcAft>
              <a:buFont typeface="Roboto Mono Regular"/>
              <a:buNone/>
            </a:pPr>
            <a:r>
              <a:rPr lang="en-US" sz="1400" dirty="0">
                <a:solidFill>
                  <a:schemeClr val="dk2"/>
                </a:solidFill>
              </a:rPr>
              <a:t>(</a:t>
            </a:r>
            <a:r>
              <a:rPr lang="en-US" sz="1400" dirty="0" err="1">
                <a:solidFill>
                  <a:schemeClr val="dk2"/>
                </a:solidFill>
              </a:rPr>
              <a:t>Wardoyo</a:t>
            </a:r>
            <a:r>
              <a:rPr lang="en-US" sz="1400" dirty="0">
                <a:solidFill>
                  <a:schemeClr val="dk2"/>
                </a:solidFill>
              </a:rPr>
              <a:t>, 2011)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632C-B9B5-4939-9C08-029527ED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991" y="2329851"/>
            <a:ext cx="3798000" cy="815700"/>
          </a:xfrm>
        </p:spPr>
        <p:txBody>
          <a:bodyPr/>
          <a:lstStyle/>
          <a:p>
            <a:r>
              <a:rPr lang="en-US" sz="3600" dirty="0"/>
              <a:t>CACING SUTERA</a:t>
            </a:r>
            <a:endParaRPr lang="en-ID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129BF-452C-43DA-89A5-75D28C3C179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401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D6B47A-21FB-42E5-928B-711E5889C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520" y="1294681"/>
            <a:ext cx="3480310" cy="3062659"/>
          </a:xfrm>
        </p:spPr>
        <p:txBody>
          <a:bodyPr/>
          <a:lstStyle/>
          <a:p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Cacing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sutera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kandungan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nutrisinya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juga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lambat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ukurannya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dicerna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083959-5950-4DE0-AC99-27FAADE9AED0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err="1"/>
              <a:t>Cacing</a:t>
            </a:r>
            <a:r>
              <a:rPr lang="en-US" dirty="0"/>
              <a:t> Sutra</a:t>
            </a:r>
            <a:endParaRPr lang="en-ID" dirty="0"/>
          </a:p>
        </p:txBody>
      </p:sp>
      <p:grpSp>
        <p:nvGrpSpPr>
          <p:cNvPr id="9" name="Google Shape;289;p37">
            <a:extLst>
              <a:ext uri="{FF2B5EF4-FFF2-40B4-BE49-F238E27FC236}">
                <a16:creationId xmlns:a16="http://schemas.microsoft.com/office/drawing/2014/main" id="{DB624A31-E4B5-4F42-B3B1-5F30BFDB1DF5}"/>
              </a:ext>
            </a:extLst>
          </p:cNvPr>
          <p:cNvGrpSpPr/>
          <p:nvPr/>
        </p:nvGrpSpPr>
        <p:grpSpPr>
          <a:xfrm rot="21316772">
            <a:off x="624635" y="868758"/>
            <a:ext cx="3943287" cy="3573001"/>
            <a:chOff x="-331425" y="1579700"/>
            <a:chExt cx="1880250" cy="1910882"/>
          </a:xfrm>
        </p:grpSpPr>
        <p:sp>
          <p:nvSpPr>
            <p:cNvPr id="10" name="Google Shape;290;p37">
              <a:extLst>
                <a:ext uri="{FF2B5EF4-FFF2-40B4-BE49-F238E27FC236}">
                  <a16:creationId xmlns:a16="http://schemas.microsoft.com/office/drawing/2014/main" id="{D16BB110-F84F-436A-9981-B3CAA2BF0B26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1;p37">
              <a:extLst>
                <a:ext uri="{FF2B5EF4-FFF2-40B4-BE49-F238E27FC236}">
                  <a16:creationId xmlns:a16="http://schemas.microsoft.com/office/drawing/2014/main" id="{954ECAE9-EDDF-4C09-A490-5EBBD2C1E7EF}"/>
                </a:ext>
              </a:extLst>
            </p:cNvPr>
            <p:cNvSpPr/>
            <p:nvPr/>
          </p:nvSpPr>
          <p:spPr>
            <a:xfrm>
              <a:off x="-179068" y="1959139"/>
              <a:ext cx="1727521" cy="1531443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292;p37">
              <a:extLst>
                <a:ext uri="{FF2B5EF4-FFF2-40B4-BE49-F238E27FC236}">
                  <a16:creationId xmlns:a16="http://schemas.microsoft.com/office/drawing/2014/main" id="{3A7ADF37-BF16-4765-A133-9568202FD309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1BD06A-1408-473A-80B3-48DE7C19179E}"/>
              </a:ext>
            </a:extLst>
          </p:cNvPr>
          <p:cNvSpPr txBox="1"/>
          <p:nvPr/>
        </p:nvSpPr>
        <p:spPr>
          <a:xfrm>
            <a:off x="1333968" y="1988176"/>
            <a:ext cx="3104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Tubifex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Cacing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sutera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alami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rata-rata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berukuran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1 - 3 cm.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Ukurannya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kecil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pembudidaya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cacing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sutra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hias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benih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1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ID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7533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455</Words>
  <Application>Microsoft Office PowerPoint</Application>
  <PresentationFormat>On-screen Show (16:9)</PresentationFormat>
  <Paragraphs>47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Anonymous Pro</vt:lpstr>
      <vt:lpstr>Calibri</vt:lpstr>
      <vt:lpstr>Aharoni</vt:lpstr>
      <vt:lpstr>Concert One</vt:lpstr>
      <vt:lpstr>Coming Soon</vt:lpstr>
      <vt:lpstr>Roboto Mono Regular</vt:lpstr>
      <vt:lpstr>Arial</vt:lpstr>
      <vt:lpstr>Times New Roman</vt:lpstr>
      <vt:lpstr>Notebook Lesson by Slidesgo</vt:lpstr>
      <vt:lpstr>PAKAN ALAMI IKAN CUPANG</vt:lpstr>
      <vt:lpstr>Apasih perbedaan pakan alami dan pakan buatan itu ?</vt:lpstr>
      <vt:lpstr>Pakan yang umum diberikan pada ikan cupang adalah …</vt:lpstr>
      <vt:lpstr>!!</vt:lpstr>
      <vt:lpstr>01</vt:lpstr>
      <vt:lpstr>Daphnia sp.</vt:lpstr>
      <vt:lpstr>Kandungan Gizi Kutu Air (Daphnia sp.)</vt:lpstr>
      <vt:lpstr>CACING SUTERA</vt:lpstr>
      <vt:lpstr>Cacing Sutra</vt:lpstr>
      <vt:lpstr>CACING DARAH BEKU</vt:lpstr>
      <vt:lpstr>Cacing Darah Beku</vt:lpstr>
      <vt:lpstr>60,15%</vt:lpstr>
      <vt:lpstr>Dutta, 1973</vt:lpstr>
      <vt:lpstr>Thanks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PAKAN ALAMI IKAN CUPANG</dc:title>
  <cp:lastModifiedBy>sopy ira</cp:lastModifiedBy>
  <cp:revision>6</cp:revision>
  <dcterms:modified xsi:type="dcterms:W3CDTF">2021-11-09T12:47:07Z</dcterms:modified>
</cp:coreProperties>
</file>