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Lst>
  <p:sldSz cy="6858000" cx="12192000"/>
  <p:notesSz cx="6858000" cy="9144000"/>
  <p:embeddedFontLst>
    <p:embeddedFont>
      <p:font typeface="Poppins"/>
      <p:bold r:id="rId49"/>
      <p:boldItalic r:id="rId50"/>
    </p:embeddedFont>
    <p:embeddedFont>
      <p:font typeface="Poppins Light"/>
      <p:regular r:id="rId51"/>
      <p:bold r:id="rId52"/>
      <p:italic r:id="rId53"/>
      <p:boldItalic r:id="rId54"/>
    </p:embeddedFont>
    <p:embeddedFont>
      <p:font typeface="Arial Black"/>
      <p:regular r:id="rId55"/>
    </p:embeddedFont>
    <p:embeddedFont>
      <p:font typeface="Century Gothic"/>
      <p:regular r:id="rId56"/>
      <p:bold r:id="rId57"/>
      <p:italic r:id="rId58"/>
      <p:boldItalic r:id="rId5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3840">
          <p15:clr>
            <a:srgbClr val="000000"/>
          </p15:clr>
        </p15:guide>
      </p15:sldGuideLst>
    </p:ext>
    <p:ext uri="http://customooxmlschemas.google.com/">
      <go:slidesCustomData xmlns:go="http://customooxmlschemas.google.com/" r:id="rId60" roundtripDataSignature="AMtx7mgJS1wlMTjNVFn1RHE7MAklHJ9S5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font" Target="fonts/Poppins-bold.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60" Type="http://customschemas.google.com/relationships/presentationmetadata" Target="metadata"/><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PoppinsLight-regular.fntdata"/><Relationship Id="rId50" Type="http://schemas.openxmlformats.org/officeDocument/2006/relationships/font" Target="fonts/Poppins-boldItalic.fntdata"/><Relationship Id="rId53" Type="http://schemas.openxmlformats.org/officeDocument/2006/relationships/font" Target="fonts/PoppinsLight-italic.fntdata"/><Relationship Id="rId52" Type="http://schemas.openxmlformats.org/officeDocument/2006/relationships/font" Target="fonts/PoppinsLight-bold.fntdata"/><Relationship Id="rId11" Type="http://schemas.openxmlformats.org/officeDocument/2006/relationships/slide" Target="slides/slide6.xml"/><Relationship Id="rId55" Type="http://schemas.openxmlformats.org/officeDocument/2006/relationships/font" Target="fonts/ArialBlack-regular.fntdata"/><Relationship Id="rId10" Type="http://schemas.openxmlformats.org/officeDocument/2006/relationships/slide" Target="slides/slide5.xml"/><Relationship Id="rId54" Type="http://schemas.openxmlformats.org/officeDocument/2006/relationships/font" Target="fonts/PoppinsLight-boldItalic.fntdata"/><Relationship Id="rId13" Type="http://schemas.openxmlformats.org/officeDocument/2006/relationships/slide" Target="slides/slide8.xml"/><Relationship Id="rId57" Type="http://schemas.openxmlformats.org/officeDocument/2006/relationships/font" Target="fonts/CenturyGothic-bold.fntdata"/><Relationship Id="rId12" Type="http://schemas.openxmlformats.org/officeDocument/2006/relationships/slide" Target="slides/slide7.xml"/><Relationship Id="rId56" Type="http://schemas.openxmlformats.org/officeDocument/2006/relationships/font" Target="fonts/CenturyGothic-regular.fntdata"/><Relationship Id="rId15" Type="http://schemas.openxmlformats.org/officeDocument/2006/relationships/slide" Target="slides/slide10.xml"/><Relationship Id="rId59" Type="http://schemas.openxmlformats.org/officeDocument/2006/relationships/font" Target="fonts/CenturyGothic-boldItalic.fntdata"/><Relationship Id="rId14" Type="http://schemas.openxmlformats.org/officeDocument/2006/relationships/slide" Target="slides/slide9.xml"/><Relationship Id="rId58" Type="http://schemas.openxmlformats.org/officeDocument/2006/relationships/font" Target="fonts/CenturyGothic-italic.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ID"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9" name="Google Shape;119;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0" name="Google Shape;300;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0" name="Google Shape;310;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8" name="Google Shape;328;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6" name="Google Shape;336;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4" name="Google Shape;344;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4" name="Google Shape;354;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2" name="Google Shape;362;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0" name="Google Shape;370;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6" name="Google Shape;386;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7" name="Google Shape;397;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3" name="Google Shape;133;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5" name="Google Shape;405;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6" name="Google Shape;446;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4" name="Google Shape;454;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5" name="Google Shape;465;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4" name="Google Shape;474;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p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6" name="Google Shape;486;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5" name="Google Shape;495;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p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5" name="Google Shape;505;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8" name="Google Shape;518;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p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7" name="Google Shape;527;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2" name="Google Shape;142;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ID" sz="1400">
                <a:solidFill>
                  <a:srgbClr val="000000"/>
                </a:solidFill>
              </a:rPr>
              <a:t>© Copyright Showeet.com – Creative &amp; Free PowerPoint Templates</a:t>
            </a:r>
            <a:endParaRPr/>
          </a:p>
        </p:txBody>
      </p:sp>
      <p:sp>
        <p:nvSpPr>
          <p:cNvPr id="143" name="Google Shape;143;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ID">
                <a:solidFill>
                  <a:srgbClr val="000000"/>
                </a:solidFill>
              </a:rPr>
              <a:t>‹#›</a:t>
            </a:fld>
            <a:endParaRPr>
              <a:solidFill>
                <a:srgbClr val="000000"/>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p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4" name="Google Shape;534;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5" name="Shape 545"/>
        <p:cNvGrpSpPr/>
        <p:nvPr/>
      </p:nvGrpSpPr>
      <p:grpSpPr>
        <a:xfrm>
          <a:off x="0" y="0"/>
          <a:ext cx="0" cy="0"/>
          <a:chOff x="0" y="0"/>
          <a:chExt cx="0" cy="0"/>
        </a:xfrm>
      </p:grpSpPr>
      <p:sp>
        <p:nvSpPr>
          <p:cNvPr id="546" name="Google Shape;546;p3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7" name="Google Shape;547;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3" name="Shape 553"/>
        <p:cNvGrpSpPr/>
        <p:nvPr/>
      </p:nvGrpSpPr>
      <p:grpSpPr>
        <a:xfrm>
          <a:off x="0" y="0"/>
          <a:ext cx="0" cy="0"/>
          <a:chOff x="0" y="0"/>
          <a:chExt cx="0" cy="0"/>
        </a:xfrm>
      </p:grpSpPr>
      <p:sp>
        <p:nvSpPr>
          <p:cNvPr id="554" name="Google Shape;554;p3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5" name="Google Shape;555;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p3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9" name="Google Shape;569;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0" name="Shape 580"/>
        <p:cNvGrpSpPr/>
        <p:nvPr/>
      </p:nvGrpSpPr>
      <p:grpSpPr>
        <a:xfrm>
          <a:off x="0" y="0"/>
          <a:ext cx="0" cy="0"/>
          <a:chOff x="0" y="0"/>
          <a:chExt cx="0" cy="0"/>
        </a:xfrm>
      </p:grpSpPr>
      <p:sp>
        <p:nvSpPr>
          <p:cNvPr id="581" name="Google Shape;581;p3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2" name="Google Shape;582;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1" name="Shape 591"/>
        <p:cNvGrpSpPr/>
        <p:nvPr/>
      </p:nvGrpSpPr>
      <p:grpSpPr>
        <a:xfrm>
          <a:off x="0" y="0"/>
          <a:ext cx="0" cy="0"/>
          <a:chOff x="0" y="0"/>
          <a:chExt cx="0" cy="0"/>
        </a:xfrm>
      </p:grpSpPr>
      <p:sp>
        <p:nvSpPr>
          <p:cNvPr id="592" name="Google Shape;592;p3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3" name="Google Shape;593;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3" name="Shape 603"/>
        <p:cNvGrpSpPr/>
        <p:nvPr/>
      </p:nvGrpSpPr>
      <p:grpSpPr>
        <a:xfrm>
          <a:off x="0" y="0"/>
          <a:ext cx="0" cy="0"/>
          <a:chOff x="0" y="0"/>
          <a:chExt cx="0" cy="0"/>
        </a:xfrm>
      </p:grpSpPr>
      <p:sp>
        <p:nvSpPr>
          <p:cNvPr id="604" name="Google Shape;604;p3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5" name="Google Shape;605;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9" name="Shape 609"/>
        <p:cNvGrpSpPr/>
        <p:nvPr/>
      </p:nvGrpSpPr>
      <p:grpSpPr>
        <a:xfrm>
          <a:off x="0" y="0"/>
          <a:ext cx="0" cy="0"/>
          <a:chOff x="0" y="0"/>
          <a:chExt cx="0" cy="0"/>
        </a:xfrm>
      </p:grpSpPr>
      <p:sp>
        <p:nvSpPr>
          <p:cNvPr id="610" name="Google Shape;610;p3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1" name="Google Shape;611;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8" name="Shape 618"/>
        <p:cNvGrpSpPr/>
        <p:nvPr/>
      </p:nvGrpSpPr>
      <p:grpSpPr>
        <a:xfrm>
          <a:off x="0" y="0"/>
          <a:ext cx="0" cy="0"/>
          <a:chOff x="0" y="0"/>
          <a:chExt cx="0" cy="0"/>
        </a:xfrm>
      </p:grpSpPr>
      <p:sp>
        <p:nvSpPr>
          <p:cNvPr id="619" name="Google Shape;619;p3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0" name="Google Shape;620;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0" name="Shape 630"/>
        <p:cNvGrpSpPr/>
        <p:nvPr/>
      </p:nvGrpSpPr>
      <p:grpSpPr>
        <a:xfrm>
          <a:off x="0" y="0"/>
          <a:ext cx="0" cy="0"/>
          <a:chOff x="0" y="0"/>
          <a:chExt cx="0" cy="0"/>
        </a:xfrm>
      </p:grpSpPr>
      <p:sp>
        <p:nvSpPr>
          <p:cNvPr id="631" name="Google Shape;631;p3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2" name="Google Shape;632;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9" name="Google Shape;159;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0" name="Shape 640"/>
        <p:cNvGrpSpPr/>
        <p:nvPr/>
      </p:nvGrpSpPr>
      <p:grpSpPr>
        <a:xfrm>
          <a:off x="0" y="0"/>
          <a:ext cx="0" cy="0"/>
          <a:chOff x="0" y="0"/>
          <a:chExt cx="0" cy="0"/>
        </a:xfrm>
      </p:grpSpPr>
      <p:sp>
        <p:nvSpPr>
          <p:cNvPr id="641" name="Google Shape;641;p4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2" name="Google Shape;642;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8" name="Shape 648"/>
        <p:cNvGrpSpPr/>
        <p:nvPr/>
      </p:nvGrpSpPr>
      <p:grpSpPr>
        <a:xfrm>
          <a:off x="0" y="0"/>
          <a:ext cx="0" cy="0"/>
          <a:chOff x="0" y="0"/>
          <a:chExt cx="0" cy="0"/>
        </a:xfrm>
      </p:grpSpPr>
      <p:sp>
        <p:nvSpPr>
          <p:cNvPr id="649" name="Google Shape;649;p4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0" name="Google Shape;650;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0" name="Shape 660"/>
        <p:cNvGrpSpPr/>
        <p:nvPr/>
      </p:nvGrpSpPr>
      <p:grpSpPr>
        <a:xfrm>
          <a:off x="0" y="0"/>
          <a:ext cx="0" cy="0"/>
          <a:chOff x="0" y="0"/>
          <a:chExt cx="0" cy="0"/>
        </a:xfrm>
      </p:grpSpPr>
      <p:sp>
        <p:nvSpPr>
          <p:cNvPr id="661" name="Google Shape;661;p4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2" name="Google Shape;662;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3" name="Shape 673"/>
        <p:cNvGrpSpPr/>
        <p:nvPr/>
      </p:nvGrpSpPr>
      <p:grpSpPr>
        <a:xfrm>
          <a:off x="0" y="0"/>
          <a:ext cx="0" cy="0"/>
          <a:chOff x="0" y="0"/>
          <a:chExt cx="0" cy="0"/>
        </a:xfrm>
      </p:grpSpPr>
      <p:sp>
        <p:nvSpPr>
          <p:cNvPr id="674" name="Google Shape;674;p4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5" name="Google Shape;675;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4" name="Google Shape;204;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2" name="Google Shape;262;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0" name="Google Shape;270;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7" name="Google Shape;277;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9" name="Google Shape;289;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Judul dan Konten" type="obj">
  <p:cSld name="OBJECT">
    <p:spTree>
      <p:nvGrpSpPr>
        <p:cNvPr id="18" name="Shape 18"/>
        <p:cNvGrpSpPr/>
        <p:nvPr/>
      </p:nvGrpSpPr>
      <p:grpSpPr>
        <a:xfrm>
          <a:off x="0" y="0"/>
          <a:ext cx="0" cy="0"/>
          <a:chOff x="0" y="0"/>
          <a:chExt cx="0" cy="0"/>
        </a:xfrm>
      </p:grpSpPr>
      <p:sp>
        <p:nvSpPr>
          <p:cNvPr id="19" name="Google Shape;19;p45"/>
          <p:cNvSpPr txBox="1"/>
          <p:nvPr>
            <p:ph type="title"/>
          </p:nvPr>
        </p:nvSpPr>
        <p:spPr>
          <a:xfrm>
            <a:off x="1066800" y="642594"/>
            <a:ext cx="10058400" cy="13716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 name="Google Shape;20;p45"/>
          <p:cNvSpPr txBox="1"/>
          <p:nvPr>
            <p:ph idx="1" type="body"/>
          </p:nvPr>
        </p:nvSpPr>
        <p:spPr>
          <a:xfrm>
            <a:off x="1066800" y="2103120"/>
            <a:ext cx="10058400" cy="3849624"/>
          </a:xfrm>
          <a:prstGeom prst="rect">
            <a:avLst/>
          </a:prstGeom>
          <a:noFill/>
          <a:ln>
            <a:noFill/>
          </a:ln>
        </p:spPr>
        <p:txBody>
          <a:bodyPr anchorCtr="0" anchor="t" bIns="45700" lIns="91425" spcFirstLastPara="1" rIns="91425" wrap="square" tIns="45700">
            <a:normAutofit/>
          </a:bodyPr>
          <a:lstStyle>
            <a:lvl1pPr indent="-342900" lvl="0" marL="457200" algn="l">
              <a:lnSpc>
                <a:spcPct val="110000"/>
              </a:lnSpc>
              <a:spcBef>
                <a:spcPts val="675"/>
              </a:spcBef>
              <a:spcAft>
                <a:spcPts val="0"/>
              </a:spcAft>
              <a:buSzPts val="1800"/>
              <a:buChar char="◦"/>
              <a:defRPr/>
            </a:lvl1pPr>
            <a:lvl2pPr indent="-342900" lvl="1" marL="914400" algn="l">
              <a:lnSpc>
                <a:spcPct val="100000"/>
              </a:lnSpc>
              <a:spcBef>
                <a:spcPts val="375"/>
              </a:spcBef>
              <a:spcAft>
                <a:spcPts val="0"/>
              </a:spcAft>
              <a:buSzPts val="1800"/>
              <a:buChar char="◦"/>
              <a:defRPr/>
            </a:lvl2pPr>
            <a:lvl3pPr indent="-342900" lvl="2" marL="1371600" algn="l">
              <a:lnSpc>
                <a:spcPct val="100000"/>
              </a:lnSpc>
              <a:spcBef>
                <a:spcPts val="375"/>
              </a:spcBef>
              <a:spcAft>
                <a:spcPts val="0"/>
              </a:spcAft>
              <a:buSzPts val="1800"/>
              <a:buChar char="◦"/>
              <a:defRPr/>
            </a:lvl3pPr>
            <a:lvl4pPr indent="-342900" lvl="3" marL="1828800" algn="l">
              <a:lnSpc>
                <a:spcPct val="100000"/>
              </a:lnSpc>
              <a:spcBef>
                <a:spcPts val="375"/>
              </a:spcBef>
              <a:spcAft>
                <a:spcPts val="0"/>
              </a:spcAft>
              <a:buSzPts val="1800"/>
              <a:buChar char="◦"/>
              <a:defRPr/>
            </a:lvl4pPr>
            <a:lvl5pPr indent="-342900" lvl="4" marL="2286000" algn="l">
              <a:lnSpc>
                <a:spcPct val="100000"/>
              </a:lnSpc>
              <a:spcBef>
                <a:spcPts val="375"/>
              </a:spcBef>
              <a:spcAft>
                <a:spcPts val="0"/>
              </a:spcAft>
              <a:buSzPts val="1800"/>
              <a:buChar char="◦"/>
              <a:defRPr/>
            </a:lvl5pPr>
            <a:lvl6pPr indent="-342900" lvl="5" marL="2743200" algn="l">
              <a:lnSpc>
                <a:spcPct val="100000"/>
              </a:lnSpc>
              <a:spcBef>
                <a:spcPts val="375"/>
              </a:spcBef>
              <a:spcAft>
                <a:spcPts val="0"/>
              </a:spcAft>
              <a:buSzPts val="1800"/>
              <a:buChar char="◦"/>
              <a:defRPr/>
            </a:lvl6pPr>
            <a:lvl7pPr indent="-342900" lvl="6" marL="3200400" algn="l">
              <a:lnSpc>
                <a:spcPct val="100000"/>
              </a:lnSpc>
              <a:spcBef>
                <a:spcPts val="375"/>
              </a:spcBef>
              <a:spcAft>
                <a:spcPts val="0"/>
              </a:spcAft>
              <a:buSzPts val="1800"/>
              <a:buChar char="◦"/>
              <a:defRPr/>
            </a:lvl7pPr>
            <a:lvl8pPr indent="-342900" lvl="7" marL="3657600" algn="l">
              <a:lnSpc>
                <a:spcPct val="100000"/>
              </a:lnSpc>
              <a:spcBef>
                <a:spcPts val="375"/>
              </a:spcBef>
              <a:spcAft>
                <a:spcPts val="0"/>
              </a:spcAft>
              <a:buSzPts val="1800"/>
              <a:buChar char="◦"/>
              <a:defRPr/>
            </a:lvl8pPr>
            <a:lvl9pPr indent="-342900" lvl="8" marL="4114800" algn="l">
              <a:lnSpc>
                <a:spcPct val="100000"/>
              </a:lnSpc>
              <a:spcBef>
                <a:spcPts val="375"/>
              </a:spcBef>
              <a:spcAft>
                <a:spcPts val="0"/>
              </a:spcAft>
              <a:buSzPts val="1800"/>
              <a:buChar char="◦"/>
              <a:defRPr/>
            </a:lvl9pPr>
          </a:lstStyle>
          <a:p/>
        </p:txBody>
      </p:sp>
      <p:sp>
        <p:nvSpPr>
          <p:cNvPr id="21" name="Google Shape;21;p45"/>
          <p:cNvSpPr txBox="1"/>
          <p:nvPr>
            <p:ph idx="10" type="dt"/>
          </p:nvPr>
        </p:nvSpPr>
        <p:spPr>
          <a:xfrm>
            <a:off x="7256796" y="6035040"/>
            <a:ext cx="2893045" cy="365760"/>
          </a:xfrm>
          <a:prstGeom prst="rect">
            <a:avLst/>
          </a:prstGeom>
          <a:noFill/>
          <a:ln>
            <a:noFill/>
          </a:ln>
        </p:spPr>
        <p:txBody>
          <a:bodyPr anchorCtr="0" anchor="b"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 name="Google Shape;22;p45"/>
          <p:cNvSpPr txBox="1"/>
          <p:nvPr>
            <p:ph idx="11" type="ftr"/>
          </p:nvPr>
        </p:nvSpPr>
        <p:spPr>
          <a:xfrm>
            <a:off x="1066800" y="6035040"/>
            <a:ext cx="5816600" cy="36576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 name="Google Shape;23;p45"/>
          <p:cNvSpPr txBox="1"/>
          <p:nvPr>
            <p:ph idx="12" type="sldNum"/>
          </p:nvPr>
        </p:nvSpPr>
        <p:spPr>
          <a:xfrm>
            <a:off x="10287000" y="6035040"/>
            <a:ext cx="838200" cy="365760"/>
          </a:xfrm>
          <a:prstGeom prst="rect">
            <a:avLst/>
          </a:prstGeom>
          <a:noFill/>
          <a:ln>
            <a:noFill/>
          </a:ln>
        </p:spPr>
        <p:txBody>
          <a:bodyPr anchorCtr="0" anchor="b"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ID"/>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ambar dengan Keterangan" showMasterSp="0" type="picTx">
  <p:cSld name="PICTURE_WITH_CAPTION_TEXT">
    <p:spTree>
      <p:nvGrpSpPr>
        <p:cNvPr id="96" name="Shape 96"/>
        <p:cNvGrpSpPr/>
        <p:nvPr/>
      </p:nvGrpSpPr>
      <p:grpSpPr>
        <a:xfrm>
          <a:off x="0" y="0"/>
          <a:ext cx="0" cy="0"/>
          <a:chOff x="0" y="0"/>
          <a:chExt cx="0" cy="0"/>
        </a:xfrm>
      </p:grpSpPr>
      <p:sp>
        <p:nvSpPr>
          <p:cNvPr id="97" name="Google Shape;97;p54"/>
          <p:cNvSpPr/>
          <p:nvPr/>
        </p:nvSpPr>
        <p:spPr>
          <a:xfrm>
            <a:off x="8119871" y="237744"/>
            <a:ext cx="3826596" cy="6382512"/>
          </a:xfrm>
          <a:prstGeom prst="rect">
            <a:avLst/>
          </a:prstGeom>
          <a:solidFill>
            <a:srgbClr val="D8D8D8">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54"/>
          <p:cNvSpPr/>
          <p:nvPr>
            <p:ph idx="2" type="pic"/>
          </p:nvPr>
        </p:nvSpPr>
        <p:spPr>
          <a:xfrm>
            <a:off x="228602" y="237744"/>
            <a:ext cx="7696201" cy="6382512"/>
          </a:xfrm>
          <a:prstGeom prst="rect">
            <a:avLst/>
          </a:prstGeom>
          <a:solidFill>
            <a:srgbClr val="95C77F"/>
          </a:solidFill>
          <a:ln>
            <a:noFill/>
          </a:ln>
        </p:spPr>
      </p:sp>
      <p:sp>
        <p:nvSpPr>
          <p:cNvPr id="99" name="Google Shape;99;p54"/>
          <p:cNvSpPr txBox="1"/>
          <p:nvPr>
            <p:ph idx="10" type="dt"/>
          </p:nvPr>
        </p:nvSpPr>
        <p:spPr>
          <a:xfrm>
            <a:off x="5662337" y="6035040"/>
            <a:ext cx="2071963" cy="365760"/>
          </a:xfrm>
          <a:prstGeom prst="rect">
            <a:avLst/>
          </a:prstGeom>
          <a:noFill/>
          <a:ln>
            <a:noFill/>
          </a:ln>
        </p:spPr>
        <p:txBody>
          <a:bodyPr anchorCtr="0" anchor="b" bIns="45700" lIns="91425" spcFirstLastPara="1" rIns="91425" wrap="square" tIns="45700">
            <a:noAutofit/>
          </a:bodyPr>
          <a:lstStyle>
            <a:lvl1pPr lvl="0" algn="r">
              <a:spcBef>
                <a:spcPts val="0"/>
              </a:spcBef>
              <a:spcAft>
                <a:spcPts val="0"/>
              </a:spcAft>
              <a:buSzPts val="1400"/>
              <a:buNone/>
              <a:defRPr b="1">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0" name="Google Shape;100;p54"/>
          <p:cNvSpPr txBox="1"/>
          <p:nvPr>
            <p:ph idx="11" type="ftr"/>
          </p:nvPr>
        </p:nvSpPr>
        <p:spPr>
          <a:xfrm>
            <a:off x="612649" y="6035040"/>
            <a:ext cx="4588003" cy="365760"/>
          </a:xfrm>
          <a:prstGeom prst="rect">
            <a:avLst/>
          </a:prstGeom>
          <a:noFill/>
          <a:ln>
            <a:noFill/>
          </a:ln>
        </p:spPr>
        <p:txBody>
          <a:bodyPr anchorCtr="0" anchor="b" bIns="45700" lIns="91425" spcFirstLastPara="1" rIns="91425" wrap="square" tIns="45700">
            <a:noAutofit/>
          </a:bodyPr>
          <a:lstStyle>
            <a:lvl1pPr lvl="0" algn="r">
              <a:spcBef>
                <a:spcPts val="0"/>
              </a:spcBef>
              <a:spcAft>
                <a:spcPts val="0"/>
              </a:spcAft>
              <a:buSzPts val="1400"/>
              <a:buNone/>
              <a:defRPr b="1" sz="750">
                <a:solidFill>
                  <a:srgbClr val="FFFFFF"/>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1" name="Google Shape;101;p54"/>
          <p:cNvSpPr txBox="1"/>
          <p:nvPr>
            <p:ph idx="12" type="sldNum"/>
          </p:nvPr>
        </p:nvSpPr>
        <p:spPr>
          <a:xfrm>
            <a:off x="10396728" y="6035040"/>
            <a:ext cx="1225296" cy="365760"/>
          </a:xfrm>
          <a:prstGeom prst="rect">
            <a:avLst/>
          </a:prstGeom>
          <a:noFill/>
          <a:ln>
            <a:noFill/>
          </a:ln>
        </p:spPr>
        <p:txBody>
          <a:bodyPr anchorCtr="0" anchor="b"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ID"/>
              <a:t>‹#›</a:t>
            </a:fld>
            <a:endParaRPr/>
          </a:p>
        </p:txBody>
      </p:sp>
      <p:sp>
        <p:nvSpPr>
          <p:cNvPr id="102" name="Google Shape;102;p54"/>
          <p:cNvSpPr/>
          <p:nvPr/>
        </p:nvSpPr>
        <p:spPr>
          <a:xfrm>
            <a:off x="8254660" y="374904"/>
            <a:ext cx="3557016" cy="6108192"/>
          </a:xfrm>
          <a:prstGeom prst="rect">
            <a:avLst/>
          </a:prstGeom>
          <a:noFill/>
          <a:ln cap="sq" cmpd="sng" w="9525">
            <a:solidFill>
              <a:srgbClr val="3F3F3F"/>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54"/>
          <p:cNvSpPr txBox="1"/>
          <p:nvPr>
            <p:ph type="title"/>
          </p:nvPr>
        </p:nvSpPr>
        <p:spPr>
          <a:xfrm>
            <a:off x="8477251" y="603504"/>
            <a:ext cx="3144775" cy="164592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dk1"/>
              </a:buClr>
              <a:buSzPts val="2250"/>
              <a:buFont typeface="Century Gothic"/>
              <a:buNone/>
              <a:defRPr b="0" sz="2250">
                <a:solidFill>
                  <a:schemeClr val="dk1"/>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4" name="Google Shape;104;p54"/>
          <p:cNvSpPr txBox="1"/>
          <p:nvPr>
            <p:ph idx="1" type="body"/>
          </p:nvPr>
        </p:nvSpPr>
        <p:spPr>
          <a:xfrm>
            <a:off x="8477251" y="2386584"/>
            <a:ext cx="3144775" cy="3511296"/>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600"/>
              </a:spcBef>
              <a:spcAft>
                <a:spcPts val="0"/>
              </a:spcAft>
              <a:buSzPts val="1350"/>
              <a:buNone/>
              <a:defRPr sz="1350">
                <a:solidFill>
                  <a:schemeClr val="dk1"/>
                </a:solidFill>
              </a:defRPr>
            </a:lvl1pPr>
            <a:lvl2pPr indent="-228600" lvl="1" marL="914400" algn="l">
              <a:lnSpc>
                <a:spcPct val="100000"/>
              </a:lnSpc>
              <a:spcBef>
                <a:spcPts val="375"/>
              </a:spcBef>
              <a:spcAft>
                <a:spcPts val="0"/>
              </a:spcAft>
              <a:buSzPts val="900"/>
              <a:buNone/>
              <a:defRPr sz="900"/>
            </a:lvl2pPr>
            <a:lvl3pPr indent="-228600" lvl="2" marL="1371600" algn="l">
              <a:lnSpc>
                <a:spcPct val="100000"/>
              </a:lnSpc>
              <a:spcBef>
                <a:spcPts val="375"/>
              </a:spcBef>
              <a:spcAft>
                <a:spcPts val="0"/>
              </a:spcAft>
              <a:buSzPts val="750"/>
              <a:buNone/>
              <a:defRPr sz="750"/>
            </a:lvl3pPr>
            <a:lvl4pPr indent="-228600" lvl="3" marL="1828800" algn="l">
              <a:lnSpc>
                <a:spcPct val="100000"/>
              </a:lnSpc>
              <a:spcBef>
                <a:spcPts val="375"/>
              </a:spcBef>
              <a:spcAft>
                <a:spcPts val="0"/>
              </a:spcAft>
              <a:buSzPts val="675"/>
              <a:buNone/>
              <a:defRPr sz="675"/>
            </a:lvl4pPr>
            <a:lvl5pPr indent="-228600" lvl="4" marL="2286000" algn="l">
              <a:lnSpc>
                <a:spcPct val="100000"/>
              </a:lnSpc>
              <a:spcBef>
                <a:spcPts val="375"/>
              </a:spcBef>
              <a:spcAft>
                <a:spcPts val="0"/>
              </a:spcAft>
              <a:buSzPts val="675"/>
              <a:buNone/>
              <a:defRPr sz="675"/>
            </a:lvl5pPr>
            <a:lvl6pPr indent="-228600" lvl="5" marL="2743200" algn="l">
              <a:lnSpc>
                <a:spcPct val="100000"/>
              </a:lnSpc>
              <a:spcBef>
                <a:spcPts val="375"/>
              </a:spcBef>
              <a:spcAft>
                <a:spcPts val="0"/>
              </a:spcAft>
              <a:buSzPts val="675"/>
              <a:buNone/>
              <a:defRPr sz="675"/>
            </a:lvl6pPr>
            <a:lvl7pPr indent="-228600" lvl="6" marL="3200400" algn="l">
              <a:lnSpc>
                <a:spcPct val="100000"/>
              </a:lnSpc>
              <a:spcBef>
                <a:spcPts val="375"/>
              </a:spcBef>
              <a:spcAft>
                <a:spcPts val="0"/>
              </a:spcAft>
              <a:buSzPts val="675"/>
              <a:buNone/>
              <a:defRPr sz="675"/>
            </a:lvl7pPr>
            <a:lvl8pPr indent="-228600" lvl="7" marL="3657600" algn="l">
              <a:lnSpc>
                <a:spcPct val="100000"/>
              </a:lnSpc>
              <a:spcBef>
                <a:spcPts val="375"/>
              </a:spcBef>
              <a:spcAft>
                <a:spcPts val="0"/>
              </a:spcAft>
              <a:buSzPts val="675"/>
              <a:buNone/>
              <a:defRPr sz="675"/>
            </a:lvl8pPr>
            <a:lvl9pPr indent="-228600" lvl="8" marL="4114800" algn="l">
              <a:lnSpc>
                <a:spcPct val="100000"/>
              </a:lnSpc>
              <a:spcBef>
                <a:spcPts val="375"/>
              </a:spcBef>
              <a:spcAft>
                <a:spcPts val="0"/>
              </a:spcAft>
              <a:buSzPts val="675"/>
              <a:buNone/>
              <a:defRPr sz="675"/>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Judul dan Teks Vertikal" type="vertTx">
  <p:cSld name="VERTICAL_TEXT">
    <p:spTree>
      <p:nvGrpSpPr>
        <p:cNvPr id="105" name="Shape 105"/>
        <p:cNvGrpSpPr/>
        <p:nvPr/>
      </p:nvGrpSpPr>
      <p:grpSpPr>
        <a:xfrm>
          <a:off x="0" y="0"/>
          <a:ext cx="0" cy="0"/>
          <a:chOff x="0" y="0"/>
          <a:chExt cx="0" cy="0"/>
        </a:xfrm>
      </p:grpSpPr>
      <p:sp>
        <p:nvSpPr>
          <p:cNvPr id="106" name="Google Shape;106;p55"/>
          <p:cNvSpPr txBox="1"/>
          <p:nvPr>
            <p:ph type="title"/>
          </p:nvPr>
        </p:nvSpPr>
        <p:spPr>
          <a:xfrm>
            <a:off x="1066800" y="642594"/>
            <a:ext cx="10058400" cy="13716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7" name="Google Shape;107;p55"/>
          <p:cNvSpPr txBox="1"/>
          <p:nvPr>
            <p:ph idx="1" type="body"/>
          </p:nvPr>
        </p:nvSpPr>
        <p:spPr>
          <a:xfrm rot="5400000">
            <a:off x="4171188" y="-1001268"/>
            <a:ext cx="3849624" cy="10058400"/>
          </a:xfrm>
          <a:prstGeom prst="rect">
            <a:avLst/>
          </a:prstGeom>
          <a:noFill/>
          <a:ln>
            <a:noFill/>
          </a:ln>
        </p:spPr>
        <p:txBody>
          <a:bodyPr anchorCtr="0" anchor="t" bIns="45700" lIns="91425" spcFirstLastPara="1" rIns="91425" wrap="square" tIns="45700">
            <a:normAutofit/>
          </a:bodyPr>
          <a:lstStyle>
            <a:lvl1pPr indent="-342900" lvl="0" marL="457200" algn="l">
              <a:lnSpc>
                <a:spcPct val="110000"/>
              </a:lnSpc>
              <a:spcBef>
                <a:spcPts val="675"/>
              </a:spcBef>
              <a:spcAft>
                <a:spcPts val="0"/>
              </a:spcAft>
              <a:buSzPts val="1800"/>
              <a:buChar char="◦"/>
              <a:defRPr/>
            </a:lvl1pPr>
            <a:lvl2pPr indent="-342900" lvl="1" marL="914400" algn="l">
              <a:lnSpc>
                <a:spcPct val="100000"/>
              </a:lnSpc>
              <a:spcBef>
                <a:spcPts val="375"/>
              </a:spcBef>
              <a:spcAft>
                <a:spcPts val="0"/>
              </a:spcAft>
              <a:buSzPts val="1800"/>
              <a:buChar char="◦"/>
              <a:defRPr/>
            </a:lvl2pPr>
            <a:lvl3pPr indent="-342900" lvl="2" marL="1371600" algn="l">
              <a:lnSpc>
                <a:spcPct val="100000"/>
              </a:lnSpc>
              <a:spcBef>
                <a:spcPts val="375"/>
              </a:spcBef>
              <a:spcAft>
                <a:spcPts val="0"/>
              </a:spcAft>
              <a:buSzPts val="1800"/>
              <a:buChar char="◦"/>
              <a:defRPr/>
            </a:lvl3pPr>
            <a:lvl4pPr indent="-342900" lvl="3" marL="1828800" algn="l">
              <a:lnSpc>
                <a:spcPct val="100000"/>
              </a:lnSpc>
              <a:spcBef>
                <a:spcPts val="375"/>
              </a:spcBef>
              <a:spcAft>
                <a:spcPts val="0"/>
              </a:spcAft>
              <a:buSzPts val="1800"/>
              <a:buChar char="◦"/>
              <a:defRPr/>
            </a:lvl4pPr>
            <a:lvl5pPr indent="-342900" lvl="4" marL="2286000" algn="l">
              <a:lnSpc>
                <a:spcPct val="100000"/>
              </a:lnSpc>
              <a:spcBef>
                <a:spcPts val="375"/>
              </a:spcBef>
              <a:spcAft>
                <a:spcPts val="0"/>
              </a:spcAft>
              <a:buSzPts val="1800"/>
              <a:buChar char="◦"/>
              <a:defRPr/>
            </a:lvl5pPr>
            <a:lvl6pPr indent="-342900" lvl="5" marL="2743200" algn="l">
              <a:lnSpc>
                <a:spcPct val="100000"/>
              </a:lnSpc>
              <a:spcBef>
                <a:spcPts val="375"/>
              </a:spcBef>
              <a:spcAft>
                <a:spcPts val="0"/>
              </a:spcAft>
              <a:buSzPts val="1800"/>
              <a:buChar char="◦"/>
              <a:defRPr/>
            </a:lvl6pPr>
            <a:lvl7pPr indent="-342900" lvl="6" marL="3200400" algn="l">
              <a:lnSpc>
                <a:spcPct val="100000"/>
              </a:lnSpc>
              <a:spcBef>
                <a:spcPts val="375"/>
              </a:spcBef>
              <a:spcAft>
                <a:spcPts val="0"/>
              </a:spcAft>
              <a:buSzPts val="1800"/>
              <a:buChar char="◦"/>
              <a:defRPr/>
            </a:lvl7pPr>
            <a:lvl8pPr indent="-342900" lvl="7" marL="3657600" algn="l">
              <a:lnSpc>
                <a:spcPct val="100000"/>
              </a:lnSpc>
              <a:spcBef>
                <a:spcPts val="375"/>
              </a:spcBef>
              <a:spcAft>
                <a:spcPts val="0"/>
              </a:spcAft>
              <a:buSzPts val="1800"/>
              <a:buChar char="◦"/>
              <a:defRPr/>
            </a:lvl8pPr>
            <a:lvl9pPr indent="-342900" lvl="8" marL="4114800" algn="l">
              <a:lnSpc>
                <a:spcPct val="100000"/>
              </a:lnSpc>
              <a:spcBef>
                <a:spcPts val="375"/>
              </a:spcBef>
              <a:spcAft>
                <a:spcPts val="0"/>
              </a:spcAft>
              <a:buSzPts val="1800"/>
              <a:buChar char="◦"/>
              <a:defRPr/>
            </a:lvl9pPr>
          </a:lstStyle>
          <a:p/>
        </p:txBody>
      </p:sp>
      <p:sp>
        <p:nvSpPr>
          <p:cNvPr id="108" name="Google Shape;108;p55"/>
          <p:cNvSpPr txBox="1"/>
          <p:nvPr>
            <p:ph idx="10" type="dt"/>
          </p:nvPr>
        </p:nvSpPr>
        <p:spPr>
          <a:xfrm>
            <a:off x="7256796" y="6035040"/>
            <a:ext cx="2893045" cy="365760"/>
          </a:xfrm>
          <a:prstGeom prst="rect">
            <a:avLst/>
          </a:prstGeom>
          <a:noFill/>
          <a:ln>
            <a:noFill/>
          </a:ln>
        </p:spPr>
        <p:txBody>
          <a:bodyPr anchorCtr="0" anchor="b"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9" name="Google Shape;109;p55"/>
          <p:cNvSpPr txBox="1"/>
          <p:nvPr>
            <p:ph idx="11" type="ftr"/>
          </p:nvPr>
        </p:nvSpPr>
        <p:spPr>
          <a:xfrm>
            <a:off x="1066800" y="6035040"/>
            <a:ext cx="5816600" cy="36576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0" name="Google Shape;110;p55"/>
          <p:cNvSpPr txBox="1"/>
          <p:nvPr>
            <p:ph idx="12" type="sldNum"/>
          </p:nvPr>
        </p:nvSpPr>
        <p:spPr>
          <a:xfrm>
            <a:off x="10287000" y="6035040"/>
            <a:ext cx="838200" cy="365760"/>
          </a:xfrm>
          <a:prstGeom prst="rect">
            <a:avLst/>
          </a:prstGeom>
          <a:noFill/>
          <a:ln>
            <a:noFill/>
          </a:ln>
        </p:spPr>
        <p:txBody>
          <a:bodyPr anchorCtr="0" anchor="b"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ID"/>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ks dan Judul Vertikal" type="vertTitleAndTx">
  <p:cSld name="VERTICAL_TITLE_AND_VERTICAL_TEXT">
    <p:spTree>
      <p:nvGrpSpPr>
        <p:cNvPr id="111" name="Shape 111"/>
        <p:cNvGrpSpPr/>
        <p:nvPr/>
      </p:nvGrpSpPr>
      <p:grpSpPr>
        <a:xfrm>
          <a:off x="0" y="0"/>
          <a:ext cx="0" cy="0"/>
          <a:chOff x="0" y="0"/>
          <a:chExt cx="0" cy="0"/>
        </a:xfrm>
      </p:grpSpPr>
      <p:sp>
        <p:nvSpPr>
          <p:cNvPr id="112" name="Google Shape;112;p56"/>
          <p:cNvSpPr txBox="1"/>
          <p:nvPr>
            <p:ph type="title"/>
          </p:nvPr>
        </p:nvSpPr>
        <p:spPr>
          <a:xfrm rot="5400000">
            <a:off x="7543800" y="2209800"/>
            <a:ext cx="5257800" cy="23622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3" name="Google Shape;113;p56"/>
          <p:cNvSpPr txBox="1"/>
          <p:nvPr>
            <p:ph idx="1" type="body"/>
          </p:nvPr>
        </p:nvSpPr>
        <p:spPr>
          <a:xfrm rot="5400000">
            <a:off x="2247900" y="-647700"/>
            <a:ext cx="5257800" cy="8077200"/>
          </a:xfrm>
          <a:prstGeom prst="rect">
            <a:avLst/>
          </a:prstGeom>
          <a:noFill/>
          <a:ln>
            <a:noFill/>
          </a:ln>
        </p:spPr>
        <p:txBody>
          <a:bodyPr anchorCtr="0" anchor="t" bIns="45700" lIns="91425" spcFirstLastPara="1" rIns="91425" wrap="square" tIns="45700">
            <a:normAutofit/>
          </a:bodyPr>
          <a:lstStyle>
            <a:lvl1pPr indent="-342900" lvl="0" marL="457200" algn="l">
              <a:lnSpc>
                <a:spcPct val="110000"/>
              </a:lnSpc>
              <a:spcBef>
                <a:spcPts val="675"/>
              </a:spcBef>
              <a:spcAft>
                <a:spcPts val="0"/>
              </a:spcAft>
              <a:buSzPts val="1800"/>
              <a:buChar char="◦"/>
              <a:defRPr/>
            </a:lvl1pPr>
            <a:lvl2pPr indent="-342900" lvl="1" marL="914400" algn="l">
              <a:lnSpc>
                <a:spcPct val="100000"/>
              </a:lnSpc>
              <a:spcBef>
                <a:spcPts val="375"/>
              </a:spcBef>
              <a:spcAft>
                <a:spcPts val="0"/>
              </a:spcAft>
              <a:buSzPts val="1800"/>
              <a:buChar char="◦"/>
              <a:defRPr/>
            </a:lvl2pPr>
            <a:lvl3pPr indent="-342900" lvl="2" marL="1371600" algn="l">
              <a:lnSpc>
                <a:spcPct val="100000"/>
              </a:lnSpc>
              <a:spcBef>
                <a:spcPts val="375"/>
              </a:spcBef>
              <a:spcAft>
                <a:spcPts val="0"/>
              </a:spcAft>
              <a:buSzPts val="1800"/>
              <a:buChar char="◦"/>
              <a:defRPr/>
            </a:lvl3pPr>
            <a:lvl4pPr indent="-342900" lvl="3" marL="1828800" algn="l">
              <a:lnSpc>
                <a:spcPct val="100000"/>
              </a:lnSpc>
              <a:spcBef>
                <a:spcPts val="375"/>
              </a:spcBef>
              <a:spcAft>
                <a:spcPts val="0"/>
              </a:spcAft>
              <a:buSzPts val="1800"/>
              <a:buChar char="◦"/>
              <a:defRPr/>
            </a:lvl4pPr>
            <a:lvl5pPr indent="-342900" lvl="4" marL="2286000" algn="l">
              <a:lnSpc>
                <a:spcPct val="100000"/>
              </a:lnSpc>
              <a:spcBef>
                <a:spcPts val="375"/>
              </a:spcBef>
              <a:spcAft>
                <a:spcPts val="0"/>
              </a:spcAft>
              <a:buSzPts val="1800"/>
              <a:buChar char="◦"/>
              <a:defRPr/>
            </a:lvl5pPr>
            <a:lvl6pPr indent="-342900" lvl="5" marL="2743200" algn="l">
              <a:lnSpc>
                <a:spcPct val="100000"/>
              </a:lnSpc>
              <a:spcBef>
                <a:spcPts val="375"/>
              </a:spcBef>
              <a:spcAft>
                <a:spcPts val="0"/>
              </a:spcAft>
              <a:buSzPts val="1800"/>
              <a:buChar char="◦"/>
              <a:defRPr/>
            </a:lvl6pPr>
            <a:lvl7pPr indent="-342900" lvl="6" marL="3200400" algn="l">
              <a:lnSpc>
                <a:spcPct val="100000"/>
              </a:lnSpc>
              <a:spcBef>
                <a:spcPts val="375"/>
              </a:spcBef>
              <a:spcAft>
                <a:spcPts val="0"/>
              </a:spcAft>
              <a:buSzPts val="1800"/>
              <a:buChar char="◦"/>
              <a:defRPr/>
            </a:lvl7pPr>
            <a:lvl8pPr indent="-342900" lvl="7" marL="3657600" algn="l">
              <a:lnSpc>
                <a:spcPct val="100000"/>
              </a:lnSpc>
              <a:spcBef>
                <a:spcPts val="375"/>
              </a:spcBef>
              <a:spcAft>
                <a:spcPts val="0"/>
              </a:spcAft>
              <a:buSzPts val="1800"/>
              <a:buChar char="◦"/>
              <a:defRPr/>
            </a:lvl8pPr>
            <a:lvl9pPr indent="-342900" lvl="8" marL="4114800" algn="l">
              <a:lnSpc>
                <a:spcPct val="100000"/>
              </a:lnSpc>
              <a:spcBef>
                <a:spcPts val="375"/>
              </a:spcBef>
              <a:spcAft>
                <a:spcPts val="0"/>
              </a:spcAft>
              <a:buSzPts val="1800"/>
              <a:buChar char="◦"/>
              <a:defRPr/>
            </a:lvl9pPr>
          </a:lstStyle>
          <a:p/>
        </p:txBody>
      </p:sp>
      <p:sp>
        <p:nvSpPr>
          <p:cNvPr id="114" name="Google Shape;114;p56"/>
          <p:cNvSpPr txBox="1"/>
          <p:nvPr>
            <p:ph idx="10" type="dt"/>
          </p:nvPr>
        </p:nvSpPr>
        <p:spPr>
          <a:xfrm>
            <a:off x="7256796" y="6035040"/>
            <a:ext cx="2893045" cy="365760"/>
          </a:xfrm>
          <a:prstGeom prst="rect">
            <a:avLst/>
          </a:prstGeom>
          <a:noFill/>
          <a:ln>
            <a:noFill/>
          </a:ln>
        </p:spPr>
        <p:txBody>
          <a:bodyPr anchorCtr="0" anchor="b"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5" name="Google Shape;115;p56"/>
          <p:cNvSpPr txBox="1"/>
          <p:nvPr>
            <p:ph idx="11" type="ftr"/>
          </p:nvPr>
        </p:nvSpPr>
        <p:spPr>
          <a:xfrm>
            <a:off x="1066800" y="6035040"/>
            <a:ext cx="5816600" cy="36576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6" name="Google Shape;116;p56"/>
          <p:cNvSpPr txBox="1"/>
          <p:nvPr>
            <p:ph idx="12" type="sldNum"/>
          </p:nvPr>
        </p:nvSpPr>
        <p:spPr>
          <a:xfrm>
            <a:off x="10287000" y="6035040"/>
            <a:ext cx="838200" cy="365760"/>
          </a:xfrm>
          <a:prstGeom prst="rect">
            <a:avLst/>
          </a:prstGeom>
          <a:noFill/>
          <a:ln>
            <a:noFill/>
          </a:ln>
        </p:spPr>
        <p:txBody>
          <a:bodyPr anchorCtr="0" anchor="b"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ID"/>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osong" type="blank">
  <p:cSld name="BLANK">
    <p:spTree>
      <p:nvGrpSpPr>
        <p:cNvPr id="24" name="Shape 24"/>
        <p:cNvGrpSpPr/>
        <p:nvPr/>
      </p:nvGrpSpPr>
      <p:grpSpPr>
        <a:xfrm>
          <a:off x="0" y="0"/>
          <a:ext cx="0" cy="0"/>
          <a:chOff x="0" y="0"/>
          <a:chExt cx="0" cy="0"/>
        </a:xfrm>
      </p:grpSpPr>
      <p:sp>
        <p:nvSpPr>
          <p:cNvPr id="25" name="Google Shape;25;p46"/>
          <p:cNvSpPr txBox="1"/>
          <p:nvPr>
            <p:ph idx="10" type="dt"/>
          </p:nvPr>
        </p:nvSpPr>
        <p:spPr>
          <a:xfrm>
            <a:off x="7256796" y="6035040"/>
            <a:ext cx="2893045" cy="365760"/>
          </a:xfrm>
          <a:prstGeom prst="rect">
            <a:avLst/>
          </a:prstGeom>
          <a:noFill/>
          <a:ln>
            <a:noFill/>
          </a:ln>
        </p:spPr>
        <p:txBody>
          <a:bodyPr anchorCtr="0" anchor="b"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6"/>
          <p:cNvSpPr txBox="1"/>
          <p:nvPr>
            <p:ph idx="11" type="ftr"/>
          </p:nvPr>
        </p:nvSpPr>
        <p:spPr>
          <a:xfrm>
            <a:off x="1066800" y="6035040"/>
            <a:ext cx="5816600" cy="36576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 name="Google Shape;27;p46"/>
          <p:cNvSpPr txBox="1"/>
          <p:nvPr>
            <p:ph idx="12" type="sldNum"/>
          </p:nvPr>
        </p:nvSpPr>
        <p:spPr>
          <a:xfrm>
            <a:off x="10287000" y="6035040"/>
            <a:ext cx="838200" cy="365760"/>
          </a:xfrm>
          <a:prstGeom prst="rect">
            <a:avLst/>
          </a:prstGeom>
          <a:noFill/>
          <a:ln>
            <a:noFill/>
          </a:ln>
        </p:spPr>
        <p:txBody>
          <a:bodyPr anchorCtr="0" anchor="b"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ID"/>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w/ Nber and Photo">
  <p:cSld name="Title and Content  w/ Nber and Photo">
    <p:spTree>
      <p:nvGrpSpPr>
        <p:cNvPr id="28" name="Shape 28"/>
        <p:cNvGrpSpPr/>
        <p:nvPr/>
      </p:nvGrpSpPr>
      <p:grpSpPr>
        <a:xfrm>
          <a:off x="0" y="0"/>
          <a:ext cx="0" cy="0"/>
          <a:chOff x="0" y="0"/>
          <a:chExt cx="0" cy="0"/>
        </a:xfrm>
      </p:grpSpPr>
      <p:sp>
        <p:nvSpPr>
          <p:cNvPr id="29" name="Google Shape;29;p47"/>
          <p:cNvSpPr/>
          <p:nvPr/>
        </p:nvSpPr>
        <p:spPr>
          <a:xfrm>
            <a:off x="1" y="6018214"/>
            <a:ext cx="12188825" cy="839787"/>
          </a:xfrm>
          <a:custGeom>
            <a:rect b="b" l="l" r="r" t="t"/>
            <a:pathLst>
              <a:path extrusionOk="0" h="21600" w="21600">
                <a:moveTo>
                  <a:pt x="17091" y="0"/>
                </a:moveTo>
                <a:cubicBezTo>
                  <a:pt x="16950" y="0"/>
                  <a:pt x="16819" y="1095"/>
                  <a:pt x="16748" y="2888"/>
                </a:cubicBezTo>
                <a:lnTo>
                  <a:pt x="16401" y="11964"/>
                </a:lnTo>
                <a:cubicBezTo>
                  <a:pt x="16342" y="13428"/>
                  <a:pt x="16235" y="14345"/>
                  <a:pt x="16118" y="14345"/>
                </a:cubicBezTo>
                <a:lnTo>
                  <a:pt x="0" y="14345"/>
                </a:lnTo>
                <a:lnTo>
                  <a:pt x="0" y="21600"/>
                </a:lnTo>
                <a:lnTo>
                  <a:pt x="21595" y="21600"/>
                </a:lnTo>
                <a:lnTo>
                  <a:pt x="21595" y="14345"/>
                </a:lnTo>
                <a:lnTo>
                  <a:pt x="21600" y="14"/>
                </a:lnTo>
                <a:lnTo>
                  <a:pt x="17091" y="14"/>
                </a:lnTo>
                <a:close/>
              </a:path>
            </a:pathLst>
          </a:custGeom>
          <a:solidFill>
            <a:srgbClr val="20C54F"/>
          </a:solidFill>
          <a:ln>
            <a:noFill/>
          </a:ln>
        </p:spPr>
        <p:txBody>
          <a:bodyPr anchorCtr="0" anchor="ctr" bIns="38100" lIns="38100" spcFirstLastPara="1" rIns="38100" wrap="square" tIns="38100">
            <a:noAutofit/>
          </a:bodyPr>
          <a:lstStyle/>
          <a:p>
            <a:pPr indent="0" lvl="0" marL="0" marR="0" rtl="0" algn="l">
              <a:spcBef>
                <a:spcPts val="0"/>
              </a:spcBef>
              <a:spcAft>
                <a:spcPts val="0"/>
              </a:spcAft>
              <a:buNone/>
            </a:pPr>
            <a:r>
              <a:t/>
            </a:r>
            <a:endParaRPr sz="3000">
              <a:solidFill>
                <a:srgbClr val="FFFFFF"/>
              </a:solidFill>
              <a:latin typeface="Century Gothic"/>
              <a:ea typeface="Century Gothic"/>
              <a:cs typeface="Century Gothic"/>
              <a:sym typeface="Century Gothic"/>
            </a:endParaRPr>
          </a:p>
        </p:txBody>
      </p:sp>
      <p:sp>
        <p:nvSpPr>
          <p:cNvPr id="30" name="Google Shape;30;p47"/>
          <p:cNvSpPr/>
          <p:nvPr/>
        </p:nvSpPr>
        <p:spPr>
          <a:xfrm>
            <a:off x="1127126" y="1630363"/>
            <a:ext cx="898525" cy="100012"/>
          </a:xfrm>
          <a:prstGeom prst="rect">
            <a:avLst/>
          </a:prstGeom>
          <a:solidFill>
            <a:srgbClr val="59595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1" name="Google Shape;31;p47"/>
          <p:cNvSpPr/>
          <p:nvPr>
            <p:ph idx="2" type="pic"/>
          </p:nvPr>
        </p:nvSpPr>
        <p:spPr>
          <a:xfrm>
            <a:off x="8025715" y="2"/>
            <a:ext cx="4166287" cy="5016843"/>
          </a:xfrm>
          <a:prstGeom prst="rect">
            <a:avLst/>
          </a:prstGeom>
          <a:noFill/>
          <a:ln>
            <a:noFill/>
          </a:ln>
        </p:spPr>
      </p:sp>
      <p:sp>
        <p:nvSpPr>
          <p:cNvPr id="32" name="Google Shape;32;p47"/>
          <p:cNvSpPr txBox="1"/>
          <p:nvPr>
            <p:ph type="title"/>
          </p:nvPr>
        </p:nvSpPr>
        <p:spPr>
          <a:xfrm>
            <a:off x="2495600" y="365126"/>
            <a:ext cx="5530114"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 name="Google Shape;33;p47"/>
          <p:cNvSpPr txBox="1"/>
          <p:nvPr>
            <p:ph idx="1" type="body"/>
          </p:nvPr>
        </p:nvSpPr>
        <p:spPr>
          <a:xfrm>
            <a:off x="838200" y="2055812"/>
            <a:ext cx="7187514" cy="3893468"/>
          </a:xfrm>
          <a:prstGeom prst="rect">
            <a:avLst/>
          </a:prstGeom>
          <a:noFill/>
          <a:ln>
            <a:noFill/>
          </a:ln>
        </p:spPr>
        <p:txBody>
          <a:bodyPr anchorCtr="0" anchor="t" bIns="45700" lIns="91425" spcFirstLastPara="1" rIns="91425" wrap="square" tIns="45700">
            <a:normAutofit/>
          </a:bodyPr>
          <a:lstStyle>
            <a:lvl1pPr indent="-342900" lvl="0" marL="457200" algn="l">
              <a:lnSpc>
                <a:spcPct val="110000"/>
              </a:lnSpc>
              <a:spcBef>
                <a:spcPts val="675"/>
              </a:spcBef>
              <a:spcAft>
                <a:spcPts val="0"/>
              </a:spcAft>
              <a:buSzPts val="1800"/>
              <a:buChar char="◦"/>
              <a:defRPr/>
            </a:lvl1pPr>
            <a:lvl2pPr indent="-342900" lvl="1" marL="914400" algn="l">
              <a:lnSpc>
                <a:spcPct val="100000"/>
              </a:lnSpc>
              <a:spcBef>
                <a:spcPts val="375"/>
              </a:spcBef>
              <a:spcAft>
                <a:spcPts val="0"/>
              </a:spcAft>
              <a:buSzPts val="1800"/>
              <a:buChar char="◦"/>
              <a:defRPr/>
            </a:lvl2pPr>
            <a:lvl3pPr indent="-342900" lvl="2" marL="1371600" algn="l">
              <a:lnSpc>
                <a:spcPct val="100000"/>
              </a:lnSpc>
              <a:spcBef>
                <a:spcPts val="375"/>
              </a:spcBef>
              <a:spcAft>
                <a:spcPts val="0"/>
              </a:spcAft>
              <a:buSzPts val="1800"/>
              <a:buChar char="◦"/>
              <a:defRPr/>
            </a:lvl3pPr>
            <a:lvl4pPr indent="-342900" lvl="3" marL="1828800" algn="l">
              <a:lnSpc>
                <a:spcPct val="100000"/>
              </a:lnSpc>
              <a:spcBef>
                <a:spcPts val="375"/>
              </a:spcBef>
              <a:spcAft>
                <a:spcPts val="0"/>
              </a:spcAft>
              <a:buSzPts val="1800"/>
              <a:buChar char="◦"/>
              <a:defRPr/>
            </a:lvl4pPr>
            <a:lvl5pPr indent="-342900" lvl="4" marL="2286000" algn="l">
              <a:lnSpc>
                <a:spcPct val="100000"/>
              </a:lnSpc>
              <a:spcBef>
                <a:spcPts val="375"/>
              </a:spcBef>
              <a:spcAft>
                <a:spcPts val="0"/>
              </a:spcAft>
              <a:buSzPts val="1800"/>
              <a:buChar char="◦"/>
              <a:defRPr/>
            </a:lvl5pPr>
            <a:lvl6pPr indent="-342900" lvl="5" marL="2743200" algn="l">
              <a:lnSpc>
                <a:spcPct val="100000"/>
              </a:lnSpc>
              <a:spcBef>
                <a:spcPts val="375"/>
              </a:spcBef>
              <a:spcAft>
                <a:spcPts val="0"/>
              </a:spcAft>
              <a:buSzPts val="1800"/>
              <a:buChar char="◦"/>
              <a:defRPr/>
            </a:lvl6pPr>
            <a:lvl7pPr indent="-342900" lvl="6" marL="3200400" algn="l">
              <a:lnSpc>
                <a:spcPct val="100000"/>
              </a:lnSpc>
              <a:spcBef>
                <a:spcPts val="375"/>
              </a:spcBef>
              <a:spcAft>
                <a:spcPts val="0"/>
              </a:spcAft>
              <a:buSzPts val="1800"/>
              <a:buChar char="◦"/>
              <a:defRPr/>
            </a:lvl7pPr>
            <a:lvl8pPr indent="-342900" lvl="7" marL="3657600" algn="l">
              <a:lnSpc>
                <a:spcPct val="100000"/>
              </a:lnSpc>
              <a:spcBef>
                <a:spcPts val="375"/>
              </a:spcBef>
              <a:spcAft>
                <a:spcPts val="0"/>
              </a:spcAft>
              <a:buSzPts val="1800"/>
              <a:buChar char="◦"/>
              <a:defRPr/>
            </a:lvl8pPr>
            <a:lvl9pPr indent="-342900" lvl="8" marL="4114800" algn="l">
              <a:lnSpc>
                <a:spcPct val="100000"/>
              </a:lnSpc>
              <a:spcBef>
                <a:spcPts val="375"/>
              </a:spcBef>
              <a:spcAft>
                <a:spcPts val="0"/>
              </a:spcAft>
              <a:buSzPts val="1800"/>
              <a:buChar char="◦"/>
              <a:defRPr/>
            </a:lvl9pPr>
          </a:lstStyle>
          <a:p/>
        </p:txBody>
      </p:sp>
      <p:sp>
        <p:nvSpPr>
          <p:cNvPr id="34" name="Google Shape;34;p47"/>
          <p:cNvSpPr txBox="1"/>
          <p:nvPr>
            <p:ph idx="3" type="body"/>
          </p:nvPr>
        </p:nvSpPr>
        <p:spPr>
          <a:xfrm>
            <a:off x="-780293" y="-230809"/>
            <a:ext cx="3275893" cy="28008373"/>
          </a:xfrm>
          <a:prstGeom prst="rect">
            <a:avLst/>
          </a:prstGeom>
          <a:noFill/>
          <a:ln>
            <a:noFill/>
          </a:ln>
        </p:spPr>
        <p:txBody>
          <a:bodyPr anchorCtr="0" anchor="t" bIns="45700" lIns="91425" spcFirstLastPara="1" rIns="91425" wrap="square" tIns="45700">
            <a:spAutoFit/>
          </a:bodyPr>
          <a:lstStyle>
            <a:lvl1pPr indent="-228600" lvl="0" marL="457200" algn="r">
              <a:lnSpc>
                <a:spcPct val="110000"/>
              </a:lnSpc>
              <a:spcBef>
                <a:spcPts val="675"/>
              </a:spcBef>
              <a:spcAft>
                <a:spcPts val="0"/>
              </a:spcAft>
              <a:buSzPts val="13801"/>
              <a:buNone/>
              <a:defRPr b="1" sz="13800">
                <a:solidFill>
                  <a:srgbClr val="20C54F"/>
                </a:solidFill>
                <a:latin typeface="Arial Black"/>
                <a:ea typeface="Arial Black"/>
                <a:cs typeface="Arial Black"/>
                <a:sym typeface="Arial Black"/>
              </a:defRPr>
            </a:lvl1pPr>
            <a:lvl2pPr indent="-228600" lvl="1" marL="914400" algn="l">
              <a:lnSpc>
                <a:spcPct val="100000"/>
              </a:lnSpc>
              <a:spcBef>
                <a:spcPts val="375"/>
              </a:spcBef>
              <a:spcAft>
                <a:spcPts val="0"/>
              </a:spcAft>
              <a:buSzPts val="975"/>
              <a:buNone/>
              <a:defRPr/>
            </a:lvl2pPr>
            <a:lvl3pPr indent="-228600" lvl="2" marL="1371600" algn="l">
              <a:lnSpc>
                <a:spcPct val="100000"/>
              </a:lnSpc>
              <a:spcBef>
                <a:spcPts val="375"/>
              </a:spcBef>
              <a:spcAft>
                <a:spcPts val="0"/>
              </a:spcAft>
              <a:buSzPts val="900"/>
              <a:buNone/>
              <a:defRPr/>
            </a:lvl3pPr>
            <a:lvl4pPr indent="-228600" lvl="3" marL="1828800" algn="l">
              <a:lnSpc>
                <a:spcPct val="100000"/>
              </a:lnSpc>
              <a:spcBef>
                <a:spcPts val="375"/>
              </a:spcBef>
              <a:spcAft>
                <a:spcPts val="0"/>
              </a:spcAft>
              <a:buSzPts val="900"/>
              <a:buNone/>
              <a:defRPr/>
            </a:lvl4pPr>
            <a:lvl5pPr indent="-228600" lvl="4" marL="2286000" algn="l">
              <a:lnSpc>
                <a:spcPct val="100000"/>
              </a:lnSpc>
              <a:spcBef>
                <a:spcPts val="375"/>
              </a:spcBef>
              <a:spcAft>
                <a:spcPts val="0"/>
              </a:spcAft>
              <a:buSzPts val="900"/>
              <a:buNone/>
              <a:defRPr/>
            </a:lvl5pPr>
            <a:lvl6pPr indent="-342900" lvl="5" marL="2743200" algn="l">
              <a:lnSpc>
                <a:spcPct val="100000"/>
              </a:lnSpc>
              <a:spcBef>
                <a:spcPts val="375"/>
              </a:spcBef>
              <a:spcAft>
                <a:spcPts val="0"/>
              </a:spcAft>
              <a:buSzPts val="1800"/>
              <a:buChar char="◦"/>
              <a:defRPr/>
            </a:lvl6pPr>
            <a:lvl7pPr indent="-342900" lvl="6" marL="3200400" algn="l">
              <a:lnSpc>
                <a:spcPct val="100000"/>
              </a:lnSpc>
              <a:spcBef>
                <a:spcPts val="375"/>
              </a:spcBef>
              <a:spcAft>
                <a:spcPts val="0"/>
              </a:spcAft>
              <a:buSzPts val="1800"/>
              <a:buChar char="◦"/>
              <a:defRPr/>
            </a:lvl7pPr>
            <a:lvl8pPr indent="-342900" lvl="7" marL="3657600" algn="l">
              <a:lnSpc>
                <a:spcPct val="100000"/>
              </a:lnSpc>
              <a:spcBef>
                <a:spcPts val="375"/>
              </a:spcBef>
              <a:spcAft>
                <a:spcPts val="0"/>
              </a:spcAft>
              <a:buSzPts val="1800"/>
              <a:buChar char="◦"/>
              <a:defRPr/>
            </a:lvl8pPr>
            <a:lvl9pPr indent="-342900" lvl="8" marL="4114800" algn="l">
              <a:lnSpc>
                <a:spcPct val="100000"/>
              </a:lnSpc>
              <a:spcBef>
                <a:spcPts val="375"/>
              </a:spcBef>
              <a:spcAft>
                <a:spcPts val="0"/>
              </a:spcAft>
              <a:buSzPts val="1800"/>
              <a:buChar char="◦"/>
              <a:defRPr/>
            </a:lvl9pPr>
          </a:lstStyle>
          <a:p/>
        </p:txBody>
      </p:sp>
      <p:sp>
        <p:nvSpPr>
          <p:cNvPr id="35" name="Google Shape;35;p47"/>
          <p:cNvSpPr txBox="1"/>
          <p:nvPr>
            <p:ph idx="10" type="dt"/>
          </p:nvPr>
        </p:nvSpPr>
        <p:spPr>
          <a:xfrm>
            <a:off x="838200" y="6188076"/>
            <a:ext cx="2743200" cy="365125"/>
          </a:xfrm>
          <a:prstGeom prst="rect">
            <a:avLst/>
          </a:prstGeom>
          <a:noFill/>
          <a:ln>
            <a:noFill/>
          </a:ln>
        </p:spPr>
        <p:txBody>
          <a:bodyPr anchorCtr="0" anchor="b"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47"/>
          <p:cNvSpPr txBox="1"/>
          <p:nvPr>
            <p:ph idx="11" type="ftr"/>
          </p:nvPr>
        </p:nvSpPr>
        <p:spPr>
          <a:xfrm>
            <a:off x="4038600" y="6188076"/>
            <a:ext cx="4114800" cy="365125"/>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 name="Google Shape;37;p47"/>
          <p:cNvSpPr txBox="1"/>
          <p:nvPr>
            <p:ph idx="12" type="sldNum"/>
          </p:nvPr>
        </p:nvSpPr>
        <p:spPr>
          <a:xfrm>
            <a:off x="8610600" y="6188076"/>
            <a:ext cx="2743200" cy="365125"/>
          </a:xfrm>
          <a:prstGeom prst="rect">
            <a:avLst/>
          </a:prstGeom>
          <a:noFill/>
          <a:ln>
            <a:noFill/>
          </a:ln>
        </p:spPr>
        <p:txBody>
          <a:bodyPr anchorCtr="0" anchor="b" bIns="45700" lIns="91425" spcFirstLastPara="1" rIns="91425" wrap="square" tIns="45700">
            <a:noAutofit/>
          </a:bodyPr>
          <a:lstStyle>
            <a:lvl1pPr indent="0" lvl="0" marL="0" marR="0" algn="r">
              <a:spcBef>
                <a:spcPts val="0"/>
              </a:spcBef>
              <a:buNone/>
              <a:defRPr sz="600">
                <a:solidFill>
                  <a:srgbClr val="3F3F3F"/>
                </a:solidFill>
                <a:latin typeface="Century Gothic"/>
                <a:ea typeface="Century Gothic"/>
                <a:cs typeface="Century Gothic"/>
                <a:sym typeface="Century Gothic"/>
              </a:defRPr>
            </a:lvl1pPr>
            <a:lvl2pPr indent="0" lvl="1" marL="0" marR="0" algn="r">
              <a:spcBef>
                <a:spcPts val="0"/>
              </a:spcBef>
              <a:buNone/>
              <a:defRPr sz="600">
                <a:solidFill>
                  <a:srgbClr val="3F3F3F"/>
                </a:solidFill>
                <a:latin typeface="Century Gothic"/>
                <a:ea typeface="Century Gothic"/>
                <a:cs typeface="Century Gothic"/>
                <a:sym typeface="Century Gothic"/>
              </a:defRPr>
            </a:lvl2pPr>
            <a:lvl3pPr indent="0" lvl="2" marL="0" marR="0" algn="r">
              <a:spcBef>
                <a:spcPts val="0"/>
              </a:spcBef>
              <a:buNone/>
              <a:defRPr sz="600">
                <a:solidFill>
                  <a:srgbClr val="3F3F3F"/>
                </a:solidFill>
                <a:latin typeface="Century Gothic"/>
                <a:ea typeface="Century Gothic"/>
                <a:cs typeface="Century Gothic"/>
                <a:sym typeface="Century Gothic"/>
              </a:defRPr>
            </a:lvl3pPr>
            <a:lvl4pPr indent="0" lvl="3" marL="0" marR="0" algn="r">
              <a:spcBef>
                <a:spcPts val="0"/>
              </a:spcBef>
              <a:buNone/>
              <a:defRPr sz="600">
                <a:solidFill>
                  <a:srgbClr val="3F3F3F"/>
                </a:solidFill>
                <a:latin typeface="Century Gothic"/>
                <a:ea typeface="Century Gothic"/>
                <a:cs typeface="Century Gothic"/>
                <a:sym typeface="Century Gothic"/>
              </a:defRPr>
            </a:lvl4pPr>
            <a:lvl5pPr indent="0" lvl="4" marL="0" marR="0" algn="r">
              <a:spcBef>
                <a:spcPts val="0"/>
              </a:spcBef>
              <a:buNone/>
              <a:defRPr sz="600">
                <a:solidFill>
                  <a:srgbClr val="3F3F3F"/>
                </a:solidFill>
                <a:latin typeface="Century Gothic"/>
                <a:ea typeface="Century Gothic"/>
                <a:cs typeface="Century Gothic"/>
                <a:sym typeface="Century Gothic"/>
              </a:defRPr>
            </a:lvl5pPr>
            <a:lvl6pPr indent="0" lvl="5" marL="0" marR="0" algn="r">
              <a:spcBef>
                <a:spcPts val="0"/>
              </a:spcBef>
              <a:buNone/>
              <a:defRPr sz="600">
                <a:solidFill>
                  <a:srgbClr val="3F3F3F"/>
                </a:solidFill>
                <a:latin typeface="Century Gothic"/>
                <a:ea typeface="Century Gothic"/>
                <a:cs typeface="Century Gothic"/>
                <a:sym typeface="Century Gothic"/>
              </a:defRPr>
            </a:lvl6pPr>
            <a:lvl7pPr indent="0" lvl="6" marL="0" marR="0" algn="r">
              <a:spcBef>
                <a:spcPts val="0"/>
              </a:spcBef>
              <a:buNone/>
              <a:defRPr sz="600">
                <a:solidFill>
                  <a:srgbClr val="3F3F3F"/>
                </a:solidFill>
                <a:latin typeface="Century Gothic"/>
                <a:ea typeface="Century Gothic"/>
                <a:cs typeface="Century Gothic"/>
                <a:sym typeface="Century Gothic"/>
              </a:defRPr>
            </a:lvl7pPr>
            <a:lvl8pPr indent="0" lvl="7" marL="0" marR="0" algn="r">
              <a:spcBef>
                <a:spcPts val="0"/>
              </a:spcBef>
              <a:buNone/>
              <a:defRPr sz="600">
                <a:solidFill>
                  <a:srgbClr val="3F3F3F"/>
                </a:solidFill>
                <a:latin typeface="Century Gothic"/>
                <a:ea typeface="Century Gothic"/>
                <a:cs typeface="Century Gothic"/>
                <a:sym typeface="Century Gothic"/>
              </a:defRPr>
            </a:lvl8pPr>
            <a:lvl9pPr indent="0" lvl="8" marL="0" marR="0" algn="r">
              <a:spcBef>
                <a:spcPts val="0"/>
              </a:spcBef>
              <a:buNone/>
              <a:defRPr sz="600">
                <a:solidFill>
                  <a:srgbClr val="3F3F3F"/>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ID"/>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Bagian" showMasterSp="0" type="secHead">
  <p:cSld name="SECTION_HEADER">
    <p:spTree>
      <p:nvGrpSpPr>
        <p:cNvPr id="38" name="Shape 38"/>
        <p:cNvGrpSpPr/>
        <p:nvPr/>
      </p:nvGrpSpPr>
      <p:grpSpPr>
        <a:xfrm>
          <a:off x="0" y="0"/>
          <a:ext cx="0" cy="0"/>
          <a:chOff x="0" y="0"/>
          <a:chExt cx="0" cy="0"/>
        </a:xfrm>
      </p:grpSpPr>
      <p:sp>
        <p:nvSpPr>
          <p:cNvPr id="39" name="Google Shape;39;p48"/>
          <p:cNvSpPr/>
          <p:nvPr/>
        </p:nvSpPr>
        <p:spPr>
          <a:xfrm>
            <a:off x="0" y="0"/>
            <a:ext cx="12192000" cy="6858000"/>
          </a:xfrm>
          <a:prstGeom prst="rect">
            <a:avLst/>
          </a:prstGeom>
          <a:solidFill>
            <a:srgbClr val="59595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Century Gothic"/>
              <a:ea typeface="Century Gothic"/>
              <a:cs typeface="Century Gothic"/>
              <a:sym typeface="Century Gothic"/>
            </a:endParaRPr>
          </a:p>
        </p:txBody>
      </p:sp>
      <p:sp>
        <p:nvSpPr>
          <p:cNvPr id="40" name="Google Shape;40;p48"/>
          <p:cNvSpPr/>
          <p:nvPr/>
        </p:nvSpPr>
        <p:spPr>
          <a:xfrm>
            <a:off x="1307871" y="1267730"/>
            <a:ext cx="9576263" cy="4307950"/>
          </a:xfrm>
          <a:prstGeom prst="rect">
            <a:avLst/>
          </a:prstGeom>
          <a:solidFill>
            <a:schemeClr val="lt1"/>
          </a:solidFill>
          <a:ln>
            <a:noFill/>
          </a:ln>
          <a:effectLst>
            <a:outerShdw blurRad="50800" rotWithShape="0" algn="ctr">
              <a:srgbClr val="000000">
                <a:alpha val="65882"/>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48"/>
          <p:cNvSpPr/>
          <p:nvPr/>
        </p:nvSpPr>
        <p:spPr>
          <a:xfrm>
            <a:off x="1447801" y="1411615"/>
            <a:ext cx="9296400" cy="4034770"/>
          </a:xfrm>
          <a:prstGeom prst="rect">
            <a:avLst/>
          </a:prstGeom>
          <a:noFill/>
          <a:ln cap="sq" cmpd="sng" w="9525">
            <a:solidFill>
              <a:srgbClr val="3F3F3F"/>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48"/>
          <p:cNvSpPr/>
          <p:nvPr/>
        </p:nvSpPr>
        <p:spPr>
          <a:xfrm>
            <a:off x="5135880" y="1267730"/>
            <a:ext cx="1920240" cy="73152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p48"/>
          <p:cNvSpPr txBox="1"/>
          <p:nvPr>
            <p:ph type="title"/>
          </p:nvPr>
        </p:nvSpPr>
        <p:spPr>
          <a:xfrm>
            <a:off x="1629156" y="2275166"/>
            <a:ext cx="8933688" cy="2406895"/>
          </a:xfrm>
          <a:prstGeom prst="rect">
            <a:avLst/>
          </a:prstGeom>
          <a:noFill/>
          <a:ln>
            <a:noFill/>
          </a:ln>
        </p:spPr>
        <p:txBody>
          <a:bodyPr anchorCtr="0" anchor="ctr" bIns="45700" lIns="91425" spcFirstLastPara="1" rIns="91425" wrap="square" tIns="45700">
            <a:normAutofit/>
          </a:bodyPr>
          <a:lstStyle>
            <a:lvl1pPr lvl="0" algn="ctr">
              <a:lnSpc>
                <a:spcPct val="83000"/>
              </a:lnSpc>
              <a:spcBef>
                <a:spcPts val="0"/>
              </a:spcBef>
              <a:spcAft>
                <a:spcPts val="0"/>
              </a:spcAft>
              <a:buClr>
                <a:srgbClr val="262626"/>
              </a:buClr>
              <a:buSzPts val="4950"/>
              <a:buFont typeface="Century Gothic"/>
              <a:buNone/>
              <a:defRPr sz="4950" cap="none">
                <a:solidFill>
                  <a:srgbClr val="262626"/>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grpSp>
        <p:nvGrpSpPr>
          <p:cNvPr id="44" name="Google Shape;44;p48"/>
          <p:cNvGrpSpPr/>
          <p:nvPr/>
        </p:nvGrpSpPr>
        <p:grpSpPr>
          <a:xfrm>
            <a:off x="5250180" y="1267730"/>
            <a:ext cx="1691640" cy="615934"/>
            <a:chOff x="5250180" y="1267730"/>
            <a:chExt cx="1691640" cy="615934"/>
          </a:xfrm>
        </p:grpSpPr>
        <p:cxnSp>
          <p:nvCxnSpPr>
            <p:cNvPr id="45" name="Google Shape;45;p48"/>
            <p:cNvCxnSpPr/>
            <p:nvPr/>
          </p:nvCxnSpPr>
          <p:spPr>
            <a:xfrm>
              <a:off x="5250180" y="1267730"/>
              <a:ext cx="0" cy="612648"/>
            </a:xfrm>
            <a:prstGeom prst="straightConnector1">
              <a:avLst/>
            </a:prstGeom>
            <a:solidFill>
              <a:srgbClr val="262626"/>
            </a:solidFill>
            <a:ln cap="flat" cmpd="sng" w="9525">
              <a:solidFill>
                <a:srgbClr val="FFFFFF"/>
              </a:solidFill>
              <a:prstDash val="solid"/>
              <a:miter lim="800000"/>
              <a:headEnd len="sm" w="sm" type="none"/>
              <a:tailEnd len="sm" w="sm" type="none"/>
            </a:ln>
          </p:spPr>
        </p:cxnSp>
        <p:cxnSp>
          <p:nvCxnSpPr>
            <p:cNvPr id="46" name="Google Shape;46;p48"/>
            <p:cNvCxnSpPr/>
            <p:nvPr/>
          </p:nvCxnSpPr>
          <p:spPr>
            <a:xfrm>
              <a:off x="6941820" y="1267730"/>
              <a:ext cx="0" cy="612648"/>
            </a:xfrm>
            <a:prstGeom prst="straightConnector1">
              <a:avLst/>
            </a:prstGeom>
            <a:solidFill>
              <a:srgbClr val="262626"/>
            </a:solidFill>
            <a:ln cap="flat" cmpd="sng" w="9525">
              <a:solidFill>
                <a:srgbClr val="FFFFFF"/>
              </a:solidFill>
              <a:prstDash val="solid"/>
              <a:miter lim="800000"/>
              <a:headEnd len="sm" w="sm" type="none"/>
              <a:tailEnd len="sm" w="sm" type="none"/>
            </a:ln>
          </p:spPr>
        </p:cxnSp>
        <p:cxnSp>
          <p:nvCxnSpPr>
            <p:cNvPr id="47" name="Google Shape;47;p48"/>
            <p:cNvCxnSpPr/>
            <p:nvPr/>
          </p:nvCxnSpPr>
          <p:spPr>
            <a:xfrm>
              <a:off x="5250180" y="1883664"/>
              <a:ext cx="1691640" cy="0"/>
            </a:xfrm>
            <a:prstGeom prst="straightConnector1">
              <a:avLst/>
            </a:prstGeom>
            <a:solidFill>
              <a:srgbClr val="262626"/>
            </a:solidFill>
            <a:ln cap="flat" cmpd="sng" w="9525">
              <a:solidFill>
                <a:srgbClr val="FFFFFF"/>
              </a:solidFill>
              <a:prstDash val="solid"/>
              <a:miter lim="800000"/>
              <a:headEnd len="sm" w="sm" type="none"/>
              <a:tailEnd len="sm" w="sm" type="none"/>
            </a:ln>
          </p:spPr>
        </p:cxnSp>
      </p:grpSp>
      <p:sp>
        <p:nvSpPr>
          <p:cNvPr id="48" name="Google Shape;48;p48"/>
          <p:cNvSpPr txBox="1"/>
          <p:nvPr>
            <p:ph idx="1" type="body"/>
          </p:nvPr>
        </p:nvSpPr>
        <p:spPr>
          <a:xfrm>
            <a:off x="1629156" y="4682062"/>
            <a:ext cx="8939784" cy="457200"/>
          </a:xfrm>
          <a:prstGeom prst="rect">
            <a:avLst/>
          </a:prstGeom>
          <a:noFill/>
          <a:ln>
            <a:noFill/>
          </a:ln>
        </p:spPr>
        <p:txBody>
          <a:bodyPr anchorCtr="0" anchor="t" bIns="45700" lIns="91425" spcFirstLastPara="1" rIns="91425" wrap="square" tIns="45700">
            <a:normAutofit/>
          </a:bodyPr>
          <a:lstStyle>
            <a:lvl1pPr indent="-228600" lvl="0" marL="457200" algn="ctr">
              <a:lnSpc>
                <a:spcPct val="110000"/>
              </a:lnSpc>
              <a:spcBef>
                <a:spcPts val="675"/>
              </a:spcBef>
              <a:spcAft>
                <a:spcPts val="0"/>
              </a:spcAft>
              <a:buSzPts val="1350"/>
              <a:buNone/>
              <a:defRPr sz="1350">
                <a:solidFill>
                  <a:srgbClr val="0C0C0C"/>
                </a:solidFill>
              </a:defRPr>
            </a:lvl1pPr>
            <a:lvl2pPr indent="-228600" lvl="1" marL="914400" algn="l">
              <a:lnSpc>
                <a:spcPct val="100000"/>
              </a:lnSpc>
              <a:spcBef>
                <a:spcPts val="375"/>
              </a:spcBef>
              <a:spcAft>
                <a:spcPts val="0"/>
              </a:spcAft>
              <a:buSzPts val="1200"/>
              <a:buNone/>
              <a:defRPr sz="1200">
                <a:solidFill>
                  <a:srgbClr val="888888"/>
                </a:solidFill>
              </a:defRPr>
            </a:lvl2pPr>
            <a:lvl3pPr indent="-228600" lvl="2" marL="1371600" algn="l">
              <a:lnSpc>
                <a:spcPct val="100000"/>
              </a:lnSpc>
              <a:spcBef>
                <a:spcPts val="375"/>
              </a:spcBef>
              <a:spcAft>
                <a:spcPts val="0"/>
              </a:spcAft>
              <a:buSzPts val="1200"/>
              <a:buNone/>
              <a:defRPr sz="1200">
                <a:solidFill>
                  <a:srgbClr val="888888"/>
                </a:solidFill>
              </a:defRPr>
            </a:lvl3pPr>
            <a:lvl4pPr indent="-228600" lvl="3" marL="1828800" algn="l">
              <a:lnSpc>
                <a:spcPct val="100000"/>
              </a:lnSpc>
              <a:spcBef>
                <a:spcPts val="375"/>
              </a:spcBef>
              <a:spcAft>
                <a:spcPts val="0"/>
              </a:spcAft>
              <a:buSzPts val="1050"/>
              <a:buNone/>
              <a:defRPr sz="1050">
                <a:solidFill>
                  <a:srgbClr val="888888"/>
                </a:solidFill>
              </a:defRPr>
            </a:lvl4pPr>
            <a:lvl5pPr indent="-228600" lvl="4" marL="2286000" algn="l">
              <a:lnSpc>
                <a:spcPct val="100000"/>
              </a:lnSpc>
              <a:spcBef>
                <a:spcPts val="375"/>
              </a:spcBef>
              <a:spcAft>
                <a:spcPts val="0"/>
              </a:spcAft>
              <a:buSzPts val="1050"/>
              <a:buNone/>
              <a:defRPr sz="1050">
                <a:solidFill>
                  <a:srgbClr val="888888"/>
                </a:solidFill>
              </a:defRPr>
            </a:lvl5pPr>
            <a:lvl6pPr indent="-228600" lvl="5" marL="2743200" algn="l">
              <a:lnSpc>
                <a:spcPct val="100000"/>
              </a:lnSpc>
              <a:spcBef>
                <a:spcPts val="375"/>
              </a:spcBef>
              <a:spcAft>
                <a:spcPts val="0"/>
              </a:spcAft>
              <a:buSzPts val="1050"/>
              <a:buNone/>
              <a:defRPr sz="1050">
                <a:solidFill>
                  <a:srgbClr val="888888"/>
                </a:solidFill>
              </a:defRPr>
            </a:lvl6pPr>
            <a:lvl7pPr indent="-228600" lvl="6" marL="3200400" algn="l">
              <a:lnSpc>
                <a:spcPct val="100000"/>
              </a:lnSpc>
              <a:spcBef>
                <a:spcPts val="375"/>
              </a:spcBef>
              <a:spcAft>
                <a:spcPts val="0"/>
              </a:spcAft>
              <a:buSzPts val="1050"/>
              <a:buNone/>
              <a:defRPr sz="1050">
                <a:solidFill>
                  <a:srgbClr val="888888"/>
                </a:solidFill>
              </a:defRPr>
            </a:lvl7pPr>
            <a:lvl8pPr indent="-228600" lvl="7" marL="3657600" algn="l">
              <a:lnSpc>
                <a:spcPct val="100000"/>
              </a:lnSpc>
              <a:spcBef>
                <a:spcPts val="375"/>
              </a:spcBef>
              <a:spcAft>
                <a:spcPts val="0"/>
              </a:spcAft>
              <a:buSzPts val="1050"/>
              <a:buNone/>
              <a:defRPr sz="1050">
                <a:solidFill>
                  <a:srgbClr val="888888"/>
                </a:solidFill>
              </a:defRPr>
            </a:lvl8pPr>
            <a:lvl9pPr indent="-228600" lvl="8" marL="4114800" algn="l">
              <a:lnSpc>
                <a:spcPct val="100000"/>
              </a:lnSpc>
              <a:spcBef>
                <a:spcPts val="375"/>
              </a:spcBef>
              <a:spcAft>
                <a:spcPts val="0"/>
              </a:spcAft>
              <a:buSzPts val="1050"/>
              <a:buNone/>
              <a:defRPr sz="1050">
                <a:solidFill>
                  <a:srgbClr val="888888"/>
                </a:solidFill>
              </a:defRPr>
            </a:lvl9pPr>
          </a:lstStyle>
          <a:p/>
        </p:txBody>
      </p:sp>
      <p:sp>
        <p:nvSpPr>
          <p:cNvPr id="49" name="Google Shape;49;p48"/>
          <p:cNvSpPr txBox="1"/>
          <p:nvPr>
            <p:ph idx="10" type="dt"/>
          </p:nvPr>
        </p:nvSpPr>
        <p:spPr>
          <a:xfrm>
            <a:off x="5318760" y="1344506"/>
            <a:ext cx="1554480" cy="498781"/>
          </a:xfrm>
          <a:prstGeom prst="rect">
            <a:avLst/>
          </a:prstGeom>
          <a:noFill/>
          <a:ln>
            <a:noFill/>
          </a:ln>
        </p:spPr>
        <p:txBody>
          <a:bodyPr anchorCtr="0" anchor="b" bIns="45700" lIns="91425" spcFirstLastPara="1" rIns="91425" wrap="square" tIns="45700">
            <a:noAutofit/>
          </a:bodyPr>
          <a:lstStyle>
            <a:lvl1pPr lvl="0" algn="ctr">
              <a:spcBef>
                <a:spcPts val="0"/>
              </a:spcBef>
              <a:spcAft>
                <a:spcPts val="0"/>
              </a:spcAft>
              <a:buSzPts val="1400"/>
              <a:buNone/>
              <a:defRPr sz="975">
                <a:solidFill>
                  <a:srgbClr val="FFFFFF"/>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 name="Google Shape;50;p48"/>
          <p:cNvSpPr txBox="1"/>
          <p:nvPr>
            <p:ph idx="11" type="ftr"/>
          </p:nvPr>
        </p:nvSpPr>
        <p:spPr>
          <a:xfrm>
            <a:off x="1629159" y="5177408"/>
            <a:ext cx="5660135" cy="22860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solidFill>
                  <a:srgbClr val="262626"/>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48"/>
          <p:cNvSpPr txBox="1"/>
          <p:nvPr>
            <p:ph idx="12" type="sldNum"/>
          </p:nvPr>
        </p:nvSpPr>
        <p:spPr>
          <a:xfrm>
            <a:off x="8604505" y="5177408"/>
            <a:ext cx="1958339" cy="228600"/>
          </a:xfrm>
          <a:prstGeom prst="rect">
            <a:avLst/>
          </a:prstGeom>
          <a:noFill/>
          <a:ln>
            <a:noFill/>
          </a:ln>
        </p:spPr>
        <p:txBody>
          <a:bodyPr anchorCtr="0" anchor="b" bIns="45700" lIns="91425" spcFirstLastPara="1" rIns="91425" wrap="square" tIns="45700">
            <a:noAutofit/>
          </a:bodyPr>
          <a:lstStyle>
            <a:lvl1pPr indent="0" lvl="0" marL="0" marR="0" algn="r">
              <a:spcBef>
                <a:spcPts val="0"/>
              </a:spcBef>
              <a:buNone/>
              <a:defRPr sz="600">
                <a:solidFill>
                  <a:srgbClr val="262626"/>
                </a:solidFill>
                <a:latin typeface="Century Gothic"/>
                <a:ea typeface="Century Gothic"/>
                <a:cs typeface="Century Gothic"/>
                <a:sym typeface="Century Gothic"/>
              </a:defRPr>
            </a:lvl1pPr>
            <a:lvl2pPr indent="0" lvl="1" marL="0" marR="0" algn="r">
              <a:spcBef>
                <a:spcPts val="0"/>
              </a:spcBef>
              <a:buNone/>
              <a:defRPr sz="600">
                <a:solidFill>
                  <a:srgbClr val="262626"/>
                </a:solidFill>
                <a:latin typeface="Century Gothic"/>
                <a:ea typeface="Century Gothic"/>
                <a:cs typeface="Century Gothic"/>
                <a:sym typeface="Century Gothic"/>
              </a:defRPr>
            </a:lvl2pPr>
            <a:lvl3pPr indent="0" lvl="2" marL="0" marR="0" algn="r">
              <a:spcBef>
                <a:spcPts val="0"/>
              </a:spcBef>
              <a:buNone/>
              <a:defRPr sz="600">
                <a:solidFill>
                  <a:srgbClr val="262626"/>
                </a:solidFill>
                <a:latin typeface="Century Gothic"/>
                <a:ea typeface="Century Gothic"/>
                <a:cs typeface="Century Gothic"/>
                <a:sym typeface="Century Gothic"/>
              </a:defRPr>
            </a:lvl3pPr>
            <a:lvl4pPr indent="0" lvl="3" marL="0" marR="0" algn="r">
              <a:spcBef>
                <a:spcPts val="0"/>
              </a:spcBef>
              <a:buNone/>
              <a:defRPr sz="600">
                <a:solidFill>
                  <a:srgbClr val="262626"/>
                </a:solidFill>
                <a:latin typeface="Century Gothic"/>
                <a:ea typeface="Century Gothic"/>
                <a:cs typeface="Century Gothic"/>
                <a:sym typeface="Century Gothic"/>
              </a:defRPr>
            </a:lvl4pPr>
            <a:lvl5pPr indent="0" lvl="4" marL="0" marR="0" algn="r">
              <a:spcBef>
                <a:spcPts val="0"/>
              </a:spcBef>
              <a:buNone/>
              <a:defRPr sz="600">
                <a:solidFill>
                  <a:srgbClr val="262626"/>
                </a:solidFill>
                <a:latin typeface="Century Gothic"/>
                <a:ea typeface="Century Gothic"/>
                <a:cs typeface="Century Gothic"/>
                <a:sym typeface="Century Gothic"/>
              </a:defRPr>
            </a:lvl5pPr>
            <a:lvl6pPr indent="0" lvl="5" marL="0" marR="0" algn="r">
              <a:spcBef>
                <a:spcPts val="0"/>
              </a:spcBef>
              <a:buNone/>
              <a:defRPr sz="600">
                <a:solidFill>
                  <a:srgbClr val="262626"/>
                </a:solidFill>
                <a:latin typeface="Century Gothic"/>
                <a:ea typeface="Century Gothic"/>
                <a:cs typeface="Century Gothic"/>
                <a:sym typeface="Century Gothic"/>
              </a:defRPr>
            </a:lvl6pPr>
            <a:lvl7pPr indent="0" lvl="6" marL="0" marR="0" algn="r">
              <a:spcBef>
                <a:spcPts val="0"/>
              </a:spcBef>
              <a:buNone/>
              <a:defRPr sz="600">
                <a:solidFill>
                  <a:srgbClr val="262626"/>
                </a:solidFill>
                <a:latin typeface="Century Gothic"/>
                <a:ea typeface="Century Gothic"/>
                <a:cs typeface="Century Gothic"/>
                <a:sym typeface="Century Gothic"/>
              </a:defRPr>
            </a:lvl7pPr>
            <a:lvl8pPr indent="0" lvl="7" marL="0" marR="0" algn="r">
              <a:spcBef>
                <a:spcPts val="0"/>
              </a:spcBef>
              <a:buNone/>
              <a:defRPr sz="600">
                <a:solidFill>
                  <a:srgbClr val="262626"/>
                </a:solidFill>
                <a:latin typeface="Century Gothic"/>
                <a:ea typeface="Century Gothic"/>
                <a:cs typeface="Century Gothic"/>
                <a:sym typeface="Century Gothic"/>
              </a:defRPr>
            </a:lvl8pPr>
            <a:lvl9pPr indent="0" lvl="8" marL="0" marR="0" algn="r">
              <a:spcBef>
                <a:spcPts val="0"/>
              </a:spcBef>
              <a:buNone/>
              <a:defRPr sz="600">
                <a:solidFill>
                  <a:srgbClr val="262626"/>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ID"/>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Judul Saja" type="titleOnly">
  <p:cSld name="TITLE_ONLY">
    <p:spTree>
      <p:nvGrpSpPr>
        <p:cNvPr id="52" name="Shape 52"/>
        <p:cNvGrpSpPr/>
        <p:nvPr/>
      </p:nvGrpSpPr>
      <p:grpSpPr>
        <a:xfrm>
          <a:off x="0" y="0"/>
          <a:ext cx="0" cy="0"/>
          <a:chOff x="0" y="0"/>
          <a:chExt cx="0" cy="0"/>
        </a:xfrm>
      </p:grpSpPr>
      <p:sp>
        <p:nvSpPr>
          <p:cNvPr id="53" name="Google Shape;53;p49"/>
          <p:cNvSpPr txBox="1"/>
          <p:nvPr>
            <p:ph type="title"/>
          </p:nvPr>
        </p:nvSpPr>
        <p:spPr>
          <a:xfrm>
            <a:off x="1066800" y="642594"/>
            <a:ext cx="10058400" cy="13716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4" name="Google Shape;54;p49"/>
          <p:cNvSpPr txBox="1"/>
          <p:nvPr>
            <p:ph idx="10" type="dt"/>
          </p:nvPr>
        </p:nvSpPr>
        <p:spPr>
          <a:xfrm>
            <a:off x="7256796" y="6035040"/>
            <a:ext cx="2893045" cy="365760"/>
          </a:xfrm>
          <a:prstGeom prst="rect">
            <a:avLst/>
          </a:prstGeom>
          <a:noFill/>
          <a:ln>
            <a:noFill/>
          </a:ln>
        </p:spPr>
        <p:txBody>
          <a:bodyPr anchorCtr="0" anchor="b"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 name="Google Shape;55;p49"/>
          <p:cNvSpPr txBox="1"/>
          <p:nvPr>
            <p:ph idx="11" type="ftr"/>
          </p:nvPr>
        </p:nvSpPr>
        <p:spPr>
          <a:xfrm>
            <a:off x="1066800" y="6035040"/>
            <a:ext cx="5816600" cy="36576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49"/>
          <p:cNvSpPr txBox="1"/>
          <p:nvPr>
            <p:ph idx="12" type="sldNum"/>
          </p:nvPr>
        </p:nvSpPr>
        <p:spPr>
          <a:xfrm>
            <a:off x="10287000" y="6035040"/>
            <a:ext cx="838200" cy="365760"/>
          </a:xfrm>
          <a:prstGeom prst="rect">
            <a:avLst/>
          </a:prstGeom>
          <a:noFill/>
          <a:ln>
            <a:noFill/>
          </a:ln>
        </p:spPr>
        <p:txBody>
          <a:bodyPr anchorCtr="0" anchor="b"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ID"/>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Judul" showMasterSp="0" type="title">
  <p:cSld name="TITLE">
    <p:spTree>
      <p:nvGrpSpPr>
        <p:cNvPr id="57" name="Shape 57"/>
        <p:cNvGrpSpPr/>
        <p:nvPr/>
      </p:nvGrpSpPr>
      <p:grpSpPr>
        <a:xfrm>
          <a:off x="0" y="0"/>
          <a:ext cx="0" cy="0"/>
          <a:chOff x="0" y="0"/>
          <a:chExt cx="0" cy="0"/>
        </a:xfrm>
      </p:grpSpPr>
      <p:sp>
        <p:nvSpPr>
          <p:cNvPr id="58" name="Google Shape;58;p50"/>
          <p:cNvSpPr/>
          <p:nvPr/>
        </p:nvSpPr>
        <p:spPr>
          <a:xfrm>
            <a:off x="0" y="0"/>
            <a:ext cx="12192000" cy="6858000"/>
          </a:xfrm>
          <a:prstGeom prst="rect">
            <a:avLst/>
          </a:prstGeom>
          <a:solidFill>
            <a:srgbClr val="59595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Century Gothic"/>
              <a:ea typeface="Century Gothic"/>
              <a:cs typeface="Century Gothic"/>
              <a:sym typeface="Century Gothic"/>
            </a:endParaRPr>
          </a:p>
        </p:txBody>
      </p:sp>
      <p:sp>
        <p:nvSpPr>
          <p:cNvPr id="59" name="Google Shape;59;p50"/>
          <p:cNvSpPr/>
          <p:nvPr/>
        </p:nvSpPr>
        <p:spPr>
          <a:xfrm>
            <a:off x="1307871" y="1267730"/>
            <a:ext cx="9576263" cy="4307950"/>
          </a:xfrm>
          <a:prstGeom prst="rect">
            <a:avLst/>
          </a:prstGeom>
          <a:solidFill>
            <a:schemeClr val="lt1"/>
          </a:solidFill>
          <a:ln>
            <a:noFill/>
          </a:ln>
          <a:effectLst>
            <a:outerShdw blurRad="50800" rotWithShape="0" algn="ctr">
              <a:srgbClr val="000000">
                <a:alpha val="65882"/>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50"/>
          <p:cNvSpPr/>
          <p:nvPr/>
        </p:nvSpPr>
        <p:spPr>
          <a:xfrm>
            <a:off x="1447801" y="1411615"/>
            <a:ext cx="9296400" cy="4034770"/>
          </a:xfrm>
          <a:prstGeom prst="rect">
            <a:avLst/>
          </a:prstGeom>
          <a:noFill/>
          <a:ln cap="sq" cmpd="sng" w="9525">
            <a:solidFill>
              <a:srgbClr val="3F3F3F"/>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50"/>
          <p:cNvSpPr/>
          <p:nvPr/>
        </p:nvSpPr>
        <p:spPr>
          <a:xfrm>
            <a:off x="5135880" y="1267730"/>
            <a:ext cx="1920240" cy="73152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2" name="Google Shape;62;p50"/>
          <p:cNvGrpSpPr/>
          <p:nvPr/>
        </p:nvGrpSpPr>
        <p:grpSpPr>
          <a:xfrm>
            <a:off x="5250180" y="1267730"/>
            <a:ext cx="1691640" cy="615934"/>
            <a:chOff x="5250180" y="1267730"/>
            <a:chExt cx="1691640" cy="615934"/>
          </a:xfrm>
        </p:grpSpPr>
        <p:cxnSp>
          <p:nvCxnSpPr>
            <p:cNvPr id="63" name="Google Shape;63;p50"/>
            <p:cNvCxnSpPr/>
            <p:nvPr/>
          </p:nvCxnSpPr>
          <p:spPr>
            <a:xfrm>
              <a:off x="5250180" y="1267730"/>
              <a:ext cx="0" cy="612648"/>
            </a:xfrm>
            <a:prstGeom prst="straightConnector1">
              <a:avLst/>
            </a:prstGeom>
            <a:solidFill>
              <a:srgbClr val="262626"/>
            </a:solidFill>
            <a:ln cap="flat" cmpd="sng" w="9525">
              <a:solidFill>
                <a:srgbClr val="FFFFFF"/>
              </a:solidFill>
              <a:prstDash val="solid"/>
              <a:miter lim="800000"/>
              <a:headEnd len="sm" w="sm" type="none"/>
              <a:tailEnd len="sm" w="sm" type="none"/>
            </a:ln>
          </p:spPr>
        </p:cxnSp>
        <p:cxnSp>
          <p:nvCxnSpPr>
            <p:cNvPr id="64" name="Google Shape;64;p50"/>
            <p:cNvCxnSpPr/>
            <p:nvPr/>
          </p:nvCxnSpPr>
          <p:spPr>
            <a:xfrm>
              <a:off x="6941820" y="1267730"/>
              <a:ext cx="0" cy="612648"/>
            </a:xfrm>
            <a:prstGeom prst="straightConnector1">
              <a:avLst/>
            </a:prstGeom>
            <a:solidFill>
              <a:srgbClr val="262626"/>
            </a:solidFill>
            <a:ln cap="flat" cmpd="sng" w="9525">
              <a:solidFill>
                <a:srgbClr val="FFFFFF"/>
              </a:solidFill>
              <a:prstDash val="solid"/>
              <a:miter lim="800000"/>
              <a:headEnd len="sm" w="sm" type="none"/>
              <a:tailEnd len="sm" w="sm" type="none"/>
            </a:ln>
          </p:spPr>
        </p:cxnSp>
        <p:cxnSp>
          <p:nvCxnSpPr>
            <p:cNvPr id="65" name="Google Shape;65;p50"/>
            <p:cNvCxnSpPr/>
            <p:nvPr/>
          </p:nvCxnSpPr>
          <p:spPr>
            <a:xfrm>
              <a:off x="5250180" y="1883664"/>
              <a:ext cx="1691640" cy="0"/>
            </a:xfrm>
            <a:prstGeom prst="straightConnector1">
              <a:avLst/>
            </a:prstGeom>
            <a:solidFill>
              <a:srgbClr val="262626"/>
            </a:solidFill>
            <a:ln cap="flat" cmpd="sng" w="9525">
              <a:solidFill>
                <a:srgbClr val="FFFFFF"/>
              </a:solidFill>
              <a:prstDash val="solid"/>
              <a:miter lim="800000"/>
              <a:headEnd len="sm" w="sm" type="none"/>
              <a:tailEnd len="sm" w="sm" type="none"/>
            </a:ln>
          </p:spPr>
        </p:cxnSp>
      </p:grpSp>
      <p:sp>
        <p:nvSpPr>
          <p:cNvPr id="66" name="Google Shape;66;p50"/>
          <p:cNvSpPr txBox="1"/>
          <p:nvPr>
            <p:ph type="ctrTitle"/>
          </p:nvPr>
        </p:nvSpPr>
        <p:spPr>
          <a:xfrm>
            <a:off x="1629103" y="2244830"/>
            <a:ext cx="8933796" cy="2437232"/>
          </a:xfrm>
          <a:prstGeom prst="rect">
            <a:avLst/>
          </a:prstGeom>
          <a:noFill/>
          <a:ln>
            <a:noFill/>
          </a:ln>
        </p:spPr>
        <p:txBody>
          <a:bodyPr anchorCtr="0" anchor="ctr" bIns="45700" lIns="91425" spcFirstLastPara="1" rIns="91425" wrap="square" tIns="45700">
            <a:normAutofit/>
          </a:bodyPr>
          <a:lstStyle>
            <a:lvl1pPr lvl="0" algn="ctr">
              <a:lnSpc>
                <a:spcPct val="83000"/>
              </a:lnSpc>
              <a:spcBef>
                <a:spcPts val="0"/>
              </a:spcBef>
              <a:spcAft>
                <a:spcPts val="0"/>
              </a:spcAft>
              <a:buClr>
                <a:srgbClr val="262626"/>
              </a:buClr>
              <a:buSzPts val="4950"/>
              <a:buFont typeface="Century Gothic"/>
              <a:buNone/>
              <a:defRPr b="0" sz="4950" cap="none">
                <a:solidFill>
                  <a:srgbClr val="262626"/>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50"/>
          <p:cNvSpPr txBox="1"/>
          <p:nvPr>
            <p:ph idx="1" type="subTitle"/>
          </p:nvPr>
        </p:nvSpPr>
        <p:spPr>
          <a:xfrm>
            <a:off x="1629103" y="4682066"/>
            <a:ext cx="8936847" cy="457201"/>
          </a:xfrm>
          <a:prstGeom prst="rect">
            <a:avLst/>
          </a:prstGeom>
          <a:noFill/>
          <a:ln>
            <a:noFill/>
          </a:ln>
        </p:spPr>
        <p:txBody>
          <a:bodyPr anchorCtr="0" anchor="t" bIns="45700" lIns="91425" spcFirstLastPara="1" rIns="91425" wrap="square" tIns="45700">
            <a:normAutofit/>
          </a:bodyPr>
          <a:lstStyle>
            <a:lvl1pPr lvl="0" algn="ctr">
              <a:lnSpc>
                <a:spcPct val="110000"/>
              </a:lnSpc>
              <a:spcBef>
                <a:spcPts val="0"/>
              </a:spcBef>
              <a:spcAft>
                <a:spcPts val="0"/>
              </a:spcAft>
              <a:buSzPts val="1350"/>
              <a:buNone/>
              <a:defRPr sz="1350">
                <a:solidFill>
                  <a:srgbClr val="0C0C0C"/>
                </a:solidFill>
              </a:defRPr>
            </a:lvl1pPr>
            <a:lvl2pPr lvl="1" algn="ctr">
              <a:lnSpc>
                <a:spcPct val="100000"/>
              </a:lnSpc>
              <a:spcBef>
                <a:spcPts val="375"/>
              </a:spcBef>
              <a:spcAft>
                <a:spcPts val="0"/>
              </a:spcAft>
              <a:buSzPts val="1200"/>
              <a:buNone/>
              <a:defRPr sz="1200"/>
            </a:lvl2pPr>
            <a:lvl3pPr lvl="2" algn="ctr">
              <a:lnSpc>
                <a:spcPct val="100000"/>
              </a:lnSpc>
              <a:spcBef>
                <a:spcPts val="375"/>
              </a:spcBef>
              <a:spcAft>
                <a:spcPts val="0"/>
              </a:spcAft>
              <a:buSzPts val="1200"/>
              <a:buNone/>
              <a:defRPr sz="1200"/>
            </a:lvl3pPr>
            <a:lvl4pPr lvl="3" algn="ctr">
              <a:lnSpc>
                <a:spcPct val="100000"/>
              </a:lnSpc>
              <a:spcBef>
                <a:spcPts val="375"/>
              </a:spcBef>
              <a:spcAft>
                <a:spcPts val="0"/>
              </a:spcAft>
              <a:buSzPts val="1200"/>
              <a:buNone/>
              <a:defRPr sz="1200"/>
            </a:lvl4pPr>
            <a:lvl5pPr lvl="4" algn="ctr">
              <a:lnSpc>
                <a:spcPct val="100000"/>
              </a:lnSpc>
              <a:spcBef>
                <a:spcPts val="375"/>
              </a:spcBef>
              <a:spcAft>
                <a:spcPts val="0"/>
              </a:spcAft>
              <a:buSzPts val="1200"/>
              <a:buNone/>
              <a:defRPr sz="1200"/>
            </a:lvl5pPr>
            <a:lvl6pPr lvl="5" algn="ctr">
              <a:lnSpc>
                <a:spcPct val="100000"/>
              </a:lnSpc>
              <a:spcBef>
                <a:spcPts val="375"/>
              </a:spcBef>
              <a:spcAft>
                <a:spcPts val="0"/>
              </a:spcAft>
              <a:buSzPts val="1200"/>
              <a:buNone/>
              <a:defRPr sz="1200"/>
            </a:lvl6pPr>
            <a:lvl7pPr lvl="6" algn="ctr">
              <a:lnSpc>
                <a:spcPct val="100000"/>
              </a:lnSpc>
              <a:spcBef>
                <a:spcPts val="375"/>
              </a:spcBef>
              <a:spcAft>
                <a:spcPts val="0"/>
              </a:spcAft>
              <a:buSzPts val="1200"/>
              <a:buNone/>
              <a:defRPr sz="1200"/>
            </a:lvl7pPr>
            <a:lvl8pPr lvl="7" algn="ctr">
              <a:lnSpc>
                <a:spcPct val="100000"/>
              </a:lnSpc>
              <a:spcBef>
                <a:spcPts val="375"/>
              </a:spcBef>
              <a:spcAft>
                <a:spcPts val="0"/>
              </a:spcAft>
              <a:buSzPts val="1200"/>
              <a:buNone/>
              <a:defRPr sz="1200"/>
            </a:lvl8pPr>
            <a:lvl9pPr lvl="8" algn="ctr">
              <a:lnSpc>
                <a:spcPct val="100000"/>
              </a:lnSpc>
              <a:spcBef>
                <a:spcPts val="375"/>
              </a:spcBef>
              <a:spcAft>
                <a:spcPts val="0"/>
              </a:spcAft>
              <a:buSzPts val="1200"/>
              <a:buNone/>
              <a:defRPr sz="1200"/>
            </a:lvl9pPr>
          </a:lstStyle>
          <a:p/>
        </p:txBody>
      </p:sp>
      <p:sp>
        <p:nvSpPr>
          <p:cNvPr id="68" name="Google Shape;68;p50"/>
          <p:cNvSpPr txBox="1"/>
          <p:nvPr>
            <p:ph idx="10" type="dt"/>
          </p:nvPr>
        </p:nvSpPr>
        <p:spPr>
          <a:xfrm>
            <a:off x="5318760" y="1341256"/>
            <a:ext cx="1554480" cy="485546"/>
          </a:xfrm>
          <a:prstGeom prst="rect">
            <a:avLst/>
          </a:prstGeom>
          <a:noFill/>
          <a:ln>
            <a:noFill/>
          </a:ln>
        </p:spPr>
        <p:txBody>
          <a:bodyPr anchorCtr="0" anchor="b" bIns="45700" lIns="91425" spcFirstLastPara="1" rIns="91425" wrap="square" tIns="45700">
            <a:noAutofit/>
          </a:bodyPr>
          <a:lstStyle>
            <a:lvl1pPr lvl="0" algn="ctr">
              <a:spcBef>
                <a:spcPts val="0"/>
              </a:spcBef>
              <a:spcAft>
                <a:spcPts val="0"/>
              </a:spcAft>
              <a:buSzPts val="1400"/>
              <a:buNone/>
              <a:defRPr sz="975">
                <a:solidFill>
                  <a:srgbClr val="FFFFFF"/>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9" name="Google Shape;69;p50"/>
          <p:cNvSpPr txBox="1"/>
          <p:nvPr>
            <p:ph idx="11" type="ftr"/>
          </p:nvPr>
        </p:nvSpPr>
        <p:spPr>
          <a:xfrm>
            <a:off x="1629103" y="5177408"/>
            <a:ext cx="5730295" cy="22860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solidFill>
                  <a:srgbClr val="262626"/>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50"/>
          <p:cNvSpPr txBox="1"/>
          <p:nvPr>
            <p:ph idx="12" type="sldNum"/>
          </p:nvPr>
        </p:nvSpPr>
        <p:spPr>
          <a:xfrm>
            <a:off x="8606922" y="5177408"/>
            <a:ext cx="1955980" cy="228600"/>
          </a:xfrm>
          <a:prstGeom prst="rect">
            <a:avLst/>
          </a:prstGeom>
          <a:noFill/>
          <a:ln>
            <a:noFill/>
          </a:ln>
        </p:spPr>
        <p:txBody>
          <a:bodyPr anchorCtr="0" anchor="b" bIns="45700" lIns="91425" spcFirstLastPara="1" rIns="91425" wrap="square" tIns="45700">
            <a:noAutofit/>
          </a:bodyPr>
          <a:lstStyle>
            <a:lvl1pPr indent="0" lvl="0" marL="0" marR="0" algn="r">
              <a:spcBef>
                <a:spcPts val="0"/>
              </a:spcBef>
              <a:buNone/>
              <a:defRPr sz="600">
                <a:solidFill>
                  <a:srgbClr val="262626"/>
                </a:solidFill>
                <a:latin typeface="Century Gothic"/>
                <a:ea typeface="Century Gothic"/>
                <a:cs typeface="Century Gothic"/>
                <a:sym typeface="Century Gothic"/>
              </a:defRPr>
            </a:lvl1pPr>
            <a:lvl2pPr indent="0" lvl="1" marL="0" marR="0" algn="r">
              <a:spcBef>
                <a:spcPts val="0"/>
              </a:spcBef>
              <a:buNone/>
              <a:defRPr sz="600">
                <a:solidFill>
                  <a:srgbClr val="262626"/>
                </a:solidFill>
                <a:latin typeface="Century Gothic"/>
                <a:ea typeface="Century Gothic"/>
                <a:cs typeface="Century Gothic"/>
                <a:sym typeface="Century Gothic"/>
              </a:defRPr>
            </a:lvl2pPr>
            <a:lvl3pPr indent="0" lvl="2" marL="0" marR="0" algn="r">
              <a:spcBef>
                <a:spcPts val="0"/>
              </a:spcBef>
              <a:buNone/>
              <a:defRPr sz="600">
                <a:solidFill>
                  <a:srgbClr val="262626"/>
                </a:solidFill>
                <a:latin typeface="Century Gothic"/>
                <a:ea typeface="Century Gothic"/>
                <a:cs typeface="Century Gothic"/>
                <a:sym typeface="Century Gothic"/>
              </a:defRPr>
            </a:lvl3pPr>
            <a:lvl4pPr indent="0" lvl="3" marL="0" marR="0" algn="r">
              <a:spcBef>
                <a:spcPts val="0"/>
              </a:spcBef>
              <a:buNone/>
              <a:defRPr sz="600">
                <a:solidFill>
                  <a:srgbClr val="262626"/>
                </a:solidFill>
                <a:latin typeface="Century Gothic"/>
                <a:ea typeface="Century Gothic"/>
                <a:cs typeface="Century Gothic"/>
                <a:sym typeface="Century Gothic"/>
              </a:defRPr>
            </a:lvl4pPr>
            <a:lvl5pPr indent="0" lvl="4" marL="0" marR="0" algn="r">
              <a:spcBef>
                <a:spcPts val="0"/>
              </a:spcBef>
              <a:buNone/>
              <a:defRPr sz="600">
                <a:solidFill>
                  <a:srgbClr val="262626"/>
                </a:solidFill>
                <a:latin typeface="Century Gothic"/>
                <a:ea typeface="Century Gothic"/>
                <a:cs typeface="Century Gothic"/>
                <a:sym typeface="Century Gothic"/>
              </a:defRPr>
            </a:lvl5pPr>
            <a:lvl6pPr indent="0" lvl="5" marL="0" marR="0" algn="r">
              <a:spcBef>
                <a:spcPts val="0"/>
              </a:spcBef>
              <a:buNone/>
              <a:defRPr sz="600">
                <a:solidFill>
                  <a:srgbClr val="262626"/>
                </a:solidFill>
                <a:latin typeface="Century Gothic"/>
                <a:ea typeface="Century Gothic"/>
                <a:cs typeface="Century Gothic"/>
                <a:sym typeface="Century Gothic"/>
              </a:defRPr>
            </a:lvl6pPr>
            <a:lvl7pPr indent="0" lvl="6" marL="0" marR="0" algn="r">
              <a:spcBef>
                <a:spcPts val="0"/>
              </a:spcBef>
              <a:buNone/>
              <a:defRPr sz="600">
                <a:solidFill>
                  <a:srgbClr val="262626"/>
                </a:solidFill>
                <a:latin typeface="Century Gothic"/>
                <a:ea typeface="Century Gothic"/>
                <a:cs typeface="Century Gothic"/>
                <a:sym typeface="Century Gothic"/>
              </a:defRPr>
            </a:lvl7pPr>
            <a:lvl8pPr indent="0" lvl="7" marL="0" marR="0" algn="r">
              <a:spcBef>
                <a:spcPts val="0"/>
              </a:spcBef>
              <a:buNone/>
              <a:defRPr sz="600">
                <a:solidFill>
                  <a:srgbClr val="262626"/>
                </a:solidFill>
                <a:latin typeface="Century Gothic"/>
                <a:ea typeface="Century Gothic"/>
                <a:cs typeface="Century Gothic"/>
                <a:sym typeface="Century Gothic"/>
              </a:defRPr>
            </a:lvl8pPr>
            <a:lvl9pPr indent="0" lvl="8" marL="0" marR="0" algn="r">
              <a:spcBef>
                <a:spcPts val="0"/>
              </a:spcBef>
              <a:buNone/>
              <a:defRPr sz="600">
                <a:solidFill>
                  <a:srgbClr val="262626"/>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ID"/>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ua Konten" type="twoObj">
  <p:cSld name="TWO_OBJECTS">
    <p:spTree>
      <p:nvGrpSpPr>
        <p:cNvPr id="71" name="Shape 71"/>
        <p:cNvGrpSpPr/>
        <p:nvPr/>
      </p:nvGrpSpPr>
      <p:grpSpPr>
        <a:xfrm>
          <a:off x="0" y="0"/>
          <a:ext cx="0" cy="0"/>
          <a:chOff x="0" y="0"/>
          <a:chExt cx="0" cy="0"/>
        </a:xfrm>
      </p:grpSpPr>
      <p:sp>
        <p:nvSpPr>
          <p:cNvPr id="72" name="Google Shape;72;p51"/>
          <p:cNvSpPr txBox="1"/>
          <p:nvPr>
            <p:ph type="title"/>
          </p:nvPr>
        </p:nvSpPr>
        <p:spPr>
          <a:xfrm>
            <a:off x="1066800" y="642594"/>
            <a:ext cx="10058400" cy="13716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3" name="Google Shape;73;p51"/>
          <p:cNvSpPr txBox="1"/>
          <p:nvPr>
            <p:ph idx="1" type="body"/>
          </p:nvPr>
        </p:nvSpPr>
        <p:spPr>
          <a:xfrm>
            <a:off x="1066800" y="2103120"/>
            <a:ext cx="4663440" cy="3749040"/>
          </a:xfrm>
          <a:prstGeom prst="rect">
            <a:avLst/>
          </a:prstGeom>
          <a:noFill/>
          <a:ln>
            <a:noFill/>
          </a:ln>
        </p:spPr>
        <p:txBody>
          <a:bodyPr anchorCtr="0" anchor="t" bIns="45700" lIns="91425" spcFirstLastPara="1" rIns="91425" wrap="square" tIns="45700">
            <a:normAutofit/>
          </a:bodyPr>
          <a:lstStyle>
            <a:lvl1pPr indent="-314325" lvl="0" marL="457200" algn="l">
              <a:lnSpc>
                <a:spcPct val="110000"/>
              </a:lnSpc>
              <a:spcBef>
                <a:spcPts val="675"/>
              </a:spcBef>
              <a:spcAft>
                <a:spcPts val="0"/>
              </a:spcAft>
              <a:buSzPts val="1350"/>
              <a:buChar char="◦"/>
              <a:defRPr sz="1350"/>
            </a:lvl1pPr>
            <a:lvl2pPr indent="-304800" lvl="1" marL="914400" algn="l">
              <a:lnSpc>
                <a:spcPct val="100000"/>
              </a:lnSpc>
              <a:spcBef>
                <a:spcPts val="375"/>
              </a:spcBef>
              <a:spcAft>
                <a:spcPts val="0"/>
              </a:spcAft>
              <a:buSzPts val="1200"/>
              <a:buChar char="◦"/>
              <a:defRPr sz="1200"/>
            </a:lvl2pPr>
            <a:lvl3pPr indent="-295275" lvl="2" marL="1371600" algn="l">
              <a:lnSpc>
                <a:spcPct val="100000"/>
              </a:lnSpc>
              <a:spcBef>
                <a:spcPts val="375"/>
              </a:spcBef>
              <a:spcAft>
                <a:spcPts val="0"/>
              </a:spcAft>
              <a:buSzPts val="1050"/>
              <a:buChar char="◦"/>
              <a:defRPr sz="1050"/>
            </a:lvl3pPr>
            <a:lvl4pPr indent="-295275" lvl="3" marL="1828800" algn="l">
              <a:lnSpc>
                <a:spcPct val="100000"/>
              </a:lnSpc>
              <a:spcBef>
                <a:spcPts val="375"/>
              </a:spcBef>
              <a:spcAft>
                <a:spcPts val="0"/>
              </a:spcAft>
              <a:buSzPts val="1050"/>
              <a:buChar char="◦"/>
              <a:defRPr sz="1050"/>
            </a:lvl4pPr>
            <a:lvl5pPr indent="-295275" lvl="4" marL="2286000" algn="l">
              <a:lnSpc>
                <a:spcPct val="100000"/>
              </a:lnSpc>
              <a:spcBef>
                <a:spcPts val="375"/>
              </a:spcBef>
              <a:spcAft>
                <a:spcPts val="0"/>
              </a:spcAft>
              <a:buSzPts val="1050"/>
              <a:buChar char="◦"/>
              <a:defRPr sz="1050"/>
            </a:lvl5pPr>
            <a:lvl6pPr indent="-295275" lvl="5" marL="2743200" algn="l">
              <a:lnSpc>
                <a:spcPct val="100000"/>
              </a:lnSpc>
              <a:spcBef>
                <a:spcPts val="375"/>
              </a:spcBef>
              <a:spcAft>
                <a:spcPts val="0"/>
              </a:spcAft>
              <a:buSzPts val="1050"/>
              <a:buChar char="◦"/>
              <a:defRPr sz="1050"/>
            </a:lvl6pPr>
            <a:lvl7pPr indent="-295275" lvl="6" marL="3200400" algn="l">
              <a:lnSpc>
                <a:spcPct val="100000"/>
              </a:lnSpc>
              <a:spcBef>
                <a:spcPts val="375"/>
              </a:spcBef>
              <a:spcAft>
                <a:spcPts val="0"/>
              </a:spcAft>
              <a:buSzPts val="1050"/>
              <a:buChar char="◦"/>
              <a:defRPr sz="1050"/>
            </a:lvl7pPr>
            <a:lvl8pPr indent="-295275" lvl="7" marL="3657600" algn="l">
              <a:lnSpc>
                <a:spcPct val="100000"/>
              </a:lnSpc>
              <a:spcBef>
                <a:spcPts val="375"/>
              </a:spcBef>
              <a:spcAft>
                <a:spcPts val="0"/>
              </a:spcAft>
              <a:buSzPts val="1050"/>
              <a:buChar char="◦"/>
              <a:defRPr sz="1050"/>
            </a:lvl8pPr>
            <a:lvl9pPr indent="-295275" lvl="8" marL="4114800" algn="l">
              <a:lnSpc>
                <a:spcPct val="100000"/>
              </a:lnSpc>
              <a:spcBef>
                <a:spcPts val="375"/>
              </a:spcBef>
              <a:spcAft>
                <a:spcPts val="0"/>
              </a:spcAft>
              <a:buSzPts val="1050"/>
              <a:buChar char="◦"/>
              <a:defRPr sz="1050"/>
            </a:lvl9pPr>
          </a:lstStyle>
          <a:p/>
        </p:txBody>
      </p:sp>
      <p:sp>
        <p:nvSpPr>
          <p:cNvPr id="74" name="Google Shape;74;p51"/>
          <p:cNvSpPr txBox="1"/>
          <p:nvPr>
            <p:ph idx="2" type="body"/>
          </p:nvPr>
        </p:nvSpPr>
        <p:spPr>
          <a:xfrm>
            <a:off x="6461760" y="2103120"/>
            <a:ext cx="4663440" cy="3749040"/>
          </a:xfrm>
          <a:prstGeom prst="rect">
            <a:avLst/>
          </a:prstGeom>
          <a:noFill/>
          <a:ln>
            <a:noFill/>
          </a:ln>
        </p:spPr>
        <p:txBody>
          <a:bodyPr anchorCtr="0" anchor="t" bIns="45700" lIns="91425" spcFirstLastPara="1" rIns="91425" wrap="square" tIns="45700">
            <a:normAutofit/>
          </a:bodyPr>
          <a:lstStyle>
            <a:lvl1pPr indent="-314325" lvl="0" marL="457200" algn="l">
              <a:lnSpc>
                <a:spcPct val="110000"/>
              </a:lnSpc>
              <a:spcBef>
                <a:spcPts val="675"/>
              </a:spcBef>
              <a:spcAft>
                <a:spcPts val="0"/>
              </a:spcAft>
              <a:buSzPts val="1350"/>
              <a:buChar char="◦"/>
              <a:defRPr sz="1350"/>
            </a:lvl1pPr>
            <a:lvl2pPr indent="-304800" lvl="1" marL="914400" algn="l">
              <a:lnSpc>
                <a:spcPct val="100000"/>
              </a:lnSpc>
              <a:spcBef>
                <a:spcPts val="375"/>
              </a:spcBef>
              <a:spcAft>
                <a:spcPts val="0"/>
              </a:spcAft>
              <a:buSzPts val="1200"/>
              <a:buChar char="◦"/>
              <a:defRPr sz="1200"/>
            </a:lvl2pPr>
            <a:lvl3pPr indent="-295275" lvl="2" marL="1371600" algn="l">
              <a:lnSpc>
                <a:spcPct val="100000"/>
              </a:lnSpc>
              <a:spcBef>
                <a:spcPts val="375"/>
              </a:spcBef>
              <a:spcAft>
                <a:spcPts val="0"/>
              </a:spcAft>
              <a:buSzPts val="1050"/>
              <a:buChar char="◦"/>
              <a:defRPr sz="1050"/>
            </a:lvl3pPr>
            <a:lvl4pPr indent="-295275" lvl="3" marL="1828800" algn="l">
              <a:lnSpc>
                <a:spcPct val="100000"/>
              </a:lnSpc>
              <a:spcBef>
                <a:spcPts val="375"/>
              </a:spcBef>
              <a:spcAft>
                <a:spcPts val="0"/>
              </a:spcAft>
              <a:buSzPts val="1050"/>
              <a:buChar char="◦"/>
              <a:defRPr sz="1050"/>
            </a:lvl4pPr>
            <a:lvl5pPr indent="-295275" lvl="4" marL="2286000" algn="l">
              <a:lnSpc>
                <a:spcPct val="100000"/>
              </a:lnSpc>
              <a:spcBef>
                <a:spcPts val="375"/>
              </a:spcBef>
              <a:spcAft>
                <a:spcPts val="0"/>
              </a:spcAft>
              <a:buSzPts val="1050"/>
              <a:buChar char="◦"/>
              <a:defRPr sz="1050"/>
            </a:lvl5pPr>
            <a:lvl6pPr indent="-295275" lvl="5" marL="2743200" algn="l">
              <a:lnSpc>
                <a:spcPct val="100000"/>
              </a:lnSpc>
              <a:spcBef>
                <a:spcPts val="375"/>
              </a:spcBef>
              <a:spcAft>
                <a:spcPts val="0"/>
              </a:spcAft>
              <a:buSzPts val="1050"/>
              <a:buChar char="◦"/>
              <a:defRPr sz="1050"/>
            </a:lvl6pPr>
            <a:lvl7pPr indent="-295275" lvl="6" marL="3200400" algn="l">
              <a:lnSpc>
                <a:spcPct val="100000"/>
              </a:lnSpc>
              <a:spcBef>
                <a:spcPts val="375"/>
              </a:spcBef>
              <a:spcAft>
                <a:spcPts val="0"/>
              </a:spcAft>
              <a:buSzPts val="1050"/>
              <a:buChar char="◦"/>
              <a:defRPr sz="1050"/>
            </a:lvl7pPr>
            <a:lvl8pPr indent="-295275" lvl="7" marL="3657600" algn="l">
              <a:lnSpc>
                <a:spcPct val="100000"/>
              </a:lnSpc>
              <a:spcBef>
                <a:spcPts val="375"/>
              </a:spcBef>
              <a:spcAft>
                <a:spcPts val="0"/>
              </a:spcAft>
              <a:buSzPts val="1050"/>
              <a:buChar char="◦"/>
              <a:defRPr sz="1050"/>
            </a:lvl8pPr>
            <a:lvl9pPr indent="-295275" lvl="8" marL="4114800" algn="l">
              <a:lnSpc>
                <a:spcPct val="100000"/>
              </a:lnSpc>
              <a:spcBef>
                <a:spcPts val="375"/>
              </a:spcBef>
              <a:spcAft>
                <a:spcPts val="0"/>
              </a:spcAft>
              <a:buSzPts val="1050"/>
              <a:buChar char="◦"/>
              <a:defRPr sz="1050"/>
            </a:lvl9pPr>
          </a:lstStyle>
          <a:p/>
        </p:txBody>
      </p:sp>
      <p:sp>
        <p:nvSpPr>
          <p:cNvPr id="75" name="Google Shape;75;p51"/>
          <p:cNvSpPr txBox="1"/>
          <p:nvPr>
            <p:ph idx="10" type="dt"/>
          </p:nvPr>
        </p:nvSpPr>
        <p:spPr>
          <a:xfrm>
            <a:off x="7256796" y="6035040"/>
            <a:ext cx="2893045" cy="365760"/>
          </a:xfrm>
          <a:prstGeom prst="rect">
            <a:avLst/>
          </a:prstGeom>
          <a:noFill/>
          <a:ln>
            <a:noFill/>
          </a:ln>
        </p:spPr>
        <p:txBody>
          <a:bodyPr anchorCtr="0" anchor="b"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51"/>
          <p:cNvSpPr txBox="1"/>
          <p:nvPr>
            <p:ph idx="11" type="ftr"/>
          </p:nvPr>
        </p:nvSpPr>
        <p:spPr>
          <a:xfrm>
            <a:off x="1066800" y="6035040"/>
            <a:ext cx="5816600" cy="36576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51"/>
          <p:cNvSpPr txBox="1"/>
          <p:nvPr>
            <p:ph idx="12" type="sldNum"/>
          </p:nvPr>
        </p:nvSpPr>
        <p:spPr>
          <a:xfrm>
            <a:off x="10287000" y="6035040"/>
            <a:ext cx="838200" cy="365760"/>
          </a:xfrm>
          <a:prstGeom prst="rect">
            <a:avLst/>
          </a:prstGeom>
          <a:noFill/>
          <a:ln>
            <a:noFill/>
          </a:ln>
        </p:spPr>
        <p:txBody>
          <a:bodyPr anchorCtr="0" anchor="b"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ID"/>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erbandingan" type="twoTxTwoObj">
  <p:cSld name="TWO_OBJECTS_WITH_TEXT">
    <p:spTree>
      <p:nvGrpSpPr>
        <p:cNvPr id="78" name="Shape 78"/>
        <p:cNvGrpSpPr/>
        <p:nvPr/>
      </p:nvGrpSpPr>
      <p:grpSpPr>
        <a:xfrm>
          <a:off x="0" y="0"/>
          <a:ext cx="0" cy="0"/>
          <a:chOff x="0" y="0"/>
          <a:chExt cx="0" cy="0"/>
        </a:xfrm>
      </p:grpSpPr>
      <p:sp>
        <p:nvSpPr>
          <p:cNvPr id="79" name="Google Shape;79;p52"/>
          <p:cNvSpPr txBox="1"/>
          <p:nvPr>
            <p:ph type="title"/>
          </p:nvPr>
        </p:nvSpPr>
        <p:spPr>
          <a:xfrm>
            <a:off x="1066800" y="642594"/>
            <a:ext cx="10058400" cy="13716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52"/>
          <p:cNvSpPr txBox="1"/>
          <p:nvPr>
            <p:ph idx="1" type="body"/>
          </p:nvPr>
        </p:nvSpPr>
        <p:spPr>
          <a:xfrm>
            <a:off x="1069848" y="2074334"/>
            <a:ext cx="4663440" cy="640080"/>
          </a:xfrm>
          <a:prstGeom prst="rect">
            <a:avLst/>
          </a:prstGeom>
          <a:noFill/>
          <a:ln>
            <a:noFill/>
          </a:ln>
        </p:spPr>
        <p:txBody>
          <a:bodyPr anchorCtr="0" anchor="ctr" bIns="45700" lIns="91425" spcFirstLastPara="1" rIns="91425" wrap="square" tIns="45700">
            <a:normAutofit/>
          </a:bodyPr>
          <a:lstStyle>
            <a:lvl1pPr indent="-228600" lvl="0" marL="457200" algn="l">
              <a:lnSpc>
                <a:spcPct val="110000"/>
              </a:lnSpc>
              <a:spcBef>
                <a:spcPts val="0"/>
              </a:spcBef>
              <a:spcAft>
                <a:spcPts val="0"/>
              </a:spcAft>
              <a:buSzPts val="1425"/>
              <a:buNone/>
              <a:defRPr b="1" i="0" sz="1425">
                <a:solidFill>
                  <a:schemeClr val="dk1"/>
                </a:solidFill>
                <a:latin typeface="Century Gothic"/>
                <a:ea typeface="Century Gothic"/>
                <a:cs typeface="Century Gothic"/>
                <a:sym typeface="Century Gothic"/>
              </a:defRPr>
            </a:lvl1pPr>
            <a:lvl2pPr indent="-228600" lvl="1" marL="914400" algn="l">
              <a:lnSpc>
                <a:spcPct val="100000"/>
              </a:lnSpc>
              <a:spcBef>
                <a:spcPts val="375"/>
              </a:spcBef>
              <a:spcAft>
                <a:spcPts val="0"/>
              </a:spcAft>
              <a:buSzPts val="1350"/>
              <a:buNone/>
              <a:defRPr b="1" sz="1350"/>
            </a:lvl2pPr>
            <a:lvl3pPr indent="-228600" lvl="2" marL="1371600" algn="l">
              <a:lnSpc>
                <a:spcPct val="100000"/>
              </a:lnSpc>
              <a:spcBef>
                <a:spcPts val="375"/>
              </a:spcBef>
              <a:spcAft>
                <a:spcPts val="0"/>
              </a:spcAft>
              <a:buSzPts val="1350"/>
              <a:buNone/>
              <a:defRPr b="1" sz="1350"/>
            </a:lvl3pPr>
            <a:lvl4pPr indent="-228600" lvl="3" marL="1828800" algn="l">
              <a:lnSpc>
                <a:spcPct val="100000"/>
              </a:lnSpc>
              <a:spcBef>
                <a:spcPts val="375"/>
              </a:spcBef>
              <a:spcAft>
                <a:spcPts val="0"/>
              </a:spcAft>
              <a:buSzPts val="1200"/>
              <a:buNone/>
              <a:defRPr b="1" sz="1200"/>
            </a:lvl4pPr>
            <a:lvl5pPr indent="-228600" lvl="4" marL="2286000" algn="l">
              <a:lnSpc>
                <a:spcPct val="100000"/>
              </a:lnSpc>
              <a:spcBef>
                <a:spcPts val="375"/>
              </a:spcBef>
              <a:spcAft>
                <a:spcPts val="0"/>
              </a:spcAft>
              <a:buSzPts val="1200"/>
              <a:buNone/>
              <a:defRPr b="1" sz="1200"/>
            </a:lvl5pPr>
            <a:lvl6pPr indent="-228600" lvl="5" marL="2743200" algn="l">
              <a:lnSpc>
                <a:spcPct val="100000"/>
              </a:lnSpc>
              <a:spcBef>
                <a:spcPts val="375"/>
              </a:spcBef>
              <a:spcAft>
                <a:spcPts val="0"/>
              </a:spcAft>
              <a:buSzPts val="1200"/>
              <a:buNone/>
              <a:defRPr b="1" sz="1200"/>
            </a:lvl6pPr>
            <a:lvl7pPr indent="-228600" lvl="6" marL="3200400" algn="l">
              <a:lnSpc>
                <a:spcPct val="100000"/>
              </a:lnSpc>
              <a:spcBef>
                <a:spcPts val="375"/>
              </a:spcBef>
              <a:spcAft>
                <a:spcPts val="0"/>
              </a:spcAft>
              <a:buSzPts val="1200"/>
              <a:buNone/>
              <a:defRPr b="1" sz="1200"/>
            </a:lvl7pPr>
            <a:lvl8pPr indent="-228600" lvl="7" marL="3657600" algn="l">
              <a:lnSpc>
                <a:spcPct val="100000"/>
              </a:lnSpc>
              <a:spcBef>
                <a:spcPts val="375"/>
              </a:spcBef>
              <a:spcAft>
                <a:spcPts val="0"/>
              </a:spcAft>
              <a:buSzPts val="1200"/>
              <a:buNone/>
              <a:defRPr b="1" sz="1200"/>
            </a:lvl8pPr>
            <a:lvl9pPr indent="-228600" lvl="8" marL="4114800" algn="l">
              <a:lnSpc>
                <a:spcPct val="100000"/>
              </a:lnSpc>
              <a:spcBef>
                <a:spcPts val="375"/>
              </a:spcBef>
              <a:spcAft>
                <a:spcPts val="0"/>
              </a:spcAft>
              <a:buSzPts val="1200"/>
              <a:buNone/>
              <a:defRPr b="1" sz="1200"/>
            </a:lvl9pPr>
          </a:lstStyle>
          <a:p/>
        </p:txBody>
      </p:sp>
      <p:sp>
        <p:nvSpPr>
          <p:cNvPr id="81" name="Google Shape;81;p52"/>
          <p:cNvSpPr txBox="1"/>
          <p:nvPr>
            <p:ph idx="2" type="body"/>
          </p:nvPr>
        </p:nvSpPr>
        <p:spPr>
          <a:xfrm>
            <a:off x="1069848" y="2792476"/>
            <a:ext cx="4663440" cy="3163825"/>
          </a:xfrm>
          <a:prstGeom prst="rect">
            <a:avLst/>
          </a:prstGeom>
          <a:noFill/>
          <a:ln>
            <a:noFill/>
          </a:ln>
        </p:spPr>
        <p:txBody>
          <a:bodyPr anchorCtr="0" anchor="t" bIns="45700" lIns="91425" spcFirstLastPara="1" rIns="91425" wrap="square" tIns="45700">
            <a:normAutofit/>
          </a:bodyPr>
          <a:lstStyle>
            <a:lvl1pPr indent="-314325" lvl="0" marL="457200" algn="l">
              <a:lnSpc>
                <a:spcPct val="110000"/>
              </a:lnSpc>
              <a:spcBef>
                <a:spcPts val="675"/>
              </a:spcBef>
              <a:spcAft>
                <a:spcPts val="0"/>
              </a:spcAft>
              <a:buSzPts val="1350"/>
              <a:buChar char="◦"/>
              <a:defRPr sz="1350"/>
            </a:lvl1pPr>
            <a:lvl2pPr indent="-304800" lvl="1" marL="914400" algn="l">
              <a:lnSpc>
                <a:spcPct val="100000"/>
              </a:lnSpc>
              <a:spcBef>
                <a:spcPts val="375"/>
              </a:spcBef>
              <a:spcAft>
                <a:spcPts val="0"/>
              </a:spcAft>
              <a:buSzPts val="1200"/>
              <a:buChar char="◦"/>
              <a:defRPr sz="1200"/>
            </a:lvl2pPr>
            <a:lvl3pPr indent="-295275" lvl="2" marL="1371600" algn="l">
              <a:lnSpc>
                <a:spcPct val="100000"/>
              </a:lnSpc>
              <a:spcBef>
                <a:spcPts val="375"/>
              </a:spcBef>
              <a:spcAft>
                <a:spcPts val="0"/>
              </a:spcAft>
              <a:buSzPts val="1050"/>
              <a:buChar char="◦"/>
              <a:defRPr sz="1050"/>
            </a:lvl3pPr>
            <a:lvl4pPr indent="-295275" lvl="3" marL="1828800" algn="l">
              <a:lnSpc>
                <a:spcPct val="100000"/>
              </a:lnSpc>
              <a:spcBef>
                <a:spcPts val="375"/>
              </a:spcBef>
              <a:spcAft>
                <a:spcPts val="0"/>
              </a:spcAft>
              <a:buSzPts val="1050"/>
              <a:buChar char="◦"/>
              <a:defRPr sz="1050"/>
            </a:lvl4pPr>
            <a:lvl5pPr indent="-295275" lvl="4" marL="2286000" algn="l">
              <a:lnSpc>
                <a:spcPct val="100000"/>
              </a:lnSpc>
              <a:spcBef>
                <a:spcPts val="375"/>
              </a:spcBef>
              <a:spcAft>
                <a:spcPts val="0"/>
              </a:spcAft>
              <a:buSzPts val="1050"/>
              <a:buChar char="◦"/>
              <a:defRPr sz="1050"/>
            </a:lvl5pPr>
            <a:lvl6pPr indent="-295275" lvl="5" marL="2743200" algn="l">
              <a:lnSpc>
                <a:spcPct val="100000"/>
              </a:lnSpc>
              <a:spcBef>
                <a:spcPts val="375"/>
              </a:spcBef>
              <a:spcAft>
                <a:spcPts val="0"/>
              </a:spcAft>
              <a:buSzPts val="1050"/>
              <a:buChar char="◦"/>
              <a:defRPr sz="1050"/>
            </a:lvl6pPr>
            <a:lvl7pPr indent="-295275" lvl="6" marL="3200400" algn="l">
              <a:lnSpc>
                <a:spcPct val="100000"/>
              </a:lnSpc>
              <a:spcBef>
                <a:spcPts val="375"/>
              </a:spcBef>
              <a:spcAft>
                <a:spcPts val="0"/>
              </a:spcAft>
              <a:buSzPts val="1050"/>
              <a:buChar char="◦"/>
              <a:defRPr sz="1050"/>
            </a:lvl7pPr>
            <a:lvl8pPr indent="-295275" lvl="7" marL="3657600" algn="l">
              <a:lnSpc>
                <a:spcPct val="100000"/>
              </a:lnSpc>
              <a:spcBef>
                <a:spcPts val="375"/>
              </a:spcBef>
              <a:spcAft>
                <a:spcPts val="0"/>
              </a:spcAft>
              <a:buSzPts val="1050"/>
              <a:buChar char="◦"/>
              <a:defRPr sz="1050"/>
            </a:lvl8pPr>
            <a:lvl9pPr indent="-295275" lvl="8" marL="4114800" algn="l">
              <a:lnSpc>
                <a:spcPct val="100000"/>
              </a:lnSpc>
              <a:spcBef>
                <a:spcPts val="375"/>
              </a:spcBef>
              <a:spcAft>
                <a:spcPts val="0"/>
              </a:spcAft>
              <a:buSzPts val="1050"/>
              <a:buChar char="◦"/>
              <a:defRPr sz="1050"/>
            </a:lvl9pPr>
          </a:lstStyle>
          <a:p/>
        </p:txBody>
      </p:sp>
      <p:sp>
        <p:nvSpPr>
          <p:cNvPr id="82" name="Google Shape;82;p52"/>
          <p:cNvSpPr txBox="1"/>
          <p:nvPr>
            <p:ph idx="3" type="body"/>
          </p:nvPr>
        </p:nvSpPr>
        <p:spPr>
          <a:xfrm>
            <a:off x="6458712" y="2074334"/>
            <a:ext cx="4663440" cy="640080"/>
          </a:xfrm>
          <a:prstGeom prst="rect">
            <a:avLst/>
          </a:prstGeom>
          <a:noFill/>
          <a:ln>
            <a:noFill/>
          </a:ln>
        </p:spPr>
        <p:txBody>
          <a:bodyPr anchorCtr="0" anchor="ctr" bIns="45700" lIns="91425" spcFirstLastPara="1" rIns="91425" wrap="square" tIns="45700">
            <a:normAutofit/>
          </a:bodyPr>
          <a:lstStyle>
            <a:lvl1pPr indent="-228600" lvl="0" marL="457200" algn="l">
              <a:lnSpc>
                <a:spcPct val="110000"/>
              </a:lnSpc>
              <a:spcBef>
                <a:spcPts val="0"/>
              </a:spcBef>
              <a:spcAft>
                <a:spcPts val="0"/>
              </a:spcAft>
              <a:buSzPts val="1425"/>
              <a:buNone/>
              <a:defRPr b="1" sz="1425">
                <a:solidFill>
                  <a:schemeClr val="dk1"/>
                </a:solidFill>
              </a:defRPr>
            </a:lvl1pPr>
            <a:lvl2pPr indent="-228600" lvl="1" marL="914400" algn="l">
              <a:lnSpc>
                <a:spcPct val="100000"/>
              </a:lnSpc>
              <a:spcBef>
                <a:spcPts val="375"/>
              </a:spcBef>
              <a:spcAft>
                <a:spcPts val="0"/>
              </a:spcAft>
              <a:buSzPts val="1350"/>
              <a:buNone/>
              <a:defRPr b="1" sz="1350"/>
            </a:lvl2pPr>
            <a:lvl3pPr indent="-228600" lvl="2" marL="1371600" algn="l">
              <a:lnSpc>
                <a:spcPct val="100000"/>
              </a:lnSpc>
              <a:spcBef>
                <a:spcPts val="375"/>
              </a:spcBef>
              <a:spcAft>
                <a:spcPts val="0"/>
              </a:spcAft>
              <a:buSzPts val="1350"/>
              <a:buNone/>
              <a:defRPr b="1" sz="1350"/>
            </a:lvl3pPr>
            <a:lvl4pPr indent="-228600" lvl="3" marL="1828800" algn="l">
              <a:lnSpc>
                <a:spcPct val="100000"/>
              </a:lnSpc>
              <a:spcBef>
                <a:spcPts val="375"/>
              </a:spcBef>
              <a:spcAft>
                <a:spcPts val="0"/>
              </a:spcAft>
              <a:buSzPts val="1200"/>
              <a:buNone/>
              <a:defRPr b="1" sz="1200"/>
            </a:lvl4pPr>
            <a:lvl5pPr indent="-228600" lvl="4" marL="2286000" algn="l">
              <a:lnSpc>
                <a:spcPct val="100000"/>
              </a:lnSpc>
              <a:spcBef>
                <a:spcPts val="375"/>
              </a:spcBef>
              <a:spcAft>
                <a:spcPts val="0"/>
              </a:spcAft>
              <a:buSzPts val="1200"/>
              <a:buNone/>
              <a:defRPr b="1" sz="1200"/>
            </a:lvl5pPr>
            <a:lvl6pPr indent="-228600" lvl="5" marL="2743200" algn="l">
              <a:lnSpc>
                <a:spcPct val="100000"/>
              </a:lnSpc>
              <a:spcBef>
                <a:spcPts val="375"/>
              </a:spcBef>
              <a:spcAft>
                <a:spcPts val="0"/>
              </a:spcAft>
              <a:buSzPts val="1200"/>
              <a:buNone/>
              <a:defRPr b="1" sz="1200"/>
            </a:lvl6pPr>
            <a:lvl7pPr indent="-228600" lvl="6" marL="3200400" algn="l">
              <a:lnSpc>
                <a:spcPct val="100000"/>
              </a:lnSpc>
              <a:spcBef>
                <a:spcPts val="375"/>
              </a:spcBef>
              <a:spcAft>
                <a:spcPts val="0"/>
              </a:spcAft>
              <a:buSzPts val="1200"/>
              <a:buNone/>
              <a:defRPr b="1" sz="1200"/>
            </a:lvl7pPr>
            <a:lvl8pPr indent="-228600" lvl="7" marL="3657600" algn="l">
              <a:lnSpc>
                <a:spcPct val="100000"/>
              </a:lnSpc>
              <a:spcBef>
                <a:spcPts val="375"/>
              </a:spcBef>
              <a:spcAft>
                <a:spcPts val="0"/>
              </a:spcAft>
              <a:buSzPts val="1200"/>
              <a:buNone/>
              <a:defRPr b="1" sz="1200"/>
            </a:lvl8pPr>
            <a:lvl9pPr indent="-228600" lvl="8" marL="4114800" algn="l">
              <a:lnSpc>
                <a:spcPct val="100000"/>
              </a:lnSpc>
              <a:spcBef>
                <a:spcPts val="375"/>
              </a:spcBef>
              <a:spcAft>
                <a:spcPts val="0"/>
              </a:spcAft>
              <a:buSzPts val="1200"/>
              <a:buNone/>
              <a:defRPr b="1" sz="1200"/>
            </a:lvl9pPr>
          </a:lstStyle>
          <a:p/>
        </p:txBody>
      </p:sp>
      <p:sp>
        <p:nvSpPr>
          <p:cNvPr id="83" name="Google Shape;83;p52"/>
          <p:cNvSpPr txBox="1"/>
          <p:nvPr>
            <p:ph idx="4" type="body"/>
          </p:nvPr>
        </p:nvSpPr>
        <p:spPr>
          <a:xfrm>
            <a:off x="6458712" y="2792475"/>
            <a:ext cx="4663440" cy="3164509"/>
          </a:xfrm>
          <a:prstGeom prst="rect">
            <a:avLst/>
          </a:prstGeom>
          <a:noFill/>
          <a:ln>
            <a:noFill/>
          </a:ln>
        </p:spPr>
        <p:txBody>
          <a:bodyPr anchorCtr="0" anchor="t" bIns="45700" lIns="91425" spcFirstLastPara="1" rIns="91425" wrap="square" tIns="45700">
            <a:normAutofit/>
          </a:bodyPr>
          <a:lstStyle>
            <a:lvl1pPr indent="-314325" lvl="0" marL="457200" algn="l">
              <a:lnSpc>
                <a:spcPct val="110000"/>
              </a:lnSpc>
              <a:spcBef>
                <a:spcPts val="675"/>
              </a:spcBef>
              <a:spcAft>
                <a:spcPts val="0"/>
              </a:spcAft>
              <a:buSzPts val="1350"/>
              <a:buChar char="◦"/>
              <a:defRPr sz="1350"/>
            </a:lvl1pPr>
            <a:lvl2pPr indent="-304800" lvl="1" marL="914400" algn="l">
              <a:lnSpc>
                <a:spcPct val="100000"/>
              </a:lnSpc>
              <a:spcBef>
                <a:spcPts val="375"/>
              </a:spcBef>
              <a:spcAft>
                <a:spcPts val="0"/>
              </a:spcAft>
              <a:buSzPts val="1200"/>
              <a:buChar char="◦"/>
              <a:defRPr sz="1200"/>
            </a:lvl2pPr>
            <a:lvl3pPr indent="-295275" lvl="2" marL="1371600" algn="l">
              <a:lnSpc>
                <a:spcPct val="100000"/>
              </a:lnSpc>
              <a:spcBef>
                <a:spcPts val="375"/>
              </a:spcBef>
              <a:spcAft>
                <a:spcPts val="0"/>
              </a:spcAft>
              <a:buSzPts val="1050"/>
              <a:buChar char="◦"/>
              <a:defRPr sz="1050"/>
            </a:lvl3pPr>
            <a:lvl4pPr indent="-295275" lvl="3" marL="1828800" algn="l">
              <a:lnSpc>
                <a:spcPct val="100000"/>
              </a:lnSpc>
              <a:spcBef>
                <a:spcPts val="375"/>
              </a:spcBef>
              <a:spcAft>
                <a:spcPts val="0"/>
              </a:spcAft>
              <a:buSzPts val="1050"/>
              <a:buChar char="◦"/>
              <a:defRPr sz="1050"/>
            </a:lvl4pPr>
            <a:lvl5pPr indent="-295275" lvl="4" marL="2286000" algn="l">
              <a:lnSpc>
                <a:spcPct val="100000"/>
              </a:lnSpc>
              <a:spcBef>
                <a:spcPts val="375"/>
              </a:spcBef>
              <a:spcAft>
                <a:spcPts val="0"/>
              </a:spcAft>
              <a:buSzPts val="1050"/>
              <a:buChar char="◦"/>
              <a:defRPr sz="1050"/>
            </a:lvl5pPr>
            <a:lvl6pPr indent="-295275" lvl="5" marL="2743200" algn="l">
              <a:lnSpc>
                <a:spcPct val="100000"/>
              </a:lnSpc>
              <a:spcBef>
                <a:spcPts val="375"/>
              </a:spcBef>
              <a:spcAft>
                <a:spcPts val="0"/>
              </a:spcAft>
              <a:buSzPts val="1050"/>
              <a:buChar char="◦"/>
              <a:defRPr sz="1050"/>
            </a:lvl6pPr>
            <a:lvl7pPr indent="-295275" lvl="6" marL="3200400" algn="l">
              <a:lnSpc>
                <a:spcPct val="100000"/>
              </a:lnSpc>
              <a:spcBef>
                <a:spcPts val="375"/>
              </a:spcBef>
              <a:spcAft>
                <a:spcPts val="0"/>
              </a:spcAft>
              <a:buSzPts val="1050"/>
              <a:buChar char="◦"/>
              <a:defRPr sz="1050"/>
            </a:lvl7pPr>
            <a:lvl8pPr indent="-295275" lvl="7" marL="3657600" algn="l">
              <a:lnSpc>
                <a:spcPct val="100000"/>
              </a:lnSpc>
              <a:spcBef>
                <a:spcPts val="375"/>
              </a:spcBef>
              <a:spcAft>
                <a:spcPts val="0"/>
              </a:spcAft>
              <a:buSzPts val="1050"/>
              <a:buChar char="◦"/>
              <a:defRPr sz="1050"/>
            </a:lvl8pPr>
            <a:lvl9pPr indent="-295275" lvl="8" marL="4114800" algn="l">
              <a:lnSpc>
                <a:spcPct val="100000"/>
              </a:lnSpc>
              <a:spcBef>
                <a:spcPts val="375"/>
              </a:spcBef>
              <a:spcAft>
                <a:spcPts val="0"/>
              </a:spcAft>
              <a:buSzPts val="1050"/>
              <a:buChar char="◦"/>
              <a:defRPr sz="1050"/>
            </a:lvl9pPr>
          </a:lstStyle>
          <a:p/>
        </p:txBody>
      </p:sp>
      <p:sp>
        <p:nvSpPr>
          <p:cNvPr id="84" name="Google Shape;84;p52"/>
          <p:cNvSpPr txBox="1"/>
          <p:nvPr>
            <p:ph idx="10" type="dt"/>
          </p:nvPr>
        </p:nvSpPr>
        <p:spPr>
          <a:xfrm>
            <a:off x="7256796" y="6035040"/>
            <a:ext cx="2893045" cy="365760"/>
          </a:xfrm>
          <a:prstGeom prst="rect">
            <a:avLst/>
          </a:prstGeom>
          <a:noFill/>
          <a:ln>
            <a:noFill/>
          </a:ln>
        </p:spPr>
        <p:txBody>
          <a:bodyPr anchorCtr="0" anchor="b"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5" name="Google Shape;85;p52"/>
          <p:cNvSpPr txBox="1"/>
          <p:nvPr>
            <p:ph idx="11" type="ftr"/>
          </p:nvPr>
        </p:nvSpPr>
        <p:spPr>
          <a:xfrm>
            <a:off x="1066800" y="6035040"/>
            <a:ext cx="5816600" cy="36576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6" name="Google Shape;86;p52"/>
          <p:cNvSpPr txBox="1"/>
          <p:nvPr>
            <p:ph idx="12" type="sldNum"/>
          </p:nvPr>
        </p:nvSpPr>
        <p:spPr>
          <a:xfrm>
            <a:off x="10287000" y="6035040"/>
            <a:ext cx="838200" cy="365760"/>
          </a:xfrm>
          <a:prstGeom prst="rect">
            <a:avLst/>
          </a:prstGeom>
          <a:noFill/>
          <a:ln>
            <a:noFill/>
          </a:ln>
        </p:spPr>
        <p:txBody>
          <a:bodyPr anchorCtr="0" anchor="b"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ID"/>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onten dengan Keterangan" showMasterSp="0" type="objTx">
  <p:cSld name="OBJECT_WITH_CAPTION_TEXT">
    <p:spTree>
      <p:nvGrpSpPr>
        <p:cNvPr id="87" name="Shape 87"/>
        <p:cNvGrpSpPr/>
        <p:nvPr/>
      </p:nvGrpSpPr>
      <p:grpSpPr>
        <a:xfrm>
          <a:off x="0" y="0"/>
          <a:ext cx="0" cy="0"/>
          <a:chOff x="0" y="0"/>
          <a:chExt cx="0" cy="0"/>
        </a:xfrm>
      </p:grpSpPr>
      <p:sp>
        <p:nvSpPr>
          <p:cNvPr id="88" name="Google Shape;88;p53"/>
          <p:cNvSpPr/>
          <p:nvPr/>
        </p:nvSpPr>
        <p:spPr>
          <a:xfrm>
            <a:off x="8119871" y="237744"/>
            <a:ext cx="3826596" cy="6382512"/>
          </a:xfrm>
          <a:prstGeom prst="rect">
            <a:avLst/>
          </a:prstGeom>
          <a:solidFill>
            <a:srgbClr val="D8D8D8">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53"/>
          <p:cNvSpPr/>
          <p:nvPr/>
        </p:nvSpPr>
        <p:spPr>
          <a:xfrm>
            <a:off x="8254660" y="374904"/>
            <a:ext cx="3557016" cy="6108192"/>
          </a:xfrm>
          <a:prstGeom prst="rect">
            <a:avLst/>
          </a:prstGeom>
          <a:noFill/>
          <a:ln cap="sq" cmpd="sng" w="9525">
            <a:solidFill>
              <a:srgbClr val="3F3F3F"/>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53"/>
          <p:cNvSpPr txBox="1"/>
          <p:nvPr>
            <p:ph type="title"/>
          </p:nvPr>
        </p:nvSpPr>
        <p:spPr>
          <a:xfrm>
            <a:off x="8458201" y="607392"/>
            <a:ext cx="3161963" cy="164592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250"/>
              <a:buFont typeface="Century Gothic"/>
              <a:buNone/>
              <a:defRPr b="0" sz="2250" cap="none">
                <a:solidFill>
                  <a:schemeClr val="dk1"/>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1" name="Google Shape;91;p53"/>
          <p:cNvSpPr txBox="1"/>
          <p:nvPr>
            <p:ph idx="1" type="body"/>
          </p:nvPr>
        </p:nvSpPr>
        <p:spPr>
          <a:xfrm>
            <a:off x="685800" y="609600"/>
            <a:ext cx="6858000" cy="5334000"/>
          </a:xfrm>
          <a:prstGeom prst="rect">
            <a:avLst/>
          </a:prstGeom>
          <a:noFill/>
          <a:ln>
            <a:noFill/>
          </a:ln>
        </p:spPr>
        <p:txBody>
          <a:bodyPr anchorCtr="0" anchor="t" bIns="45700" lIns="91425" spcFirstLastPara="1" rIns="91425" wrap="square" tIns="45700">
            <a:normAutofit/>
          </a:bodyPr>
          <a:lstStyle>
            <a:lvl1pPr indent="-319087" lvl="0" marL="457200" algn="l">
              <a:lnSpc>
                <a:spcPct val="110000"/>
              </a:lnSpc>
              <a:spcBef>
                <a:spcPts val="675"/>
              </a:spcBef>
              <a:spcAft>
                <a:spcPts val="0"/>
              </a:spcAft>
              <a:buSzPts val="1425"/>
              <a:buChar char="◦"/>
              <a:defRPr sz="1425"/>
            </a:lvl1pPr>
            <a:lvl2pPr indent="-304800" lvl="1" marL="914400" algn="l">
              <a:lnSpc>
                <a:spcPct val="100000"/>
              </a:lnSpc>
              <a:spcBef>
                <a:spcPts val="375"/>
              </a:spcBef>
              <a:spcAft>
                <a:spcPts val="0"/>
              </a:spcAft>
              <a:buSzPts val="1200"/>
              <a:buChar char="◦"/>
              <a:defRPr sz="1200"/>
            </a:lvl2pPr>
            <a:lvl3pPr indent="-295275" lvl="2" marL="1371600" algn="l">
              <a:lnSpc>
                <a:spcPct val="100000"/>
              </a:lnSpc>
              <a:spcBef>
                <a:spcPts val="375"/>
              </a:spcBef>
              <a:spcAft>
                <a:spcPts val="0"/>
              </a:spcAft>
              <a:buSzPts val="1050"/>
              <a:buChar char="◦"/>
              <a:defRPr sz="1050"/>
            </a:lvl3pPr>
            <a:lvl4pPr indent="-295275" lvl="3" marL="1828800" algn="l">
              <a:lnSpc>
                <a:spcPct val="100000"/>
              </a:lnSpc>
              <a:spcBef>
                <a:spcPts val="375"/>
              </a:spcBef>
              <a:spcAft>
                <a:spcPts val="0"/>
              </a:spcAft>
              <a:buSzPts val="1050"/>
              <a:buChar char="◦"/>
              <a:defRPr sz="1050"/>
            </a:lvl4pPr>
            <a:lvl5pPr indent="-295275" lvl="4" marL="2286000" algn="l">
              <a:lnSpc>
                <a:spcPct val="100000"/>
              </a:lnSpc>
              <a:spcBef>
                <a:spcPts val="375"/>
              </a:spcBef>
              <a:spcAft>
                <a:spcPts val="0"/>
              </a:spcAft>
              <a:buSzPts val="1050"/>
              <a:buChar char="◦"/>
              <a:defRPr sz="1050"/>
            </a:lvl5pPr>
            <a:lvl6pPr indent="-295275" lvl="5" marL="2743200" algn="l">
              <a:lnSpc>
                <a:spcPct val="100000"/>
              </a:lnSpc>
              <a:spcBef>
                <a:spcPts val="375"/>
              </a:spcBef>
              <a:spcAft>
                <a:spcPts val="0"/>
              </a:spcAft>
              <a:buSzPts val="1050"/>
              <a:buChar char="◦"/>
              <a:defRPr sz="1050"/>
            </a:lvl6pPr>
            <a:lvl7pPr indent="-295275" lvl="6" marL="3200400" algn="l">
              <a:lnSpc>
                <a:spcPct val="100000"/>
              </a:lnSpc>
              <a:spcBef>
                <a:spcPts val="375"/>
              </a:spcBef>
              <a:spcAft>
                <a:spcPts val="0"/>
              </a:spcAft>
              <a:buSzPts val="1050"/>
              <a:buChar char="◦"/>
              <a:defRPr sz="1050"/>
            </a:lvl7pPr>
            <a:lvl8pPr indent="-295275" lvl="7" marL="3657600" algn="l">
              <a:lnSpc>
                <a:spcPct val="100000"/>
              </a:lnSpc>
              <a:spcBef>
                <a:spcPts val="375"/>
              </a:spcBef>
              <a:spcAft>
                <a:spcPts val="0"/>
              </a:spcAft>
              <a:buSzPts val="1050"/>
              <a:buChar char="◦"/>
              <a:defRPr sz="1050"/>
            </a:lvl8pPr>
            <a:lvl9pPr indent="-295275" lvl="8" marL="4114800" algn="l">
              <a:lnSpc>
                <a:spcPct val="100000"/>
              </a:lnSpc>
              <a:spcBef>
                <a:spcPts val="375"/>
              </a:spcBef>
              <a:spcAft>
                <a:spcPts val="0"/>
              </a:spcAft>
              <a:buSzPts val="1050"/>
              <a:buChar char="◦"/>
              <a:defRPr sz="1050"/>
            </a:lvl9pPr>
          </a:lstStyle>
          <a:p/>
        </p:txBody>
      </p:sp>
      <p:sp>
        <p:nvSpPr>
          <p:cNvPr id="92" name="Google Shape;92;p53"/>
          <p:cNvSpPr txBox="1"/>
          <p:nvPr>
            <p:ph idx="2" type="body"/>
          </p:nvPr>
        </p:nvSpPr>
        <p:spPr>
          <a:xfrm>
            <a:off x="8458201" y="2336800"/>
            <a:ext cx="3161963" cy="3606800"/>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600"/>
              </a:spcBef>
              <a:spcAft>
                <a:spcPts val="0"/>
              </a:spcAft>
              <a:buSzPts val="1350"/>
              <a:buNone/>
              <a:defRPr sz="1350">
                <a:solidFill>
                  <a:schemeClr val="dk1"/>
                </a:solidFill>
              </a:defRPr>
            </a:lvl1pPr>
            <a:lvl2pPr indent="-228600" lvl="1" marL="914400" algn="l">
              <a:lnSpc>
                <a:spcPct val="100000"/>
              </a:lnSpc>
              <a:spcBef>
                <a:spcPts val="375"/>
              </a:spcBef>
              <a:spcAft>
                <a:spcPts val="0"/>
              </a:spcAft>
              <a:buSzPts val="900"/>
              <a:buNone/>
              <a:defRPr sz="900"/>
            </a:lvl2pPr>
            <a:lvl3pPr indent="-228600" lvl="2" marL="1371600" algn="l">
              <a:lnSpc>
                <a:spcPct val="100000"/>
              </a:lnSpc>
              <a:spcBef>
                <a:spcPts val="375"/>
              </a:spcBef>
              <a:spcAft>
                <a:spcPts val="0"/>
              </a:spcAft>
              <a:buSzPts val="750"/>
              <a:buNone/>
              <a:defRPr sz="750"/>
            </a:lvl3pPr>
            <a:lvl4pPr indent="-228600" lvl="3" marL="1828800" algn="l">
              <a:lnSpc>
                <a:spcPct val="100000"/>
              </a:lnSpc>
              <a:spcBef>
                <a:spcPts val="375"/>
              </a:spcBef>
              <a:spcAft>
                <a:spcPts val="0"/>
              </a:spcAft>
              <a:buSzPts val="675"/>
              <a:buNone/>
              <a:defRPr sz="675"/>
            </a:lvl4pPr>
            <a:lvl5pPr indent="-228600" lvl="4" marL="2286000" algn="l">
              <a:lnSpc>
                <a:spcPct val="100000"/>
              </a:lnSpc>
              <a:spcBef>
                <a:spcPts val="375"/>
              </a:spcBef>
              <a:spcAft>
                <a:spcPts val="0"/>
              </a:spcAft>
              <a:buSzPts val="675"/>
              <a:buNone/>
              <a:defRPr sz="675"/>
            </a:lvl5pPr>
            <a:lvl6pPr indent="-228600" lvl="5" marL="2743200" algn="l">
              <a:lnSpc>
                <a:spcPct val="100000"/>
              </a:lnSpc>
              <a:spcBef>
                <a:spcPts val="375"/>
              </a:spcBef>
              <a:spcAft>
                <a:spcPts val="0"/>
              </a:spcAft>
              <a:buSzPts val="675"/>
              <a:buNone/>
              <a:defRPr sz="675"/>
            </a:lvl6pPr>
            <a:lvl7pPr indent="-228600" lvl="6" marL="3200400" algn="l">
              <a:lnSpc>
                <a:spcPct val="100000"/>
              </a:lnSpc>
              <a:spcBef>
                <a:spcPts val="375"/>
              </a:spcBef>
              <a:spcAft>
                <a:spcPts val="0"/>
              </a:spcAft>
              <a:buSzPts val="675"/>
              <a:buNone/>
              <a:defRPr sz="675"/>
            </a:lvl7pPr>
            <a:lvl8pPr indent="-228600" lvl="7" marL="3657600" algn="l">
              <a:lnSpc>
                <a:spcPct val="100000"/>
              </a:lnSpc>
              <a:spcBef>
                <a:spcPts val="375"/>
              </a:spcBef>
              <a:spcAft>
                <a:spcPts val="0"/>
              </a:spcAft>
              <a:buSzPts val="675"/>
              <a:buNone/>
              <a:defRPr sz="675"/>
            </a:lvl8pPr>
            <a:lvl9pPr indent="-228600" lvl="8" marL="4114800" algn="l">
              <a:lnSpc>
                <a:spcPct val="100000"/>
              </a:lnSpc>
              <a:spcBef>
                <a:spcPts val="375"/>
              </a:spcBef>
              <a:spcAft>
                <a:spcPts val="0"/>
              </a:spcAft>
              <a:buSzPts val="675"/>
              <a:buNone/>
              <a:defRPr sz="675"/>
            </a:lvl9pPr>
          </a:lstStyle>
          <a:p/>
        </p:txBody>
      </p:sp>
      <p:sp>
        <p:nvSpPr>
          <p:cNvPr id="93" name="Google Shape;93;p53"/>
          <p:cNvSpPr txBox="1"/>
          <p:nvPr>
            <p:ph idx="10" type="dt"/>
          </p:nvPr>
        </p:nvSpPr>
        <p:spPr>
          <a:xfrm>
            <a:off x="5588000" y="6035040"/>
            <a:ext cx="1955800" cy="365760"/>
          </a:xfrm>
          <a:prstGeom prst="rect">
            <a:avLst/>
          </a:prstGeom>
          <a:noFill/>
          <a:ln>
            <a:noFill/>
          </a:ln>
        </p:spPr>
        <p:txBody>
          <a:bodyPr anchorCtr="0" anchor="b" bIns="45700" lIns="91425" spcFirstLastPara="1" rIns="91425" wrap="square" tIns="45700">
            <a:noAutofit/>
          </a:bodyPr>
          <a:lstStyle>
            <a:lvl1pPr lvl="0" algn="r">
              <a:spcBef>
                <a:spcPts val="0"/>
              </a:spcBef>
              <a:spcAft>
                <a:spcPts val="0"/>
              </a:spcAft>
              <a:buSzPts val="1400"/>
              <a:buNone/>
              <a:defRPr>
                <a:solidFill>
                  <a:srgbClr val="262626"/>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4" name="Google Shape;94;p53"/>
          <p:cNvSpPr txBox="1"/>
          <p:nvPr>
            <p:ph idx="11" type="ftr"/>
          </p:nvPr>
        </p:nvSpPr>
        <p:spPr>
          <a:xfrm>
            <a:off x="685803" y="6035040"/>
            <a:ext cx="4584700" cy="36576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5" name="Google Shape;95;p53"/>
          <p:cNvSpPr txBox="1"/>
          <p:nvPr>
            <p:ph idx="12" type="sldNum"/>
          </p:nvPr>
        </p:nvSpPr>
        <p:spPr>
          <a:xfrm>
            <a:off x="10396729" y="6035040"/>
            <a:ext cx="1223435" cy="365760"/>
          </a:xfrm>
          <a:prstGeom prst="rect">
            <a:avLst/>
          </a:prstGeom>
          <a:noFill/>
          <a:ln>
            <a:noFill/>
          </a:ln>
        </p:spPr>
        <p:txBody>
          <a:bodyPr anchorCtr="0" anchor="b" bIns="45700" lIns="91425" spcFirstLastPara="1" rIns="91425" wrap="square" tIns="45700">
            <a:noAutofit/>
          </a:bodyPr>
          <a:lstStyle>
            <a:lvl1pPr indent="0" lvl="0" marL="0" marR="0" algn="r">
              <a:spcBef>
                <a:spcPts val="0"/>
              </a:spcBef>
              <a:buNone/>
              <a:defRPr sz="600">
                <a:solidFill>
                  <a:srgbClr val="262626"/>
                </a:solidFill>
                <a:latin typeface="Century Gothic"/>
                <a:ea typeface="Century Gothic"/>
                <a:cs typeface="Century Gothic"/>
                <a:sym typeface="Century Gothic"/>
              </a:defRPr>
            </a:lvl1pPr>
            <a:lvl2pPr indent="0" lvl="1" marL="0" marR="0" algn="r">
              <a:spcBef>
                <a:spcPts val="0"/>
              </a:spcBef>
              <a:buNone/>
              <a:defRPr sz="600">
                <a:solidFill>
                  <a:srgbClr val="262626"/>
                </a:solidFill>
                <a:latin typeface="Century Gothic"/>
                <a:ea typeface="Century Gothic"/>
                <a:cs typeface="Century Gothic"/>
                <a:sym typeface="Century Gothic"/>
              </a:defRPr>
            </a:lvl2pPr>
            <a:lvl3pPr indent="0" lvl="2" marL="0" marR="0" algn="r">
              <a:spcBef>
                <a:spcPts val="0"/>
              </a:spcBef>
              <a:buNone/>
              <a:defRPr sz="600">
                <a:solidFill>
                  <a:srgbClr val="262626"/>
                </a:solidFill>
                <a:latin typeface="Century Gothic"/>
                <a:ea typeface="Century Gothic"/>
                <a:cs typeface="Century Gothic"/>
                <a:sym typeface="Century Gothic"/>
              </a:defRPr>
            </a:lvl3pPr>
            <a:lvl4pPr indent="0" lvl="3" marL="0" marR="0" algn="r">
              <a:spcBef>
                <a:spcPts val="0"/>
              </a:spcBef>
              <a:buNone/>
              <a:defRPr sz="600">
                <a:solidFill>
                  <a:srgbClr val="262626"/>
                </a:solidFill>
                <a:latin typeface="Century Gothic"/>
                <a:ea typeface="Century Gothic"/>
                <a:cs typeface="Century Gothic"/>
                <a:sym typeface="Century Gothic"/>
              </a:defRPr>
            </a:lvl4pPr>
            <a:lvl5pPr indent="0" lvl="4" marL="0" marR="0" algn="r">
              <a:spcBef>
                <a:spcPts val="0"/>
              </a:spcBef>
              <a:buNone/>
              <a:defRPr sz="600">
                <a:solidFill>
                  <a:srgbClr val="262626"/>
                </a:solidFill>
                <a:latin typeface="Century Gothic"/>
                <a:ea typeface="Century Gothic"/>
                <a:cs typeface="Century Gothic"/>
                <a:sym typeface="Century Gothic"/>
              </a:defRPr>
            </a:lvl5pPr>
            <a:lvl6pPr indent="0" lvl="5" marL="0" marR="0" algn="r">
              <a:spcBef>
                <a:spcPts val="0"/>
              </a:spcBef>
              <a:buNone/>
              <a:defRPr sz="600">
                <a:solidFill>
                  <a:srgbClr val="262626"/>
                </a:solidFill>
                <a:latin typeface="Century Gothic"/>
                <a:ea typeface="Century Gothic"/>
                <a:cs typeface="Century Gothic"/>
                <a:sym typeface="Century Gothic"/>
              </a:defRPr>
            </a:lvl6pPr>
            <a:lvl7pPr indent="0" lvl="6" marL="0" marR="0" algn="r">
              <a:spcBef>
                <a:spcPts val="0"/>
              </a:spcBef>
              <a:buNone/>
              <a:defRPr sz="600">
                <a:solidFill>
                  <a:srgbClr val="262626"/>
                </a:solidFill>
                <a:latin typeface="Century Gothic"/>
                <a:ea typeface="Century Gothic"/>
                <a:cs typeface="Century Gothic"/>
                <a:sym typeface="Century Gothic"/>
              </a:defRPr>
            </a:lvl7pPr>
            <a:lvl8pPr indent="0" lvl="7" marL="0" marR="0" algn="r">
              <a:spcBef>
                <a:spcPts val="0"/>
              </a:spcBef>
              <a:buNone/>
              <a:defRPr sz="600">
                <a:solidFill>
                  <a:srgbClr val="262626"/>
                </a:solidFill>
                <a:latin typeface="Century Gothic"/>
                <a:ea typeface="Century Gothic"/>
                <a:cs typeface="Century Gothic"/>
                <a:sym typeface="Century Gothic"/>
              </a:defRPr>
            </a:lvl8pPr>
            <a:lvl9pPr indent="0" lvl="8" marL="0" marR="0" algn="r">
              <a:spcBef>
                <a:spcPts val="0"/>
              </a:spcBef>
              <a:buNone/>
              <a:defRPr sz="600">
                <a:solidFill>
                  <a:srgbClr val="262626"/>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ID"/>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44"/>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350" u="none" cap="none" strike="noStrike">
              <a:solidFill>
                <a:schemeClr val="lt1"/>
              </a:solidFill>
              <a:latin typeface="Century Gothic"/>
              <a:ea typeface="Century Gothic"/>
              <a:cs typeface="Century Gothic"/>
              <a:sym typeface="Century Gothic"/>
            </a:endParaRPr>
          </a:p>
        </p:txBody>
      </p:sp>
      <p:sp>
        <p:nvSpPr>
          <p:cNvPr id="11" name="Google Shape;11;p44"/>
          <p:cNvSpPr/>
          <p:nvPr/>
        </p:nvSpPr>
        <p:spPr>
          <a:xfrm>
            <a:off x="187195" y="237744"/>
            <a:ext cx="11722608" cy="6382512"/>
          </a:xfrm>
          <a:prstGeom prst="rect">
            <a:avLst/>
          </a:prstGeom>
          <a:solidFill>
            <a:srgbClr val="BFBFB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44"/>
          <p:cNvSpPr/>
          <p:nvPr/>
        </p:nvSpPr>
        <p:spPr>
          <a:xfrm>
            <a:off x="371856" y="374904"/>
            <a:ext cx="11448288" cy="6108192"/>
          </a:xfrm>
          <a:prstGeom prst="rect">
            <a:avLst/>
          </a:prstGeom>
          <a:noFill/>
          <a:ln cap="sq" cmpd="sng" w="9525">
            <a:solidFill>
              <a:srgbClr val="262626"/>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44"/>
          <p:cNvSpPr txBox="1"/>
          <p:nvPr>
            <p:ph type="title"/>
          </p:nvPr>
        </p:nvSpPr>
        <p:spPr>
          <a:xfrm>
            <a:off x="1066800" y="642594"/>
            <a:ext cx="10058400" cy="13716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rgbClr val="262626"/>
              </a:buClr>
              <a:buSzPts val="3000"/>
              <a:buFont typeface="Century Gothic"/>
              <a:buNone/>
              <a:defRPr b="0" i="0" sz="3000" u="none" cap="none" strike="noStrike">
                <a:solidFill>
                  <a:srgbClr val="262626"/>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4" name="Google Shape;14;p44"/>
          <p:cNvSpPr txBox="1"/>
          <p:nvPr>
            <p:ph idx="1" type="body"/>
          </p:nvPr>
        </p:nvSpPr>
        <p:spPr>
          <a:xfrm>
            <a:off x="1066800" y="2103120"/>
            <a:ext cx="10058400" cy="3849624"/>
          </a:xfrm>
          <a:prstGeom prst="rect">
            <a:avLst/>
          </a:prstGeom>
          <a:noFill/>
          <a:ln>
            <a:noFill/>
          </a:ln>
        </p:spPr>
        <p:txBody>
          <a:bodyPr anchorCtr="0" anchor="t" bIns="45700" lIns="91425" spcFirstLastPara="1" rIns="91425" wrap="square" tIns="45700">
            <a:normAutofit/>
          </a:bodyPr>
          <a:lstStyle>
            <a:lvl1pPr indent="-300037" lvl="0" marL="457200" marR="0" rtl="0" algn="l">
              <a:lnSpc>
                <a:spcPct val="110000"/>
              </a:lnSpc>
              <a:spcBef>
                <a:spcPts val="675"/>
              </a:spcBef>
              <a:spcAft>
                <a:spcPts val="0"/>
              </a:spcAft>
              <a:buClr>
                <a:srgbClr val="262626"/>
              </a:buClr>
              <a:buSzPts val="1125"/>
              <a:buFont typeface="Garamond"/>
              <a:buChar char="◦"/>
              <a:defRPr b="0" i="0" sz="1125" u="none" cap="none" strike="noStrike">
                <a:solidFill>
                  <a:schemeClr val="dk1"/>
                </a:solidFill>
                <a:latin typeface="Century Gothic"/>
                <a:ea typeface="Century Gothic"/>
                <a:cs typeface="Century Gothic"/>
                <a:sym typeface="Century Gothic"/>
              </a:defRPr>
            </a:lvl1pPr>
            <a:lvl2pPr indent="-290512" lvl="1" marL="914400" marR="0" rtl="0" algn="l">
              <a:lnSpc>
                <a:spcPct val="100000"/>
              </a:lnSpc>
              <a:spcBef>
                <a:spcPts val="375"/>
              </a:spcBef>
              <a:spcAft>
                <a:spcPts val="0"/>
              </a:spcAft>
              <a:buClr>
                <a:srgbClr val="262626"/>
              </a:buClr>
              <a:buSzPts val="975"/>
              <a:buFont typeface="Garamond"/>
              <a:buChar char="◦"/>
              <a:defRPr b="0" i="0" sz="975" u="none" cap="none" strike="noStrike">
                <a:solidFill>
                  <a:schemeClr val="dk1"/>
                </a:solidFill>
                <a:latin typeface="Century Gothic"/>
                <a:ea typeface="Century Gothic"/>
                <a:cs typeface="Century Gothic"/>
                <a:sym typeface="Century Gothic"/>
              </a:defRPr>
            </a:lvl2pPr>
            <a:lvl3pPr indent="-285750" lvl="2" marL="1371600" marR="0" rtl="0" algn="l">
              <a:lnSpc>
                <a:spcPct val="100000"/>
              </a:lnSpc>
              <a:spcBef>
                <a:spcPts val="375"/>
              </a:spcBef>
              <a:spcAft>
                <a:spcPts val="0"/>
              </a:spcAft>
              <a:buClr>
                <a:srgbClr val="262626"/>
              </a:buClr>
              <a:buSzPts val="900"/>
              <a:buFont typeface="Garamond"/>
              <a:buChar char="◦"/>
              <a:defRPr b="0" i="0" sz="900" u="none" cap="none" strike="noStrike">
                <a:solidFill>
                  <a:schemeClr val="dk1"/>
                </a:solidFill>
                <a:latin typeface="Century Gothic"/>
                <a:ea typeface="Century Gothic"/>
                <a:cs typeface="Century Gothic"/>
                <a:sym typeface="Century Gothic"/>
              </a:defRPr>
            </a:lvl3pPr>
            <a:lvl4pPr indent="-285750" lvl="3" marL="1828800" marR="0" rtl="0" algn="l">
              <a:lnSpc>
                <a:spcPct val="100000"/>
              </a:lnSpc>
              <a:spcBef>
                <a:spcPts val="375"/>
              </a:spcBef>
              <a:spcAft>
                <a:spcPts val="0"/>
              </a:spcAft>
              <a:buClr>
                <a:srgbClr val="262626"/>
              </a:buClr>
              <a:buSzPts val="900"/>
              <a:buFont typeface="Garamond"/>
              <a:buChar char="◦"/>
              <a:defRPr b="0" i="0" sz="900" u="none" cap="none" strike="noStrike">
                <a:solidFill>
                  <a:schemeClr val="dk1"/>
                </a:solidFill>
                <a:latin typeface="Century Gothic"/>
                <a:ea typeface="Century Gothic"/>
                <a:cs typeface="Century Gothic"/>
                <a:sym typeface="Century Gothic"/>
              </a:defRPr>
            </a:lvl4pPr>
            <a:lvl5pPr indent="-285750" lvl="4" marL="2286000" marR="0" rtl="0" algn="l">
              <a:lnSpc>
                <a:spcPct val="100000"/>
              </a:lnSpc>
              <a:spcBef>
                <a:spcPts val="375"/>
              </a:spcBef>
              <a:spcAft>
                <a:spcPts val="0"/>
              </a:spcAft>
              <a:buClr>
                <a:srgbClr val="262626"/>
              </a:buClr>
              <a:buSzPts val="900"/>
              <a:buFont typeface="Garamond"/>
              <a:buChar char="◦"/>
              <a:defRPr b="0" i="0" sz="900" u="none" cap="none" strike="noStrike">
                <a:solidFill>
                  <a:schemeClr val="dk1"/>
                </a:solidFill>
                <a:latin typeface="Century Gothic"/>
                <a:ea typeface="Century Gothic"/>
                <a:cs typeface="Century Gothic"/>
                <a:sym typeface="Century Gothic"/>
              </a:defRPr>
            </a:lvl5pPr>
            <a:lvl6pPr indent="-295275" lvl="5" marL="2743200" marR="0" rtl="0" algn="l">
              <a:lnSpc>
                <a:spcPct val="100000"/>
              </a:lnSpc>
              <a:spcBef>
                <a:spcPts val="375"/>
              </a:spcBef>
              <a:spcAft>
                <a:spcPts val="0"/>
              </a:spcAft>
              <a:buClr>
                <a:srgbClr val="262626"/>
              </a:buClr>
              <a:buSzPts val="1050"/>
              <a:buFont typeface="Garamond"/>
              <a:buChar char="◦"/>
              <a:defRPr b="0" i="0" sz="1050" u="none" cap="none" strike="noStrike">
                <a:solidFill>
                  <a:schemeClr val="dk1"/>
                </a:solidFill>
                <a:latin typeface="Century Gothic"/>
                <a:ea typeface="Century Gothic"/>
                <a:cs typeface="Century Gothic"/>
                <a:sym typeface="Century Gothic"/>
              </a:defRPr>
            </a:lvl6pPr>
            <a:lvl7pPr indent="-295275" lvl="6" marL="3200400" marR="0" rtl="0" algn="l">
              <a:lnSpc>
                <a:spcPct val="100000"/>
              </a:lnSpc>
              <a:spcBef>
                <a:spcPts val="375"/>
              </a:spcBef>
              <a:spcAft>
                <a:spcPts val="0"/>
              </a:spcAft>
              <a:buClr>
                <a:srgbClr val="262626"/>
              </a:buClr>
              <a:buSzPts val="1050"/>
              <a:buFont typeface="Garamond"/>
              <a:buChar char="◦"/>
              <a:defRPr b="0" i="0" sz="1050" u="none" cap="none" strike="noStrike">
                <a:solidFill>
                  <a:schemeClr val="dk1"/>
                </a:solidFill>
                <a:latin typeface="Century Gothic"/>
                <a:ea typeface="Century Gothic"/>
                <a:cs typeface="Century Gothic"/>
                <a:sym typeface="Century Gothic"/>
              </a:defRPr>
            </a:lvl7pPr>
            <a:lvl8pPr indent="-295275" lvl="7" marL="3657600" marR="0" rtl="0" algn="l">
              <a:lnSpc>
                <a:spcPct val="100000"/>
              </a:lnSpc>
              <a:spcBef>
                <a:spcPts val="375"/>
              </a:spcBef>
              <a:spcAft>
                <a:spcPts val="0"/>
              </a:spcAft>
              <a:buClr>
                <a:srgbClr val="262626"/>
              </a:buClr>
              <a:buSzPts val="1050"/>
              <a:buFont typeface="Garamond"/>
              <a:buChar char="◦"/>
              <a:defRPr b="0" i="0" sz="1050" u="none" cap="none" strike="noStrike">
                <a:solidFill>
                  <a:schemeClr val="dk1"/>
                </a:solidFill>
                <a:latin typeface="Century Gothic"/>
                <a:ea typeface="Century Gothic"/>
                <a:cs typeface="Century Gothic"/>
                <a:sym typeface="Century Gothic"/>
              </a:defRPr>
            </a:lvl8pPr>
            <a:lvl9pPr indent="-295275" lvl="8" marL="4114800" marR="0" rtl="0" algn="l">
              <a:lnSpc>
                <a:spcPct val="100000"/>
              </a:lnSpc>
              <a:spcBef>
                <a:spcPts val="375"/>
              </a:spcBef>
              <a:spcAft>
                <a:spcPts val="0"/>
              </a:spcAft>
              <a:buClr>
                <a:srgbClr val="262626"/>
              </a:buClr>
              <a:buSzPts val="1050"/>
              <a:buFont typeface="Garamond"/>
              <a:buChar char="◦"/>
              <a:defRPr b="0" i="0" sz="1050" u="none" cap="none" strike="noStrike">
                <a:solidFill>
                  <a:schemeClr val="dk1"/>
                </a:solidFill>
                <a:latin typeface="Century Gothic"/>
                <a:ea typeface="Century Gothic"/>
                <a:cs typeface="Century Gothic"/>
                <a:sym typeface="Century Gothic"/>
              </a:defRPr>
            </a:lvl9pPr>
          </a:lstStyle>
          <a:p/>
        </p:txBody>
      </p:sp>
      <p:sp>
        <p:nvSpPr>
          <p:cNvPr id="15" name="Google Shape;15;p44"/>
          <p:cNvSpPr txBox="1"/>
          <p:nvPr>
            <p:ph idx="10" type="dt"/>
          </p:nvPr>
        </p:nvSpPr>
        <p:spPr>
          <a:xfrm>
            <a:off x="7256796" y="6035040"/>
            <a:ext cx="2893045" cy="365760"/>
          </a:xfrm>
          <a:prstGeom prst="rect">
            <a:avLst/>
          </a:prstGeom>
          <a:noFill/>
          <a:ln>
            <a:noFill/>
          </a:ln>
        </p:spPr>
        <p:txBody>
          <a:bodyPr anchorCtr="0" anchor="b" bIns="45700" lIns="91425" spcFirstLastPara="1" rIns="91425" wrap="square" tIns="45700">
            <a:noAutofit/>
          </a:bodyPr>
          <a:lstStyle>
            <a:lvl1pPr lvl="0" marR="0" rtl="0" algn="r">
              <a:spcBef>
                <a:spcPts val="0"/>
              </a:spcBef>
              <a:spcAft>
                <a:spcPts val="0"/>
              </a:spcAft>
              <a:buSzPts val="1400"/>
              <a:buNone/>
              <a:defRPr b="0" i="0" sz="600" u="none" cap="none" strike="noStrike">
                <a:solidFill>
                  <a:srgbClr val="3F3F3F"/>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16" name="Google Shape;16;p44"/>
          <p:cNvSpPr txBox="1"/>
          <p:nvPr>
            <p:ph idx="11" type="ftr"/>
          </p:nvPr>
        </p:nvSpPr>
        <p:spPr>
          <a:xfrm>
            <a:off x="1066800" y="6035040"/>
            <a:ext cx="5816600" cy="365760"/>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600" u="none" cap="none" strike="noStrike">
                <a:solidFill>
                  <a:srgbClr val="262626"/>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17" name="Google Shape;17;p44"/>
          <p:cNvSpPr txBox="1"/>
          <p:nvPr>
            <p:ph idx="12" type="sldNum"/>
          </p:nvPr>
        </p:nvSpPr>
        <p:spPr>
          <a:xfrm>
            <a:off x="10287000" y="6035040"/>
            <a:ext cx="838200" cy="365760"/>
          </a:xfrm>
          <a:prstGeom prst="rect">
            <a:avLst/>
          </a:prstGeom>
          <a:noFill/>
          <a:ln>
            <a:noFill/>
          </a:ln>
        </p:spPr>
        <p:txBody>
          <a:bodyPr anchorCtr="0" anchor="b" bIns="45700" lIns="91425" spcFirstLastPara="1" rIns="91425" wrap="square" tIns="45700">
            <a:noAutofit/>
          </a:bodyPr>
          <a:lstStyle>
            <a:lvl1pPr indent="0" lvl="0" marL="0" marR="0" rtl="0" algn="r">
              <a:spcBef>
                <a:spcPts val="0"/>
              </a:spcBef>
              <a:buNone/>
              <a:defRPr b="0" i="0" sz="600" u="none" cap="none" strike="noStrike">
                <a:solidFill>
                  <a:srgbClr val="3F3F3F"/>
                </a:solidFill>
                <a:latin typeface="Century Gothic"/>
                <a:ea typeface="Century Gothic"/>
                <a:cs typeface="Century Gothic"/>
                <a:sym typeface="Century Gothic"/>
              </a:defRPr>
            </a:lvl1pPr>
            <a:lvl2pPr indent="0" lvl="1" marL="0" marR="0" rtl="0" algn="r">
              <a:spcBef>
                <a:spcPts val="0"/>
              </a:spcBef>
              <a:buNone/>
              <a:defRPr b="0" i="0" sz="600" u="none" cap="none" strike="noStrike">
                <a:solidFill>
                  <a:srgbClr val="3F3F3F"/>
                </a:solidFill>
                <a:latin typeface="Century Gothic"/>
                <a:ea typeface="Century Gothic"/>
                <a:cs typeface="Century Gothic"/>
                <a:sym typeface="Century Gothic"/>
              </a:defRPr>
            </a:lvl2pPr>
            <a:lvl3pPr indent="0" lvl="2" marL="0" marR="0" rtl="0" algn="r">
              <a:spcBef>
                <a:spcPts val="0"/>
              </a:spcBef>
              <a:buNone/>
              <a:defRPr b="0" i="0" sz="600" u="none" cap="none" strike="noStrike">
                <a:solidFill>
                  <a:srgbClr val="3F3F3F"/>
                </a:solidFill>
                <a:latin typeface="Century Gothic"/>
                <a:ea typeface="Century Gothic"/>
                <a:cs typeface="Century Gothic"/>
                <a:sym typeface="Century Gothic"/>
              </a:defRPr>
            </a:lvl3pPr>
            <a:lvl4pPr indent="0" lvl="3" marL="0" marR="0" rtl="0" algn="r">
              <a:spcBef>
                <a:spcPts val="0"/>
              </a:spcBef>
              <a:buNone/>
              <a:defRPr b="0" i="0" sz="600" u="none" cap="none" strike="noStrike">
                <a:solidFill>
                  <a:srgbClr val="3F3F3F"/>
                </a:solidFill>
                <a:latin typeface="Century Gothic"/>
                <a:ea typeface="Century Gothic"/>
                <a:cs typeface="Century Gothic"/>
                <a:sym typeface="Century Gothic"/>
              </a:defRPr>
            </a:lvl4pPr>
            <a:lvl5pPr indent="0" lvl="4" marL="0" marR="0" rtl="0" algn="r">
              <a:spcBef>
                <a:spcPts val="0"/>
              </a:spcBef>
              <a:buNone/>
              <a:defRPr b="0" i="0" sz="600" u="none" cap="none" strike="noStrike">
                <a:solidFill>
                  <a:srgbClr val="3F3F3F"/>
                </a:solidFill>
                <a:latin typeface="Century Gothic"/>
                <a:ea typeface="Century Gothic"/>
                <a:cs typeface="Century Gothic"/>
                <a:sym typeface="Century Gothic"/>
              </a:defRPr>
            </a:lvl5pPr>
            <a:lvl6pPr indent="0" lvl="5" marL="0" marR="0" rtl="0" algn="r">
              <a:spcBef>
                <a:spcPts val="0"/>
              </a:spcBef>
              <a:buNone/>
              <a:defRPr b="0" i="0" sz="600" u="none" cap="none" strike="noStrike">
                <a:solidFill>
                  <a:srgbClr val="3F3F3F"/>
                </a:solidFill>
                <a:latin typeface="Century Gothic"/>
                <a:ea typeface="Century Gothic"/>
                <a:cs typeface="Century Gothic"/>
                <a:sym typeface="Century Gothic"/>
              </a:defRPr>
            </a:lvl6pPr>
            <a:lvl7pPr indent="0" lvl="6" marL="0" marR="0" rtl="0" algn="r">
              <a:spcBef>
                <a:spcPts val="0"/>
              </a:spcBef>
              <a:buNone/>
              <a:defRPr b="0" i="0" sz="600" u="none" cap="none" strike="noStrike">
                <a:solidFill>
                  <a:srgbClr val="3F3F3F"/>
                </a:solidFill>
                <a:latin typeface="Century Gothic"/>
                <a:ea typeface="Century Gothic"/>
                <a:cs typeface="Century Gothic"/>
                <a:sym typeface="Century Gothic"/>
              </a:defRPr>
            </a:lvl7pPr>
            <a:lvl8pPr indent="0" lvl="7" marL="0" marR="0" rtl="0" algn="r">
              <a:spcBef>
                <a:spcPts val="0"/>
              </a:spcBef>
              <a:buNone/>
              <a:defRPr b="0" i="0" sz="600" u="none" cap="none" strike="noStrike">
                <a:solidFill>
                  <a:srgbClr val="3F3F3F"/>
                </a:solidFill>
                <a:latin typeface="Century Gothic"/>
                <a:ea typeface="Century Gothic"/>
                <a:cs typeface="Century Gothic"/>
                <a:sym typeface="Century Gothic"/>
              </a:defRPr>
            </a:lvl8pPr>
            <a:lvl9pPr indent="0" lvl="8" marL="0" marR="0" rtl="0" algn="r">
              <a:spcBef>
                <a:spcPts val="0"/>
              </a:spcBef>
              <a:buNone/>
              <a:defRPr b="0" i="0" sz="600" u="none" cap="none" strike="noStrike">
                <a:solidFill>
                  <a:srgbClr val="3F3F3F"/>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ID"/>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 Id="rId4" Type="http://schemas.openxmlformats.org/officeDocument/2006/relationships/image" Target="../media/image13.jpg"/><Relationship Id="rId5" Type="http://schemas.openxmlformats.org/officeDocument/2006/relationships/image" Target="../media/image9.png"/><Relationship Id="rId6" Type="http://schemas.openxmlformats.org/officeDocument/2006/relationships/image" Target="../media/image2.jpg"/><Relationship Id="rId7" Type="http://schemas.openxmlformats.org/officeDocument/2006/relationships/image" Target="../media/image1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53.png"/><Relationship Id="rId4" Type="http://schemas.openxmlformats.org/officeDocument/2006/relationships/image" Target="../media/image59.jpg"/><Relationship Id="rId5" Type="http://schemas.openxmlformats.org/officeDocument/2006/relationships/image" Target="../media/image48.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4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47.png"/><Relationship Id="rId4" Type="http://schemas.openxmlformats.org/officeDocument/2006/relationships/image" Target="../media/image5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44.png"/><Relationship Id="rId4" Type="http://schemas.openxmlformats.org/officeDocument/2006/relationships/image" Target="../media/image4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51.png"/><Relationship Id="rId4" Type="http://schemas.openxmlformats.org/officeDocument/2006/relationships/image" Target="../media/image5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4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71.jpg"/><Relationship Id="rId4" Type="http://schemas.openxmlformats.org/officeDocument/2006/relationships/image" Target="../media/image53.png"/><Relationship Id="rId5" Type="http://schemas.openxmlformats.org/officeDocument/2006/relationships/image" Target="../media/image7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54.jpg"/><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69.jpg"/><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5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4.jpg"/><Relationship Id="rId4" Type="http://schemas.openxmlformats.org/officeDocument/2006/relationships/image" Target="../media/image18.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7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61.png"/><Relationship Id="rId4" Type="http://schemas.openxmlformats.org/officeDocument/2006/relationships/hyperlink" Target="http://ptsp.halal.go.id/" TargetMode="External"/><Relationship Id="rId5" Type="http://schemas.openxmlformats.org/officeDocument/2006/relationships/image" Target="../media/image56.png"/><Relationship Id="rId6" Type="http://schemas.openxmlformats.org/officeDocument/2006/relationships/image" Target="../media/image6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68.png"/><Relationship Id="rId4" Type="http://schemas.openxmlformats.org/officeDocument/2006/relationships/image" Target="../media/image6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63.png"/><Relationship Id="rId4" Type="http://schemas.openxmlformats.org/officeDocument/2006/relationships/image" Target="../media/image62.png"/><Relationship Id="rId5" Type="http://schemas.openxmlformats.org/officeDocument/2006/relationships/image" Target="../media/image5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58.png"/><Relationship Id="rId4" Type="http://schemas.openxmlformats.org/officeDocument/2006/relationships/image" Target="../media/image5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65.png"/><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57.png"/><Relationship Id="rId4" Type="http://schemas.openxmlformats.org/officeDocument/2006/relationships/image" Target="../media/image6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8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7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0.xml"/><Relationship Id="rId3" Type="http://schemas.openxmlformats.org/officeDocument/2006/relationships/image" Target="../media/image95.png"/><Relationship Id="rId4" Type="http://schemas.openxmlformats.org/officeDocument/2006/relationships/image" Target="../media/image7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83.png"/><Relationship Id="rId4" Type="http://schemas.openxmlformats.org/officeDocument/2006/relationships/image" Target="../media/image5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87.png"/><Relationship Id="rId4" Type="http://schemas.openxmlformats.org/officeDocument/2006/relationships/image" Target="../media/image74.png"/><Relationship Id="rId5" Type="http://schemas.openxmlformats.org/officeDocument/2006/relationships/image" Target="../media/image5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84.png"/><Relationship Id="rId4" Type="http://schemas.openxmlformats.org/officeDocument/2006/relationships/image" Target="../media/image7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73.png"/><Relationship Id="rId4" Type="http://schemas.openxmlformats.org/officeDocument/2006/relationships/image" Target="../media/image8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75.png"/><Relationship Id="rId4" Type="http://schemas.openxmlformats.org/officeDocument/2006/relationships/image" Target="../media/image79.png"/><Relationship Id="rId5" Type="http://schemas.openxmlformats.org/officeDocument/2006/relationships/image" Target="../media/image88.png"/><Relationship Id="rId6" Type="http://schemas.openxmlformats.org/officeDocument/2006/relationships/image" Target="../media/image5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hyperlink" Target="http://www.halal.go.id/infopenting"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86.png"/><Relationship Id="rId4" Type="http://schemas.openxmlformats.org/officeDocument/2006/relationships/image" Target="../media/image5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8.xml"/><Relationship Id="rId3" Type="http://schemas.openxmlformats.org/officeDocument/2006/relationships/image" Target="../media/image92.png"/><Relationship Id="rId4" Type="http://schemas.openxmlformats.org/officeDocument/2006/relationships/image" Target="../media/image81.png"/><Relationship Id="rId5" Type="http://schemas.openxmlformats.org/officeDocument/2006/relationships/image" Target="../media/image5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91.png"/><Relationship Id="rId4" Type="http://schemas.openxmlformats.org/officeDocument/2006/relationships/image" Target="../media/image89.png"/><Relationship Id="rId5" Type="http://schemas.openxmlformats.org/officeDocument/2006/relationships/image" Target="../media/image56.png"/></Relationships>
</file>

<file path=ppt/slides/_rels/slide4.xml.rels><?xml version="1.0" encoding="UTF-8" standalone="yes"?><Relationships xmlns="http://schemas.openxmlformats.org/package/2006/relationships"><Relationship Id="rId11" Type="http://schemas.openxmlformats.org/officeDocument/2006/relationships/image" Target="../media/image17.png"/><Relationship Id="rId10" Type="http://schemas.openxmlformats.org/officeDocument/2006/relationships/image" Target="../media/image6.png"/><Relationship Id="rId13" Type="http://schemas.openxmlformats.org/officeDocument/2006/relationships/image" Target="../media/image5.png"/><Relationship Id="rId12" Type="http://schemas.openxmlformats.org/officeDocument/2006/relationships/image" Target="../media/image21.png"/><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2.png"/><Relationship Id="rId4" Type="http://schemas.openxmlformats.org/officeDocument/2006/relationships/image" Target="../media/image16.png"/><Relationship Id="rId9" Type="http://schemas.openxmlformats.org/officeDocument/2006/relationships/image" Target="../media/image7.png"/><Relationship Id="rId15" Type="http://schemas.openxmlformats.org/officeDocument/2006/relationships/image" Target="../media/image26.png"/><Relationship Id="rId14" Type="http://schemas.openxmlformats.org/officeDocument/2006/relationships/image" Target="../media/image19.png"/><Relationship Id="rId17" Type="http://schemas.openxmlformats.org/officeDocument/2006/relationships/image" Target="../media/image28.png"/><Relationship Id="rId16" Type="http://schemas.openxmlformats.org/officeDocument/2006/relationships/image" Target="../media/image20.png"/><Relationship Id="rId5" Type="http://schemas.openxmlformats.org/officeDocument/2006/relationships/image" Target="../media/image15.png"/><Relationship Id="rId6" Type="http://schemas.openxmlformats.org/officeDocument/2006/relationships/image" Target="../media/image10.png"/><Relationship Id="rId7" Type="http://schemas.openxmlformats.org/officeDocument/2006/relationships/image" Target="../media/image8.png"/><Relationship Id="rId8"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5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82.png"/><Relationship Id="rId4" Type="http://schemas.openxmlformats.org/officeDocument/2006/relationships/image" Target="../media/image93.png"/><Relationship Id="rId5" Type="http://schemas.openxmlformats.org/officeDocument/2006/relationships/image" Target="../media/image5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82.png"/><Relationship Id="rId4" Type="http://schemas.openxmlformats.org/officeDocument/2006/relationships/image" Target="../media/image90.png"/><Relationship Id="rId5" Type="http://schemas.openxmlformats.org/officeDocument/2006/relationships/image" Target="../media/image5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s>
</file>

<file path=ppt/slides/_rels/slide5.xml.rels><?xml version="1.0" encoding="UTF-8" standalone="yes"?><Relationships xmlns="http://schemas.openxmlformats.org/package/2006/relationships"><Relationship Id="rId11" Type="http://schemas.openxmlformats.org/officeDocument/2006/relationships/hyperlink" Target="http://www.pngall.com/online-payment-png" TargetMode="External"/><Relationship Id="rId10" Type="http://schemas.openxmlformats.org/officeDocument/2006/relationships/image" Target="../media/image25.png"/><Relationship Id="rId13" Type="http://schemas.openxmlformats.org/officeDocument/2006/relationships/image" Target="../media/image33.jpg"/><Relationship Id="rId12" Type="http://schemas.openxmlformats.org/officeDocument/2006/relationships/hyperlink" Target="https://creativecommons.org/licenses/by-nc/3.0/" TargetMode="External"/><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jpg"/><Relationship Id="rId4" Type="http://schemas.openxmlformats.org/officeDocument/2006/relationships/image" Target="../media/image29.png"/><Relationship Id="rId9" Type="http://schemas.openxmlformats.org/officeDocument/2006/relationships/image" Target="../media/image35.jpg"/><Relationship Id="rId15" Type="http://schemas.openxmlformats.org/officeDocument/2006/relationships/image" Target="../media/image27.jpg"/><Relationship Id="rId14" Type="http://schemas.openxmlformats.org/officeDocument/2006/relationships/image" Target="../media/image41.png"/><Relationship Id="rId17" Type="http://schemas.openxmlformats.org/officeDocument/2006/relationships/image" Target="../media/image30.jpg"/><Relationship Id="rId16" Type="http://schemas.openxmlformats.org/officeDocument/2006/relationships/image" Target="../media/image32.jpg"/><Relationship Id="rId5" Type="http://schemas.openxmlformats.org/officeDocument/2006/relationships/image" Target="../media/image24.png"/><Relationship Id="rId6" Type="http://schemas.openxmlformats.org/officeDocument/2006/relationships/image" Target="../media/image38.png"/><Relationship Id="rId18" Type="http://schemas.openxmlformats.org/officeDocument/2006/relationships/image" Target="../media/image31.png"/><Relationship Id="rId7" Type="http://schemas.openxmlformats.org/officeDocument/2006/relationships/image" Target="../media/image22.jpg"/><Relationship Id="rId8" Type="http://schemas.openxmlformats.org/officeDocument/2006/relationships/image" Target="../media/image2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42.jpg"/><Relationship Id="rId4" Type="http://schemas.openxmlformats.org/officeDocument/2006/relationships/image" Target="../media/image30.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50.jpg"/><Relationship Id="rId4" Type="http://schemas.openxmlformats.org/officeDocument/2006/relationships/image" Target="../media/image40.jpg"/><Relationship Id="rId5" Type="http://schemas.openxmlformats.org/officeDocument/2006/relationships/image" Target="../media/image5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p1"/>
          <p:cNvSpPr/>
          <p:nvPr/>
        </p:nvSpPr>
        <p:spPr>
          <a:xfrm>
            <a:off x="8104916" y="5518184"/>
            <a:ext cx="164465" cy="636270"/>
          </a:xfrm>
          <a:custGeom>
            <a:rect b="b" l="l" r="r" t="t"/>
            <a:pathLst>
              <a:path extrusionOk="0" h="636270" w="164465">
                <a:moveTo>
                  <a:pt x="164060" y="635703"/>
                </a:moveTo>
                <a:lnTo>
                  <a:pt x="133087" y="576685"/>
                </a:lnTo>
                <a:lnTo>
                  <a:pt x="115394" y="539060"/>
                </a:lnTo>
                <a:lnTo>
                  <a:pt x="98871" y="500794"/>
                </a:lnTo>
                <a:lnTo>
                  <a:pt x="83537" y="461911"/>
                </a:lnTo>
                <a:lnTo>
                  <a:pt x="69419" y="422432"/>
                </a:lnTo>
                <a:lnTo>
                  <a:pt x="56536" y="382382"/>
                </a:lnTo>
                <a:lnTo>
                  <a:pt x="44913" y="341784"/>
                </a:lnTo>
                <a:lnTo>
                  <a:pt x="34572" y="300660"/>
                </a:lnTo>
                <a:lnTo>
                  <a:pt x="25537" y="259032"/>
                </a:lnTo>
                <a:lnTo>
                  <a:pt x="17828" y="216925"/>
                </a:lnTo>
                <a:lnTo>
                  <a:pt x="11471" y="174362"/>
                </a:lnTo>
                <a:lnTo>
                  <a:pt x="6486" y="131364"/>
                </a:lnTo>
                <a:lnTo>
                  <a:pt x="2898" y="87956"/>
                </a:lnTo>
                <a:lnTo>
                  <a:pt x="728" y="44160"/>
                </a:lnTo>
                <a:lnTo>
                  <a:pt x="0" y="0"/>
                </a:lnTo>
              </a:path>
            </a:pathLst>
          </a:custGeom>
          <a:noFill/>
          <a:ln cap="flat" cmpd="sng" w="9525">
            <a:solidFill>
              <a:srgbClr val="D8D8D8"/>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122" name="Google Shape;122;p1"/>
          <p:cNvSpPr/>
          <p:nvPr/>
        </p:nvSpPr>
        <p:spPr>
          <a:xfrm>
            <a:off x="7850633" y="4028426"/>
            <a:ext cx="1009015" cy="1009015"/>
          </a:xfrm>
          <a:custGeom>
            <a:rect b="b" l="l" r="r" t="t"/>
            <a:pathLst>
              <a:path extrusionOk="0" h="1009014" w="1009015">
                <a:moveTo>
                  <a:pt x="0" y="504417"/>
                </a:moveTo>
                <a:lnTo>
                  <a:pt x="1857" y="461007"/>
                </a:lnTo>
                <a:lnTo>
                  <a:pt x="7328" y="418602"/>
                </a:lnTo>
                <a:lnTo>
                  <a:pt x="16259" y="377354"/>
                </a:lnTo>
                <a:lnTo>
                  <a:pt x="28497" y="337416"/>
                </a:lnTo>
                <a:lnTo>
                  <a:pt x="43887" y="298942"/>
                </a:lnTo>
                <a:lnTo>
                  <a:pt x="62276" y="262085"/>
                </a:lnTo>
                <a:lnTo>
                  <a:pt x="83511" y="227000"/>
                </a:lnTo>
                <a:lnTo>
                  <a:pt x="107439" y="193839"/>
                </a:lnTo>
                <a:lnTo>
                  <a:pt x="133905" y="162756"/>
                </a:lnTo>
                <a:lnTo>
                  <a:pt x="162756" y="133905"/>
                </a:lnTo>
                <a:lnTo>
                  <a:pt x="193839" y="107439"/>
                </a:lnTo>
                <a:lnTo>
                  <a:pt x="227000" y="83511"/>
                </a:lnTo>
                <a:lnTo>
                  <a:pt x="262085" y="62276"/>
                </a:lnTo>
                <a:lnTo>
                  <a:pt x="298942" y="43887"/>
                </a:lnTo>
                <a:lnTo>
                  <a:pt x="337416" y="28497"/>
                </a:lnTo>
                <a:lnTo>
                  <a:pt x="377354" y="16259"/>
                </a:lnTo>
                <a:lnTo>
                  <a:pt x="418602" y="7328"/>
                </a:lnTo>
                <a:lnTo>
                  <a:pt x="461007" y="1857"/>
                </a:lnTo>
                <a:lnTo>
                  <a:pt x="504417" y="0"/>
                </a:lnTo>
                <a:lnTo>
                  <a:pt x="548021" y="1857"/>
                </a:lnTo>
                <a:lnTo>
                  <a:pt x="590580" y="7328"/>
                </a:lnTo>
                <a:lnTo>
                  <a:pt x="631943" y="16259"/>
                </a:lnTo>
                <a:lnTo>
                  <a:pt x="671961" y="28497"/>
                </a:lnTo>
                <a:lnTo>
                  <a:pt x="710482" y="43887"/>
                </a:lnTo>
                <a:lnTo>
                  <a:pt x="747359" y="62276"/>
                </a:lnTo>
                <a:lnTo>
                  <a:pt x="782442" y="83511"/>
                </a:lnTo>
                <a:lnTo>
                  <a:pt x="815578" y="107439"/>
                </a:lnTo>
                <a:lnTo>
                  <a:pt x="846620" y="133905"/>
                </a:lnTo>
                <a:lnTo>
                  <a:pt x="875417" y="162756"/>
                </a:lnTo>
                <a:lnTo>
                  <a:pt x="901819" y="193839"/>
                </a:lnTo>
                <a:lnTo>
                  <a:pt x="925676" y="227000"/>
                </a:lnTo>
                <a:lnTo>
                  <a:pt x="946838" y="262085"/>
                </a:lnTo>
                <a:lnTo>
                  <a:pt x="965157" y="298942"/>
                </a:lnTo>
                <a:lnTo>
                  <a:pt x="980481" y="337416"/>
                </a:lnTo>
                <a:lnTo>
                  <a:pt x="992660" y="377354"/>
                </a:lnTo>
                <a:lnTo>
                  <a:pt x="1001545" y="418602"/>
                </a:lnTo>
                <a:lnTo>
                  <a:pt x="1006987" y="461007"/>
                </a:lnTo>
                <a:lnTo>
                  <a:pt x="1008834" y="504417"/>
                </a:lnTo>
                <a:lnTo>
                  <a:pt x="1006987" y="548021"/>
                </a:lnTo>
                <a:lnTo>
                  <a:pt x="1001545" y="590580"/>
                </a:lnTo>
                <a:lnTo>
                  <a:pt x="992660" y="631943"/>
                </a:lnTo>
                <a:lnTo>
                  <a:pt x="980481" y="671961"/>
                </a:lnTo>
                <a:lnTo>
                  <a:pt x="965157" y="710482"/>
                </a:lnTo>
                <a:lnTo>
                  <a:pt x="946838" y="747359"/>
                </a:lnTo>
                <a:lnTo>
                  <a:pt x="925676" y="782442"/>
                </a:lnTo>
                <a:lnTo>
                  <a:pt x="901819" y="815578"/>
                </a:lnTo>
                <a:lnTo>
                  <a:pt x="875417" y="846620"/>
                </a:lnTo>
                <a:lnTo>
                  <a:pt x="846620" y="875417"/>
                </a:lnTo>
                <a:lnTo>
                  <a:pt x="815578" y="901819"/>
                </a:lnTo>
                <a:lnTo>
                  <a:pt x="782442" y="925676"/>
                </a:lnTo>
                <a:lnTo>
                  <a:pt x="747359" y="946839"/>
                </a:lnTo>
                <a:lnTo>
                  <a:pt x="710482" y="965157"/>
                </a:lnTo>
                <a:lnTo>
                  <a:pt x="671961" y="980481"/>
                </a:lnTo>
                <a:lnTo>
                  <a:pt x="631943" y="992660"/>
                </a:lnTo>
                <a:lnTo>
                  <a:pt x="590580" y="1001545"/>
                </a:lnTo>
                <a:lnTo>
                  <a:pt x="548021" y="1006987"/>
                </a:lnTo>
                <a:lnTo>
                  <a:pt x="504417" y="1008834"/>
                </a:lnTo>
                <a:lnTo>
                  <a:pt x="461007" y="1006987"/>
                </a:lnTo>
                <a:lnTo>
                  <a:pt x="418602" y="1001545"/>
                </a:lnTo>
                <a:lnTo>
                  <a:pt x="377354" y="992660"/>
                </a:lnTo>
                <a:lnTo>
                  <a:pt x="337416" y="980481"/>
                </a:lnTo>
                <a:lnTo>
                  <a:pt x="298942" y="965157"/>
                </a:lnTo>
                <a:lnTo>
                  <a:pt x="262085" y="946839"/>
                </a:lnTo>
                <a:lnTo>
                  <a:pt x="227000" y="925676"/>
                </a:lnTo>
                <a:lnTo>
                  <a:pt x="193839" y="901819"/>
                </a:lnTo>
                <a:lnTo>
                  <a:pt x="162756" y="875417"/>
                </a:lnTo>
                <a:lnTo>
                  <a:pt x="133905" y="846620"/>
                </a:lnTo>
                <a:lnTo>
                  <a:pt x="107439" y="815578"/>
                </a:lnTo>
                <a:lnTo>
                  <a:pt x="83511" y="782442"/>
                </a:lnTo>
                <a:lnTo>
                  <a:pt x="62276" y="747359"/>
                </a:lnTo>
                <a:lnTo>
                  <a:pt x="43887" y="710482"/>
                </a:lnTo>
                <a:lnTo>
                  <a:pt x="28497" y="671961"/>
                </a:lnTo>
                <a:lnTo>
                  <a:pt x="16259" y="631943"/>
                </a:lnTo>
                <a:lnTo>
                  <a:pt x="7328" y="590580"/>
                </a:lnTo>
                <a:lnTo>
                  <a:pt x="1857" y="548021"/>
                </a:lnTo>
                <a:lnTo>
                  <a:pt x="0" y="504417"/>
                </a:lnTo>
              </a:path>
            </a:pathLst>
          </a:custGeom>
          <a:noFill/>
          <a:ln cap="flat" cmpd="sng" w="9525">
            <a:solidFill>
              <a:srgbClr val="BFBFB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123" name="Google Shape;123;p1"/>
          <p:cNvSpPr txBox="1"/>
          <p:nvPr>
            <p:ph type="title"/>
          </p:nvPr>
        </p:nvSpPr>
        <p:spPr>
          <a:xfrm>
            <a:off x="1371600" y="1253592"/>
            <a:ext cx="9982200" cy="936154"/>
          </a:xfrm>
          <a:prstGeom prst="rect">
            <a:avLst/>
          </a:prstGeom>
          <a:noFill/>
          <a:ln>
            <a:noFill/>
          </a:ln>
        </p:spPr>
        <p:txBody>
          <a:bodyPr anchorCtr="0" anchor="ctr" bIns="0" lIns="0" spcFirstLastPara="1" rIns="0" wrap="square" tIns="12700">
            <a:spAutoFit/>
          </a:bodyPr>
          <a:lstStyle/>
          <a:p>
            <a:pPr indent="0" lvl="0" marL="12700" rtl="0" algn="ctr">
              <a:lnSpc>
                <a:spcPct val="100000"/>
              </a:lnSpc>
              <a:spcBef>
                <a:spcPts val="0"/>
              </a:spcBef>
              <a:spcAft>
                <a:spcPts val="0"/>
              </a:spcAft>
              <a:buClr>
                <a:schemeClr val="dk1"/>
              </a:buClr>
              <a:buSzPts val="6000"/>
              <a:buFont typeface="Arial"/>
              <a:buNone/>
            </a:pPr>
            <a:r>
              <a:rPr b="1" lang="en-ID" sz="6000">
                <a:solidFill>
                  <a:schemeClr val="dk1"/>
                </a:solidFill>
                <a:latin typeface="Arial"/>
                <a:ea typeface="Arial"/>
                <a:cs typeface="Arial"/>
                <a:sym typeface="Arial"/>
              </a:rPr>
              <a:t>TATA CARA PERMOHONAN</a:t>
            </a:r>
            <a:endParaRPr/>
          </a:p>
        </p:txBody>
      </p:sp>
      <p:sp>
        <p:nvSpPr>
          <p:cNvPr id="124" name="Google Shape;124;p1"/>
          <p:cNvSpPr txBox="1"/>
          <p:nvPr/>
        </p:nvSpPr>
        <p:spPr>
          <a:xfrm>
            <a:off x="2888755" y="2736092"/>
            <a:ext cx="6948000" cy="2612700"/>
          </a:xfrm>
          <a:prstGeom prst="rect">
            <a:avLst/>
          </a:prstGeom>
          <a:noFill/>
          <a:ln>
            <a:noFill/>
          </a:ln>
        </p:spPr>
        <p:txBody>
          <a:bodyPr anchorCtr="0" anchor="t" bIns="0" lIns="0" spcFirstLastPara="1" rIns="0" wrap="square" tIns="8250">
            <a:spAutoFit/>
          </a:bodyPr>
          <a:lstStyle/>
          <a:p>
            <a:pPr indent="634" lvl="0" marL="12700" marR="5080" rtl="0" algn="ctr">
              <a:lnSpc>
                <a:spcPct val="100800"/>
              </a:lnSpc>
              <a:spcBef>
                <a:spcPts val="0"/>
              </a:spcBef>
              <a:spcAft>
                <a:spcPts val="0"/>
              </a:spcAft>
              <a:buNone/>
            </a:pPr>
            <a:r>
              <a:rPr lang="en-ID" sz="4400">
                <a:solidFill>
                  <a:schemeClr val="dk1"/>
                </a:solidFill>
                <a:latin typeface="Verdana"/>
                <a:ea typeface="Verdana"/>
                <a:cs typeface="Verdana"/>
                <a:sym typeface="Verdana"/>
              </a:rPr>
              <a:t>SERTIFIKASI HALAL BAGI PELAKU USAHA  MIKRO DAN KECIL</a:t>
            </a:r>
            <a:endParaRPr sz="4400">
              <a:solidFill>
                <a:schemeClr val="dk1"/>
              </a:solidFill>
              <a:latin typeface="Verdana"/>
              <a:ea typeface="Verdana"/>
              <a:cs typeface="Verdana"/>
              <a:sym typeface="Verdana"/>
            </a:endParaRPr>
          </a:p>
          <a:p>
            <a:pPr indent="634" lvl="0" marL="12700" marR="5080" rtl="0" algn="ctr">
              <a:lnSpc>
                <a:spcPct val="100800"/>
              </a:lnSpc>
              <a:spcBef>
                <a:spcPts val="0"/>
              </a:spcBef>
              <a:spcAft>
                <a:spcPts val="0"/>
              </a:spcAft>
              <a:buNone/>
            </a:pPr>
            <a:r>
              <a:t/>
            </a:r>
            <a:endParaRPr sz="1800">
              <a:solidFill>
                <a:schemeClr val="dk1"/>
              </a:solidFill>
              <a:latin typeface="Verdana"/>
              <a:ea typeface="Verdana"/>
              <a:cs typeface="Verdana"/>
              <a:sym typeface="Verdana"/>
            </a:endParaRPr>
          </a:p>
          <a:p>
            <a:pPr indent="634" lvl="0" marL="12700" marR="5080" rtl="0" algn="ctr">
              <a:lnSpc>
                <a:spcPct val="100800"/>
              </a:lnSpc>
              <a:spcBef>
                <a:spcPts val="0"/>
              </a:spcBef>
              <a:spcAft>
                <a:spcPts val="0"/>
              </a:spcAft>
              <a:buNone/>
            </a:pPr>
            <a:r>
              <a:rPr b="1" lang="en-ID" sz="1800">
                <a:solidFill>
                  <a:schemeClr val="dk1"/>
                </a:solidFill>
                <a:latin typeface="Times New Roman"/>
                <a:ea typeface="Times New Roman"/>
                <a:cs typeface="Times New Roman"/>
                <a:sym typeface="Times New Roman"/>
              </a:rPr>
              <a:t>MOOC 2022</a:t>
            </a:r>
            <a:endParaRPr b="1" sz="1800">
              <a:solidFill>
                <a:schemeClr val="dk1"/>
              </a:solidFill>
              <a:latin typeface="Times New Roman"/>
              <a:ea typeface="Times New Roman"/>
              <a:cs typeface="Times New Roman"/>
              <a:sym typeface="Times New Roman"/>
            </a:endParaRPr>
          </a:p>
        </p:txBody>
      </p:sp>
      <p:sp>
        <p:nvSpPr>
          <p:cNvPr id="125" name="Google Shape;125;p1"/>
          <p:cNvSpPr txBox="1"/>
          <p:nvPr/>
        </p:nvSpPr>
        <p:spPr>
          <a:xfrm>
            <a:off x="7581530" y="5301032"/>
            <a:ext cx="4110317" cy="579646"/>
          </a:xfrm>
          <a:prstGeom prst="rect">
            <a:avLst/>
          </a:prstGeom>
          <a:noFill/>
          <a:ln>
            <a:noFill/>
          </a:ln>
        </p:spPr>
        <p:txBody>
          <a:bodyPr anchorCtr="0" anchor="t" bIns="0" lIns="0" spcFirstLastPara="1" rIns="0" wrap="square" tIns="12700">
            <a:spAutoFit/>
          </a:bodyPr>
          <a:lstStyle/>
          <a:p>
            <a:pPr indent="0" lvl="0" marL="12700" marR="0" rtl="0" algn="r">
              <a:lnSpc>
                <a:spcPct val="100000"/>
              </a:lnSpc>
              <a:spcBef>
                <a:spcPts val="0"/>
              </a:spcBef>
              <a:spcAft>
                <a:spcPts val="0"/>
              </a:spcAft>
              <a:buNone/>
            </a:pPr>
            <a:r>
              <a:rPr b="1" lang="en-ID" sz="1800" u="sng">
                <a:solidFill>
                  <a:schemeClr val="dk1"/>
                </a:solidFill>
                <a:latin typeface="Calibri"/>
                <a:ea typeface="Calibri"/>
                <a:cs typeface="Calibri"/>
                <a:sym typeface="Calibri"/>
              </a:rPr>
              <a:t>Ummu Choiriyah Hanum</a:t>
            </a:r>
            <a:endParaRPr b="1" sz="1800" u="sng">
              <a:solidFill>
                <a:schemeClr val="dk1"/>
              </a:solidFill>
              <a:latin typeface="Calibri"/>
              <a:ea typeface="Calibri"/>
              <a:cs typeface="Calibri"/>
              <a:sym typeface="Calibri"/>
            </a:endParaRPr>
          </a:p>
          <a:p>
            <a:pPr indent="0" lvl="0" marL="12700" marR="0" rtl="0" algn="r">
              <a:lnSpc>
                <a:spcPct val="100000"/>
              </a:lnSpc>
              <a:spcBef>
                <a:spcPts val="100"/>
              </a:spcBef>
              <a:spcAft>
                <a:spcPts val="0"/>
              </a:spcAft>
              <a:buNone/>
            </a:pPr>
            <a:r>
              <a:rPr b="1" lang="en-ID" sz="1800" u="sng">
                <a:solidFill>
                  <a:schemeClr val="dk1"/>
                </a:solidFill>
                <a:latin typeface="Calibri"/>
                <a:ea typeface="Calibri"/>
                <a:cs typeface="Calibri"/>
                <a:sym typeface="Calibri"/>
              </a:rPr>
              <a:t>Pegiat Halal</a:t>
            </a:r>
            <a:endParaRPr sz="1800">
              <a:solidFill>
                <a:schemeClr val="dk1"/>
              </a:solidFill>
              <a:latin typeface="Calibri"/>
              <a:ea typeface="Calibri"/>
              <a:cs typeface="Calibri"/>
              <a:sym typeface="Calibri"/>
            </a:endParaRPr>
          </a:p>
        </p:txBody>
      </p:sp>
      <p:pic>
        <p:nvPicPr>
          <p:cNvPr id="126" name="Google Shape;126;p1"/>
          <p:cNvPicPr preferRelativeResize="0"/>
          <p:nvPr/>
        </p:nvPicPr>
        <p:blipFill rotWithShape="1">
          <a:blip r:embed="rId3">
            <a:alphaModFix/>
          </a:blip>
          <a:srcRect b="0" l="0" r="0" t="0"/>
          <a:stretch/>
        </p:blipFill>
        <p:spPr>
          <a:xfrm>
            <a:off x="0" y="0"/>
            <a:ext cx="3944148" cy="820599"/>
          </a:xfrm>
          <a:prstGeom prst="rect">
            <a:avLst/>
          </a:prstGeom>
          <a:noFill/>
          <a:ln>
            <a:noFill/>
          </a:ln>
        </p:spPr>
      </p:pic>
      <p:pic>
        <p:nvPicPr>
          <p:cNvPr id="127" name="Google Shape;127;p1"/>
          <p:cNvPicPr preferRelativeResize="0"/>
          <p:nvPr/>
        </p:nvPicPr>
        <p:blipFill rotWithShape="1">
          <a:blip r:embed="rId4">
            <a:alphaModFix/>
          </a:blip>
          <a:srcRect b="0" l="0" r="0" t="0"/>
          <a:stretch/>
        </p:blipFill>
        <p:spPr>
          <a:xfrm>
            <a:off x="419336" y="5728164"/>
            <a:ext cx="1438034" cy="808894"/>
          </a:xfrm>
          <a:prstGeom prst="rect">
            <a:avLst/>
          </a:prstGeom>
          <a:noFill/>
          <a:ln>
            <a:noFill/>
          </a:ln>
        </p:spPr>
      </p:pic>
      <p:pic>
        <p:nvPicPr>
          <p:cNvPr id="128" name="Google Shape;128;p1"/>
          <p:cNvPicPr preferRelativeResize="0"/>
          <p:nvPr/>
        </p:nvPicPr>
        <p:blipFill rotWithShape="1">
          <a:blip r:embed="rId5">
            <a:alphaModFix/>
          </a:blip>
          <a:srcRect b="75171" l="67650" r="5000" t="0"/>
          <a:stretch/>
        </p:blipFill>
        <p:spPr>
          <a:xfrm>
            <a:off x="2004596" y="5662487"/>
            <a:ext cx="1577745" cy="805683"/>
          </a:xfrm>
          <a:prstGeom prst="rect">
            <a:avLst/>
          </a:prstGeom>
          <a:noFill/>
          <a:ln>
            <a:noFill/>
          </a:ln>
        </p:spPr>
      </p:pic>
      <p:pic>
        <p:nvPicPr>
          <p:cNvPr id="129" name="Google Shape;129;p1"/>
          <p:cNvPicPr preferRelativeResize="0"/>
          <p:nvPr/>
        </p:nvPicPr>
        <p:blipFill rotWithShape="1">
          <a:blip r:embed="rId6">
            <a:alphaModFix/>
          </a:blip>
          <a:srcRect b="0" l="0" r="0" t="0"/>
          <a:stretch/>
        </p:blipFill>
        <p:spPr>
          <a:xfrm>
            <a:off x="3682264" y="5669876"/>
            <a:ext cx="1581813" cy="790907"/>
          </a:xfrm>
          <a:prstGeom prst="rect">
            <a:avLst/>
          </a:prstGeom>
          <a:noFill/>
          <a:ln>
            <a:noFill/>
          </a:ln>
        </p:spPr>
      </p:pic>
      <p:pic>
        <p:nvPicPr>
          <p:cNvPr id="130" name="Google Shape;130;p1"/>
          <p:cNvPicPr preferRelativeResize="0"/>
          <p:nvPr/>
        </p:nvPicPr>
        <p:blipFill rotWithShape="1">
          <a:blip r:embed="rId7">
            <a:alphaModFix/>
          </a:blip>
          <a:srcRect b="0" l="0" r="0" t="0"/>
          <a:stretch/>
        </p:blipFill>
        <p:spPr>
          <a:xfrm>
            <a:off x="5308230" y="5597760"/>
            <a:ext cx="1982728" cy="84974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p10"/>
          <p:cNvSpPr/>
          <p:nvPr/>
        </p:nvSpPr>
        <p:spPr>
          <a:xfrm>
            <a:off x="4240499" y="3170868"/>
            <a:ext cx="1461541" cy="1034321"/>
          </a:xfrm>
          <a:prstGeom prst="rightArrow">
            <a:avLst>
              <a:gd fmla="val 50000" name="adj1"/>
              <a:gd fmla="val 50000" name="adj2"/>
            </a:avLst>
          </a:prstGeom>
          <a:gradFill>
            <a:gsLst>
              <a:gs pos="0">
                <a:srgbClr val="F8BDBB"/>
              </a:gs>
              <a:gs pos="100000">
                <a:srgbClr val="F5A4A1"/>
              </a:gs>
            </a:gsLst>
            <a:lin ang="5400000" scaled="0"/>
          </a:gradFill>
          <a:ln cap="flat" cmpd="sng" w="952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ID" sz="1350">
                <a:solidFill>
                  <a:schemeClr val="dk1"/>
                </a:solidFill>
                <a:latin typeface="Century Gothic"/>
                <a:ea typeface="Century Gothic"/>
                <a:cs typeface="Century Gothic"/>
                <a:sym typeface="Century Gothic"/>
              </a:rPr>
              <a:t>Pilih Menu No. 4</a:t>
            </a:r>
            <a:endParaRPr sz="1350">
              <a:solidFill>
                <a:schemeClr val="dk1"/>
              </a:solidFill>
              <a:latin typeface="Century Gothic"/>
              <a:ea typeface="Century Gothic"/>
              <a:cs typeface="Century Gothic"/>
              <a:sym typeface="Century Gothic"/>
            </a:endParaRPr>
          </a:p>
        </p:txBody>
      </p:sp>
      <p:sp>
        <p:nvSpPr>
          <p:cNvPr id="303" name="Google Shape;303;p10"/>
          <p:cNvSpPr/>
          <p:nvPr/>
        </p:nvSpPr>
        <p:spPr>
          <a:xfrm>
            <a:off x="9281411" y="1194530"/>
            <a:ext cx="1519161" cy="4665689"/>
          </a:xfrm>
          <a:prstGeom prst="verticalScroll">
            <a:avLst>
              <a:gd fmla="val 12500" name="adj"/>
            </a:avLst>
          </a:prstGeom>
          <a:gradFill>
            <a:gsLst>
              <a:gs pos="0">
                <a:srgbClr val="F8BDBB"/>
              </a:gs>
              <a:gs pos="100000">
                <a:srgbClr val="F5A4A1"/>
              </a:gs>
            </a:gsLst>
            <a:lin ang="5400000" scaled="0"/>
          </a:gradFill>
          <a:ln cap="flat" cmpd="sng" w="952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ID" sz="1350">
                <a:solidFill>
                  <a:schemeClr val="dk1"/>
                </a:solidFill>
                <a:latin typeface="Century Gothic"/>
                <a:ea typeface="Century Gothic"/>
                <a:cs typeface="Century Gothic"/>
                <a:sym typeface="Century Gothic"/>
              </a:rPr>
              <a:t>Pelaku Usaha dapat mendownload langsung form-form yang dibutuhkan dengan mudah</a:t>
            </a:r>
            <a:endParaRPr/>
          </a:p>
        </p:txBody>
      </p:sp>
      <p:pic>
        <p:nvPicPr>
          <p:cNvPr id="304" name="Google Shape;304;p10"/>
          <p:cNvPicPr preferRelativeResize="0"/>
          <p:nvPr/>
        </p:nvPicPr>
        <p:blipFill rotWithShape="1">
          <a:blip r:embed="rId3">
            <a:alphaModFix/>
          </a:blip>
          <a:srcRect b="0" l="0" r="0" t="0"/>
          <a:stretch/>
        </p:blipFill>
        <p:spPr>
          <a:xfrm>
            <a:off x="9506927" y="532727"/>
            <a:ext cx="2155325" cy="429600"/>
          </a:xfrm>
          <a:prstGeom prst="rect">
            <a:avLst/>
          </a:prstGeom>
          <a:noFill/>
          <a:ln>
            <a:noFill/>
          </a:ln>
        </p:spPr>
      </p:pic>
      <p:pic>
        <p:nvPicPr>
          <p:cNvPr id="305" name="Google Shape;305;p10"/>
          <p:cNvPicPr preferRelativeResize="0"/>
          <p:nvPr/>
        </p:nvPicPr>
        <p:blipFill rotWithShape="1">
          <a:blip r:embed="rId4">
            <a:alphaModFix/>
          </a:blip>
          <a:srcRect b="0" l="0" r="0" t="0"/>
          <a:stretch/>
        </p:blipFill>
        <p:spPr>
          <a:xfrm>
            <a:off x="732000" y="456525"/>
            <a:ext cx="2961099" cy="5922199"/>
          </a:xfrm>
          <a:prstGeom prst="rect">
            <a:avLst/>
          </a:prstGeom>
          <a:noFill/>
          <a:ln>
            <a:noFill/>
          </a:ln>
        </p:spPr>
      </p:pic>
      <p:sp>
        <p:nvSpPr>
          <p:cNvPr id="306" name="Google Shape;306;p10"/>
          <p:cNvSpPr txBox="1"/>
          <p:nvPr/>
        </p:nvSpPr>
        <p:spPr>
          <a:xfrm>
            <a:off x="3808519" y="532660"/>
            <a:ext cx="2375147" cy="92333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en-ID" sz="1800">
                <a:solidFill>
                  <a:schemeClr val="dk1"/>
                </a:solidFill>
                <a:latin typeface="Century Gothic"/>
                <a:ea typeface="Century Gothic"/>
                <a:cs typeface="Century Gothic"/>
                <a:sym typeface="Century Gothic"/>
              </a:rPr>
              <a:t>Search di Telegram</a:t>
            </a:r>
            <a:endParaRPr/>
          </a:p>
          <a:p>
            <a:pPr indent="0" lvl="0" marL="0" marR="0" rtl="0" algn="ctr">
              <a:spcBef>
                <a:spcPts val="0"/>
              </a:spcBef>
              <a:spcAft>
                <a:spcPts val="0"/>
              </a:spcAft>
              <a:buNone/>
            </a:pPr>
            <a:r>
              <a:t/>
            </a:r>
            <a:endParaRPr sz="1800">
              <a:solidFill>
                <a:schemeClr val="dk1"/>
              </a:solidFill>
              <a:latin typeface="Century Gothic"/>
              <a:ea typeface="Century Gothic"/>
              <a:cs typeface="Century Gothic"/>
              <a:sym typeface="Century Gothic"/>
            </a:endParaRPr>
          </a:p>
          <a:p>
            <a:pPr indent="0" lvl="0" marL="0" marR="0" rtl="0" algn="ctr">
              <a:spcBef>
                <a:spcPts val="0"/>
              </a:spcBef>
              <a:spcAft>
                <a:spcPts val="0"/>
              </a:spcAft>
              <a:buNone/>
            </a:pPr>
            <a:r>
              <a:rPr b="1" lang="en-ID" sz="1800">
                <a:solidFill>
                  <a:schemeClr val="dk1"/>
                </a:solidFill>
                <a:latin typeface="Century Gothic"/>
                <a:ea typeface="Century Gothic"/>
                <a:cs typeface="Century Gothic"/>
                <a:sym typeface="Century Gothic"/>
              </a:rPr>
              <a:t>Halal jatim</a:t>
            </a:r>
            <a:endParaRPr b="1" sz="1800">
              <a:solidFill>
                <a:schemeClr val="dk1"/>
              </a:solidFill>
              <a:latin typeface="Century Gothic"/>
              <a:ea typeface="Century Gothic"/>
              <a:cs typeface="Century Gothic"/>
              <a:sym typeface="Century Gothic"/>
            </a:endParaRPr>
          </a:p>
        </p:txBody>
      </p:sp>
      <p:pic>
        <p:nvPicPr>
          <p:cNvPr id="307" name="Google Shape;307;p10"/>
          <p:cNvPicPr preferRelativeResize="0"/>
          <p:nvPr/>
        </p:nvPicPr>
        <p:blipFill rotWithShape="1">
          <a:blip r:embed="rId5">
            <a:alphaModFix/>
          </a:blip>
          <a:srcRect b="0" l="0" r="0" t="0"/>
          <a:stretch/>
        </p:blipFill>
        <p:spPr>
          <a:xfrm>
            <a:off x="6334375" y="456525"/>
            <a:ext cx="2899275" cy="5871949"/>
          </a:xfrm>
          <a:prstGeom prst="rect">
            <a:avLst/>
          </a:prstGeom>
          <a:noFill/>
          <a:ln>
            <a:noFill/>
          </a:ln>
        </p:spPr>
      </p:pic>
    </p:spTree>
  </p:cSld>
  <p:clrMapOvr>
    <a:masterClrMapping/>
  </p:clrMapOvr>
  <mc:AlternateContent>
    <mc:Choice Requires="p14">
      <p:transition spd="slow" p14:dur="3400">
        <p14:reveal dir="l"/>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2"/>
                                        </p:tgtEl>
                                        <p:attrNameLst>
                                          <p:attrName>style.visibility</p:attrName>
                                        </p:attrNameLst>
                                      </p:cBhvr>
                                      <p:to>
                                        <p:strVal val="visible"/>
                                      </p:to>
                                    </p:set>
                                    <p:animEffect filter="fade" transition="in">
                                      <p:cBhvr>
                                        <p:cTn dur="500"/>
                                        <p:tgtEl>
                                          <p:spTgt spid="30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3"/>
                                        </p:tgtEl>
                                        <p:attrNameLst>
                                          <p:attrName>style.visibility</p:attrName>
                                        </p:attrNameLst>
                                      </p:cBhvr>
                                      <p:to>
                                        <p:strVal val="visible"/>
                                      </p:to>
                                    </p:set>
                                    <p:animEffect filter="fade" transition="in">
                                      <p:cBhvr>
                                        <p:cTn dur="1000"/>
                                        <p:tgtEl>
                                          <p:spTgt spid="30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p11"/>
          <p:cNvSpPr txBox="1"/>
          <p:nvPr/>
        </p:nvSpPr>
        <p:spPr>
          <a:xfrm>
            <a:off x="474128" y="2443479"/>
            <a:ext cx="2602230" cy="874598"/>
          </a:xfrm>
          <a:prstGeom prst="rect">
            <a:avLst/>
          </a:prstGeom>
          <a:gradFill>
            <a:gsLst>
              <a:gs pos="0">
                <a:srgbClr val="FDEBBC"/>
              </a:gs>
              <a:gs pos="100000">
                <a:srgbClr val="FAE39F"/>
              </a:gs>
            </a:gsLst>
            <a:lin ang="5400000" scaled="0"/>
          </a:gradFill>
          <a:ln cap="flat" cmpd="sng" w="9525">
            <a:solidFill>
              <a:schemeClr val="accent4"/>
            </a:solidFill>
            <a:prstDash val="solid"/>
            <a:round/>
            <a:headEnd len="sm" w="sm" type="none"/>
            <a:tailEnd len="sm" w="sm" type="none"/>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ID" sz="2800">
                <a:solidFill>
                  <a:schemeClr val="dk1"/>
                </a:solidFill>
                <a:latin typeface="Calibri"/>
                <a:ea typeface="Calibri"/>
                <a:cs typeface="Calibri"/>
                <a:sym typeface="Calibri"/>
              </a:rPr>
              <a:t>1. SURAT PERMOHONAN</a:t>
            </a:r>
            <a:endParaRPr/>
          </a:p>
        </p:txBody>
      </p:sp>
      <p:grpSp>
        <p:nvGrpSpPr>
          <p:cNvPr id="313" name="Google Shape;313;p11"/>
          <p:cNvGrpSpPr/>
          <p:nvPr/>
        </p:nvGrpSpPr>
        <p:grpSpPr>
          <a:xfrm>
            <a:off x="3081527" y="241935"/>
            <a:ext cx="4492625" cy="6374130"/>
            <a:chOff x="586801" y="411222"/>
            <a:chExt cx="4492625" cy="6374130"/>
          </a:xfrm>
        </p:grpSpPr>
        <p:pic>
          <p:nvPicPr>
            <p:cNvPr id="314" name="Google Shape;314;p11"/>
            <p:cNvPicPr preferRelativeResize="0"/>
            <p:nvPr/>
          </p:nvPicPr>
          <p:blipFill rotWithShape="1">
            <a:blip r:embed="rId3">
              <a:alphaModFix/>
            </a:blip>
            <a:srcRect b="11108" l="0" r="0" t="0"/>
            <a:stretch/>
          </p:blipFill>
          <p:spPr>
            <a:xfrm>
              <a:off x="591563" y="415984"/>
              <a:ext cx="4482694" cy="5657156"/>
            </a:xfrm>
            <a:prstGeom prst="rect">
              <a:avLst/>
            </a:prstGeom>
            <a:noFill/>
            <a:ln>
              <a:noFill/>
            </a:ln>
          </p:spPr>
        </p:pic>
        <p:sp>
          <p:nvSpPr>
            <p:cNvPr id="315" name="Google Shape;315;p11"/>
            <p:cNvSpPr/>
            <p:nvPr/>
          </p:nvSpPr>
          <p:spPr>
            <a:xfrm>
              <a:off x="586801" y="411222"/>
              <a:ext cx="4492625" cy="6374130"/>
            </a:xfrm>
            <a:custGeom>
              <a:rect b="b" l="l" r="r" t="t"/>
              <a:pathLst>
                <a:path extrusionOk="0" h="6374130" w="4492625">
                  <a:moveTo>
                    <a:pt x="0" y="0"/>
                  </a:moveTo>
                  <a:lnTo>
                    <a:pt x="4492220" y="0"/>
                  </a:lnTo>
                  <a:lnTo>
                    <a:pt x="4492220" y="6373643"/>
                  </a:lnTo>
                  <a:lnTo>
                    <a:pt x="0" y="6373643"/>
                  </a:lnTo>
                  <a:lnTo>
                    <a:pt x="0" y="0"/>
                  </a:lnTo>
                  <a:close/>
                </a:path>
              </a:pathLst>
            </a:custGeom>
            <a:noFill/>
            <a:ln cap="flat" cmpd="sng" w="9525">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grpSp>
      <p:cxnSp>
        <p:nvCxnSpPr>
          <p:cNvPr id="316" name="Google Shape;316;p11"/>
          <p:cNvCxnSpPr/>
          <p:nvPr/>
        </p:nvCxnSpPr>
        <p:spPr>
          <a:xfrm flipH="1" rot="10800000">
            <a:off x="2196178" y="687447"/>
            <a:ext cx="1775460" cy="274320"/>
          </a:xfrm>
          <a:prstGeom prst="straightConnector1">
            <a:avLst/>
          </a:prstGeom>
          <a:noFill/>
          <a:ln cap="flat" cmpd="sng" w="19050">
            <a:solidFill>
              <a:schemeClr val="accent2"/>
            </a:solidFill>
            <a:prstDash val="solid"/>
            <a:round/>
            <a:headEnd len="med" w="med" type="triangle"/>
            <a:tailEnd len="sm" w="sm" type="none"/>
          </a:ln>
          <a:effectLst>
            <a:outerShdw blurRad="38100" rotWithShape="0" algn="ctr" dir="5400000" dist="12700">
              <a:srgbClr val="000000">
                <a:alpha val="62745"/>
              </a:srgbClr>
            </a:outerShdw>
          </a:effectLst>
        </p:spPr>
      </p:cxnSp>
      <p:sp>
        <p:nvSpPr>
          <p:cNvPr id="317" name="Google Shape;317;p11"/>
          <p:cNvSpPr txBox="1"/>
          <p:nvPr/>
        </p:nvSpPr>
        <p:spPr>
          <a:xfrm>
            <a:off x="891540" y="1147389"/>
            <a:ext cx="1623060" cy="461665"/>
          </a:xfrm>
          <a:prstGeom prst="rect">
            <a:avLst/>
          </a:prstGeom>
          <a:solidFill>
            <a:schemeClr val="lt1"/>
          </a:solidFill>
          <a:ln cap="flat" cmpd="sng" w="12700">
            <a:solidFill>
              <a:schemeClr val="accent5"/>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en-ID" sz="1200">
                <a:solidFill>
                  <a:schemeClr val="dk1"/>
                </a:solidFill>
                <a:latin typeface="Century Gothic"/>
                <a:ea typeface="Century Gothic"/>
                <a:cs typeface="Century Gothic"/>
                <a:sym typeface="Century Gothic"/>
              </a:rPr>
              <a:t>Dibuat oleh pelaku usaha sendiri</a:t>
            </a:r>
            <a:endParaRPr sz="1200">
              <a:solidFill>
                <a:schemeClr val="dk1"/>
              </a:solidFill>
              <a:latin typeface="Century Gothic"/>
              <a:ea typeface="Century Gothic"/>
              <a:cs typeface="Century Gothic"/>
              <a:sym typeface="Century Gothic"/>
            </a:endParaRPr>
          </a:p>
        </p:txBody>
      </p:sp>
      <p:cxnSp>
        <p:nvCxnSpPr>
          <p:cNvPr id="318" name="Google Shape;318;p11"/>
          <p:cNvCxnSpPr/>
          <p:nvPr/>
        </p:nvCxnSpPr>
        <p:spPr>
          <a:xfrm>
            <a:off x="5722620" y="365760"/>
            <a:ext cx="3246120" cy="205740"/>
          </a:xfrm>
          <a:prstGeom prst="straightConnector1">
            <a:avLst/>
          </a:prstGeom>
          <a:noFill/>
          <a:ln cap="flat" cmpd="sng" w="28575">
            <a:solidFill>
              <a:schemeClr val="accent1"/>
            </a:solidFill>
            <a:prstDash val="solid"/>
            <a:round/>
            <a:headEnd len="sm" w="sm" type="none"/>
            <a:tailEnd len="med" w="med" type="triangle"/>
          </a:ln>
        </p:spPr>
      </p:cxnSp>
      <p:sp>
        <p:nvSpPr>
          <p:cNvPr id="319" name="Google Shape;319;p11"/>
          <p:cNvSpPr txBox="1"/>
          <p:nvPr/>
        </p:nvSpPr>
        <p:spPr>
          <a:xfrm>
            <a:off x="8968740" y="434340"/>
            <a:ext cx="2781300" cy="954107"/>
          </a:xfrm>
          <a:prstGeom prst="rect">
            <a:avLst/>
          </a:prstGeom>
          <a:solidFill>
            <a:schemeClr val="lt1"/>
          </a:solidFill>
          <a:ln cap="flat" cmpd="sng" w="12700">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en-ID" sz="1400">
                <a:solidFill>
                  <a:schemeClr val="dk1"/>
                </a:solidFill>
                <a:latin typeface="Century Gothic"/>
                <a:ea typeface="Century Gothic"/>
                <a:cs typeface="Century Gothic"/>
                <a:sym typeface="Century Gothic"/>
              </a:rPr>
              <a:t>Dibuat oleh pelaku usaha memuat nama usaha, logo usaha, dan alamat perusahaan</a:t>
            </a:r>
            <a:endParaRPr sz="1400">
              <a:solidFill>
                <a:schemeClr val="dk1"/>
              </a:solidFill>
              <a:latin typeface="Century Gothic"/>
              <a:ea typeface="Century Gothic"/>
              <a:cs typeface="Century Gothic"/>
              <a:sym typeface="Century Gothic"/>
            </a:endParaRPr>
          </a:p>
        </p:txBody>
      </p:sp>
      <p:cxnSp>
        <p:nvCxnSpPr>
          <p:cNvPr id="320" name="Google Shape;320;p11"/>
          <p:cNvCxnSpPr/>
          <p:nvPr/>
        </p:nvCxnSpPr>
        <p:spPr>
          <a:xfrm>
            <a:off x="6515100" y="762000"/>
            <a:ext cx="2400300" cy="1005840"/>
          </a:xfrm>
          <a:prstGeom prst="straightConnector1">
            <a:avLst/>
          </a:prstGeom>
          <a:noFill/>
          <a:ln cap="flat" cmpd="sng" w="38100">
            <a:solidFill>
              <a:schemeClr val="accent4"/>
            </a:solidFill>
            <a:prstDash val="solid"/>
            <a:round/>
            <a:headEnd len="sm" w="sm" type="none"/>
            <a:tailEnd len="med" w="med" type="triangle"/>
          </a:ln>
          <a:effectLst>
            <a:outerShdw blurRad="38100" rotWithShape="0" algn="ctr" dir="5400000" dist="12700">
              <a:srgbClr val="000000">
                <a:alpha val="62745"/>
              </a:srgbClr>
            </a:outerShdw>
          </a:effectLst>
        </p:spPr>
      </p:cxnSp>
      <p:sp>
        <p:nvSpPr>
          <p:cNvPr id="321" name="Google Shape;321;p11"/>
          <p:cNvSpPr txBox="1"/>
          <p:nvPr/>
        </p:nvSpPr>
        <p:spPr>
          <a:xfrm>
            <a:off x="8968740" y="1699260"/>
            <a:ext cx="2217420" cy="523220"/>
          </a:xfrm>
          <a:prstGeom prst="rect">
            <a:avLst/>
          </a:prstGeom>
          <a:solidFill>
            <a:schemeClr val="lt1"/>
          </a:solidFill>
          <a:ln cap="flat" cmpd="sng" w="12700">
            <a:solidFill>
              <a:schemeClr val="accent2"/>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en-ID" sz="1400">
                <a:solidFill>
                  <a:schemeClr val="dk1"/>
                </a:solidFill>
                <a:latin typeface="Century Gothic"/>
                <a:ea typeface="Century Gothic"/>
                <a:cs typeface="Century Gothic"/>
                <a:sym typeface="Century Gothic"/>
              </a:rPr>
              <a:t>Nama kab/kota, dan tanggal dibuat</a:t>
            </a:r>
            <a:endParaRPr sz="1400">
              <a:solidFill>
                <a:schemeClr val="dk1"/>
              </a:solidFill>
              <a:latin typeface="Century Gothic"/>
              <a:ea typeface="Century Gothic"/>
              <a:cs typeface="Century Gothic"/>
              <a:sym typeface="Century Gothic"/>
            </a:endParaRPr>
          </a:p>
        </p:txBody>
      </p:sp>
      <p:sp>
        <p:nvSpPr>
          <p:cNvPr id="322" name="Google Shape;322;p11"/>
          <p:cNvSpPr/>
          <p:nvPr/>
        </p:nvSpPr>
        <p:spPr>
          <a:xfrm>
            <a:off x="5082540" y="1992810"/>
            <a:ext cx="822960" cy="739140"/>
          </a:xfrm>
          <a:prstGeom prst="chevron">
            <a:avLst>
              <a:gd fmla="val 50000" name="adj"/>
            </a:avLst>
          </a:prstGeom>
          <a:solidFill>
            <a:schemeClr val="accent1"/>
          </a:solidFill>
          <a:ln cap="flat" cmpd="sng" w="12700">
            <a:solidFill>
              <a:srgbClr val="3F692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323" name="Google Shape;323;p11"/>
          <p:cNvSpPr txBox="1"/>
          <p:nvPr/>
        </p:nvSpPr>
        <p:spPr>
          <a:xfrm>
            <a:off x="6096000" y="1897380"/>
            <a:ext cx="1943100" cy="923330"/>
          </a:xfrm>
          <a:prstGeom prst="rect">
            <a:avLst/>
          </a:prstGeom>
          <a:solidFill>
            <a:schemeClr val="accent4"/>
          </a:solidFill>
          <a:ln cap="flat" cmpd="sng" w="19050">
            <a:solidFill>
              <a:schemeClr val="l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en-ID" sz="1800">
                <a:solidFill>
                  <a:schemeClr val="dk1"/>
                </a:solidFill>
                <a:latin typeface="Century Gothic"/>
                <a:ea typeface="Century Gothic"/>
                <a:cs typeface="Century Gothic"/>
                <a:sym typeface="Century Gothic"/>
              </a:rPr>
              <a:t>Identitas Pemimpin Perusahaan</a:t>
            </a:r>
            <a:endParaRPr sz="1800">
              <a:solidFill>
                <a:schemeClr val="dk1"/>
              </a:solidFill>
              <a:latin typeface="Century Gothic"/>
              <a:ea typeface="Century Gothic"/>
              <a:cs typeface="Century Gothic"/>
              <a:sym typeface="Century Gothic"/>
            </a:endParaRPr>
          </a:p>
        </p:txBody>
      </p:sp>
      <p:sp>
        <p:nvSpPr>
          <p:cNvPr id="324" name="Google Shape;324;p11"/>
          <p:cNvSpPr/>
          <p:nvPr/>
        </p:nvSpPr>
        <p:spPr>
          <a:xfrm>
            <a:off x="7261860" y="5006340"/>
            <a:ext cx="685800" cy="762000"/>
          </a:xfrm>
          <a:prstGeom prst="chevron">
            <a:avLst>
              <a:gd fmla="val 50000" name="adj"/>
            </a:avLst>
          </a:prstGeom>
          <a:solidFill>
            <a:schemeClr val="accent1"/>
          </a:solidFill>
          <a:ln cap="flat" cmpd="sng" w="12700">
            <a:solidFill>
              <a:srgbClr val="3F692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325" name="Google Shape;325;p11"/>
          <p:cNvSpPr txBox="1"/>
          <p:nvPr/>
        </p:nvSpPr>
        <p:spPr>
          <a:xfrm>
            <a:off x="8039100" y="4815840"/>
            <a:ext cx="3390900" cy="1188720"/>
          </a:xfrm>
          <a:prstGeom prst="rect">
            <a:avLst/>
          </a:prstGeom>
          <a:gradFill>
            <a:gsLst>
              <a:gs pos="0">
                <a:srgbClr val="FDEBBC"/>
              </a:gs>
              <a:gs pos="100000">
                <a:srgbClr val="FAE39F"/>
              </a:gs>
            </a:gsLst>
            <a:lin ang="5400000" scaled="0"/>
          </a:gradFill>
          <a:ln cap="flat" cmpd="sng" w="9525">
            <a:solidFill>
              <a:schemeClr val="accent4"/>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en-ID" sz="1800">
                <a:solidFill>
                  <a:schemeClr val="dk1"/>
                </a:solidFill>
                <a:latin typeface="Century Gothic"/>
                <a:ea typeface="Century Gothic"/>
                <a:cs typeface="Century Gothic"/>
                <a:sym typeface="Century Gothic"/>
              </a:rPr>
              <a:t>Nama pemimpin perusahaan dilengkapi tanda tangan dan stempel basah</a:t>
            </a:r>
            <a:endParaRPr sz="1800">
              <a:solidFill>
                <a:schemeClr val="dk1"/>
              </a:solidFill>
              <a:latin typeface="Century Gothic"/>
              <a:ea typeface="Century Gothic"/>
              <a:cs typeface="Century Gothic"/>
              <a:sym typeface="Century Gothic"/>
            </a:endParaRPr>
          </a:p>
        </p:txBody>
      </p:sp>
    </p:spTree>
  </p:cSld>
  <p:clrMapOvr>
    <a:masterClrMapping/>
  </p:clrMapOvr>
  <p:transition spd="slow">
    <p:fade/>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sp>
        <p:nvSpPr>
          <p:cNvPr id="330" name="Google Shape;330;p12"/>
          <p:cNvSpPr txBox="1"/>
          <p:nvPr>
            <p:ph idx="10" type="dt"/>
          </p:nvPr>
        </p:nvSpPr>
        <p:spPr>
          <a:xfrm>
            <a:off x="7256796" y="6035040"/>
            <a:ext cx="2893045" cy="36576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lang="en-ID"/>
              <a:t>20/04/2022</a:t>
            </a:r>
            <a:endParaRPr/>
          </a:p>
        </p:txBody>
      </p:sp>
      <p:pic>
        <p:nvPicPr>
          <p:cNvPr id="331" name="Google Shape;331;p12"/>
          <p:cNvPicPr preferRelativeResize="0"/>
          <p:nvPr/>
        </p:nvPicPr>
        <p:blipFill rotWithShape="1">
          <a:blip r:embed="rId3">
            <a:alphaModFix/>
          </a:blip>
          <a:srcRect b="0" l="0" r="0" t="0"/>
          <a:stretch/>
        </p:blipFill>
        <p:spPr>
          <a:xfrm>
            <a:off x="2961200" y="354312"/>
            <a:ext cx="4178740" cy="5863608"/>
          </a:xfrm>
          <a:prstGeom prst="rect">
            <a:avLst/>
          </a:prstGeom>
          <a:noFill/>
          <a:ln>
            <a:noFill/>
          </a:ln>
        </p:spPr>
      </p:pic>
      <p:pic>
        <p:nvPicPr>
          <p:cNvPr id="332" name="Google Shape;332;p12"/>
          <p:cNvPicPr preferRelativeResize="0"/>
          <p:nvPr/>
        </p:nvPicPr>
        <p:blipFill rotWithShape="1">
          <a:blip r:embed="rId4">
            <a:alphaModFix/>
          </a:blip>
          <a:srcRect b="0" l="0" r="0" t="0"/>
          <a:stretch/>
        </p:blipFill>
        <p:spPr>
          <a:xfrm>
            <a:off x="7320650" y="409236"/>
            <a:ext cx="4178741" cy="5871131"/>
          </a:xfrm>
          <a:prstGeom prst="rect">
            <a:avLst/>
          </a:prstGeom>
          <a:noFill/>
          <a:ln>
            <a:noFill/>
          </a:ln>
        </p:spPr>
      </p:pic>
      <p:sp>
        <p:nvSpPr>
          <p:cNvPr id="333" name="Google Shape;333;p12"/>
          <p:cNvSpPr txBox="1"/>
          <p:nvPr/>
        </p:nvSpPr>
        <p:spPr>
          <a:xfrm>
            <a:off x="365760" y="1889760"/>
            <a:ext cx="2478584" cy="830997"/>
          </a:xfrm>
          <a:prstGeom prst="rect">
            <a:avLst/>
          </a:prstGeom>
          <a:gradFill>
            <a:gsLst>
              <a:gs pos="0">
                <a:srgbClr val="F7D12E"/>
              </a:gs>
              <a:gs pos="50000">
                <a:srgbClr val="FAD428"/>
              </a:gs>
              <a:gs pos="100000">
                <a:srgbClr val="F8D229"/>
              </a:gs>
            </a:gsLst>
            <a:lin ang="5400000" scaled="0"/>
          </a:gradFill>
          <a:ln cap="flat" cmpd="sng" w="9525">
            <a:solidFill>
              <a:schemeClr val="accent4"/>
            </a:solidFill>
            <a:prstDash val="solid"/>
            <a:round/>
            <a:headEnd len="sm" w="sm" type="none"/>
            <a:tailEnd len="sm" w="sm" type="none"/>
          </a:ln>
          <a:effectLst>
            <a:outerShdw blurRad="38100" rotWithShape="0" algn="ctr" dir="5400000" dist="12700">
              <a:srgbClr val="000000">
                <a:alpha val="62745"/>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lang="en-ID" sz="2400">
                <a:solidFill>
                  <a:schemeClr val="dk1"/>
                </a:solidFill>
                <a:latin typeface="Century Gothic"/>
                <a:ea typeface="Century Gothic"/>
                <a:cs typeface="Century Gothic"/>
                <a:sym typeface="Century Gothic"/>
              </a:rPr>
              <a:t>2. FORMULIR PENDAFTARAN</a:t>
            </a:r>
            <a:endParaRPr sz="2400">
              <a:solidFill>
                <a:schemeClr val="dk1"/>
              </a:solidFill>
              <a:latin typeface="Century Gothic"/>
              <a:ea typeface="Century Gothic"/>
              <a:cs typeface="Century Gothic"/>
              <a:sym typeface="Century Gothic"/>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sp>
        <p:nvSpPr>
          <p:cNvPr id="338" name="Google Shape;338;p13"/>
          <p:cNvSpPr txBox="1"/>
          <p:nvPr>
            <p:ph idx="10" type="dt"/>
          </p:nvPr>
        </p:nvSpPr>
        <p:spPr>
          <a:xfrm>
            <a:off x="7256796" y="6035040"/>
            <a:ext cx="2893045" cy="36576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lang="en-ID"/>
              <a:t>20/04/2022</a:t>
            </a:r>
            <a:endParaRPr/>
          </a:p>
        </p:txBody>
      </p:sp>
      <p:sp>
        <p:nvSpPr>
          <p:cNvPr id="339" name="Google Shape;339;p13"/>
          <p:cNvSpPr txBox="1"/>
          <p:nvPr/>
        </p:nvSpPr>
        <p:spPr>
          <a:xfrm>
            <a:off x="452616" y="493583"/>
            <a:ext cx="2061205" cy="438710"/>
          </a:xfrm>
          <a:prstGeom prst="rect">
            <a:avLst/>
          </a:prstGeom>
          <a:gradFill>
            <a:gsLst>
              <a:gs pos="0">
                <a:srgbClr val="F7D12E"/>
              </a:gs>
              <a:gs pos="50000">
                <a:srgbClr val="FAD428"/>
              </a:gs>
              <a:gs pos="100000">
                <a:srgbClr val="F8D229"/>
              </a:gs>
            </a:gsLst>
            <a:lin ang="5400000" scaled="0"/>
          </a:gradFill>
          <a:ln>
            <a:noFill/>
          </a:ln>
          <a:effectLst>
            <a:outerShdw blurRad="57150" rotWithShape="0" algn="ctr" dir="5400000" dist="19050">
              <a:srgbClr val="000000">
                <a:alpha val="62745"/>
              </a:srgbClr>
            </a:outerShdw>
          </a:effectLst>
        </p:spPr>
        <p:txBody>
          <a:bodyPr anchorCtr="0" anchor="t" bIns="0" lIns="0" spcFirstLastPara="1" rIns="0" wrap="square" tIns="0">
            <a:spAutoFit/>
          </a:bodyPr>
          <a:lstStyle/>
          <a:p>
            <a:pPr indent="0" lvl="0" marL="0" marR="0" rtl="0" algn="l">
              <a:lnSpc>
                <a:spcPct val="55464"/>
              </a:lnSpc>
              <a:spcBef>
                <a:spcPts val="0"/>
              </a:spcBef>
              <a:spcAft>
                <a:spcPts val="0"/>
              </a:spcAft>
              <a:buNone/>
            </a:pPr>
            <a:r>
              <a:rPr lang="en-ID" sz="2800">
                <a:solidFill>
                  <a:schemeClr val="dk1"/>
                </a:solidFill>
                <a:latin typeface="Calibri"/>
                <a:ea typeface="Calibri"/>
                <a:cs typeface="Calibri"/>
                <a:sym typeface="Calibri"/>
              </a:rPr>
              <a:t>3. Aspek Legal</a:t>
            </a:r>
            <a:endParaRPr/>
          </a:p>
          <a:p>
            <a:pPr indent="0" lvl="0" marL="0" marR="0" rtl="0" algn="l">
              <a:lnSpc>
                <a:spcPct val="55464"/>
              </a:lnSpc>
              <a:spcBef>
                <a:spcPts val="0"/>
              </a:spcBef>
              <a:spcAft>
                <a:spcPts val="0"/>
              </a:spcAft>
              <a:buNone/>
            </a:pPr>
            <a:r>
              <a:t/>
            </a:r>
            <a:endParaRPr sz="2800">
              <a:solidFill>
                <a:schemeClr val="dk1"/>
              </a:solidFill>
              <a:latin typeface="Century Gothic"/>
              <a:ea typeface="Century Gothic"/>
              <a:cs typeface="Century Gothic"/>
              <a:sym typeface="Century Gothic"/>
            </a:endParaRPr>
          </a:p>
        </p:txBody>
      </p:sp>
      <p:pic>
        <p:nvPicPr>
          <p:cNvPr id="340" name="Google Shape;340;p13"/>
          <p:cNvPicPr preferRelativeResize="0"/>
          <p:nvPr/>
        </p:nvPicPr>
        <p:blipFill rotWithShape="1">
          <a:blip r:embed="rId3">
            <a:alphaModFix/>
          </a:blip>
          <a:srcRect b="0" l="0" r="0" t="0"/>
          <a:stretch/>
        </p:blipFill>
        <p:spPr>
          <a:xfrm>
            <a:off x="2513821" y="624840"/>
            <a:ext cx="4254015" cy="6019800"/>
          </a:xfrm>
          <a:prstGeom prst="rect">
            <a:avLst/>
          </a:prstGeom>
          <a:noFill/>
          <a:ln>
            <a:noFill/>
          </a:ln>
        </p:spPr>
      </p:pic>
      <p:pic>
        <p:nvPicPr>
          <p:cNvPr id="341" name="Google Shape;341;p13"/>
          <p:cNvPicPr preferRelativeResize="0"/>
          <p:nvPr/>
        </p:nvPicPr>
        <p:blipFill rotWithShape="1">
          <a:blip r:embed="rId4">
            <a:alphaModFix/>
          </a:blip>
          <a:srcRect b="0" l="0" r="0" t="0"/>
          <a:stretch/>
        </p:blipFill>
        <p:spPr>
          <a:xfrm>
            <a:off x="7142468" y="800098"/>
            <a:ext cx="4254016" cy="6019802"/>
          </a:xfrm>
          <a:prstGeom prst="rect">
            <a:avLst/>
          </a:prstGeom>
          <a:noFill/>
          <a:ln>
            <a:noFill/>
          </a:ln>
        </p:spPr>
      </p:pic>
    </p:spTree>
  </p:cSld>
  <p:clrMapOvr>
    <a:masterClrMapping/>
  </p:clrMapOvr>
  <mc:AlternateContent>
    <mc:Choice Requires="p14">
      <p:transition spd="slow" p14:dur="3000">
        <p14:shred dir="out"/>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sp>
        <p:nvSpPr>
          <p:cNvPr id="346" name="Google Shape;346;p14"/>
          <p:cNvSpPr txBox="1"/>
          <p:nvPr>
            <p:ph idx="10" type="dt"/>
          </p:nvPr>
        </p:nvSpPr>
        <p:spPr>
          <a:xfrm>
            <a:off x="7256796" y="6035040"/>
            <a:ext cx="2893045" cy="36576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lang="en-ID"/>
              <a:t>20/04/2022</a:t>
            </a:r>
            <a:endParaRPr/>
          </a:p>
        </p:txBody>
      </p:sp>
      <p:sp>
        <p:nvSpPr>
          <p:cNvPr id="347" name="Google Shape;347;p14"/>
          <p:cNvSpPr txBox="1"/>
          <p:nvPr/>
        </p:nvSpPr>
        <p:spPr>
          <a:xfrm>
            <a:off x="500450" y="466250"/>
            <a:ext cx="5324700" cy="478200"/>
          </a:xfrm>
          <a:prstGeom prst="rect">
            <a:avLst/>
          </a:prstGeom>
          <a:gradFill>
            <a:gsLst>
              <a:gs pos="0">
                <a:srgbClr val="DFEAB8"/>
              </a:gs>
              <a:gs pos="100000">
                <a:srgbClr val="D4E3A2"/>
              </a:gs>
            </a:gsLst>
            <a:lin ang="5400000" scaled="0"/>
          </a:gradFill>
          <a:ln cap="flat" cmpd="sng" w="9525">
            <a:solidFill>
              <a:schemeClr val="accent6"/>
            </a:solidFill>
            <a:prstDash val="solid"/>
            <a:round/>
            <a:headEnd len="sm" w="sm" type="none"/>
            <a:tailEnd len="sm" w="sm" type="none"/>
          </a:ln>
        </p:spPr>
        <p:txBody>
          <a:bodyPr anchorCtr="0" anchor="t" bIns="0" lIns="0" spcFirstLastPara="1" rIns="0" wrap="square" tIns="0">
            <a:spAutoFit/>
          </a:bodyPr>
          <a:lstStyle/>
          <a:p>
            <a:pPr indent="0" lvl="0" marL="0" marR="0" rtl="0" algn="l">
              <a:lnSpc>
                <a:spcPct val="64708"/>
              </a:lnSpc>
              <a:spcBef>
                <a:spcPts val="0"/>
              </a:spcBef>
              <a:spcAft>
                <a:spcPts val="0"/>
              </a:spcAft>
              <a:buNone/>
            </a:pPr>
            <a:r>
              <a:rPr b="1" lang="en-ID" sz="2400">
                <a:solidFill>
                  <a:srgbClr val="113436"/>
                </a:solidFill>
                <a:latin typeface="Calibri"/>
                <a:ea typeface="Calibri"/>
                <a:cs typeface="Calibri"/>
                <a:sym typeface="Calibri"/>
              </a:rPr>
              <a:t>SK </a:t>
            </a:r>
            <a:r>
              <a:rPr b="1" lang="en-ID" sz="2400">
                <a:solidFill>
                  <a:srgbClr val="113436"/>
                </a:solidFill>
                <a:latin typeface="Calibri"/>
                <a:ea typeface="Calibri"/>
                <a:cs typeface="Calibri"/>
                <a:sym typeface="Calibri"/>
              </a:rPr>
              <a:t>Penyelia Halal</a:t>
            </a:r>
            <a:endParaRPr/>
          </a:p>
          <a:p>
            <a:pPr indent="0" lvl="0" marL="0" marR="0" rtl="0" algn="l">
              <a:lnSpc>
                <a:spcPct val="64708"/>
              </a:lnSpc>
              <a:spcBef>
                <a:spcPts val="0"/>
              </a:spcBef>
              <a:spcAft>
                <a:spcPts val="0"/>
              </a:spcAft>
              <a:buNone/>
            </a:pPr>
            <a:r>
              <a:t/>
            </a:r>
            <a:endParaRPr b="1" sz="2400">
              <a:solidFill>
                <a:srgbClr val="113436"/>
              </a:solidFill>
              <a:latin typeface="Calibri"/>
              <a:ea typeface="Calibri"/>
              <a:cs typeface="Calibri"/>
              <a:sym typeface="Calibri"/>
            </a:endParaRPr>
          </a:p>
        </p:txBody>
      </p:sp>
      <p:pic>
        <p:nvPicPr>
          <p:cNvPr id="348" name="Google Shape;348;p14"/>
          <p:cNvPicPr preferRelativeResize="0"/>
          <p:nvPr/>
        </p:nvPicPr>
        <p:blipFill rotWithShape="1">
          <a:blip r:embed="rId3">
            <a:alphaModFix/>
          </a:blip>
          <a:srcRect b="0" l="0" r="0" t="0"/>
          <a:stretch/>
        </p:blipFill>
        <p:spPr>
          <a:xfrm>
            <a:off x="500450" y="759350"/>
            <a:ext cx="5324744" cy="5678628"/>
          </a:xfrm>
          <a:prstGeom prst="rect">
            <a:avLst/>
          </a:prstGeom>
          <a:noFill/>
          <a:ln>
            <a:noFill/>
          </a:ln>
        </p:spPr>
      </p:pic>
      <p:pic>
        <p:nvPicPr>
          <p:cNvPr id="349" name="Google Shape;349;p14"/>
          <p:cNvPicPr preferRelativeResize="0"/>
          <p:nvPr/>
        </p:nvPicPr>
        <p:blipFill rotWithShape="1">
          <a:blip r:embed="rId4">
            <a:alphaModFix/>
          </a:blip>
          <a:srcRect b="0" l="0" r="0" t="0"/>
          <a:stretch/>
        </p:blipFill>
        <p:spPr>
          <a:xfrm>
            <a:off x="6979366" y="672837"/>
            <a:ext cx="4712184" cy="4993617"/>
          </a:xfrm>
          <a:prstGeom prst="rect">
            <a:avLst/>
          </a:prstGeom>
          <a:noFill/>
          <a:ln>
            <a:noFill/>
          </a:ln>
        </p:spPr>
      </p:pic>
      <p:sp>
        <p:nvSpPr>
          <p:cNvPr id="350" name="Google Shape;350;p14"/>
          <p:cNvSpPr txBox="1"/>
          <p:nvPr/>
        </p:nvSpPr>
        <p:spPr>
          <a:xfrm>
            <a:off x="6979366" y="5939135"/>
            <a:ext cx="2085254" cy="461665"/>
          </a:xfrm>
          <a:prstGeom prst="rect">
            <a:avLst/>
          </a:prstGeom>
          <a:solidFill>
            <a:schemeClr val="accent4"/>
          </a:solidFill>
          <a:ln cap="flat" cmpd="sng" w="19050">
            <a:solidFill>
              <a:schemeClr val="l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en-ID" sz="2400">
                <a:solidFill>
                  <a:schemeClr val="dk1"/>
                </a:solidFill>
                <a:latin typeface="Century Gothic"/>
                <a:ea typeface="Century Gothic"/>
                <a:cs typeface="Century Gothic"/>
                <a:sym typeface="Century Gothic"/>
              </a:rPr>
              <a:t>+ scan KTP</a:t>
            </a:r>
            <a:endParaRPr/>
          </a:p>
        </p:txBody>
      </p:sp>
      <p:sp>
        <p:nvSpPr>
          <p:cNvPr id="351" name="Google Shape;351;p14"/>
          <p:cNvSpPr txBox="1"/>
          <p:nvPr/>
        </p:nvSpPr>
        <p:spPr>
          <a:xfrm>
            <a:off x="5924040" y="3062178"/>
            <a:ext cx="442767" cy="584775"/>
          </a:xfrm>
          <a:prstGeom prst="rect">
            <a:avLst/>
          </a:prstGeom>
          <a:solidFill>
            <a:schemeClr val="accent4"/>
          </a:solidFill>
          <a:ln cap="flat" cmpd="sng" w="19050">
            <a:solidFill>
              <a:schemeClr val="l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en-ID" sz="3200">
                <a:solidFill>
                  <a:schemeClr val="dk1"/>
                </a:solidFill>
                <a:latin typeface="Century Gothic"/>
                <a:ea typeface="Century Gothic"/>
                <a:cs typeface="Century Gothic"/>
                <a:sym typeface="Century Gothic"/>
              </a:rPr>
              <a:t>+</a:t>
            </a:r>
            <a:endParaRPr/>
          </a:p>
        </p:txBody>
      </p:sp>
    </p:spTree>
  </p:cSld>
  <p:clrMapOvr>
    <a:masterClrMapping/>
  </p:clrMapOvr>
  <mc:AlternateContent>
    <mc:Choice Requires="p14">
      <p:transition spd="slow" p14:dur="1250">
        <p14:flip dir="l"/>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sp>
        <p:nvSpPr>
          <p:cNvPr id="356" name="Google Shape;356;p15"/>
          <p:cNvSpPr txBox="1"/>
          <p:nvPr/>
        </p:nvSpPr>
        <p:spPr>
          <a:xfrm>
            <a:off x="3756899" y="389125"/>
            <a:ext cx="4678200" cy="382200"/>
          </a:xfrm>
          <a:prstGeom prst="rect">
            <a:avLst/>
          </a:prstGeom>
          <a:gradFill>
            <a:gsLst>
              <a:gs pos="0">
                <a:srgbClr val="F7D12E"/>
              </a:gs>
              <a:gs pos="50000">
                <a:srgbClr val="FAD428"/>
              </a:gs>
              <a:gs pos="100000">
                <a:srgbClr val="F8D229"/>
              </a:gs>
            </a:gsLst>
            <a:lin ang="5400000" scaled="0"/>
          </a:gradFill>
          <a:ln cap="flat" cmpd="sng" w="9525">
            <a:solidFill>
              <a:schemeClr val="accent4"/>
            </a:solidFill>
            <a:prstDash val="solid"/>
            <a:round/>
            <a:headEnd len="sm" w="sm" type="none"/>
            <a:tailEnd len="sm" w="sm" type="none"/>
          </a:ln>
          <a:effectLst>
            <a:outerShdw blurRad="38100" rotWithShape="0" algn="ctr" dir="5400000" dist="12700">
              <a:srgbClr val="000000">
                <a:alpha val="62745"/>
              </a:srgbClr>
            </a:outerShdw>
          </a:effectLst>
        </p:spPr>
        <p:txBody>
          <a:bodyPr anchorCtr="0" anchor="t" bIns="0" lIns="0" spcFirstLastPara="1" rIns="0" wrap="square" tIns="12700">
            <a:spAutoFit/>
          </a:bodyPr>
          <a:lstStyle/>
          <a:p>
            <a:pPr indent="0" lvl="0" marL="0" marR="0" rtl="0" algn="l">
              <a:lnSpc>
                <a:spcPct val="100000"/>
              </a:lnSpc>
              <a:spcBef>
                <a:spcPts val="0"/>
              </a:spcBef>
              <a:spcAft>
                <a:spcPts val="0"/>
              </a:spcAft>
              <a:buNone/>
            </a:pPr>
            <a:r>
              <a:rPr lang="en-ID" sz="2400">
                <a:solidFill>
                  <a:schemeClr val="dk1"/>
                </a:solidFill>
                <a:latin typeface="Calibri"/>
                <a:ea typeface="Calibri"/>
                <a:cs typeface="Calibri"/>
                <a:sym typeface="Calibri"/>
              </a:rPr>
              <a:t>DAFTAR NAMA PRODUK DAN BAHAN</a:t>
            </a:r>
            <a:endParaRPr/>
          </a:p>
        </p:txBody>
      </p:sp>
      <p:grpSp>
        <p:nvGrpSpPr>
          <p:cNvPr id="357" name="Google Shape;357;p15"/>
          <p:cNvGrpSpPr/>
          <p:nvPr/>
        </p:nvGrpSpPr>
        <p:grpSpPr>
          <a:xfrm>
            <a:off x="1791570" y="906845"/>
            <a:ext cx="8608859" cy="5486169"/>
            <a:chOff x="1473163" y="622375"/>
            <a:chExt cx="9451975" cy="6235700"/>
          </a:xfrm>
        </p:grpSpPr>
        <p:pic>
          <p:nvPicPr>
            <p:cNvPr id="358" name="Google Shape;358;p15"/>
            <p:cNvPicPr preferRelativeResize="0"/>
            <p:nvPr/>
          </p:nvPicPr>
          <p:blipFill rotWithShape="1">
            <a:blip r:embed="rId3">
              <a:alphaModFix/>
            </a:blip>
            <a:srcRect b="0" l="0" r="0" t="0"/>
            <a:stretch/>
          </p:blipFill>
          <p:spPr>
            <a:xfrm>
              <a:off x="1477925" y="627137"/>
              <a:ext cx="9442231" cy="6230862"/>
            </a:xfrm>
            <a:prstGeom prst="rect">
              <a:avLst/>
            </a:prstGeom>
            <a:noFill/>
            <a:ln>
              <a:noFill/>
            </a:ln>
          </p:spPr>
        </p:pic>
        <p:sp>
          <p:nvSpPr>
            <p:cNvPr id="359" name="Google Shape;359;p15"/>
            <p:cNvSpPr/>
            <p:nvPr/>
          </p:nvSpPr>
          <p:spPr>
            <a:xfrm>
              <a:off x="1473163" y="622375"/>
              <a:ext cx="9451975" cy="6235700"/>
            </a:xfrm>
            <a:custGeom>
              <a:rect b="b" l="l" r="r" t="t"/>
              <a:pathLst>
                <a:path extrusionOk="0" h="6235700" w="9451975">
                  <a:moveTo>
                    <a:pt x="0" y="0"/>
                  </a:moveTo>
                  <a:lnTo>
                    <a:pt x="9451756" y="0"/>
                  </a:lnTo>
                  <a:lnTo>
                    <a:pt x="9451756" y="6235625"/>
                  </a:lnTo>
                </a:path>
                <a:path extrusionOk="0" h="6235700" w="9451975">
                  <a:moveTo>
                    <a:pt x="0" y="6235625"/>
                  </a:moveTo>
                  <a:lnTo>
                    <a:pt x="0" y="0"/>
                  </a:lnTo>
                </a:path>
              </a:pathLst>
            </a:custGeom>
            <a:noFill/>
            <a:ln cap="flat" cmpd="sng" w="9525">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grpSp>
    </p:spTree>
  </p:cSld>
  <p:clrMapOvr>
    <a:masterClrMapping/>
  </p:clrMapOvr>
  <p:transition spd="slow">
    <p:fade/>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pic>
        <p:nvPicPr>
          <p:cNvPr id="364" name="Google Shape;364;p16"/>
          <p:cNvPicPr preferRelativeResize="0"/>
          <p:nvPr/>
        </p:nvPicPr>
        <p:blipFill rotWithShape="1">
          <a:blip r:embed="rId3">
            <a:alphaModFix/>
          </a:blip>
          <a:srcRect b="0" l="0" r="0" t="0"/>
          <a:stretch/>
        </p:blipFill>
        <p:spPr>
          <a:xfrm>
            <a:off x="301841" y="363983"/>
            <a:ext cx="11603114" cy="6101471"/>
          </a:xfrm>
          <a:prstGeom prst="rect">
            <a:avLst/>
          </a:prstGeom>
          <a:noFill/>
          <a:ln>
            <a:noFill/>
          </a:ln>
        </p:spPr>
      </p:pic>
      <p:pic>
        <p:nvPicPr>
          <p:cNvPr id="365" name="Google Shape;365;p16"/>
          <p:cNvPicPr preferRelativeResize="0"/>
          <p:nvPr/>
        </p:nvPicPr>
        <p:blipFill rotWithShape="1">
          <a:blip r:embed="rId4">
            <a:alphaModFix/>
          </a:blip>
          <a:srcRect b="0" l="0" r="0" t="0"/>
          <a:stretch/>
        </p:blipFill>
        <p:spPr>
          <a:xfrm>
            <a:off x="9968133" y="6078066"/>
            <a:ext cx="1771897" cy="353182"/>
          </a:xfrm>
          <a:prstGeom prst="rect">
            <a:avLst/>
          </a:prstGeom>
          <a:noFill/>
          <a:ln>
            <a:noFill/>
          </a:ln>
        </p:spPr>
      </p:pic>
      <p:pic>
        <p:nvPicPr>
          <p:cNvPr id="366" name="Google Shape;366;p16"/>
          <p:cNvPicPr preferRelativeResize="0"/>
          <p:nvPr/>
        </p:nvPicPr>
        <p:blipFill rotWithShape="1">
          <a:blip r:embed="rId5">
            <a:alphaModFix/>
          </a:blip>
          <a:srcRect b="0" l="0" r="0" t="0"/>
          <a:stretch/>
        </p:blipFill>
        <p:spPr>
          <a:xfrm>
            <a:off x="440925" y="724609"/>
            <a:ext cx="9527207" cy="5888149"/>
          </a:xfrm>
          <a:prstGeom prst="rect">
            <a:avLst/>
          </a:prstGeom>
          <a:noFill/>
          <a:ln>
            <a:noFill/>
          </a:ln>
        </p:spPr>
      </p:pic>
      <p:sp>
        <p:nvSpPr>
          <p:cNvPr id="367" name="Google Shape;367;p16"/>
          <p:cNvSpPr txBox="1"/>
          <p:nvPr/>
        </p:nvSpPr>
        <p:spPr>
          <a:xfrm>
            <a:off x="571500" y="390769"/>
            <a:ext cx="5646419" cy="382156"/>
          </a:xfrm>
          <a:prstGeom prst="rect">
            <a:avLst/>
          </a:prstGeom>
          <a:gradFill>
            <a:gsLst>
              <a:gs pos="0">
                <a:srgbClr val="F7D12E"/>
              </a:gs>
              <a:gs pos="50000">
                <a:srgbClr val="FAD428"/>
              </a:gs>
              <a:gs pos="100000">
                <a:srgbClr val="F8D229"/>
              </a:gs>
            </a:gsLst>
            <a:lin ang="5400000" scaled="0"/>
          </a:gradFill>
          <a:ln cap="flat" cmpd="sng" w="9525">
            <a:solidFill>
              <a:schemeClr val="accent4"/>
            </a:solidFill>
            <a:prstDash val="solid"/>
            <a:round/>
            <a:headEnd len="sm" w="sm" type="none"/>
            <a:tailEnd len="sm" w="sm" type="none"/>
          </a:ln>
          <a:effectLst>
            <a:outerShdw blurRad="38100" rotWithShape="0" algn="ctr" dir="5400000" dist="12700">
              <a:srgbClr val="000000">
                <a:alpha val="62745"/>
              </a:srgbClr>
            </a:outerShdw>
          </a:effectLst>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ID" sz="2400">
                <a:solidFill>
                  <a:schemeClr val="dk1"/>
                </a:solidFill>
                <a:latin typeface="Calibri"/>
                <a:ea typeface="Calibri"/>
                <a:cs typeface="Calibri"/>
                <a:sym typeface="Calibri"/>
              </a:rPr>
              <a:t>5. DAFTAR NAMA PRODUK DAN BAHAN</a:t>
            </a:r>
            <a:endParaRPr/>
          </a:p>
        </p:txBody>
      </p:sp>
    </p:spTree>
  </p:cSld>
  <p:clrMapOvr>
    <a:masterClrMapping/>
  </p:clrMapOvr>
  <mc:AlternateContent>
    <mc:Choice Requires="p14">
      <p:transition spd="slow" p14:dur="1400">
        <p14:doors dir="vert"/>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pic>
        <p:nvPicPr>
          <p:cNvPr id="372" name="Google Shape;372;p17"/>
          <p:cNvPicPr preferRelativeResize="0"/>
          <p:nvPr/>
        </p:nvPicPr>
        <p:blipFill rotWithShape="1">
          <a:blip r:embed="rId3">
            <a:alphaModFix/>
          </a:blip>
          <a:srcRect b="0" l="0" r="0" t="0"/>
          <a:stretch/>
        </p:blipFill>
        <p:spPr>
          <a:xfrm>
            <a:off x="322535" y="362745"/>
            <a:ext cx="11529154" cy="6162342"/>
          </a:xfrm>
          <a:prstGeom prst="rect">
            <a:avLst/>
          </a:prstGeom>
          <a:noFill/>
          <a:ln>
            <a:noFill/>
          </a:ln>
        </p:spPr>
      </p:pic>
      <p:sp>
        <p:nvSpPr>
          <p:cNvPr id="373" name="Google Shape;373;p17"/>
          <p:cNvSpPr txBox="1"/>
          <p:nvPr/>
        </p:nvSpPr>
        <p:spPr>
          <a:xfrm>
            <a:off x="1428750" y="811828"/>
            <a:ext cx="4476750" cy="615553"/>
          </a:xfrm>
          <a:prstGeom prst="rect">
            <a:avLst/>
          </a:prstGeom>
          <a:solidFill>
            <a:schemeClr val="accent4"/>
          </a:solidFill>
          <a:ln cap="flat" cmpd="sng" w="19050">
            <a:solidFill>
              <a:schemeClr val="lt1"/>
            </a:solidFill>
            <a:prstDash val="solid"/>
            <a:round/>
            <a:headEnd len="sm" w="sm" type="none"/>
            <a:tailEnd len="sm" w="sm" type="none"/>
          </a:ln>
        </p:spPr>
        <p:txBody>
          <a:bodyPr anchorCtr="0" anchor="t" bIns="0" lIns="0" spcFirstLastPara="1" rIns="0" wrap="square" tIns="0">
            <a:spAutoFit/>
          </a:bodyPr>
          <a:lstStyle/>
          <a:p>
            <a:pPr indent="0" lvl="0" marL="0" marR="0" rtl="0" algn="l">
              <a:lnSpc>
                <a:spcPct val="86250"/>
              </a:lnSpc>
              <a:spcBef>
                <a:spcPts val="0"/>
              </a:spcBef>
              <a:spcAft>
                <a:spcPts val="0"/>
              </a:spcAft>
              <a:buNone/>
            </a:pPr>
            <a:r>
              <a:rPr b="1" lang="en-ID" sz="2800">
                <a:solidFill>
                  <a:srgbClr val="000000"/>
                </a:solidFill>
                <a:latin typeface="Calibri"/>
                <a:ea typeface="Calibri"/>
                <a:cs typeface="Calibri"/>
                <a:sym typeface="Calibri"/>
              </a:rPr>
              <a:t>6. Proses Pengolahan Produk</a:t>
            </a:r>
            <a:endParaRPr b="1" sz="2800">
              <a:solidFill>
                <a:srgbClr val="000000"/>
              </a:solidFill>
              <a:latin typeface="Calibri"/>
              <a:ea typeface="Calibri"/>
              <a:cs typeface="Calibri"/>
              <a:sym typeface="Calibri"/>
            </a:endParaRPr>
          </a:p>
          <a:p>
            <a:pPr indent="0" lvl="0" marL="0" marR="0" rtl="0" algn="l">
              <a:lnSpc>
                <a:spcPct val="86250"/>
              </a:lnSpc>
              <a:spcBef>
                <a:spcPts val="0"/>
              </a:spcBef>
              <a:spcAft>
                <a:spcPts val="0"/>
              </a:spcAft>
              <a:buNone/>
            </a:pPr>
            <a:r>
              <a:t/>
            </a:r>
            <a:endParaRPr sz="2800">
              <a:solidFill>
                <a:srgbClr val="000000"/>
              </a:solidFill>
              <a:latin typeface="Century Gothic"/>
              <a:ea typeface="Century Gothic"/>
              <a:cs typeface="Century Gothic"/>
              <a:sym typeface="Century Gothic"/>
            </a:endParaRPr>
          </a:p>
        </p:txBody>
      </p:sp>
      <p:sp>
        <p:nvSpPr>
          <p:cNvPr id="374" name="Google Shape;374;p17"/>
          <p:cNvSpPr txBox="1"/>
          <p:nvPr/>
        </p:nvSpPr>
        <p:spPr>
          <a:xfrm>
            <a:off x="3352246" y="2319357"/>
            <a:ext cx="453650" cy="410369"/>
          </a:xfrm>
          <a:prstGeom prst="rect">
            <a:avLst/>
          </a:prstGeom>
          <a:noFill/>
          <a:ln>
            <a:noFill/>
          </a:ln>
        </p:spPr>
        <p:txBody>
          <a:bodyPr anchorCtr="0" anchor="t" bIns="0" lIns="0" spcFirstLastPara="1" rIns="0" wrap="square" tIns="0">
            <a:spAutoFit/>
          </a:bodyPr>
          <a:lstStyle/>
          <a:p>
            <a:pPr indent="0" lvl="0" marL="0" marR="0" rtl="0" algn="l">
              <a:lnSpc>
                <a:spcPct val="115037"/>
              </a:lnSpc>
              <a:spcBef>
                <a:spcPts val="0"/>
              </a:spcBef>
              <a:spcAft>
                <a:spcPts val="0"/>
              </a:spcAft>
              <a:buNone/>
            </a:pPr>
            <a:r>
              <a:rPr lang="en-ID" sz="1350">
                <a:solidFill>
                  <a:srgbClr val="FFFFFF"/>
                </a:solidFill>
                <a:latin typeface="Calibri"/>
                <a:ea typeface="Calibri"/>
                <a:cs typeface="Calibri"/>
                <a:sym typeface="Calibri"/>
              </a:rPr>
              <a:t>Pisang</a:t>
            </a:r>
            <a:endParaRPr/>
          </a:p>
          <a:p>
            <a:pPr indent="0" lvl="0" marL="0" marR="0" rtl="0" algn="l">
              <a:lnSpc>
                <a:spcPct val="115037"/>
              </a:lnSpc>
              <a:spcBef>
                <a:spcPts val="0"/>
              </a:spcBef>
              <a:spcAft>
                <a:spcPts val="0"/>
              </a:spcAft>
              <a:buNone/>
            </a:pPr>
            <a:r>
              <a:t/>
            </a:r>
            <a:endParaRPr sz="1350">
              <a:solidFill>
                <a:srgbClr val="FFFFFF"/>
              </a:solidFill>
              <a:latin typeface="Calibri"/>
              <a:ea typeface="Calibri"/>
              <a:cs typeface="Calibri"/>
              <a:sym typeface="Calibri"/>
            </a:endParaRPr>
          </a:p>
        </p:txBody>
      </p:sp>
      <p:sp>
        <p:nvSpPr>
          <p:cNvPr id="375" name="Google Shape;375;p17"/>
          <p:cNvSpPr txBox="1"/>
          <p:nvPr/>
        </p:nvSpPr>
        <p:spPr>
          <a:xfrm>
            <a:off x="5076826" y="2524126"/>
            <a:ext cx="1926297" cy="410369"/>
          </a:xfrm>
          <a:prstGeom prst="rect">
            <a:avLst/>
          </a:prstGeom>
          <a:noFill/>
          <a:ln>
            <a:noFill/>
          </a:ln>
        </p:spPr>
        <p:txBody>
          <a:bodyPr anchorCtr="0" anchor="t" bIns="0" lIns="0" spcFirstLastPara="1" rIns="0" wrap="square" tIns="0">
            <a:spAutoFit/>
          </a:bodyPr>
          <a:lstStyle/>
          <a:p>
            <a:pPr indent="0" lvl="0" marL="0" marR="0" rtl="0" algn="l">
              <a:lnSpc>
                <a:spcPct val="115037"/>
              </a:lnSpc>
              <a:spcBef>
                <a:spcPts val="0"/>
              </a:spcBef>
              <a:spcAft>
                <a:spcPts val="0"/>
              </a:spcAft>
              <a:buNone/>
            </a:pPr>
            <a:r>
              <a:rPr lang="en-ID" sz="1350">
                <a:solidFill>
                  <a:srgbClr val="FFFFFF"/>
                </a:solidFill>
                <a:latin typeface="Calibri"/>
                <a:ea typeface="Calibri"/>
                <a:cs typeface="Calibri"/>
                <a:sym typeface="Calibri"/>
              </a:rPr>
              <a:t>Pengupasan dan Pengirisan</a:t>
            </a:r>
            <a:endParaRPr/>
          </a:p>
          <a:p>
            <a:pPr indent="0" lvl="0" marL="0" marR="0" rtl="0" algn="l">
              <a:lnSpc>
                <a:spcPct val="115037"/>
              </a:lnSpc>
              <a:spcBef>
                <a:spcPts val="0"/>
              </a:spcBef>
              <a:spcAft>
                <a:spcPts val="0"/>
              </a:spcAft>
              <a:buNone/>
            </a:pPr>
            <a:r>
              <a:t/>
            </a:r>
            <a:endParaRPr sz="1350">
              <a:solidFill>
                <a:srgbClr val="FFFFFF"/>
              </a:solidFill>
              <a:latin typeface="Calibri"/>
              <a:ea typeface="Calibri"/>
              <a:cs typeface="Calibri"/>
              <a:sym typeface="Calibri"/>
            </a:endParaRPr>
          </a:p>
        </p:txBody>
      </p:sp>
      <p:sp>
        <p:nvSpPr>
          <p:cNvPr id="376" name="Google Shape;376;p17"/>
          <p:cNvSpPr txBox="1"/>
          <p:nvPr/>
        </p:nvSpPr>
        <p:spPr>
          <a:xfrm>
            <a:off x="8082326" y="2386574"/>
            <a:ext cx="896720" cy="410369"/>
          </a:xfrm>
          <a:prstGeom prst="rect">
            <a:avLst/>
          </a:prstGeom>
          <a:noFill/>
          <a:ln>
            <a:noFill/>
          </a:ln>
        </p:spPr>
        <p:txBody>
          <a:bodyPr anchorCtr="0" anchor="t" bIns="0" lIns="0" spcFirstLastPara="1" rIns="0" wrap="square" tIns="0">
            <a:spAutoFit/>
          </a:bodyPr>
          <a:lstStyle/>
          <a:p>
            <a:pPr indent="0" lvl="0" marL="0" marR="0" rtl="0" algn="l">
              <a:lnSpc>
                <a:spcPct val="115037"/>
              </a:lnSpc>
              <a:spcBef>
                <a:spcPts val="0"/>
              </a:spcBef>
              <a:spcAft>
                <a:spcPts val="0"/>
              </a:spcAft>
              <a:buNone/>
            </a:pPr>
            <a:r>
              <a:rPr lang="en-ID" sz="1350">
                <a:solidFill>
                  <a:srgbClr val="FFFFFF"/>
                </a:solidFill>
                <a:latin typeface="Calibri"/>
                <a:ea typeface="Calibri"/>
                <a:cs typeface="Calibri"/>
                <a:sym typeface="Calibri"/>
              </a:rPr>
              <a:t>Perendaman</a:t>
            </a:r>
            <a:endParaRPr sz="1350">
              <a:solidFill>
                <a:srgbClr val="FFFFFF"/>
              </a:solidFill>
              <a:latin typeface="Calibri"/>
              <a:ea typeface="Calibri"/>
              <a:cs typeface="Calibri"/>
              <a:sym typeface="Calibri"/>
            </a:endParaRPr>
          </a:p>
          <a:p>
            <a:pPr indent="0" lvl="0" marL="0" marR="0" rtl="0" algn="l">
              <a:lnSpc>
                <a:spcPct val="115037"/>
              </a:lnSpc>
              <a:spcBef>
                <a:spcPts val="0"/>
              </a:spcBef>
              <a:spcAft>
                <a:spcPts val="0"/>
              </a:spcAft>
              <a:buNone/>
            </a:pPr>
            <a:r>
              <a:t/>
            </a:r>
            <a:endParaRPr sz="1350">
              <a:solidFill>
                <a:srgbClr val="FFFFFF"/>
              </a:solidFill>
              <a:latin typeface="Calibri"/>
              <a:ea typeface="Calibri"/>
              <a:cs typeface="Calibri"/>
              <a:sym typeface="Calibri"/>
            </a:endParaRPr>
          </a:p>
        </p:txBody>
      </p:sp>
      <p:sp>
        <p:nvSpPr>
          <p:cNvPr id="377" name="Google Shape;377;p17"/>
          <p:cNvSpPr txBox="1"/>
          <p:nvPr/>
        </p:nvSpPr>
        <p:spPr>
          <a:xfrm>
            <a:off x="3251818" y="3438526"/>
            <a:ext cx="1309397" cy="410369"/>
          </a:xfrm>
          <a:prstGeom prst="rect">
            <a:avLst/>
          </a:prstGeom>
          <a:noFill/>
          <a:ln>
            <a:noFill/>
          </a:ln>
        </p:spPr>
        <p:txBody>
          <a:bodyPr anchorCtr="0" anchor="t" bIns="0" lIns="0" spcFirstLastPara="1" rIns="0" wrap="square" tIns="0">
            <a:spAutoFit/>
          </a:bodyPr>
          <a:lstStyle/>
          <a:p>
            <a:pPr indent="0" lvl="0" marL="0" marR="0" rtl="0" algn="l">
              <a:lnSpc>
                <a:spcPct val="115037"/>
              </a:lnSpc>
              <a:spcBef>
                <a:spcPts val="0"/>
              </a:spcBef>
              <a:spcAft>
                <a:spcPts val="0"/>
              </a:spcAft>
              <a:buNone/>
            </a:pPr>
            <a:r>
              <a:rPr lang="en-ID" sz="1350">
                <a:solidFill>
                  <a:srgbClr val="FFFFFF"/>
                </a:solidFill>
                <a:latin typeface="Calibri"/>
                <a:ea typeface="Calibri"/>
                <a:cs typeface="Calibri"/>
                <a:sym typeface="Calibri"/>
              </a:rPr>
              <a:t>Pemberian Bumbu</a:t>
            </a:r>
            <a:endParaRPr sz="1350">
              <a:solidFill>
                <a:srgbClr val="FFFFFF"/>
              </a:solidFill>
              <a:latin typeface="Calibri"/>
              <a:ea typeface="Calibri"/>
              <a:cs typeface="Calibri"/>
              <a:sym typeface="Calibri"/>
            </a:endParaRPr>
          </a:p>
          <a:p>
            <a:pPr indent="0" lvl="0" marL="0" marR="0" rtl="0" algn="l">
              <a:lnSpc>
                <a:spcPct val="115037"/>
              </a:lnSpc>
              <a:spcBef>
                <a:spcPts val="0"/>
              </a:spcBef>
              <a:spcAft>
                <a:spcPts val="0"/>
              </a:spcAft>
              <a:buNone/>
            </a:pPr>
            <a:r>
              <a:t/>
            </a:r>
            <a:endParaRPr sz="1350">
              <a:solidFill>
                <a:srgbClr val="FFFFFF"/>
              </a:solidFill>
              <a:latin typeface="Calibri"/>
              <a:ea typeface="Calibri"/>
              <a:cs typeface="Calibri"/>
              <a:sym typeface="Calibri"/>
            </a:endParaRPr>
          </a:p>
        </p:txBody>
      </p:sp>
      <p:sp>
        <p:nvSpPr>
          <p:cNvPr id="378" name="Google Shape;378;p17"/>
          <p:cNvSpPr txBox="1"/>
          <p:nvPr/>
        </p:nvSpPr>
        <p:spPr>
          <a:xfrm>
            <a:off x="5667377" y="3438526"/>
            <a:ext cx="1199367" cy="410369"/>
          </a:xfrm>
          <a:prstGeom prst="rect">
            <a:avLst/>
          </a:prstGeom>
          <a:noFill/>
          <a:ln>
            <a:noFill/>
          </a:ln>
        </p:spPr>
        <p:txBody>
          <a:bodyPr anchorCtr="0" anchor="t" bIns="0" lIns="0" spcFirstLastPara="1" rIns="0" wrap="square" tIns="0">
            <a:spAutoFit/>
          </a:bodyPr>
          <a:lstStyle/>
          <a:p>
            <a:pPr indent="0" lvl="0" marL="0" marR="0" rtl="0" algn="l">
              <a:lnSpc>
                <a:spcPct val="115037"/>
              </a:lnSpc>
              <a:spcBef>
                <a:spcPts val="0"/>
              </a:spcBef>
              <a:spcAft>
                <a:spcPts val="0"/>
              </a:spcAft>
              <a:buNone/>
            </a:pPr>
            <a:r>
              <a:rPr lang="en-ID" sz="1350">
                <a:solidFill>
                  <a:srgbClr val="FFFFFF"/>
                </a:solidFill>
                <a:latin typeface="Calibri"/>
                <a:ea typeface="Calibri"/>
                <a:cs typeface="Calibri"/>
                <a:sym typeface="Calibri"/>
              </a:rPr>
              <a:t>Penirisan Minyak</a:t>
            </a:r>
            <a:endParaRPr/>
          </a:p>
          <a:p>
            <a:pPr indent="0" lvl="0" marL="0" marR="0" rtl="0" algn="l">
              <a:lnSpc>
                <a:spcPct val="115037"/>
              </a:lnSpc>
              <a:spcBef>
                <a:spcPts val="0"/>
              </a:spcBef>
              <a:spcAft>
                <a:spcPts val="0"/>
              </a:spcAft>
              <a:buNone/>
            </a:pPr>
            <a:r>
              <a:t/>
            </a:r>
            <a:endParaRPr sz="1350">
              <a:solidFill>
                <a:srgbClr val="FFFFFF"/>
              </a:solidFill>
              <a:latin typeface="Calibri"/>
              <a:ea typeface="Calibri"/>
              <a:cs typeface="Calibri"/>
              <a:sym typeface="Calibri"/>
            </a:endParaRPr>
          </a:p>
        </p:txBody>
      </p:sp>
      <p:sp>
        <p:nvSpPr>
          <p:cNvPr id="379" name="Google Shape;379;p17"/>
          <p:cNvSpPr txBox="1"/>
          <p:nvPr/>
        </p:nvSpPr>
        <p:spPr>
          <a:xfrm>
            <a:off x="8082326" y="3540108"/>
            <a:ext cx="1009379" cy="410369"/>
          </a:xfrm>
          <a:prstGeom prst="rect">
            <a:avLst/>
          </a:prstGeom>
          <a:noFill/>
          <a:ln>
            <a:noFill/>
          </a:ln>
        </p:spPr>
        <p:txBody>
          <a:bodyPr anchorCtr="0" anchor="t" bIns="0" lIns="0" spcFirstLastPara="1" rIns="0" wrap="square" tIns="0">
            <a:spAutoFit/>
          </a:bodyPr>
          <a:lstStyle/>
          <a:p>
            <a:pPr indent="0" lvl="0" marL="0" marR="0" rtl="0" algn="l">
              <a:lnSpc>
                <a:spcPct val="115037"/>
              </a:lnSpc>
              <a:spcBef>
                <a:spcPts val="0"/>
              </a:spcBef>
              <a:spcAft>
                <a:spcPts val="0"/>
              </a:spcAft>
              <a:buNone/>
            </a:pPr>
            <a:r>
              <a:rPr lang="en-ID" sz="1350">
                <a:solidFill>
                  <a:srgbClr val="FFFFFF"/>
                </a:solidFill>
                <a:latin typeface="Calibri"/>
                <a:ea typeface="Calibri"/>
                <a:cs typeface="Calibri"/>
                <a:sym typeface="Calibri"/>
              </a:rPr>
              <a:t>Penggorengan</a:t>
            </a:r>
            <a:endParaRPr sz="1350">
              <a:solidFill>
                <a:srgbClr val="FFFFFF"/>
              </a:solidFill>
              <a:latin typeface="Calibri"/>
              <a:ea typeface="Calibri"/>
              <a:cs typeface="Calibri"/>
              <a:sym typeface="Calibri"/>
            </a:endParaRPr>
          </a:p>
          <a:p>
            <a:pPr indent="0" lvl="0" marL="0" marR="0" rtl="0" algn="l">
              <a:lnSpc>
                <a:spcPct val="115037"/>
              </a:lnSpc>
              <a:spcBef>
                <a:spcPts val="0"/>
              </a:spcBef>
              <a:spcAft>
                <a:spcPts val="0"/>
              </a:spcAft>
              <a:buNone/>
            </a:pPr>
            <a:r>
              <a:t/>
            </a:r>
            <a:endParaRPr sz="1350">
              <a:solidFill>
                <a:srgbClr val="FFFFFF"/>
              </a:solidFill>
              <a:latin typeface="Calibri"/>
              <a:ea typeface="Calibri"/>
              <a:cs typeface="Calibri"/>
              <a:sym typeface="Calibri"/>
            </a:endParaRPr>
          </a:p>
        </p:txBody>
      </p:sp>
      <p:sp>
        <p:nvSpPr>
          <p:cNvPr id="380" name="Google Shape;380;p17"/>
          <p:cNvSpPr txBox="1"/>
          <p:nvPr/>
        </p:nvSpPr>
        <p:spPr>
          <a:xfrm>
            <a:off x="3582949" y="4466431"/>
            <a:ext cx="874983" cy="410369"/>
          </a:xfrm>
          <a:prstGeom prst="rect">
            <a:avLst/>
          </a:prstGeom>
          <a:noFill/>
          <a:ln>
            <a:noFill/>
          </a:ln>
        </p:spPr>
        <p:txBody>
          <a:bodyPr anchorCtr="0" anchor="t" bIns="0" lIns="0" spcFirstLastPara="1" rIns="0" wrap="square" tIns="0">
            <a:spAutoFit/>
          </a:bodyPr>
          <a:lstStyle/>
          <a:p>
            <a:pPr indent="0" lvl="0" marL="0" marR="0" rtl="0" algn="l">
              <a:lnSpc>
                <a:spcPct val="115037"/>
              </a:lnSpc>
              <a:spcBef>
                <a:spcPts val="0"/>
              </a:spcBef>
              <a:spcAft>
                <a:spcPts val="0"/>
              </a:spcAft>
              <a:buNone/>
            </a:pPr>
            <a:r>
              <a:rPr lang="en-ID" sz="1350">
                <a:solidFill>
                  <a:srgbClr val="FFFFFF"/>
                </a:solidFill>
                <a:latin typeface="Calibri"/>
                <a:ea typeface="Calibri"/>
                <a:cs typeface="Calibri"/>
                <a:sym typeface="Calibri"/>
              </a:rPr>
              <a:t>Pendinginan</a:t>
            </a:r>
            <a:endParaRPr sz="1350">
              <a:solidFill>
                <a:srgbClr val="FFFFFF"/>
              </a:solidFill>
              <a:latin typeface="Calibri"/>
              <a:ea typeface="Calibri"/>
              <a:cs typeface="Calibri"/>
              <a:sym typeface="Calibri"/>
            </a:endParaRPr>
          </a:p>
          <a:p>
            <a:pPr indent="0" lvl="0" marL="0" marR="0" rtl="0" algn="l">
              <a:lnSpc>
                <a:spcPct val="115037"/>
              </a:lnSpc>
              <a:spcBef>
                <a:spcPts val="0"/>
              </a:spcBef>
              <a:spcAft>
                <a:spcPts val="0"/>
              </a:spcAft>
              <a:buNone/>
            </a:pPr>
            <a:r>
              <a:t/>
            </a:r>
            <a:endParaRPr sz="1350">
              <a:solidFill>
                <a:srgbClr val="FFFFFF"/>
              </a:solidFill>
              <a:latin typeface="Calibri"/>
              <a:ea typeface="Calibri"/>
              <a:cs typeface="Calibri"/>
              <a:sym typeface="Calibri"/>
            </a:endParaRPr>
          </a:p>
        </p:txBody>
      </p:sp>
      <p:sp>
        <p:nvSpPr>
          <p:cNvPr id="381" name="Google Shape;381;p17"/>
          <p:cNvSpPr txBox="1"/>
          <p:nvPr/>
        </p:nvSpPr>
        <p:spPr>
          <a:xfrm>
            <a:off x="5667377" y="4419600"/>
            <a:ext cx="976293" cy="410369"/>
          </a:xfrm>
          <a:prstGeom prst="rect">
            <a:avLst/>
          </a:prstGeom>
          <a:noFill/>
          <a:ln>
            <a:noFill/>
          </a:ln>
        </p:spPr>
        <p:txBody>
          <a:bodyPr anchorCtr="0" anchor="t" bIns="0" lIns="0" spcFirstLastPara="1" rIns="0" wrap="square" tIns="0">
            <a:spAutoFit/>
          </a:bodyPr>
          <a:lstStyle/>
          <a:p>
            <a:pPr indent="0" lvl="0" marL="0" marR="0" rtl="0" algn="l">
              <a:lnSpc>
                <a:spcPct val="115037"/>
              </a:lnSpc>
              <a:spcBef>
                <a:spcPts val="0"/>
              </a:spcBef>
              <a:spcAft>
                <a:spcPts val="0"/>
              </a:spcAft>
              <a:buNone/>
            </a:pPr>
            <a:r>
              <a:rPr lang="en-ID" sz="1350">
                <a:solidFill>
                  <a:srgbClr val="FFFFFF"/>
                </a:solidFill>
                <a:latin typeface="Calibri"/>
                <a:ea typeface="Calibri"/>
                <a:cs typeface="Calibri"/>
                <a:sym typeface="Calibri"/>
              </a:rPr>
              <a:t>Keripik Pisang</a:t>
            </a:r>
            <a:endParaRPr/>
          </a:p>
          <a:p>
            <a:pPr indent="0" lvl="0" marL="0" marR="0" rtl="0" algn="l">
              <a:lnSpc>
                <a:spcPct val="115037"/>
              </a:lnSpc>
              <a:spcBef>
                <a:spcPts val="0"/>
              </a:spcBef>
              <a:spcAft>
                <a:spcPts val="0"/>
              </a:spcAft>
              <a:buNone/>
            </a:pPr>
            <a:r>
              <a:t/>
            </a:r>
            <a:endParaRPr sz="1350">
              <a:solidFill>
                <a:srgbClr val="FFFFFF"/>
              </a:solidFill>
              <a:latin typeface="Calibri"/>
              <a:ea typeface="Calibri"/>
              <a:cs typeface="Calibri"/>
              <a:sym typeface="Calibri"/>
            </a:endParaRPr>
          </a:p>
        </p:txBody>
      </p:sp>
      <p:sp>
        <p:nvSpPr>
          <p:cNvPr id="382" name="Google Shape;382;p17"/>
          <p:cNvSpPr txBox="1"/>
          <p:nvPr/>
        </p:nvSpPr>
        <p:spPr>
          <a:xfrm>
            <a:off x="2486025" y="5334000"/>
            <a:ext cx="3816750" cy="25648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lang="en-ID" sz="900">
                <a:solidFill>
                  <a:srgbClr val="000000"/>
                </a:solidFill>
                <a:latin typeface="Calibri"/>
                <a:ea typeface="Calibri"/>
                <a:cs typeface="Calibri"/>
                <a:sym typeface="Calibri"/>
              </a:rPr>
              <a:t>Note : ketentuan dan kebutuhan disesuaikan dari perusahaaan atau pelaku usaha</a:t>
            </a:r>
            <a:endParaRPr/>
          </a:p>
          <a:p>
            <a:pPr indent="0" lvl="0" marL="0" marR="0" rtl="0" algn="l">
              <a:lnSpc>
                <a:spcPct val="115000"/>
              </a:lnSpc>
              <a:spcBef>
                <a:spcPts val="0"/>
              </a:spcBef>
              <a:spcAft>
                <a:spcPts val="0"/>
              </a:spcAft>
              <a:buNone/>
            </a:pPr>
            <a:r>
              <a:t/>
            </a:r>
            <a:endParaRPr sz="900">
              <a:solidFill>
                <a:srgbClr val="000000"/>
              </a:solidFill>
              <a:latin typeface="Century Gothic"/>
              <a:ea typeface="Century Gothic"/>
              <a:cs typeface="Century Gothic"/>
              <a:sym typeface="Century Gothic"/>
            </a:endParaRPr>
          </a:p>
        </p:txBody>
      </p:sp>
      <p:pic>
        <p:nvPicPr>
          <p:cNvPr id="383" name="Google Shape;383;p17"/>
          <p:cNvPicPr preferRelativeResize="0"/>
          <p:nvPr/>
        </p:nvPicPr>
        <p:blipFill rotWithShape="1">
          <a:blip r:embed="rId4">
            <a:alphaModFix/>
          </a:blip>
          <a:srcRect b="0" l="0" r="0" t="0"/>
          <a:stretch/>
        </p:blipFill>
        <p:spPr>
          <a:xfrm>
            <a:off x="8858425" y="879858"/>
            <a:ext cx="1771897" cy="353182"/>
          </a:xfrm>
          <a:prstGeom prst="rect">
            <a:avLst/>
          </a:prstGeom>
          <a:noFill/>
          <a:ln>
            <a:noFill/>
          </a:ln>
        </p:spPr>
      </p:pic>
    </p:spTree>
  </p:cSld>
  <p:clrMapOvr>
    <a:masterClrMapping/>
  </p:clrMapOvr>
  <p:transition spd="slow" p14:dur="800">
    <p:circle/>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pic>
        <p:nvPicPr>
          <p:cNvPr id="388" name="Google Shape;388;p18"/>
          <p:cNvPicPr preferRelativeResize="0"/>
          <p:nvPr/>
        </p:nvPicPr>
        <p:blipFill rotWithShape="1">
          <a:blip r:embed="rId3">
            <a:alphaModFix/>
          </a:blip>
          <a:srcRect b="0" l="0" r="0" t="0"/>
          <a:stretch/>
        </p:blipFill>
        <p:spPr>
          <a:xfrm>
            <a:off x="276980" y="352887"/>
            <a:ext cx="11523216" cy="6152226"/>
          </a:xfrm>
          <a:prstGeom prst="rect">
            <a:avLst/>
          </a:prstGeom>
          <a:noFill/>
          <a:ln>
            <a:noFill/>
          </a:ln>
        </p:spPr>
      </p:pic>
      <p:sp>
        <p:nvSpPr>
          <p:cNvPr id="389" name="Google Shape;389;p18"/>
          <p:cNvSpPr txBox="1"/>
          <p:nvPr/>
        </p:nvSpPr>
        <p:spPr>
          <a:xfrm>
            <a:off x="1561678" y="879858"/>
            <a:ext cx="5668475" cy="618246"/>
          </a:xfrm>
          <a:prstGeom prst="rect">
            <a:avLst/>
          </a:prstGeom>
          <a:solidFill>
            <a:schemeClr val="accent4"/>
          </a:solidFill>
          <a:ln cap="flat" cmpd="sng" w="19050">
            <a:solidFill>
              <a:schemeClr val="lt1"/>
            </a:solidFill>
            <a:prstDash val="solid"/>
            <a:round/>
            <a:headEnd len="sm" w="sm" type="none"/>
            <a:tailEnd len="sm" w="sm" type="none"/>
          </a:ln>
        </p:spPr>
        <p:txBody>
          <a:bodyPr anchorCtr="0" anchor="t" bIns="0" lIns="0" spcFirstLastPara="1" rIns="0" wrap="square" tIns="0">
            <a:spAutoFit/>
          </a:bodyPr>
          <a:lstStyle/>
          <a:p>
            <a:pPr indent="0" lvl="0" marL="0" marR="0" rtl="0" algn="l">
              <a:lnSpc>
                <a:spcPct val="86250"/>
              </a:lnSpc>
              <a:spcBef>
                <a:spcPts val="0"/>
              </a:spcBef>
              <a:spcAft>
                <a:spcPts val="0"/>
              </a:spcAft>
              <a:buNone/>
            </a:pPr>
            <a:r>
              <a:rPr b="1" lang="en-ID" sz="2800">
                <a:solidFill>
                  <a:srgbClr val="113436"/>
                </a:solidFill>
                <a:latin typeface="Calibri"/>
                <a:ea typeface="Calibri"/>
                <a:cs typeface="Calibri"/>
                <a:sym typeface="Calibri"/>
              </a:rPr>
              <a:t>7. Sistem Jaminan Produk Halal (SJPH)</a:t>
            </a:r>
            <a:endParaRPr/>
          </a:p>
          <a:p>
            <a:pPr indent="0" lvl="0" marL="0" marR="0" rtl="0" algn="l">
              <a:lnSpc>
                <a:spcPct val="86250"/>
              </a:lnSpc>
              <a:spcBef>
                <a:spcPts val="0"/>
              </a:spcBef>
              <a:spcAft>
                <a:spcPts val="0"/>
              </a:spcAft>
              <a:buNone/>
            </a:pPr>
            <a:r>
              <a:t/>
            </a:r>
            <a:endParaRPr sz="2800">
              <a:solidFill>
                <a:srgbClr val="000000"/>
              </a:solidFill>
              <a:latin typeface="Century Gothic"/>
              <a:ea typeface="Century Gothic"/>
              <a:cs typeface="Century Gothic"/>
              <a:sym typeface="Century Gothic"/>
            </a:endParaRPr>
          </a:p>
        </p:txBody>
      </p:sp>
      <p:sp>
        <p:nvSpPr>
          <p:cNvPr id="390" name="Google Shape;390;p18"/>
          <p:cNvSpPr txBox="1"/>
          <p:nvPr/>
        </p:nvSpPr>
        <p:spPr>
          <a:xfrm>
            <a:off x="2352675" y="1808550"/>
            <a:ext cx="7371900" cy="2343600"/>
          </a:xfrm>
          <a:prstGeom prst="rect">
            <a:avLst/>
          </a:prstGeom>
          <a:noFill/>
          <a:ln>
            <a:noFill/>
          </a:ln>
        </p:spPr>
        <p:txBody>
          <a:bodyPr anchorCtr="0" anchor="t" bIns="0" lIns="0" spcFirstLastPara="1" rIns="0" wrap="square" tIns="0">
            <a:spAutoFit/>
          </a:bodyPr>
          <a:lstStyle/>
          <a:p>
            <a:pPr indent="0" lvl="0" marL="0" marR="0" rtl="0" algn="l">
              <a:lnSpc>
                <a:spcPct val="125000"/>
              </a:lnSpc>
              <a:spcBef>
                <a:spcPts val="0"/>
              </a:spcBef>
              <a:spcAft>
                <a:spcPts val="0"/>
              </a:spcAft>
              <a:buNone/>
            </a:pPr>
            <a:r>
              <a:rPr lang="en-ID" sz="2100">
                <a:solidFill>
                  <a:srgbClr val="004952"/>
                </a:solidFill>
                <a:latin typeface="Calibri"/>
                <a:ea typeface="Calibri"/>
                <a:cs typeface="Calibri"/>
                <a:sym typeface="Calibri"/>
              </a:rPr>
              <a:t>Sistem</a:t>
            </a:r>
            <a:r>
              <a:rPr lang="en-ID" sz="2100">
                <a:solidFill>
                  <a:srgbClr val="113436"/>
                </a:solidFill>
                <a:latin typeface="Calibri"/>
                <a:ea typeface="Calibri"/>
                <a:cs typeface="Calibri"/>
                <a:sym typeface="Calibri"/>
              </a:rPr>
              <a:t> Jaminan Produk Halal (SJPH) merupakan dokumen system</a:t>
            </a:r>
            <a:r>
              <a:rPr lang="en-ID" sz="2100">
                <a:latin typeface="Times New Roman"/>
                <a:ea typeface="Times New Roman"/>
                <a:cs typeface="Times New Roman"/>
                <a:sym typeface="Times New Roman"/>
              </a:rPr>
              <a:t> </a:t>
            </a:r>
            <a:r>
              <a:rPr lang="en-ID" sz="2100">
                <a:solidFill>
                  <a:srgbClr val="113436"/>
                </a:solidFill>
                <a:latin typeface="Calibri"/>
                <a:ea typeface="Calibri"/>
                <a:cs typeface="Calibri"/>
                <a:sym typeface="Calibri"/>
              </a:rPr>
              <a:t>manajemen yang disusun, diterapkan dan dipelihara oleh pelaku </a:t>
            </a:r>
            <a:r>
              <a:rPr lang="en-ID" sz="2100">
                <a:solidFill>
                  <a:srgbClr val="113436"/>
                </a:solidFill>
                <a:latin typeface="Calibri"/>
                <a:ea typeface="Calibri"/>
                <a:cs typeface="Calibri"/>
                <a:sym typeface="Calibri"/>
              </a:rPr>
              <a:t>usaha untuk menjaga kesinambungan proses produksi halal.</a:t>
            </a:r>
            <a:br>
              <a:rPr lang="en-ID" sz="2100">
                <a:solidFill>
                  <a:schemeClr val="dk1"/>
                </a:solidFill>
                <a:latin typeface="Times New Roman"/>
                <a:ea typeface="Times New Roman"/>
                <a:cs typeface="Times New Roman"/>
                <a:sym typeface="Times New Roman"/>
              </a:rPr>
            </a:br>
            <a:r>
              <a:rPr lang="en-ID" sz="2100">
                <a:solidFill>
                  <a:srgbClr val="113436"/>
                </a:solidFill>
                <a:latin typeface="Calibri"/>
                <a:ea typeface="Calibri"/>
                <a:cs typeface="Calibri"/>
                <a:sym typeface="Calibri"/>
              </a:rPr>
              <a:t>Sistem Jaminan Produk Halal ini akan ditetapkan oleh BPJPH.</a:t>
            </a:r>
            <a:endParaRPr>
              <a:solidFill>
                <a:schemeClr val="dk1"/>
              </a:solidFill>
            </a:endParaRPr>
          </a:p>
          <a:p>
            <a:pPr indent="0" lvl="0" marL="0" marR="0" rtl="0" algn="l">
              <a:lnSpc>
                <a:spcPct val="125000"/>
              </a:lnSpc>
              <a:spcBef>
                <a:spcPts val="0"/>
              </a:spcBef>
              <a:spcAft>
                <a:spcPts val="0"/>
              </a:spcAft>
              <a:buNone/>
            </a:pPr>
            <a:r>
              <a:t/>
            </a:r>
            <a:endParaRPr sz="2100">
              <a:solidFill>
                <a:srgbClr val="113436"/>
              </a:solidFill>
              <a:latin typeface="Calibri"/>
              <a:ea typeface="Calibri"/>
              <a:cs typeface="Calibri"/>
              <a:sym typeface="Calibri"/>
            </a:endParaRPr>
          </a:p>
          <a:p>
            <a:pPr indent="0" lvl="0" marL="0" marR="0" rtl="0" algn="l">
              <a:lnSpc>
                <a:spcPct val="125000"/>
              </a:lnSpc>
              <a:spcBef>
                <a:spcPts val="0"/>
              </a:spcBef>
              <a:spcAft>
                <a:spcPts val="0"/>
              </a:spcAft>
              <a:buNone/>
            </a:pPr>
            <a:r>
              <a:t/>
            </a:r>
            <a:endParaRPr sz="2100">
              <a:solidFill>
                <a:srgbClr val="000000"/>
              </a:solidFill>
              <a:latin typeface="Century Gothic"/>
              <a:ea typeface="Century Gothic"/>
              <a:cs typeface="Century Gothic"/>
              <a:sym typeface="Century Gothic"/>
            </a:endParaRPr>
          </a:p>
        </p:txBody>
      </p:sp>
      <p:sp>
        <p:nvSpPr>
          <p:cNvPr id="391" name="Google Shape;391;p18"/>
          <p:cNvSpPr txBox="1"/>
          <p:nvPr/>
        </p:nvSpPr>
        <p:spPr>
          <a:xfrm>
            <a:off x="2352677" y="3924301"/>
            <a:ext cx="6968703" cy="615553"/>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lang="en-ID" sz="2100">
                <a:solidFill>
                  <a:srgbClr val="113436"/>
                </a:solidFill>
                <a:latin typeface="Arial"/>
                <a:ea typeface="Arial"/>
                <a:cs typeface="Arial"/>
                <a:sym typeface="Arial"/>
              </a:rPr>
              <a:t>•</a:t>
            </a:r>
            <a:r>
              <a:rPr lang="en-ID" sz="2100">
                <a:solidFill>
                  <a:srgbClr val="113436"/>
                </a:solidFill>
                <a:latin typeface="Calibri"/>
                <a:ea typeface="Calibri"/>
                <a:cs typeface="Calibri"/>
                <a:sym typeface="Calibri"/>
              </a:rPr>
              <a:t>  Berkenaan dengan pemenuhan persyaratan saat ini, dokumen</a:t>
            </a:r>
            <a:endParaRPr/>
          </a:p>
          <a:p>
            <a:pPr indent="0" lvl="0" marL="0" marR="0" rtl="0" algn="l">
              <a:lnSpc>
                <a:spcPct val="115000"/>
              </a:lnSpc>
              <a:spcBef>
                <a:spcPts val="0"/>
              </a:spcBef>
              <a:spcAft>
                <a:spcPts val="0"/>
              </a:spcAft>
              <a:buNone/>
            </a:pPr>
            <a:r>
              <a:t/>
            </a:r>
            <a:endParaRPr sz="2100">
              <a:solidFill>
                <a:srgbClr val="000000"/>
              </a:solidFill>
              <a:latin typeface="Century Gothic"/>
              <a:ea typeface="Century Gothic"/>
              <a:cs typeface="Century Gothic"/>
              <a:sym typeface="Century Gothic"/>
            </a:endParaRPr>
          </a:p>
        </p:txBody>
      </p:sp>
      <p:sp>
        <p:nvSpPr>
          <p:cNvPr id="392" name="Google Shape;392;p18"/>
          <p:cNvSpPr txBox="1"/>
          <p:nvPr/>
        </p:nvSpPr>
        <p:spPr>
          <a:xfrm>
            <a:off x="2695575" y="4248150"/>
            <a:ext cx="7082836" cy="923330"/>
          </a:xfrm>
          <a:prstGeom prst="rect">
            <a:avLst/>
          </a:prstGeom>
          <a:noFill/>
          <a:ln>
            <a:noFill/>
          </a:ln>
        </p:spPr>
        <p:txBody>
          <a:bodyPr anchorCtr="0" anchor="t" bIns="0" lIns="0" spcFirstLastPara="1" rIns="0" wrap="square" tIns="0">
            <a:spAutoFit/>
          </a:bodyPr>
          <a:lstStyle/>
          <a:p>
            <a:pPr indent="0" lvl="0" marL="0" marR="0" rtl="0" algn="l">
              <a:lnSpc>
                <a:spcPct val="114285"/>
              </a:lnSpc>
              <a:spcBef>
                <a:spcPts val="0"/>
              </a:spcBef>
              <a:spcAft>
                <a:spcPts val="0"/>
              </a:spcAft>
              <a:buNone/>
            </a:pPr>
            <a:r>
              <a:rPr lang="en-ID" sz="2100">
                <a:solidFill>
                  <a:srgbClr val="113436"/>
                </a:solidFill>
                <a:latin typeface="Calibri"/>
                <a:ea typeface="Calibri"/>
                <a:cs typeface="Calibri"/>
                <a:sym typeface="Calibri"/>
              </a:rPr>
              <a:t>SJPH yang digunakan adalah sistem jaminan halal yang berlaku di</a:t>
            </a:r>
            <a:br>
              <a:rPr lang="en-ID" sz="2100">
                <a:solidFill>
                  <a:srgbClr val="000000"/>
                </a:solidFill>
                <a:latin typeface="Times New Roman"/>
                <a:ea typeface="Times New Roman"/>
                <a:cs typeface="Times New Roman"/>
                <a:sym typeface="Times New Roman"/>
              </a:rPr>
            </a:br>
            <a:r>
              <a:rPr lang="en-ID" sz="2100">
                <a:solidFill>
                  <a:srgbClr val="113436"/>
                </a:solidFill>
                <a:latin typeface="Calibri"/>
                <a:ea typeface="Calibri"/>
                <a:cs typeface="Calibri"/>
                <a:sym typeface="Calibri"/>
              </a:rPr>
              <a:t>LPH saat ini.</a:t>
            </a:r>
            <a:endParaRPr/>
          </a:p>
          <a:p>
            <a:pPr indent="0" lvl="0" marL="0" marR="0" rtl="0" algn="l">
              <a:lnSpc>
                <a:spcPct val="114285"/>
              </a:lnSpc>
              <a:spcBef>
                <a:spcPts val="0"/>
              </a:spcBef>
              <a:spcAft>
                <a:spcPts val="0"/>
              </a:spcAft>
              <a:buNone/>
            </a:pPr>
            <a:r>
              <a:t/>
            </a:r>
            <a:endParaRPr sz="2100">
              <a:solidFill>
                <a:srgbClr val="000000"/>
              </a:solidFill>
              <a:latin typeface="Century Gothic"/>
              <a:ea typeface="Century Gothic"/>
              <a:cs typeface="Century Gothic"/>
              <a:sym typeface="Century Gothic"/>
            </a:endParaRPr>
          </a:p>
        </p:txBody>
      </p:sp>
      <p:sp>
        <p:nvSpPr>
          <p:cNvPr id="393" name="Google Shape;393;p18"/>
          <p:cNvSpPr txBox="1"/>
          <p:nvPr/>
        </p:nvSpPr>
        <p:spPr>
          <a:xfrm>
            <a:off x="2352675" y="5210175"/>
            <a:ext cx="1312860" cy="230832"/>
          </a:xfrm>
          <a:prstGeom prst="rect">
            <a:avLst/>
          </a:prstGeom>
          <a:noFill/>
          <a:ln>
            <a:noFill/>
          </a:ln>
        </p:spPr>
        <p:txBody>
          <a:bodyPr anchorCtr="0" anchor="t" bIns="0" lIns="0" spcFirstLastPara="1" rIns="0" wrap="square" tIns="0">
            <a:spAutoFit/>
          </a:bodyPr>
          <a:lstStyle/>
          <a:p>
            <a:pPr indent="0" lvl="0" marL="0" marR="0" rtl="0" algn="l">
              <a:lnSpc>
                <a:spcPct val="115169"/>
              </a:lnSpc>
              <a:spcBef>
                <a:spcPts val="0"/>
              </a:spcBef>
              <a:spcAft>
                <a:spcPts val="0"/>
              </a:spcAft>
              <a:buNone/>
            </a:pPr>
            <a:r>
              <a:rPr lang="en-ID" sz="824">
                <a:solidFill>
                  <a:srgbClr val="000000"/>
                </a:solidFill>
                <a:latin typeface="Calibri"/>
                <a:ea typeface="Calibri"/>
                <a:cs typeface="Calibri"/>
                <a:sym typeface="Calibri"/>
              </a:rPr>
              <a:t>#SK Kepala BPJPH 12 Thn 2020</a:t>
            </a:r>
            <a:endParaRPr/>
          </a:p>
          <a:p>
            <a:pPr indent="0" lvl="0" marL="0" marR="0" rtl="0" algn="l">
              <a:lnSpc>
                <a:spcPct val="115169"/>
              </a:lnSpc>
              <a:spcBef>
                <a:spcPts val="0"/>
              </a:spcBef>
              <a:spcAft>
                <a:spcPts val="0"/>
              </a:spcAft>
              <a:buNone/>
            </a:pPr>
            <a:r>
              <a:t/>
            </a:r>
            <a:endParaRPr sz="824">
              <a:solidFill>
                <a:srgbClr val="000000"/>
              </a:solidFill>
              <a:latin typeface="Century Gothic"/>
              <a:ea typeface="Century Gothic"/>
              <a:cs typeface="Century Gothic"/>
              <a:sym typeface="Century Gothic"/>
            </a:endParaRPr>
          </a:p>
        </p:txBody>
      </p:sp>
      <p:pic>
        <p:nvPicPr>
          <p:cNvPr id="394" name="Google Shape;394;p18"/>
          <p:cNvPicPr preferRelativeResize="0"/>
          <p:nvPr/>
        </p:nvPicPr>
        <p:blipFill rotWithShape="1">
          <a:blip r:embed="rId4">
            <a:alphaModFix/>
          </a:blip>
          <a:srcRect b="0" l="0" r="0" t="0"/>
          <a:stretch/>
        </p:blipFill>
        <p:spPr>
          <a:xfrm>
            <a:off x="8858425" y="879858"/>
            <a:ext cx="1771897" cy="353182"/>
          </a:xfrm>
          <a:prstGeom prst="rect">
            <a:avLst/>
          </a:prstGeom>
          <a:noFill/>
          <a:ln>
            <a:noFill/>
          </a:ln>
        </p:spPr>
      </p:pic>
    </p:spTree>
  </p:cSld>
  <p:clrMapOvr>
    <a:masterClrMapping/>
  </p:clrMapOvr>
  <p:transition spd="slow">
    <p:fade/>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DFEAB8"/>
            </a:gs>
            <a:gs pos="100000">
              <a:srgbClr val="D4E3A2"/>
            </a:gs>
          </a:gsLst>
          <a:lin ang="5400000" scaled="0"/>
        </a:gradFill>
      </p:bgPr>
    </p:bg>
    <p:spTree>
      <p:nvGrpSpPr>
        <p:cNvPr id="398" name="Shape 398"/>
        <p:cNvGrpSpPr/>
        <p:nvPr/>
      </p:nvGrpSpPr>
      <p:grpSpPr>
        <a:xfrm>
          <a:off x="0" y="0"/>
          <a:ext cx="0" cy="0"/>
          <a:chOff x="0" y="0"/>
          <a:chExt cx="0" cy="0"/>
        </a:xfrm>
      </p:grpSpPr>
      <p:sp>
        <p:nvSpPr>
          <p:cNvPr id="399" name="Google Shape;399;p19"/>
          <p:cNvSpPr txBox="1"/>
          <p:nvPr>
            <p:ph type="title"/>
          </p:nvPr>
        </p:nvSpPr>
        <p:spPr>
          <a:xfrm>
            <a:off x="1629156" y="2275166"/>
            <a:ext cx="8933688" cy="2406895"/>
          </a:xfrm>
          <a:prstGeom prst="rect">
            <a:avLst/>
          </a:prstGeom>
          <a:noFill/>
          <a:ln>
            <a:noFill/>
          </a:ln>
        </p:spPr>
        <p:txBody>
          <a:bodyPr anchorCtr="0" anchor="ctr" bIns="45700" lIns="91425" spcFirstLastPara="1" rIns="91425" wrap="square" tIns="45700">
            <a:normAutofit/>
          </a:bodyPr>
          <a:lstStyle/>
          <a:p>
            <a:pPr indent="0" lvl="0" marL="0" rtl="0" algn="ctr">
              <a:lnSpc>
                <a:spcPct val="83000"/>
              </a:lnSpc>
              <a:spcBef>
                <a:spcPts val="0"/>
              </a:spcBef>
              <a:spcAft>
                <a:spcPts val="0"/>
              </a:spcAft>
              <a:buClr>
                <a:srgbClr val="262626"/>
              </a:buClr>
              <a:buSzPts val="4900"/>
              <a:buFont typeface="Century Gothic"/>
              <a:buNone/>
            </a:pPr>
            <a:r>
              <a:rPr lang="en-ID"/>
              <a:t>PENDAFTARAN ONLINE MANDIRI SIHALAL</a:t>
            </a:r>
            <a:endParaRPr/>
          </a:p>
        </p:txBody>
      </p:sp>
      <p:sp>
        <p:nvSpPr>
          <p:cNvPr id="400" name="Google Shape;400;p19"/>
          <p:cNvSpPr txBox="1"/>
          <p:nvPr>
            <p:ph idx="1" type="body"/>
          </p:nvPr>
        </p:nvSpPr>
        <p:spPr>
          <a:xfrm>
            <a:off x="1629156" y="4682062"/>
            <a:ext cx="8939784" cy="457200"/>
          </a:xfrm>
          <a:prstGeom prst="rect">
            <a:avLst/>
          </a:prstGeom>
          <a:noFill/>
          <a:ln>
            <a:noFill/>
          </a:ln>
        </p:spPr>
        <p:txBody>
          <a:bodyPr anchorCtr="0" anchor="t" bIns="45700" lIns="91425" spcFirstLastPara="1" rIns="91425" wrap="square" tIns="45700">
            <a:normAutofit/>
          </a:bodyPr>
          <a:lstStyle/>
          <a:p>
            <a:pPr indent="0" lvl="0" marL="0" rtl="0" algn="ctr">
              <a:lnSpc>
                <a:spcPct val="110000"/>
              </a:lnSpc>
              <a:spcBef>
                <a:spcPts val="0"/>
              </a:spcBef>
              <a:spcAft>
                <a:spcPts val="0"/>
              </a:spcAft>
              <a:buSzPts val="1350"/>
              <a:buNone/>
            </a:pPr>
            <a:r>
              <a:t/>
            </a:r>
            <a:endParaRPr/>
          </a:p>
        </p:txBody>
      </p:sp>
      <p:sp>
        <p:nvSpPr>
          <p:cNvPr id="401" name="Google Shape;401;p19"/>
          <p:cNvSpPr txBox="1"/>
          <p:nvPr>
            <p:ph idx="10" type="dt"/>
          </p:nvPr>
        </p:nvSpPr>
        <p:spPr>
          <a:xfrm>
            <a:off x="5318760" y="1344506"/>
            <a:ext cx="1554480" cy="498781"/>
          </a:xfrm>
          <a:prstGeom prst="rect">
            <a:avLst/>
          </a:prstGeom>
          <a:noFill/>
          <a:ln>
            <a:noFill/>
          </a:ln>
        </p:spPr>
        <p:txBody>
          <a:bodyPr anchorCtr="0" anchor="b" bIns="45700" lIns="91425" spcFirstLastPara="1" rIns="91425" wrap="square" tIns="45700">
            <a:noAutofit/>
          </a:bodyPr>
          <a:lstStyle/>
          <a:p>
            <a:pPr indent="0" lvl="0" marL="0" rtl="0" algn="ctr">
              <a:spcBef>
                <a:spcPts val="0"/>
              </a:spcBef>
              <a:spcAft>
                <a:spcPts val="0"/>
              </a:spcAft>
              <a:buNone/>
            </a:pPr>
            <a:r>
              <a:rPr lang="en-ID"/>
              <a:t>20/04/2022</a:t>
            </a:r>
            <a:endParaRPr/>
          </a:p>
        </p:txBody>
      </p:sp>
      <p:pic>
        <p:nvPicPr>
          <p:cNvPr id="402" name="Google Shape;402;p19"/>
          <p:cNvPicPr preferRelativeResize="0"/>
          <p:nvPr/>
        </p:nvPicPr>
        <p:blipFill rotWithShape="1">
          <a:blip r:embed="rId3">
            <a:alphaModFix/>
          </a:blip>
          <a:srcRect b="0" l="0" r="0" t="0"/>
          <a:stretch/>
        </p:blipFill>
        <p:spPr>
          <a:xfrm>
            <a:off x="2547598" y="4875660"/>
            <a:ext cx="2500349" cy="527205"/>
          </a:xfrm>
          <a:prstGeom prst="rect">
            <a:avLst/>
          </a:prstGeom>
          <a:noFill/>
          <a:ln>
            <a:noFill/>
          </a:ln>
        </p:spPr>
      </p:pic>
    </p:spTree>
  </p:cSld>
  <p:clrMapOvr>
    <a:masterClrMapping/>
  </p:clrMapOvr>
  <mc:AlternateContent>
    <mc:Choice Requires="p14">
      <p:transition spd="slow" p14:dur="1600">
        <p14:gallery dir="l"/>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pic>
        <p:nvPicPr>
          <p:cNvPr id="135" name="Google Shape;135;p2"/>
          <p:cNvPicPr preferRelativeResize="0"/>
          <p:nvPr/>
        </p:nvPicPr>
        <p:blipFill rotWithShape="1">
          <a:blip r:embed="rId3">
            <a:alphaModFix/>
          </a:blip>
          <a:srcRect b="0" l="4599" r="57719" t="0"/>
          <a:stretch/>
        </p:blipFill>
        <p:spPr>
          <a:xfrm>
            <a:off x="7783597" y="0"/>
            <a:ext cx="3871383" cy="6858000"/>
          </a:xfrm>
          <a:prstGeom prst="rect">
            <a:avLst/>
          </a:prstGeom>
          <a:noFill/>
          <a:ln>
            <a:noFill/>
          </a:ln>
        </p:spPr>
      </p:pic>
      <p:sp>
        <p:nvSpPr>
          <p:cNvPr id="136" name="Google Shape;136;p2"/>
          <p:cNvSpPr/>
          <p:nvPr/>
        </p:nvSpPr>
        <p:spPr>
          <a:xfrm>
            <a:off x="1040039" y="2698826"/>
            <a:ext cx="4778374" cy="6350"/>
          </a:xfrm>
          <a:prstGeom prst="rect">
            <a:avLst/>
          </a:prstGeom>
          <a:solidFill>
            <a:srgbClr val="3E60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2"/>
          <p:cNvSpPr txBox="1"/>
          <p:nvPr/>
        </p:nvSpPr>
        <p:spPr>
          <a:xfrm>
            <a:off x="1040039" y="1466118"/>
            <a:ext cx="6043749" cy="848181"/>
          </a:xfrm>
          <a:prstGeom prst="rect">
            <a:avLst/>
          </a:prstGeom>
          <a:noFill/>
          <a:ln>
            <a:noFill/>
          </a:ln>
        </p:spPr>
        <p:txBody>
          <a:bodyPr anchorCtr="0" anchor="t" bIns="0" lIns="0" spcFirstLastPara="1" rIns="0" wrap="square" tIns="0">
            <a:spAutoFit/>
          </a:bodyPr>
          <a:lstStyle/>
          <a:p>
            <a:pPr indent="0" lvl="0" marL="0" marR="0" rtl="0" algn="l">
              <a:lnSpc>
                <a:spcPct val="109983"/>
              </a:lnSpc>
              <a:spcBef>
                <a:spcPts val="0"/>
              </a:spcBef>
              <a:spcAft>
                <a:spcPts val="0"/>
              </a:spcAft>
              <a:buNone/>
            </a:pPr>
            <a:r>
              <a:rPr b="1" lang="en-ID" sz="2995">
                <a:solidFill>
                  <a:srgbClr val="3E602F"/>
                </a:solidFill>
                <a:latin typeface="Poppins"/>
                <a:ea typeface="Poppins"/>
                <a:cs typeface="Poppins"/>
                <a:sym typeface="Poppins"/>
              </a:rPr>
              <a:t>DASAR HUKUM PELAKSANAAN SERTIFIKASI HALAL</a:t>
            </a:r>
            <a:endParaRPr/>
          </a:p>
        </p:txBody>
      </p:sp>
      <p:sp>
        <p:nvSpPr>
          <p:cNvPr id="138" name="Google Shape;138;p2"/>
          <p:cNvSpPr txBox="1"/>
          <p:nvPr/>
        </p:nvSpPr>
        <p:spPr>
          <a:xfrm>
            <a:off x="1040039" y="2918244"/>
            <a:ext cx="5822501" cy="2869375"/>
          </a:xfrm>
          <a:prstGeom prst="rect">
            <a:avLst/>
          </a:prstGeom>
          <a:noFill/>
          <a:ln>
            <a:noFill/>
          </a:ln>
        </p:spPr>
        <p:txBody>
          <a:bodyPr anchorCtr="0" anchor="t" bIns="0" lIns="0" spcFirstLastPara="1" rIns="0" wrap="square" tIns="0">
            <a:spAutoFit/>
          </a:bodyPr>
          <a:lstStyle/>
          <a:p>
            <a:pPr indent="-192864" lvl="1" marL="385729" marR="0" rtl="0" algn="l">
              <a:lnSpc>
                <a:spcPct val="140033"/>
              </a:lnSpc>
              <a:spcBef>
                <a:spcPts val="0"/>
              </a:spcBef>
              <a:spcAft>
                <a:spcPts val="0"/>
              </a:spcAft>
              <a:buClr>
                <a:srgbClr val="3B3B3B"/>
              </a:buClr>
              <a:buSzPts val="1786"/>
              <a:buFont typeface="Arial"/>
              <a:buChar char="•"/>
            </a:pPr>
            <a:r>
              <a:rPr b="0" i="0" lang="en-ID" sz="1786" u="none" cap="none" strike="noStrike">
                <a:solidFill>
                  <a:srgbClr val="3B3B3B"/>
                </a:solidFill>
                <a:latin typeface="Poppins Light"/>
                <a:ea typeface="Poppins Light"/>
                <a:cs typeface="Poppins Light"/>
                <a:sym typeface="Poppins Light"/>
              </a:rPr>
              <a:t>Undang-Undang No. 33 Tahun 2014 tentang Penyelenggaraan Jaminan Produk Halal</a:t>
            </a:r>
            <a:endParaRPr/>
          </a:p>
          <a:p>
            <a:pPr indent="-192864" lvl="1" marL="385729" marR="0" rtl="0" algn="l">
              <a:lnSpc>
                <a:spcPct val="140033"/>
              </a:lnSpc>
              <a:spcBef>
                <a:spcPts val="0"/>
              </a:spcBef>
              <a:spcAft>
                <a:spcPts val="0"/>
              </a:spcAft>
              <a:buClr>
                <a:srgbClr val="3B3B3B"/>
              </a:buClr>
              <a:buSzPts val="1786"/>
              <a:buFont typeface="Arial"/>
              <a:buChar char="•"/>
            </a:pPr>
            <a:r>
              <a:rPr b="0" i="0" lang="en-ID" sz="1786" u="none" cap="none" strike="noStrike">
                <a:solidFill>
                  <a:srgbClr val="3B3B3B"/>
                </a:solidFill>
                <a:latin typeface="Poppins Light"/>
                <a:ea typeface="Poppins Light"/>
                <a:cs typeface="Poppins Light"/>
                <a:sym typeface="Poppins Light"/>
              </a:rPr>
              <a:t>Undang-Undang No. 11 Tahun 2020 tentang Cipta Kerja</a:t>
            </a:r>
            <a:endParaRPr/>
          </a:p>
          <a:p>
            <a:pPr indent="-192864" lvl="1" marL="385729" marR="0" rtl="0" algn="l">
              <a:lnSpc>
                <a:spcPct val="140033"/>
              </a:lnSpc>
              <a:spcBef>
                <a:spcPts val="0"/>
              </a:spcBef>
              <a:spcAft>
                <a:spcPts val="0"/>
              </a:spcAft>
              <a:buClr>
                <a:srgbClr val="3B3B3B"/>
              </a:buClr>
              <a:buSzPts val="1786"/>
              <a:buFont typeface="Arial"/>
              <a:buChar char="•"/>
            </a:pPr>
            <a:r>
              <a:rPr b="0" i="0" lang="en-ID" sz="1786" u="none" cap="none" strike="noStrike">
                <a:solidFill>
                  <a:srgbClr val="3B3B3B"/>
                </a:solidFill>
                <a:latin typeface="Poppins Light"/>
                <a:ea typeface="Poppins Light"/>
                <a:cs typeface="Poppins Light"/>
                <a:sym typeface="Poppins Light"/>
              </a:rPr>
              <a:t>PP No. 39 Tahun 2021 tentang Penyelenggaraan Bidang Jaminan Produk Halal</a:t>
            </a:r>
            <a:endParaRPr/>
          </a:p>
          <a:p>
            <a:pPr indent="-192864" lvl="1" marL="385729" marR="0" rtl="0" algn="l">
              <a:lnSpc>
                <a:spcPct val="140033"/>
              </a:lnSpc>
              <a:spcBef>
                <a:spcPts val="0"/>
              </a:spcBef>
              <a:spcAft>
                <a:spcPts val="0"/>
              </a:spcAft>
              <a:buClr>
                <a:srgbClr val="3B3B3B"/>
              </a:buClr>
              <a:buSzPts val="1786"/>
              <a:buFont typeface="Arial"/>
              <a:buChar char="•"/>
            </a:pPr>
            <a:r>
              <a:rPr b="0" i="0" lang="en-ID" sz="1786" u="none" cap="none" strike="noStrike">
                <a:solidFill>
                  <a:srgbClr val="3B3B3B"/>
                </a:solidFill>
                <a:latin typeface="Poppins Light"/>
                <a:ea typeface="Poppins Light"/>
                <a:cs typeface="Poppins Light"/>
                <a:sym typeface="Poppins Light"/>
              </a:rPr>
              <a:t>Peraturan Menteri Agama No 26 Tahun 2019 tentang Penyelenggaraan Jaminan Produk Halal</a:t>
            </a:r>
            <a:endParaRPr/>
          </a:p>
        </p:txBody>
      </p:sp>
      <p:pic>
        <p:nvPicPr>
          <p:cNvPr id="139" name="Google Shape;139;p2"/>
          <p:cNvPicPr preferRelativeResize="0"/>
          <p:nvPr/>
        </p:nvPicPr>
        <p:blipFill rotWithShape="1">
          <a:blip r:embed="rId4">
            <a:alphaModFix/>
          </a:blip>
          <a:srcRect b="0" l="0" r="0" t="0"/>
          <a:stretch/>
        </p:blipFill>
        <p:spPr>
          <a:xfrm>
            <a:off x="101600" y="0"/>
            <a:ext cx="1428750" cy="14287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sp>
        <p:nvSpPr>
          <p:cNvPr id="407" name="Google Shape;407;p20"/>
          <p:cNvSpPr txBox="1"/>
          <p:nvPr>
            <p:ph type="title"/>
          </p:nvPr>
        </p:nvSpPr>
        <p:spPr>
          <a:xfrm>
            <a:off x="2324100" y="642595"/>
            <a:ext cx="7543800" cy="404971"/>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entury Gothic"/>
              <a:buNone/>
            </a:pPr>
            <a:r>
              <a:rPr lang="en-ID">
                <a:solidFill>
                  <a:schemeClr val="dk1"/>
                </a:solidFill>
              </a:rPr>
              <a:t>TAHAPAN ONLINE MANDIRI MELALUI SIHALAL</a:t>
            </a:r>
            <a:endParaRPr>
              <a:solidFill>
                <a:schemeClr val="dk1"/>
              </a:solidFill>
            </a:endParaRPr>
          </a:p>
        </p:txBody>
      </p:sp>
      <p:sp>
        <p:nvSpPr>
          <p:cNvPr id="408" name="Google Shape;408;p20"/>
          <p:cNvSpPr txBox="1"/>
          <p:nvPr>
            <p:ph idx="10" type="dt"/>
          </p:nvPr>
        </p:nvSpPr>
        <p:spPr>
          <a:xfrm>
            <a:off x="7256796" y="6035040"/>
            <a:ext cx="2893045" cy="36576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lang="en-ID"/>
              <a:t>20/04/2022</a:t>
            </a:r>
            <a:endParaRPr/>
          </a:p>
        </p:txBody>
      </p:sp>
      <p:grpSp>
        <p:nvGrpSpPr>
          <p:cNvPr id="409" name="Google Shape;409;p20"/>
          <p:cNvGrpSpPr/>
          <p:nvPr/>
        </p:nvGrpSpPr>
        <p:grpSpPr>
          <a:xfrm>
            <a:off x="519494" y="1048405"/>
            <a:ext cx="11105663" cy="5351555"/>
            <a:chOff x="199898" y="839"/>
            <a:chExt cx="11105663" cy="5351555"/>
          </a:xfrm>
        </p:grpSpPr>
        <p:sp>
          <p:nvSpPr>
            <p:cNvPr id="410" name="Google Shape;410;p20"/>
            <p:cNvSpPr/>
            <p:nvPr/>
          </p:nvSpPr>
          <p:spPr>
            <a:xfrm>
              <a:off x="2566043" y="665502"/>
              <a:ext cx="514027" cy="91440"/>
            </a:xfrm>
            <a:custGeom>
              <a:rect b="b" l="l" r="r" t="t"/>
              <a:pathLst>
                <a:path extrusionOk="0" h="120000" w="120000">
                  <a:moveTo>
                    <a:pt x="0" y="60000"/>
                  </a:moveTo>
                  <a:lnTo>
                    <a:pt x="120000" y="60000"/>
                  </a:lnTo>
                </a:path>
              </a:pathLst>
            </a:custGeom>
            <a:noFill/>
            <a:ln cap="flat" cmpd="sng" w="38100">
              <a:solidFill>
                <a:srgbClr val="000000"/>
              </a:solidFill>
              <a:prstDash val="solid"/>
              <a:round/>
              <a:headEnd len="sm" w="sm" type="none"/>
              <a:tailEnd len="med" w="med" type="stealth"/>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20"/>
            <p:cNvSpPr txBox="1"/>
            <p:nvPr/>
          </p:nvSpPr>
          <p:spPr>
            <a:xfrm>
              <a:off x="2809441" y="708499"/>
              <a:ext cx="27231" cy="5446"/>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None/>
              </a:pPr>
              <a:r>
                <a:t/>
              </a:r>
              <a:endParaRPr b="0" sz="500" cap="none">
                <a:solidFill>
                  <a:schemeClr val="dk1"/>
                </a:solidFill>
                <a:latin typeface="Arial"/>
                <a:ea typeface="Arial"/>
                <a:cs typeface="Arial"/>
                <a:sym typeface="Arial"/>
              </a:endParaRPr>
            </a:p>
          </p:txBody>
        </p:sp>
        <p:sp>
          <p:nvSpPr>
            <p:cNvPr id="412" name="Google Shape;412;p20"/>
            <p:cNvSpPr/>
            <p:nvPr/>
          </p:nvSpPr>
          <p:spPr>
            <a:xfrm>
              <a:off x="199898" y="839"/>
              <a:ext cx="2367945" cy="1420767"/>
            </a:xfrm>
            <a:prstGeom prst="rect">
              <a:avLst/>
            </a:prstGeom>
            <a:solidFill>
              <a:srgbClr val="5AC6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20"/>
            <p:cNvSpPr txBox="1"/>
            <p:nvPr/>
          </p:nvSpPr>
          <p:spPr>
            <a:xfrm>
              <a:off x="199898" y="839"/>
              <a:ext cx="2367945" cy="1420767"/>
            </a:xfrm>
            <a:prstGeom prst="rect">
              <a:avLst/>
            </a:prstGeom>
            <a:noFill/>
            <a:ln>
              <a:noFill/>
            </a:ln>
          </p:spPr>
          <p:txBody>
            <a:bodyPr anchorCtr="0" anchor="ctr" bIns="177800" lIns="177800" spcFirstLastPara="1" rIns="177800" wrap="square" tIns="177800">
              <a:noAutofit/>
            </a:bodyPr>
            <a:lstStyle/>
            <a:p>
              <a:pPr indent="-158750" lvl="0" marL="0" marR="0" rtl="0" algn="ctr">
                <a:lnSpc>
                  <a:spcPct val="90000"/>
                </a:lnSpc>
                <a:spcBef>
                  <a:spcPts val="0"/>
                </a:spcBef>
                <a:spcAft>
                  <a:spcPts val="0"/>
                </a:spcAft>
                <a:buClr>
                  <a:schemeClr val="dk1"/>
                </a:buClr>
                <a:buSzPts val="2500"/>
                <a:buFont typeface="Century Gothic"/>
                <a:buAutoNum type="arabicPeriod"/>
              </a:pPr>
              <a:r>
                <a:rPr b="0" lang="en-ID" sz="2500" cap="none">
                  <a:solidFill>
                    <a:schemeClr val="dk1"/>
                  </a:solidFill>
                  <a:latin typeface="Arial"/>
                  <a:ea typeface="Arial"/>
                  <a:cs typeface="Arial"/>
                  <a:sym typeface="Arial"/>
                </a:rPr>
                <a:t>Membuat Akun </a:t>
              </a:r>
              <a:endParaRPr b="0" sz="2500" cap="none">
                <a:solidFill>
                  <a:schemeClr val="dk1"/>
                </a:solidFill>
                <a:latin typeface="Arial"/>
                <a:ea typeface="Arial"/>
                <a:cs typeface="Arial"/>
                <a:sym typeface="Arial"/>
              </a:endParaRPr>
            </a:p>
          </p:txBody>
        </p:sp>
        <p:sp>
          <p:nvSpPr>
            <p:cNvPr id="414" name="Google Shape;414;p20"/>
            <p:cNvSpPr/>
            <p:nvPr/>
          </p:nvSpPr>
          <p:spPr>
            <a:xfrm>
              <a:off x="5478616" y="665502"/>
              <a:ext cx="514027" cy="91440"/>
            </a:xfrm>
            <a:custGeom>
              <a:rect b="b" l="l" r="r" t="t"/>
              <a:pathLst>
                <a:path extrusionOk="0" h="120000" w="120000">
                  <a:moveTo>
                    <a:pt x="0" y="60000"/>
                  </a:moveTo>
                  <a:lnTo>
                    <a:pt x="120000" y="60000"/>
                  </a:lnTo>
                </a:path>
              </a:pathLst>
            </a:custGeom>
            <a:noFill/>
            <a:ln cap="flat" cmpd="sng" w="38100">
              <a:solidFill>
                <a:srgbClr val="000000"/>
              </a:solidFill>
              <a:prstDash val="solid"/>
              <a:round/>
              <a:headEnd len="sm" w="sm" type="none"/>
              <a:tailEnd len="med" w="med" type="stealth"/>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20"/>
            <p:cNvSpPr txBox="1"/>
            <p:nvPr/>
          </p:nvSpPr>
          <p:spPr>
            <a:xfrm>
              <a:off x="5722014" y="708499"/>
              <a:ext cx="27231" cy="5446"/>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None/>
              </a:pPr>
              <a:r>
                <a:t/>
              </a:r>
              <a:endParaRPr b="0" sz="500" cap="none">
                <a:solidFill>
                  <a:schemeClr val="dk1"/>
                </a:solidFill>
                <a:latin typeface="Arial"/>
                <a:ea typeface="Arial"/>
                <a:cs typeface="Arial"/>
                <a:sym typeface="Arial"/>
              </a:endParaRPr>
            </a:p>
          </p:txBody>
        </p:sp>
        <p:sp>
          <p:nvSpPr>
            <p:cNvPr id="416" name="Google Shape;416;p20"/>
            <p:cNvSpPr/>
            <p:nvPr/>
          </p:nvSpPr>
          <p:spPr>
            <a:xfrm>
              <a:off x="3112471" y="839"/>
              <a:ext cx="2367945" cy="1420767"/>
            </a:xfrm>
            <a:prstGeom prst="rect">
              <a:avLst/>
            </a:prstGeom>
            <a:solidFill>
              <a:srgbClr val="55D4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20"/>
            <p:cNvSpPr txBox="1"/>
            <p:nvPr/>
          </p:nvSpPr>
          <p:spPr>
            <a:xfrm>
              <a:off x="3112471" y="839"/>
              <a:ext cx="2367945" cy="1420767"/>
            </a:xfrm>
            <a:prstGeom prst="rect">
              <a:avLst/>
            </a:prstGeom>
            <a:noFill/>
            <a:ln>
              <a:noFill/>
            </a:ln>
          </p:spPr>
          <p:txBody>
            <a:bodyPr anchorCtr="0" anchor="ctr" bIns="177800" lIns="177800" spcFirstLastPara="1" rIns="177800" wrap="square" tIns="177800">
              <a:noAutofit/>
            </a:bodyPr>
            <a:lstStyle/>
            <a:p>
              <a:pPr indent="-158750" lvl="0" marL="0" marR="0" rtl="0" algn="ctr">
                <a:lnSpc>
                  <a:spcPct val="90000"/>
                </a:lnSpc>
                <a:spcBef>
                  <a:spcPts val="0"/>
                </a:spcBef>
                <a:spcAft>
                  <a:spcPts val="0"/>
                </a:spcAft>
                <a:buClr>
                  <a:schemeClr val="dk1"/>
                </a:buClr>
                <a:buSzPts val="2500"/>
                <a:buFont typeface="Century Gothic"/>
                <a:buAutoNum type="arabicPeriod"/>
              </a:pPr>
              <a:r>
                <a:rPr b="0" lang="en-ID" sz="2500" cap="none">
                  <a:solidFill>
                    <a:schemeClr val="dk1"/>
                  </a:solidFill>
                  <a:latin typeface="Arial"/>
                  <a:ea typeface="Arial"/>
                  <a:cs typeface="Arial"/>
                  <a:sym typeface="Arial"/>
                </a:rPr>
                <a:t>Aktivasi Akun </a:t>
              </a:r>
              <a:endParaRPr b="0" sz="2500" cap="none">
                <a:solidFill>
                  <a:schemeClr val="dk1"/>
                </a:solidFill>
                <a:latin typeface="Arial"/>
                <a:ea typeface="Arial"/>
                <a:cs typeface="Arial"/>
                <a:sym typeface="Arial"/>
              </a:endParaRPr>
            </a:p>
          </p:txBody>
        </p:sp>
        <p:sp>
          <p:nvSpPr>
            <p:cNvPr id="418" name="Google Shape;418;p20"/>
            <p:cNvSpPr/>
            <p:nvPr/>
          </p:nvSpPr>
          <p:spPr>
            <a:xfrm>
              <a:off x="8391188" y="665502"/>
              <a:ext cx="514027" cy="91440"/>
            </a:xfrm>
            <a:custGeom>
              <a:rect b="b" l="l" r="r" t="t"/>
              <a:pathLst>
                <a:path extrusionOk="0" h="120000" w="120000">
                  <a:moveTo>
                    <a:pt x="0" y="60000"/>
                  </a:moveTo>
                  <a:lnTo>
                    <a:pt x="120000" y="60000"/>
                  </a:lnTo>
                </a:path>
              </a:pathLst>
            </a:custGeom>
            <a:noFill/>
            <a:ln cap="flat" cmpd="sng" w="38100">
              <a:solidFill>
                <a:srgbClr val="000000"/>
              </a:solidFill>
              <a:prstDash val="solid"/>
              <a:round/>
              <a:headEnd len="sm" w="sm" type="none"/>
              <a:tailEnd len="med" w="med" type="stealth"/>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20"/>
            <p:cNvSpPr txBox="1"/>
            <p:nvPr/>
          </p:nvSpPr>
          <p:spPr>
            <a:xfrm>
              <a:off x="8634586" y="708499"/>
              <a:ext cx="27231" cy="5446"/>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None/>
              </a:pPr>
              <a:r>
                <a:t/>
              </a:r>
              <a:endParaRPr b="0" sz="500" cap="none">
                <a:solidFill>
                  <a:schemeClr val="dk1"/>
                </a:solidFill>
                <a:latin typeface="Arial"/>
                <a:ea typeface="Arial"/>
                <a:cs typeface="Arial"/>
                <a:sym typeface="Arial"/>
              </a:endParaRPr>
            </a:p>
          </p:txBody>
        </p:sp>
        <p:sp>
          <p:nvSpPr>
            <p:cNvPr id="420" name="Google Shape;420;p20"/>
            <p:cNvSpPr/>
            <p:nvPr/>
          </p:nvSpPr>
          <p:spPr>
            <a:xfrm>
              <a:off x="6025043" y="839"/>
              <a:ext cx="2367945" cy="1420767"/>
            </a:xfrm>
            <a:prstGeom prst="rect">
              <a:avLst/>
            </a:prstGeom>
            <a:solidFill>
              <a:srgbClr val="4FD4A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20"/>
            <p:cNvSpPr txBox="1"/>
            <p:nvPr/>
          </p:nvSpPr>
          <p:spPr>
            <a:xfrm>
              <a:off x="6025043" y="839"/>
              <a:ext cx="2367945" cy="1420767"/>
            </a:xfrm>
            <a:prstGeom prst="rect">
              <a:avLst/>
            </a:prstGeom>
            <a:noFill/>
            <a:ln>
              <a:noFill/>
            </a:ln>
          </p:spPr>
          <p:txBody>
            <a:bodyPr anchorCtr="0" anchor="ctr" bIns="177800" lIns="177800" spcFirstLastPara="1" rIns="177800" wrap="square" tIns="177800">
              <a:noAutofit/>
            </a:bodyPr>
            <a:lstStyle/>
            <a:p>
              <a:pPr indent="0" lvl="0" marL="0" marR="0" rtl="0" algn="ctr">
                <a:lnSpc>
                  <a:spcPct val="90000"/>
                </a:lnSpc>
                <a:spcBef>
                  <a:spcPts val="0"/>
                </a:spcBef>
                <a:spcAft>
                  <a:spcPts val="0"/>
                </a:spcAft>
                <a:buNone/>
              </a:pPr>
              <a:r>
                <a:rPr b="0" lang="en-ID" sz="2500" cap="none">
                  <a:solidFill>
                    <a:schemeClr val="dk1"/>
                  </a:solidFill>
                  <a:latin typeface="Arial"/>
                  <a:ea typeface="Arial"/>
                  <a:cs typeface="Arial"/>
                  <a:sym typeface="Arial"/>
                </a:rPr>
                <a:t>Login</a:t>
              </a:r>
              <a:endParaRPr b="0" sz="2500" cap="none">
                <a:solidFill>
                  <a:schemeClr val="dk1"/>
                </a:solidFill>
                <a:latin typeface="Arial"/>
                <a:ea typeface="Arial"/>
                <a:cs typeface="Arial"/>
                <a:sym typeface="Arial"/>
              </a:endParaRPr>
            </a:p>
          </p:txBody>
        </p:sp>
        <p:sp>
          <p:nvSpPr>
            <p:cNvPr id="422" name="Google Shape;422;p20"/>
            <p:cNvSpPr/>
            <p:nvPr/>
          </p:nvSpPr>
          <p:spPr>
            <a:xfrm>
              <a:off x="1383871" y="1419806"/>
              <a:ext cx="8737717" cy="514027"/>
            </a:xfrm>
            <a:custGeom>
              <a:rect b="b" l="l" r="r" t="t"/>
              <a:pathLst>
                <a:path extrusionOk="0" h="120000" w="120000">
                  <a:moveTo>
                    <a:pt x="120000" y="0"/>
                  </a:moveTo>
                  <a:lnTo>
                    <a:pt x="120000" y="63992"/>
                  </a:lnTo>
                  <a:lnTo>
                    <a:pt x="0" y="63992"/>
                  </a:lnTo>
                  <a:lnTo>
                    <a:pt x="0" y="120000"/>
                  </a:lnTo>
                </a:path>
              </a:pathLst>
            </a:custGeom>
            <a:noFill/>
            <a:ln cap="flat" cmpd="sng" w="38100">
              <a:solidFill>
                <a:srgbClr val="000000"/>
              </a:solidFill>
              <a:prstDash val="solid"/>
              <a:round/>
              <a:headEnd len="sm" w="sm" type="none"/>
              <a:tailEnd len="med" w="med" type="stealth"/>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20"/>
            <p:cNvSpPr txBox="1"/>
            <p:nvPr/>
          </p:nvSpPr>
          <p:spPr>
            <a:xfrm>
              <a:off x="5533863" y="1674096"/>
              <a:ext cx="437733" cy="5446"/>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None/>
              </a:pPr>
              <a:r>
                <a:t/>
              </a:r>
              <a:endParaRPr b="0" sz="500" cap="none">
                <a:solidFill>
                  <a:schemeClr val="dk1"/>
                </a:solidFill>
                <a:latin typeface="Arial"/>
                <a:ea typeface="Arial"/>
                <a:cs typeface="Arial"/>
                <a:sym typeface="Arial"/>
              </a:endParaRPr>
            </a:p>
          </p:txBody>
        </p:sp>
        <p:sp>
          <p:nvSpPr>
            <p:cNvPr id="424" name="Google Shape;424;p20"/>
            <p:cNvSpPr/>
            <p:nvPr/>
          </p:nvSpPr>
          <p:spPr>
            <a:xfrm>
              <a:off x="8937616" y="839"/>
              <a:ext cx="2367945" cy="1420767"/>
            </a:xfrm>
            <a:prstGeom prst="rect">
              <a:avLst/>
            </a:prstGeom>
            <a:solidFill>
              <a:srgbClr val="4BD3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20"/>
            <p:cNvSpPr txBox="1"/>
            <p:nvPr/>
          </p:nvSpPr>
          <p:spPr>
            <a:xfrm>
              <a:off x="8937616" y="839"/>
              <a:ext cx="2367945" cy="1420767"/>
            </a:xfrm>
            <a:prstGeom prst="rect">
              <a:avLst/>
            </a:prstGeom>
            <a:noFill/>
            <a:ln>
              <a:noFill/>
            </a:ln>
          </p:spPr>
          <p:txBody>
            <a:bodyPr anchorCtr="0" anchor="ctr" bIns="177800" lIns="177800" spcFirstLastPara="1" rIns="177800" wrap="square" tIns="177800">
              <a:noAutofit/>
            </a:bodyPr>
            <a:lstStyle/>
            <a:p>
              <a:pPr indent="-158750" lvl="0" marL="0" marR="0" rtl="0" algn="ctr">
                <a:lnSpc>
                  <a:spcPct val="90000"/>
                </a:lnSpc>
                <a:spcBef>
                  <a:spcPts val="0"/>
                </a:spcBef>
                <a:spcAft>
                  <a:spcPts val="0"/>
                </a:spcAft>
                <a:buClr>
                  <a:schemeClr val="dk1"/>
                </a:buClr>
                <a:buSzPts val="2500"/>
                <a:buFont typeface="Century Gothic"/>
                <a:buAutoNum type="arabicPeriod"/>
              </a:pPr>
              <a:r>
                <a:rPr b="0" lang="en-ID" sz="2500" cap="none">
                  <a:solidFill>
                    <a:schemeClr val="dk1"/>
                  </a:solidFill>
                  <a:latin typeface="Arial"/>
                  <a:ea typeface="Arial"/>
                  <a:cs typeface="Arial"/>
                  <a:sym typeface="Arial"/>
                </a:rPr>
                <a:t>Pendaftaran Dalam Negeri </a:t>
              </a:r>
              <a:endParaRPr b="0" sz="2500" cap="none">
                <a:solidFill>
                  <a:schemeClr val="dk1"/>
                </a:solidFill>
                <a:latin typeface="Arial"/>
                <a:ea typeface="Arial"/>
                <a:cs typeface="Arial"/>
                <a:sym typeface="Arial"/>
              </a:endParaRPr>
            </a:p>
          </p:txBody>
        </p:sp>
        <p:sp>
          <p:nvSpPr>
            <p:cNvPr id="426" name="Google Shape;426;p20"/>
            <p:cNvSpPr/>
            <p:nvPr/>
          </p:nvSpPr>
          <p:spPr>
            <a:xfrm>
              <a:off x="2566043" y="2630897"/>
              <a:ext cx="514027" cy="91440"/>
            </a:xfrm>
            <a:custGeom>
              <a:rect b="b" l="l" r="r" t="t"/>
              <a:pathLst>
                <a:path extrusionOk="0" h="120000" w="120000">
                  <a:moveTo>
                    <a:pt x="0" y="60000"/>
                  </a:moveTo>
                  <a:lnTo>
                    <a:pt x="120000" y="60000"/>
                  </a:lnTo>
                </a:path>
              </a:pathLst>
            </a:custGeom>
            <a:noFill/>
            <a:ln cap="flat" cmpd="sng" w="38100">
              <a:solidFill>
                <a:srgbClr val="000000"/>
              </a:solidFill>
              <a:prstDash val="solid"/>
              <a:round/>
              <a:headEnd len="sm" w="sm" type="none"/>
              <a:tailEnd len="med" w="med" type="stealth"/>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20"/>
            <p:cNvSpPr txBox="1"/>
            <p:nvPr/>
          </p:nvSpPr>
          <p:spPr>
            <a:xfrm>
              <a:off x="2809441" y="2673893"/>
              <a:ext cx="27231" cy="5446"/>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None/>
              </a:pPr>
              <a:r>
                <a:t/>
              </a:r>
              <a:endParaRPr b="0" sz="500" cap="none">
                <a:solidFill>
                  <a:schemeClr val="dk1"/>
                </a:solidFill>
                <a:latin typeface="Arial"/>
                <a:ea typeface="Arial"/>
                <a:cs typeface="Arial"/>
                <a:sym typeface="Arial"/>
              </a:endParaRPr>
            </a:p>
          </p:txBody>
        </p:sp>
        <p:sp>
          <p:nvSpPr>
            <p:cNvPr id="428" name="Google Shape;428;p20"/>
            <p:cNvSpPr/>
            <p:nvPr/>
          </p:nvSpPr>
          <p:spPr>
            <a:xfrm>
              <a:off x="199898" y="1966233"/>
              <a:ext cx="2367945" cy="1420767"/>
            </a:xfrm>
            <a:prstGeom prst="rect">
              <a:avLst/>
            </a:prstGeom>
            <a:solidFill>
              <a:srgbClr val="45D3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20"/>
            <p:cNvSpPr txBox="1"/>
            <p:nvPr/>
          </p:nvSpPr>
          <p:spPr>
            <a:xfrm>
              <a:off x="199898" y="1966233"/>
              <a:ext cx="2367945" cy="1420767"/>
            </a:xfrm>
            <a:prstGeom prst="rect">
              <a:avLst/>
            </a:prstGeom>
            <a:noFill/>
            <a:ln>
              <a:noFill/>
            </a:ln>
          </p:spPr>
          <p:txBody>
            <a:bodyPr anchorCtr="0" anchor="ctr" bIns="177800" lIns="177800" spcFirstLastPara="1" rIns="177800" wrap="square" tIns="177800">
              <a:noAutofit/>
            </a:bodyPr>
            <a:lstStyle/>
            <a:p>
              <a:pPr indent="-158750" lvl="0" marL="0" marR="0" rtl="0" algn="ctr">
                <a:lnSpc>
                  <a:spcPct val="90000"/>
                </a:lnSpc>
                <a:spcBef>
                  <a:spcPts val="0"/>
                </a:spcBef>
                <a:spcAft>
                  <a:spcPts val="0"/>
                </a:spcAft>
                <a:buClr>
                  <a:schemeClr val="dk1"/>
                </a:buClr>
                <a:buSzPts val="2500"/>
                <a:buFont typeface="Century Gothic"/>
                <a:buAutoNum type="arabicPeriod"/>
              </a:pPr>
              <a:r>
                <a:rPr b="0" lang="en-ID" sz="2500" cap="none">
                  <a:solidFill>
                    <a:schemeClr val="dk1"/>
                  </a:solidFill>
                  <a:latin typeface="Arial"/>
                  <a:ea typeface="Arial"/>
                  <a:cs typeface="Arial"/>
                  <a:sym typeface="Arial"/>
                </a:rPr>
                <a:t>Melengkapi Data Pelaku Usaha</a:t>
              </a:r>
              <a:endParaRPr b="0" sz="2500" cap="none">
                <a:solidFill>
                  <a:schemeClr val="dk1"/>
                </a:solidFill>
                <a:latin typeface="Arial"/>
                <a:ea typeface="Arial"/>
                <a:cs typeface="Arial"/>
                <a:sym typeface="Arial"/>
              </a:endParaRPr>
            </a:p>
          </p:txBody>
        </p:sp>
        <p:sp>
          <p:nvSpPr>
            <p:cNvPr id="430" name="Google Shape;430;p20"/>
            <p:cNvSpPr/>
            <p:nvPr/>
          </p:nvSpPr>
          <p:spPr>
            <a:xfrm>
              <a:off x="5478616" y="2630897"/>
              <a:ext cx="514027" cy="91440"/>
            </a:xfrm>
            <a:custGeom>
              <a:rect b="b" l="l" r="r" t="t"/>
              <a:pathLst>
                <a:path extrusionOk="0" h="120000" w="120000">
                  <a:moveTo>
                    <a:pt x="0" y="60000"/>
                  </a:moveTo>
                  <a:lnTo>
                    <a:pt x="120000" y="60000"/>
                  </a:lnTo>
                </a:path>
              </a:pathLst>
            </a:custGeom>
            <a:noFill/>
            <a:ln cap="flat" cmpd="sng" w="38100">
              <a:solidFill>
                <a:srgbClr val="000000"/>
              </a:solidFill>
              <a:prstDash val="solid"/>
              <a:round/>
              <a:headEnd len="sm" w="sm" type="none"/>
              <a:tailEnd len="med" w="med" type="stealth"/>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20"/>
            <p:cNvSpPr txBox="1"/>
            <p:nvPr/>
          </p:nvSpPr>
          <p:spPr>
            <a:xfrm>
              <a:off x="5722014" y="2673893"/>
              <a:ext cx="27231" cy="5446"/>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None/>
              </a:pPr>
              <a:r>
                <a:t/>
              </a:r>
              <a:endParaRPr b="0" sz="500" cap="none">
                <a:solidFill>
                  <a:schemeClr val="dk1"/>
                </a:solidFill>
                <a:latin typeface="Arial"/>
                <a:ea typeface="Arial"/>
                <a:cs typeface="Arial"/>
                <a:sym typeface="Arial"/>
              </a:endParaRPr>
            </a:p>
          </p:txBody>
        </p:sp>
        <p:sp>
          <p:nvSpPr>
            <p:cNvPr id="432" name="Google Shape;432;p20"/>
            <p:cNvSpPr/>
            <p:nvPr/>
          </p:nvSpPr>
          <p:spPr>
            <a:xfrm>
              <a:off x="3112471" y="1966233"/>
              <a:ext cx="2367945" cy="1420767"/>
            </a:xfrm>
            <a:prstGeom prst="rect">
              <a:avLst/>
            </a:prstGeom>
            <a:solidFill>
              <a:srgbClr val="4FD24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20"/>
            <p:cNvSpPr txBox="1"/>
            <p:nvPr/>
          </p:nvSpPr>
          <p:spPr>
            <a:xfrm>
              <a:off x="3112471" y="1966233"/>
              <a:ext cx="2367945" cy="1420767"/>
            </a:xfrm>
            <a:prstGeom prst="rect">
              <a:avLst/>
            </a:prstGeom>
            <a:noFill/>
            <a:ln>
              <a:noFill/>
            </a:ln>
          </p:spPr>
          <p:txBody>
            <a:bodyPr anchorCtr="0" anchor="ctr" bIns="177800" lIns="177800" spcFirstLastPara="1" rIns="177800" wrap="square" tIns="177800">
              <a:noAutofit/>
            </a:bodyPr>
            <a:lstStyle/>
            <a:p>
              <a:pPr indent="-158750" lvl="0" marL="0" marR="0" rtl="0" algn="ctr">
                <a:lnSpc>
                  <a:spcPct val="90000"/>
                </a:lnSpc>
                <a:spcBef>
                  <a:spcPts val="0"/>
                </a:spcBef>
                <a:spcAft>
                  <a:spcPts val="0"/>
                </a:spcAft>
                <a:buClr>
                  <a:schemeClr val="dk1"/>
                </a:buClr>
                <a:buSzPts val="2500"/>
                <a:buFont typeface="Century Gothic"/>
                <a:buAutoNum type="arabicPeriod"/>
              </a:pPr>
              <a:r>
                <a:rPr b="0" lang="en-ID" sz="2500" cap="none">
                  <a:solidFill>
                    <a:schemeClr val="dk1"/>
                  </a:solidFill>
                  <a:latin typeface="Arial"/>
                  <a:ea typeface="Arial"/>
                  <a:cs typeface="Arial"/>
                  <a:sym typeface="Arial"/>
                </a:rPr>
                <a:t>Melengkapi Data Dan Kirim Pengajuan </a:t>
              </a:r>
              <a:endParaRPr b="0" sz="2500" cap="none">
                <a:solidFill>
                  <a:schemeClr val="dk1"/>
                </a:solidFill>
                <a:latin typeface="Arial"/>
                <a:ea typeface="Arial"/>
                <a:cs typeface="Arial"/>
                <a:sym typeface="Arial"/>
              </a:endParaRPr>
            </a:p>
          </p:txBody>
        </p:sp>
        <p:sp>
          <p:nvSpPr>
            <p:cNvPr id="434" name="Google Shape;434;p20"/>
            <p:cNvSpPr/>
            <p:nvPr/>
          </p:nvSpPr>
          <p:spPr>
            <a:xfrm>
              <a:off x="8391188" y="2630897"/>
              <a:ext cx="514027" cy="91440"/>
            </a:xfrm>
            <a:custGeom>
              <a:rect b="b" l="l" r="r" t="t"/>
              <a:pathLst>
                <a:path extrusionOk="0" h="120000" w="120000">
                  <a:moveTo>
                    <a:pt x="0" y="60000"/>
                  </a:moveTo>
                  <a:lnTo>
                    <a:pt x="120000" y="60000"/>
                  </a:lnTo>
                </a:path>
              </a:pathLst>
            </a:custGeom>
            <a:noFill/>
            <a:ln cap="flat" cmpd="sng" w="38100">
              <a:solidFill>
                <a:srgbClr val="000000"/>
              </a:solidFill>
              <a:prstDash val="solid"/>
              <a:round/>
              <a:headEnd len="sm" w="sm" type="none"/>
              <a:tailEnd len="med" w="med" type="stealth"/>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20"/>
            <p:cNvSpPr txBox="1"/>
            <p:nvPr/>
          </p:nvSpPr>
          <p:spPr>
            <a:xfrm>
              <a:off x="8634586" y="2673893"/>
              <a:ext cx="27231" cy="5446"/>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None/>
              </a:pPr>
              <a:r>
                <a:t/>
              </a:r>
              <a:endParaRPr b="0" sz="500" cap="none">
                <a:solidFill>
                  <a:schemeClr val="dk1"/>
                </a:solidFill>
                <a:latin typeface="Arial"/>
                <a:ea typeface="Arial"/>
                <a:cs typeface="Arial"/>
                <a:sym typeface="Arial"/>
              </a:endParaRPr>
            </a:p>
          </p:txBody>
        </p:sp>
        <p:sp>
          <p:nvSpPr>
            <p:cNvPr id="436" name="Google Shape;436;p20"/>
            <p:cNvSpPr/>
            <p:nvPr/>
          </p:nvSpPr>
          <p:spPr>
            <a:xfrm>
              <a:off x="6025043" y="1966233"/>
              <a:ext cx="2367945" cy="1420767"/>
            </a:xfrm>
            <a:prstGeom prst="rect">
              <a:avLst/>
            </a:prstGeom>
            <a:solidFill>
              <a:srgbClr val="71D2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20"/>
            <p:cNvSpPr txBox="1"/>
            <p:nvPr/>
          </p:nvSpPr>
          <p:spPr>
            <a:xfrm>
              <a:off x="6025043" y="1966233"/>
              <a:ext cx="2367945" cy="1420767"/>
            </a:xfrm>
            <a:prstGeom prst="rect">
              <a:avLst/>
            </a:prstGeom>
            <a:noFill/>
            <a:ln>
              <a:noFill/>
            </a:ln>
          </p:spPr>
          <p:txBody>
            <a:bodyPr anchorCtr="0" anchor="ctr" bIns="177800" lIns="177800" spcFirstLastPara="1" rIns="177800" wrap="square" tIns="177800">
              <a:noAutofit/>
            </a:bodyPr>
            <a:lstStyle/>
            <a:p>
              <a:pPr indent="-158750" lvl="0" marL="0" marR="0" rtl="0" algn="ctr">
                <a:lnSpc>
                  <a:spcPct val="90000"/>
                </a:lnSpc>
                <a:spcBef>
                  <a:spcPts val="0"/>
                </a:spcBef>
                <a:spcAft>
                  <a:spcPts val="0"/>
                </a:spcAft>
                <a:buClr>
                  <a:schemeClr val="dk1"/>
                </a:buClr>
                <a:buSzPts val="2500"/>
                <a:buFont typeface="Century Gothic"/>
                <a:buAutoNum type="arabicPeriod"/>
              </a:pPr>
              <a:r>
                <a:rPr b="0" lang="en-ID" sz="2500" cap="none">
                  <a:solidFill>
                    <a:schemeClr val="dk1"/>
                  </a:solidFill>
                  <a:latin typeface="Arial"/>
                  <a:ea typeface="Arial"/>
                  <a:cs typeface="Arial"/>
                  <a:sym typeface="Arial"/>
                </a:rPr>
                <a:t>Tracking Status Pendaftaran</a:t>
              </a:r>
              <a:endParaRPr b="0" sz="2500" cap="none">
                <a:solidFill>
                  <a:schemeClr val="dk1"/>
                </a:solidFill>
                <a:latin typeface="Arial"/>
                <a:ea typeface="Arial"/>
                <a:cs typeface="Arial"/>
                <a:sym typeface="Arial"/>
              </a:endParaRPr>
            </a:p>
          </p:txBody>
        </p:sp>
        <p:sp>
          <p:nvSpPr>
            <p:cNvPr id="438" name="Google Shape;438;p20"/>
            <p:cNvSpPr/>
            <p:nvPr/>
          </p:nvSpPr>
          <p:spPr>
            <a:xfrm>
              <a:off x="1383871" y="3385200"/>
              <a:ext cx="8737717" cy="514027"/>
            </a:xfrm>
            <a:custGeom>
              <a:rect b="b" l="l" r="r" t="t"/>
              <a:pathLst>
                <a:path extrusionOk="0" h="120000" w="120000">
                  <a:moveTo>
                    <a:pt x="120000" y="0"/>
                  </a:moveTo>
                  <a:lnTo>
                    <a:pt x="120000" y="63992"/>
                  </a:lnTo>
                  <a:lnTo>
                    <a:pt x="0" y="63992"/>
                  </a:lnTo>
                  <a:lnTo>
                    <a:pt x="0" y="120000"/>
                  </a:lnTo>
                </a:path>
              </a:pathLst>
            </a:custGeom>
            <a:noFill/>
            <a:ln cap="flat" cmpd="sng" w="38100">
              <a:solidFill>
                <a:srgbClr val="000000"/>
              </a:solidFill>
              <a:prstDash val="solid"/>
              <a:round/>
              <a:headEnd len="sm" w="sm" type="none"/>
              <a:tailEnd len="med" w="med" type="stealth"/>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20"/>
            <p:cNvSpPr txBox="1"/>
            <p:nvPr/>
          </p:nvSpPr>
          <p:spPr>
            <a:xfrm>
              <a:off x="5533863" y="3639491"/>
              <a:ext cx="437733" cy="5446"/>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None/>
              </a:pPr>
              <a:r>
                <a:t/>
              </a:r>
              <a:endParaRPr b="0" sz="500" cap="none">
                <a:solidFill>
                  <a:schemeClr val="dk1"/>
                </a:solidFill>
                <a:latin typeface="Arial"/>
                <a:ea typeface="Arial"/>
                <a:cs typeface="Arial"/>
                <a:sym typeface="Arial"/>
              </a:endParaRPr>
            </a:p>
          </p:txBody>
        </p:sp>
        <p:sp>
          <p:nvSpPr>
            <p:cNvPr id="440" name="Google Shape;440;p20"/>
            <p:cNvSpPr/>
            <p:nvPr/>
          </p:nvSpPr>
          <p:spPr>
            <a:xfrm>
              <a:off x="8937616" y="1966233"/>
              <a:ext cx="2367945" cy="1420767"/>
            </a:xfrm>
            <a:prstGeom prst="rect">
              <a:avLst/>
            </a:prstGeom>
            <a:solidFill>
              <a:srgbClr val="92D1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20"/>
            <p:cNvSpPr txBox="1"/>
            <p:nvPr/>
          </p:nvSpPr>
          <p:spPr>
            <a:xfrm>
              <a:off x="8937616" y="1966233"/>
              <a:ext cx="2367945" cy="1420767"/>
            </a:xfrm>
            <a:prstGeom prst="rect">
              <a:avLst/>
            </a:prstGeom>
            <a:noFill/>
            <a:ln>
              <a:noFill/>
            </a:ln>
          </p:spPr>
          <p:txBody>
            <a:bodyPr anchorCtr="0" anchor="ctr" bIns="177800" lIns="177800" spcFirstLastPara="1" rIns="177800" wrap="square" tIns="177800">
              <a:noAutofit/>
            </a:bodyPr>
            <a:lstStyle/>
            <a:p>
              <a:pPr indent="-158750" lvl="0" marL="0" marR="0" rtl="0" algn="ctr">
                <a:lnSpc>
                  <a:spcPct val="90000"/>
                </a:lnSpc>
                <a:spcBef>
                  <a:spcPts val="0"/>
                </a:spcBef>
                <a:spcAft>
                  <a:spcPts val="0"/>
                </a:spcAft>
                <a:buClr>
                  <a:schemeClr val="dk1"/>
                </a:buClr>
                <a:buSzPts val="2500"/>
                <a:buFont typeface="Century Gothic"/>
                <a:buAutoNum type="arabicPeriod"/>
              </a:pPr>
              <a:r>
                <a:rPr b="0" lang="en-ID" sz="2500" cap="none">
                  <a:solidFill>
                    <a:schemeClr val="dk1"/>
                  </a:solidFill>
                  <a:latin typeface="Arial"/>
                  <a:ea typeface="Arial"/>
                  <a:cs typeface="Arial"/>
                  <a:sym typeface="Arial"/>
                </a:rPr>
                <a:t>Mengunduh Surat Tanda Terima Elektronik </a:t>
              </a:r>
              <a:endParaRPr b="0" sz="2500" cap="none">
                <a:solidFill>
                  <a:schemeClr val="dk1"/>
                </a:solidFill>
                <a:latin typeface="Arial"/>
                <a:ea typeface="Arial"/>
                <a:cs typeface="Arial"/>
                <a:sym typeface="Arial"/>
              </a:endParaRPr>
            </a:p>
          </p:txBody>
        </p:sp>
        <p:sp>
          <p:nvSpPr>
            <p:cNvPr id="442" name="Google Shape;442;p20"/>
            <p:cNvSpPr/>
            <p:nvPr/>
          </p:nvSpPr>
          <p:spPr>
            <a:xfrm>
              <a:off x="199898" y="3931627"/>
              <a:ext cx="2367945" cy="1420767"/>
            </a:xfrm>
            <a:prstGeom prst="rect">
              <a:avLst/>
            </a:prstGeom>
            <a:solidFill>
              <a:srgbClr val="B7D1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20"/>
            <p:cNvSpPr txBox="1"/>
            <p:nvPr/>
          </p:nvSpPr>
          <p:spPr>
            <a:xfrm>
              <a:off x="199898" y="3931627"/>
              <a:ext cx="2367945" cy="1420767"/>
            </a:xfrm>
            <a:prstGeom prst="rect">
              <a:avLst/>
            </a:prstGeom>
            <a:noFill/>
            <a:ln>
              <a:noFill/>
            </a:ln>
          </p:spPr>
          <p:txBody>
            <a:bodyPr anchorCtr="0" anchor="ctr" bIns="177800" lIns="177800" spcFirstLastPara="1" rIns="177800" wrap="square" tIns="177800">
              <a:noAutofit/>
            </a:bodyPr>
            <a:lstStyle/>
            <a:p>
              <a:pPr indent="-158750" lvl="0" marL="0" marR="0" rtl="0" algn="ctr">
                <a:lnSpc>
                  <a:spcPct val="90000"/>
                </a:lnSpc>
                <a:spcBef>
                  <a:spcPts val="0"/>
                </a:spcBef>
                <a:spcAft>
                  <a:spcPts val="0"/>
                </a:spcAft>
                <a:buClr>
                  <a:schemeClr val="dk1"/>
                </a:buClr>
                <a:buSzPts val="2500"/>
                <a:buFont typeface="Century Gothic"/>
                <a:buAutoNum type="arabicPeriod"/>
              </a:pPr>
              <a:r>
                <a:rPr b="0" lang="en-ID" sz="2500" cap="none">
                  <a:solidFill>
                    <a:schemeClr val="dk1"/>
                  </a:solidFill>
                  <a:latin typeface="Arial"/>
                  <a:ea typeface="Arial"/>
                  <a:cs typeface="Arial"/>
                  <a:sym typeface="Arial"/>
                </a:rPr>
                <a:t>Mengunduh Sertifikat Halal </a:t>
              </a:r>
              <a:endParaRPr b="0" sz="2500" cap="none">
                <a:solidFill>
                  <a:schemeClr val="dk1"/>
                </a:solidFill>
                <a:latin typeface="Arial"/>
                <a:ea typeface="Arial"/>
                <a:cs typeface="Arial"/>
                <a:sym typeface="Arial"/>
              </a:endParaRPr>
            </a:p>
          </p:txBody>
        </p:sp>
      </p:grpSp>
    </p:spTree>
  </p:cSld>
  <p:clrMapOvr>
    <a:masterClrMapping/>
  </p:clrMapOvr>
  <p:transition spd="slow">
    <p:fade/>
  </p:transition>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sp>
        <p:nvSpPr>
          <p:cNvPr id="448" name="Google Shape;448;p21"/>
          <p:cNvSpPr txBox="1"/>
          <p:nvPr>
            <p:ph type="title"/>
          </p:nvPr>
        </p:nvSpPr>
        <p:spPr>
          <a:xfrm>
            <a:off x="898125" y="394019"/>
            <a:ext cx="10058400" cy="86661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262626"/>
              </a:buClr>
              <a:buSzPct val="100000"/>
              <a:buFont typeface="Century Gothic"/>
              <a:buNone/>
            </a:pPr>
            <a:r>
              <a:rPr b="1" lang="en-ID"/>
              <a:t>Untuk mempermudah pelaku usaha dalam pendaftaran melalui sihalal online</a:t>
            </a:r>
            <a:endParaRPr b="1"/>
          </a:p>
        </p:txBody>
      </p:sp>
      <p:sp>
        <p:nvSpPr>
          <p:cNvPr id="449" name="Google Shape;449;p21"/>
          <p:cNvSpPr txBox="1"/>
          <p:nvPr>
            <p:ph idx="1" type="body"/>
          </p:nvPr>
        </p:nvSpPr>
        <p:spPr>
          <a:xfrm>
            <a:off x="898125" y="1339641"/>
            <a:ext cx="10058400" cy="5124340"/>
          </a:xfrm>
          <a:prstGeom prst="rect">
            <a:avLst/>
          </a:prstGeom>
          <a:noFill/>
          <a:ln>
            <a:noFill/>
          </a:ln>
        </p:spPr>
        <p:txBody>
          <a:bodyPr anchorCtr="0" anchor="t" bIns="45700" lIns="91425" spcFirstLastPara="1" rIns="91425" wrap="square" tIns="45700">
            <a:normAutofit/>
          </a:bodyPr>
          <a:lstStyle/>
          <a:p>
            <a:pPr indent="-137160" lvl="0" marL="137160" rtl="0" algn="l">
              <a:lnSpc>
                <a:spcPct val="110000"/>
              </a:lnSpc>
              <a:spcBef>
                <a:spcPts val="0"/>
              </a:spcBef>
              <a:spcAft>
                <a:spcPts val="0"/>
              </a:spcAft>
              <a:buSzPts val="1600"/>
              <a:buChar char="◦"/>
            </a:pPr>
            <a:r>
              <a:rPr lang="en-ID" sz="1600"/>
              <a:t>Pelaku usaha dapat membuka tutorial video di youtube yang telah dibuat oleh satgas Kanwil kemenag dengan cara search di youtube: </a:t>
            </a:r>
            <a:r>
              <a:rPr b="1" lang="en-ID" sz="2400"/>
              <a:t>sihalal kemenag</a:t>
            </a:r>
            <a:endParaRPr b="1" sz="1600"/>
          </a:p>
          <a:p>
            <a:pPr indent="-35560" lvl="0" marL="137160" rtl="0" algn="l">
              <a:lnSpc>
                <a:spcPct val="110000"/>
              </a:lnSpc>
              <a:spcBef>
                <a:spcPts val="675"/>
              </a:spcBef>
              <a:spcAft>
                <a:spcPts val="0"/>
              </a:spcAft>
              <a:buSzPts val="1600"/>
              <a:buNone/>
            </a:pPr>
            <a:r>
              <a:t/>
            </a:r>
            <a:endParaRPr sz="1600"/>
          </a:p>
        </p:txBody>
      </p:sp>
      <p:sp>
        <p:nvSpPr>
          <p:cNvPr id="450" name="Google Shape;450;p21"/>
          <p:cNvSpPr txBox="1"/>
          <p:nvPr>
            <p:ph idx="10" type="dt"/>
          </p:nvPr>
        </p:nvSpPr>
        <p:spPr>
          <a:xfrm>
            <a:off x="7256796" y="6035040"/>
            <a:ext cx="2893045" cy="36576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lang="en-ID"/>
              <a:t>20/04/2022</a:t>
            </a:r>
            <a:endParaRPr/>
          </a:p>
        </p:txBody>
      </p:sp>
      <p:pic>
        <p:nvPicPr>
          <p:cNvPr id="451" name="Google Shape;451;p21"/>
          <p:cNvPicPr preferRelativeResize="0"/>
          <p:nvPr/>
        </p:nvPicPr>
        <p:blipFill rotWithShape="1">
          <a:blip r:embed="rId3">
            <a:alphaModFix/>
          </a:blip>
          <a:srcRect b="0" l="0" r="0" t="0"/>
          <a:stretch/>
        </p:blipFill>
        <p:spPr>
          <a:xfrm>
            <a:off x="1128937" y="2121776"/>
            <a:ext cx="9401453" cy="406217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5" name="Shape 455"/>
        <p:cNvGrpSpPr/>
        <p:nvPr/>
      </p:nvGrpSpPr>
      <p:grpSpPr>
        <a:xfrm>
          <a:off x="0" y="0"/>
          <a:ext cx="0" cy="0"/>
          <a:chOff x="0" y="0"/>
          <a:chExt cx="0" cy="0"/>
        </a:xfrm>
      </p:grpSpPr>
      <p:sp>
        <p:nvSpPr>
          <p:cNvPr id="456" name="Google Shape;456;p22"/>
          <p:cNvSpPr txBox="1"/>
          <p:nvPr>
            <p:ph type="title"/>
          </p:nvPr>
        </p:nvSpPr>
        <p:spPr>
          <a:xfrm>
            <a:off x="623852" y="432566"/>
            <a:ext cx="7543800" cy="5736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Font typeface="Bookman Old Style"/>
              <a:buNone/>
            </a:pPr>
            <a:r>
              <a:rPr b="1" i="1" lang="en-ID" sz="2800">
                <a:solidFill>
                  <a:schemeClr val="dk1"/>
                </a:solidFill>
                <a:latin typeface="Bookman Old Style"/>
                <a:ea typeface="Bookman Old Style"/>
                <a:cs typeface="Bookman Old Style"/>
                <a:sym typeface="Bookman Old Style"/>
              </a:rPr>
              <a:t>Membuat Akun</a:t>
            </a:r>
            <a:endParaRPr b="1" i="1" sz="4000">
              <a:solidFill>
                <a:schemeClr val="dk1"/>
              </a:solidFill>
            </a:endParaRPr>
          </a:p>
        </p:txBody>
      </p:sp>
      <p:sp>
        <p:nvSpPr>
          <p:cNvPr id="457" name="Google Shape;457;p22"/>
          <p:cNvSpPr txBox="1"/>
          <p:nvPr>
            <p:ph idx="10" type="dt"/>
          </p:nvPr>
        </p:nvSpPr>
        <p:spPr>
          <a:xfrm>
            <a:off x="7256796" y="6035040"/>
            <a:ext cx="2893045" cy="36576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lang="en-ID"/>
              <a:t>20/04/2022</a:t>
            </a:r>
            <a:endParaRPr/>
          </a:p>
        </p:txBody>
      </p:sp>
      <p:pic>
        <p:nvPicPr>
          <p:cNvPr id="458" name="Google Shape;458;p22"/>
          <p:cNvPicPr preferRelativeResize="0"/>
          <p:nvPr/>
        </p:nvPicPr>
        <p:blipFill rotWithShape="1">
          <a:blip r:embed="rId3">
            <a:alphaModFix/>
          </a:blip>
          <a:srcRect b="0" l="0" r="0" t="0"/>
          <a:stretch/>
        </p:blipFill>
        <p:spPr>
          <a:xfrm>
            <a:off x="623852" y="1041840"/>
            <a:ext cx="10564972" cy="5435159"/>
          </a:xfrm>
          <a:prstGeom prst="rect">
            <a:avLst/>
          </a:prstGeom>
          <a:noFill/>
          <a:ln>
            <a:noFill/>
          </a:ln>
        </p:spPr>
      </p:pic>
      <p:sp>
        <p:nvSpPr>
          <p:cNvPr id="459" name="Google Shape;459;p22"/>
          <p:cNvSpPr txBox="1"/>
          <p:nvPr/>
        </p:nvSpPr>
        <p:spPr>
          <a:xfrm>
            <a:off x="2338837" y="1385139"/>
            <a:ext cx="4113829" cy="461665"/>
          </a:xfrm>
          <a:prstGeom prst="rect">
            <a:avLst/>
          </a:prstGeom>
          <a:solidFill>
            <a:schemeClr val="accent4"/>
          </a:solidFill>
          <a:ln cap="flat" cmpd="sng" w="19050">
            <a:solidFill>
              <a:schemeClr val="l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i="1" lang="en-ID" sz="2400" u="sng">
                <a:solidFill>
                  <a:schemeClr val="dk1"/>
                </a:solidFill>
                <a:latin typeface="Bookman Old Style"/>
                <a:ea typeface="Bookman Old Style"/>
                <a:cs typeface="Bookman Old Style"/>
                <a:sym typeface="Bookman Old Style"/>
                <a:hlinkClick r:id="rId4">
                  <a:extLst>
                    <a:ext uri="{A12FA001-AC4F-418D-AE19-62706E023703}">
                      <ahyp:hlinkClr val="tx"/>
                    </a:ext>
                  </a:extLst>
                </a:hlinkClick>
              </a:rPr>
              <a:t>http://ptsp.halal.go.id/</a:t>
            </a:r>
            <a:endParaRPr b="1" i="1" sz="2400">
              <a:solidFill>
                <a:schemeClr val="dk1"/>
              </a:solidFill>
              <a:latin typeface="Century Gothic"/>
              <a:ea typeface="Century Gothic"/>
              <a:cs typeface="Century Gothic"/>
              <a:sym typeface="Century Gothic"/>
            </a:endParaRPr>
          </a:p>
        </p:txBody>
      </p:sp>
      <p:cxnSp>
        <p:nvCxnSpPr>
          <p:cNvPr id="460" name="Google Shape;460;p22"/>
          <p:cNvCxnSpPr/>
          <p:nvPr/>
        </p:nvCxnSpPr>
        <p:spPr>
          <a:xfrm flipH="1" rot="10800000">
            <a:off x="6117495" y="4655881"/>
            <a:ext cx="2166152" cy="1455938"/>
          </a:xfrm>
          <a:prstGeom prst="straightConnector1">
            <a:avLst/>
          </a:prstGeom>
          <a:noFill/>
          <a:ln cap="flat" cmpd="sng" w="76200">
            <a:solidFill>
              <a:schemeClr val="accent1"/>
            </a:solidFill>
            <a:prstDash val="solid"/>
            <a:round/>
            <a:headEnd len="sm" w="sm" type="none"/>
            <a:tailEnd len="med" w="med" type="triangle"/>
          </a:ln>
        </p:spPr>
      </p:cxnSp>
      <p:pic>
        <p:nvPicPr>
          <p:cNvPr id="461" name="Google Shape;461;p22"/>
          <p:cNvPicPr preferRelativeResize="0"/>
          <p:nvPr/>
        </p:nvPicPr>
        <p:blipFill rotWithShape="1">
          <a:blip r:embed="rId5">
            <a:alphaModFix/>
          </a:blip>
          <a:srcRect b="0" l="0" r="0" t="0"/>
          <a:stretch/>
        </p:blipFill>
        <p:spPr>
          <a:xfrm>
            <a:off x="9697409" y="460701"/>
            <a:ext cx="2189465" cy="461650"/>
          </a:xfrm>
          <a:prstGeom prst="rect">
            <a:avLst/>
          </a:prstGeom>
          <a:noFill/>
          <a:ln>
            <a:noFill/>
          </a:ln>
        </p:spPr>
      </p:pic>
      <p:pic>
        <p:nvPicPr>
          <p:cNvPr id="462" name="Google Shape;462;p22"/>
          <p:cNvPicPr preferRelativeResize="0"/>
          <p:nvPr/>
        </p:nvPicPr>
        <p:blipFill rotWithShape="1">
          <a:blip r:embed="rId6">
            <a:alphaModFix/>
          </a:blip>
          <a:srcRect b="0" l="0" r="0" t="0"/>
          <a:stretch/>
        </p:blipFill>
        <p:spPr>
          <a:xfrm>
            <a:off x="3049145" y="2053854"/>
            <a:ext cx="1665169" cy="235776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6" name="Shape 466"/>
        <p:cNvGrpSpPr/>
        <p:nvPr/>
      </p:nvGrpSpPr>
      <p:grpSpPr>
        <a:xfrm>
          <a:off x="0" y="0"/>
          <a:ext cx="0" cy="0"/>
          <a:chOff x="0" y="0"/>
          <a:chExt cx="0" cy="0"/>
        </a:xfrm>
      </p:grpSpPr>
      <p:sp>
        <p:nvSpPr>
          <p:cNvPr id="467" name="Google Shape;467;p23"/>
          <p:cNvSpPr txBox="1"/>
          <p:nvPr>
            <p:ph idx="10" type="dt"/>
          </p:nvPr>
        </p:nvSpPr>
        <p:spPr>
          <a:xfrm>
            <a:off x="7256796" y="6035040"/>
            <a:ext cx="2893045" cy="36576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lang="en-ID"/>
              <a:t>20/04/2022</a:t>
            </a:r>
            <a:endParaRPr/>
          </a:p>
        </p:txBody>
      </p:sp>
      <p:pic>
        <p:nvPicPr>
          <p:cNvPr id="468" name="Google Shape;468;p23"/>
          <p:cNvPicPr preferRelativeResize="0"/>
          <p:nvPr/>
        </p:nvPicPr>
        <p:blipFill rotWithShape="1">
          <a:blip r:embed="rId3">
            <a:alphaModFix/>
          </a:blip>
          <a:srcRect b="0" l="0" r="0" t="0"/>
          <a:stretch/>
        </p:blipFill>
        <p:spPr>
          <a:xfrm>
            <a:off x="960700" y="479548"/>
            <a:ext cx="3803650" cy="2860675"/>
          </a:xfrm>
          <a:prstGeom prst="rect">
            <a:avLst/>
          </a:prstGeom>
          <a:noFill/>
          <a:ln>
            <a:noFill/>
          </a:ln>
        </p:spPr>
      </p:pic>
      <p:sp>
        <p:nvSpPr>
          <p:cNvPr id="469" name="Google Shape;469;p23"/>
          <p:cNvSpPr txBox="1"/>
          <p:nvPr/>
        </p:nvSpPr>
        <p:spPr>
          <a:xfrm>
            <a:off x="6095999" y="589487"/>
            <a:ext cx="5560381" cy="375487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D" sz="2000">
                <a:solidFill>
                  <a:schemeClr val="dk1"/>
                </a:solidFill>
                <a:latin typeface="Century Gothic"/>
                <a:ea typeface="Century Gothic"/>
                <a:cs typeface="Century Gothic"/>
                <a:sym typeface="Century Gothic"/>
              </a:rPr>
              <a:t>1.  Isi data dengan lengkap;</a:t>
            </a:r>
            <a:endParaRPr/>
          </a:p>
          <a:p>
            <a:pPr indent="0" lvl="0" marL="0" marR="0" rtl="0" algn="l">
              <a:spcBef>
                <a:spcPts val="0"/>
              </a:spcBef>
              <a:spcAft>
                <a:spcPts val="0"/>
              </a:spcAft>
              <a:buNone/>
            </a:pPr>
            <a:r>
              <a:rPr lang="en-ID" sz="2000">
                <a:solidFill>
                  <a:schemeClr val="dk1"/>
                </a:solidFill>
                <a:latin typeface="Century Gothic"/>
                <a:ea typeface="Century Gothic"/>
                <a:cs typeface="Century Gothic"/>
                <a:sym typeface="Century Gothic"/>
              </a:rPr>
              <a:t>2.  Pelaku usaha, pilih type of user sebagai “Pelaku Usaha”;</a:t>
            </a:r>
            <a:endParaRPr/>
          </a:p>
          <a:p>
            <a:pPr indent="0" lvl="0" marL="0" marR="0" rtl="0" algn="l">
              <a:spcBef>
                <a:spcPts val="0"/>
              </a:spcBef>
              <a:spcAft>
                <a:spcPts val="0"/>
              </a:spcAft>
              <a:buNone/>
            </a:pPr>
            <a:r>
              <a:rPr lang="en-ID" sz="2000">
                <a:solidFill>
                  <a:schemeClr val="dk1"/>
                </a:solidFill>
                <a:latin typeface="Century Gothic"/>
                <a:ea typeface="Century Gothic"/>
                <a:cs typeface="Century Gothic"/>
                <a:sym typeface="Century Gothic"/>
              </a:rPr>
              <a:t>3.  Isi Nama dengan nama pelaku usaha atau nama usaha;</a:t>
            </a:r>
            <a:endParaRPr/>
          </a:p>
          <a:p>
            <a:pPr indent="0" lvl="0" marL="0" marR="0" rtl="0" algn="l">
              <a:spcBef>
                <a:spcPts val="0"/>
              </a:spcBef>
              <a:spcAft>
                <a:spcPts val="0"/>
              </a:spcAft>
              <a:buNone/>
            </a:pPr>
            <a:r>
              <a:rPr lang="en-ID" sz="2000">
                <a:solidFill>
                  <a:schemeClr val="dk1"/>
                </a:solidFill>
                <a:latin typeface="Century Gothic"/>
                <a:ea typeface="Century Gothic"/>
                <a:cs typeface="Century Gothic"/>
                <a:sym typeface="Century Gothic"/>
              </a:rPr>
              <a:t>4.  Isi Email yang akan digunakan untuk login SIHALAL. Pastikan email dalam keadaan Aktif;</a:t>
            </a:r>
            <a:endParaRPr/>
          </a:p>
          <a:p>
            <a:pPr indent="0" lvl="0" marL="0" marR="0" rtl="0" algn="l">
              <a:spcBef>
                <a:spcPts val="0"/>
              </a:spcBef>
              <a:spcAft>
                <a:spcPts val="0"/>
              </a:spcAft>
              <a:buNone/>
            </a:pPr>
            <a:r>
              <a:rPr lang="en-ID" sz="2000">
                <a:solidFill>
                  <a:schemeClr val="dk1"/>
                </a:solidFill>
                <a:latin typeface="Century Gothic"/>
                <a:ea typeface="Century Gothic"/>
                <a:cs typeface="Century Gothic"/>
                <a:sym typeface="Century Gothic"/>
              </a:rPr>
              <a:t>5.  Isi Password dengan minimal 8 karakter;</a:t>
            </a:r>
            <a:endParaRPr/>
          </a:p>
          <a:p>
            <a:pPr indent="0" lvl="0" marL="0" marR="0" rtl="0" algn="l">
              <a:spcBef>
                <a:spcPts val="0"/>
              </a:spcBef>
              <a:spcAft>
                <a:spcPts val="0"/>
              </a:spcAft>
              <a:buNone/>
            </a:pPr>
            <a:r>
              <a:rPr lang="en-ID" sz="2000">
                <a:solidFill>
                  <a:schemeClr val="dk1"/>
                </a:solidFill>
                <a:latin typeface="Century Gothic"/>
                <a:ea typeface="Century Gothic"/>
                <a:cs typeface="Century Gothic"/>
                <a:sym typeface="Century Gothic"/>
              </a:rPr>
              <a:t>6.  Isi Confrim Password sama dengan isi pada password;</a:t>
            </a:r>
            <a:endParaRPr/>
          </a:p>
          <a:p>
            <a:pPr indent="0" lvl="0" marL="0" marR="0" rtl="0" algn="l">
              <a:spcBef>
                <a:spcPts val="0"/>
              </a:spcBef>
              <a:spcAft>
                <a:spcPts val="0"/>
              </a:spcAft>
              <a:buNone/>
            </a:pPr>
            <a:r>
              <a:rPr lang="en-ID" sz="2000">
                <a:solidFill>
                  <a:schemeClr val="dk1"/>
                </a:solidFill>
                <a:latin typeface="Century Gothic"/>
                <a:ea typeface="Century Gothic"/>
                <a:cs typeface="Century Gothic"/>
                <a:sym typeface="Century Gothic"/>
              </a:rPr>
              <a:t>7.  Klik tombol “send”.</a:t>
            </a:r>
            <a:endParaRPr/>
          </a:p>
        </p:txBody>
      </p:sp>
      <p:pic>
        <p:nvPicPr>
          <p:cNvPr id="470" name="Google Shape;470;p23"/>
          <p:cNvPicPr preferRelativeResize="0"/>
          <p:nvPr/>
        </p:nvPicPr>
        <p:blipFill rotWithShape="1">
          <a:blip r:embed="rId4">
            <a:alphaModFix/>
          </a:blip>
          <a:srcRect b="0" l="0" r="0" t="0"/>
          <a:stretch/>
        </p:blipFill>
        <p:spPr>
          <a:xfrm>
            <a:off x="1055355" y="3919743"/>
            <a:ext cx="3879850" cy="2112962"/>
          </a:xfrm>
          <a:prstGeom prst="rect">
            <a:avLst/>
          </a:prstGeom>
          <a:noFill/>
          <a:ln>
            <a:noFill/>
          </a:ln>
        </p:spPr>
      </p:pic>
      <p:sp>
        <p:nvSpPr>
          <p:cNvPr id="471" name="Google Shape;471;p23"/>
          <p:cNvSpPr/>
          <p:nvPr/>
        </p:nvSpPr>
        <p:spPr>
          <a:xfrm flipH="1" rot="-5400000">
            <a:off x="5501195" y="4514878"/>
            <a:ext cx="1189608" cy="1153512"/>
          </a:xfrm>
          <a:prstGeom prst="bentUpArrow">
            <a:avLst>
              <a:gd fmla="val 25000" name="adj1"/>
              <a:gd fmla="val 25000" name="adj2"/>
              <a:gd fmla="val 25000" name="adj3"/>
            </a:avLst>
          </a:prstGeom>
          <a:solidFill>
            <a:schemeClr val="accent1"/>
          </a:solidFill>
          <a:ln cap="flat" cmpd="sng" w="12700">
            <a:solidFill>
              <a:srgbClr val="3F692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Tree>
  </p:cSld>
  <p:clrMapOvr>
    <a:masterClrMapping/>
  </p:clrMapOvr>
  <p:transition spd="slow">
    <p:randomBar dir="ver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8"/>
                                        </p:tgtEl>
                                        <p:attrNameLst>
                                          <p:attrName>style.visibility</p:attrName>
                                        </p:attrNameLst>
                                      </p:cBhvr>
                                      <p:to>
                                        <p:strVal val="visible"/>
                                      </p:to>
                                    </p:set>
                                    <p:animEffect filter="fade" transition="in">
                                      <p:cBhvr>
                                        <p:cTn dur="2000"/>
                                        <p:tgtEl>
                                          <p:spTgt spid="46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9"/>
                                        </p:tgtEl>
                                        <p:attrNameLst>
                                          <p:attrName>style.visibility</p:attrName>
                                        </p:attrNameLst>
                                      </p:cBhvr>
                                      <p:to>
                                        <p:strVal val="visible"/>
                                      </p:to>
                                    </p:set>
                                    <p:animEffect filter="fade" transition="in">
                                      <p:cBhvr>
                                        <p:cTn dur="500"/>
                                        <p:tgtEl>
                                          <p:spTgt spid="46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1"/>
                                        </p:tgtEl>
                                        <p:attrNameLst>
                                          <p:attrName>style.visibility</p:attrName>
                                        </p:attrNameLst>
                                      </p:cBhvr>
                                      <p:to>
                                        <p:strVal val="visible"/>
                                      </p:to>
                                    </p:set>
                                    <p:animEffect filter="fade" transition="in">
                                      <p:cBhvr>
                                        <p:cTn dur="1822"/>
                                        <p:tgtEl>
                                          <p:spTgt spid="47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470"/>
                                        </p:tgtEl>
                                        <p:attrNameLst>
                                          <p:attrName>style.visibility</p:attrName>
                                        </p:attrNameLst>
                                      </p:cBhvr>
                                      <p:to>
                                        <p:strVal val="visible"/>
                                      </p:to>
                                    </p:set>
                                    <p:anim calcmode="lin" valueType="num">
                                      <p:cBhvr additive="base">
                                        <p:cTn dur="500"/>
                                        <p:tgtEl>
                                          <p:spTgt spid="470"/>
                                        </p:tgtEl>
                                        <p:attrNameLst>
                                          <p:attrName>ppt_w</p:attrName>
                                        </p:attrNameLst>
                                      </p:cBhvr>
                                      <p:tavLst>
                                        <p:tav fmla="" tm="0">
                                          <p:val>
                                            <p:strVal val="0"/>
                                          </p:val>
                                        </p:tav>
                                        <p:tav fmla="" tm="100000">
                                          <p:val>
                                            <p:strVal val="#ppt_w"/>
                                          </p:val>
                                        </p:tav>
                                      </p:tavLst>
                                    </p:anim>
                                    <p:anim calcmode="lin" valueType="num">
                                      <p:cBhvr additive="base">
                                        <p:cTn dur="500"/>
                                        <p:tgtEl>
                                          <p:spTgt spid="470"/>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5" name="Shape 475"/>
        <p:cNvGrpSpPr/>
        <p:nvPr/>
      </p:nvGrpSpPr>
      <p:grpSpPr>
        <a:xfrm>
          <a:off x="0" y="0"/>
          <a:ext cx="0" cy="0"/>
          <a:chOff x="0" y="0"/>
          <a:chExt cx="0" cy="0"/>
        </a:xfrm>
      </p:grpSpPr>
      <p:sp>
        <p:nvSpPr>
          <p:cNvPr id="476" name="Google Shape;476;p24"/>
          <p:cNvSpPr txBox="1"/>
          <p:nvPr>
            <p:ph idx="10" type="dt"/>
          </p:nvPr>
        </p:nvSpPr>
        <p:spPr>
          <a:xfrm>
            <a:off x="7256796" y="6035040"/>
            <a:ext cx="2893045" cy="36576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lang="en-ID"/>
              <a:t>20/04/2022</a:t>
            </a:r>
            <a:endParaRPr/>
          </a:p>
        </p:txBody>
      </p:sp>
      <p:sp>
        <p:nvSpPr>
          <p:cNvPr id="477" name="Google Shape;477;p24"/>
          <p:cNvSpPr txBox="1"/>
          <p:nvPr/>
        </p:nvSpPr>
        <p:spPr>
          <a:xfrm>
            <a:off x="285565" y="477395"/>
            <a:ext cx="4572000" cy="572144"/>
          </a:xfrm>
          <a:prstGeom prst="rect">
            <a:avLst/>
          </a:prstGeom>
          <a:noFill/>
          <a:ln>
            <a:noFill/>
          </a:ln>
        </p:spPr>
        <p:txBody>
          <a:bodyPr anchorCtr="0" anchor="t" bIns="45700" lIns="91425" spcFirstLastPara="1" rIns="91425" wrap="square" tIns="45700">
            <a:spAutoFit/>
          </a:bodyPr>
          <a:lstStyle/>
          <a:p>
            <a:pPr indent="0" lvl="0" marL="152400" marR="0" rtl="0" algn="l">
              <a:lnSpc>
                <a:spcPct val="107000"/>
              </a:lnSpc>
              <a:spcBef>
                <a:spcPts val="0"/>
              </a:spcBef>
              <a:spcAft>
                <a:spcPts val="0"/>
              </a:spcAft>
              <a:buNone/>
            </a:pPr>
            <a:r>
              <a:rPr i="1" lang="en-ID" sz="3200">
                <a:solidFill>
                  <a:schemeClr val="dk1"/>
                </a:solidFill>
                <a:latin typeface="Arial"/>
                <a:ea typeface="Arial"/>
                <a:cs typeface="Arial"/>
                <a:sym typeface="Arial"/>
              </a:rPr>
              <a:t>Aktivasi Akun</a:t>
            </a:r>
            <a:endParaRPr i="1" sz="2800">
              <a:solidFill>
                <a:schemeClr val="dk1"/>
              </a:solidFill>
              <a:latin typeface="Arial"/>
              <a:ea typeface="Arial"/>
              <a:cs typeface="Arial"/>
              <a:sym typeface="Arial"/>
            </a:endParaRPr>
          </a:p>
        </p:txBody>
      </p:sp>
      <p:pic>
        <p:nvPicPr>
          <p:cNvPr id="478" name="Google Shape;478;p24"/>
          <p:cNvPicPr preferRelativeResize="0"/>
          <p:nvPr/>
        </p:nvPicPr>
        <p:blipFill rotWithShape="1">
          <a:blip r:embed="rId3">
            <a:alphaModFix/>
          </a:blip>
          <a:srcRect b="0" l="0" r="0" t="0"/>
          <a:stretch/>
        </p:blipFill>
        <p:spPr>
          <a:xfrm>
            <a:off x="452303" y="1928917"/>
            <a:ext cx="4986749" cy="4265893"/>
          </a:xfrm>
          <a:prstGeom prst="rect">
            <a:avLst/>
          </a:prstGeom>
          <a:noFill/>
          <a:ln>
            <a:noFill/>
          </a:ln>
        </p:spPr>
      </p:pic>
      <p:sp>
        <p:nvSpPr>
          <p:cNvPr id="479" name="Google Shape;479;p24"/>
          <p:cNvSpPr txBox="1"/>
          <p:nvPr/>
        </p:nvSpPr>
        <p:spPr>
          <a:xfrm>
            <a:off x="747204" y="1166063"/>
            <a:ext cx="3348793"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ID" sz="1800">
                <a:solidFill>
                  <a:schemeClr val="dk1"/>
                </a:solidFill>
                <a:latin typeface="Bookman Old Style"/>
                <a:ea typeface="Bookman Old Style"/>
                <a:cs typeface="Bookman Old Style"/>
                <a:sym typeface="Bookman Old Style"/>
              </a:rPr>
              <a:t>cek </a:t>
            </a:r>
            <a:r>
              <a:rPr i="1" lang="en-ID" sz="1800">
                <a:solidFill>
                  <a:schemeClr val="dk1"/>
                </a:solidFill>
                <a:latin typeface="Bookman Old Style"/>
                <a:ea typeface="Bookman Old Style"/>
                <a:cs typeface="Bookman Old Style"/>
                <a:sym typeface="Bookman Old Style"/>
              </a:rPr>
              <a:t>inbox  </a:t>
            </a:r>
            <a:r>
              <a:rPr lang="en-ID" sz="1800">
                <a:solidFill>
                  <a:schemeClr val="dk1"/>
                </a:solidFill>
                <a:latin typeface="Bookman Old Style"/>
                <a:ea typeface="Bookman Old Style"/>
                <a:cs typeface="Bookman Old Style"/>
                <a:sym typeface="Bookman Old Style"/>
              </a:rPr>
              <a:t>atau </a:t>
            </a:r>
            <a:r>
              <a:rPr i="1" lang="en-ID" sz="1800">
                <a:solidFill>
                  <a:schemeClr val="dk1"/>
                </a:solidFill>
                <a:latin typeface="Bookman Old Style"/>
                <a:ea typeface="Bookman Old Style"/>
                <a:cs typeface="Bookman Old Style"/>
                <a:sym typeface="Bookman Old Style"/>
              </a:rPr>
              <a:t>spam </a:t>
            </a:r>
            <a:r>
              <a:rPr lang="en-ID" sz="1800">
                <a:solidFill>
                  <a:schemeClr val="dk1"/>
                </a:solidFill>
                <a:latin typeface="Bookman Old Style"/>
                <a:ea typeface="Bookman Old Style"/>
                <a:cs typeface="Bookman Old Style"/>
                <a:sym typeface="Bookman Old Style"/>
              </a:rPr>
              <a:t>pada email yang didaftarkan</a:t>
            </a:r>
            <a:endParaRPr sz="1800">
              <a:solidFill>
                <a:schemeClr val="dk1"/>
              </a:solidFill>
              <a:latin typeface="Century Gothic"/>
              <a:ea typeface="Century Gothic"/>
              <a:cs typeface="Century Gothic"/>
              <a:sym typeface="Century Gothic"/>
            </a:endParaRPr>
          </a:p>
        </p:txBody>
      </p:sp>
      <p:pic>
        <p:nvPicPr>
          <p:cNvPr id="480" name="Google Shape;480;p24"/>
          <p:cNvPicPr preferRelativeResize="0"/>
          <p:nvPr/>
        </p:nvPicPr>
        <p:blipFill rotWithShape="1">
          <a:blip r:embed="rId4">
            <a:alphaModFix/>
          </a:blip>
          <a:srcRect b="0" l="0" r="0" t="0"/>
          <a:stretch/>
        </p:blipFill>
        <p:spPr>
          <a:xfrm>
            <a:off x="6478063" y="2054318"/>
            <a:ext cx="5169439" cy="2778973"/>
          </a:xfrm>
          <a:prstGeom prst="rect">
            <a:avLst/>
          </a:prstGeom>
          <a:noFill/>
          <a:ln>
            <a:noFill/>
          </a:ln>
        </p:spPr>
      </p:pic>
      <p:cxnSp>
        <p:nvCxnSpPr>
          <p:cNvPr id="481" name="Google Shape;481;p24"/>
          <p:cNvCxnSpPr>
            <a:stCxn id="476" idx="1"/>
          </p:cNvCxnSpPr>
          <p:nvPr/>
        </p:nvCxnSpPr>
        <p:spPr>
          <a:xfrm rot="10800000">
            <a:off x="4018596" y="5386920"/>
            <a:ext cx="3238200" cy="831000"/>
          </a:xfrm>
          <a:prstGeom prst="straightConnector1">
            <a:avLst/>
          </a:prstGeom>
          <a:noFill/>
          <a:ln cap="flat" cmpd="sng" w="57150">
            <a:solidFill>
              <a:schemeClr val="accent1"/>
            </a:solidFill>
            <a:prstDash val="solid"/>
            <a:round/>
            <a:headEnd len="sm" w="sm" type="none"/>
            <a:tailEnd len="med" w="med" type="triangle"/>
          </a:ln>
        </p:spPr>
      </p:cxnSp>
      <p:sp>
        <p:nvSpPr>
          <p:cNvPr id="482" name="Google Shape;482;p24"/>
          <p:cNvSpPr/>
          <p:nvPr/>
        </p:nvSpPr>
        <p:spPr>
          <a:xfrm>
            <a:off x="5598851" y="3320250"/>
            <a:ext cx="739109" cy="923277"/>
          </a:xfrm>
          <a:prstGeom prst="rightArrow">
            <a:avLst>
              <a:gd fmla="val 50000" name="adj1"/>
              <a:gd fmla="val 50000" name="adj2"/>
            </a:avLst>
          </a:prstGeom>
          <a:solidFill>
            <a:schemeClr val="accent1"/>
          </a:solidFill>
          <a:ln cap="flat" cmpd="sng" w="12700">
            <a:solidFill>
              <a:srgbClr val="3F692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pic>
        <p:nvPicPr>
          <p:cNvPr id="483" name="Google Shape;483;p24"/>
          <p:cNvPicPr preferRelativeResize="0"/>
          <p:nvPr/>
        </p:nvPicPr>
        <p:blipFill rotWithShape="1">
          <a:blip r:embed="rId5">
            <a:alphaModFix/>
          </a:blip>
          <a:srcRect b="0" l="0" r="0" t="0"/>
          <a:stretch/>
        </p:blipFill>
        <p:spPr>
          <a:xfrm>
            <a:off x="8051490" y="514010"/>
            <a:ext cx="2500349" cy="527205"/>
          </a:xfrm>
          <a:prstGeom prst="rect">
            <a:avLst/>
          </a:prstGeom>
          <a:noFill/>
          <a:ln>
            <a:noFill/>
          </a:ln>
        </p:spPr>
      </p:pic>
    </p:spTree>
  </p:cSld>
  <p:clrMapOvr>
    <a:masterClrMapping/>
  </p:clrMapOvr>
  <p:transition spd="slow">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7"/>
                                        </p:tgtEl>
                                        <p:attrNameLst>
                                          <p:attrName>style.visibility</p:attrName>
                                        </p:attrNameLst>
                                      </p:cBhvr>
                                      <p:to>
                                        <p:strVal val="visible"/>
                                      </p:to>
                                    </p:set>
                                    <p:animEffect filter="fade" transition="in">
                                      <p:cBhvr>
                                        <p:cTn dur="1000"/>
                                        <p:tgtEl>
                                          <p:spTgt spid="47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9"/>
                                        </p:tgtEl>
                                        <p:attrNameLst>
                                          <p:attrName>style.visibility</p:attrName>
                                        </p:attrNameLst>
                                      </p:cBhvr>
                                      <p:to>
                                        <p:strVal val="visible"/>
                                      </p:to>
                                    </p:set>
                                    <p:animEffect filter="fade" transition="in">
                                      <p:cBhvr>
                                        <p:cTn dur="2000"/>
                                        <p:tgtEl>
                                          <p:spTgt spid="47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8"/>
                                        </p:tgtEl>
                                        <p:attrNameLst>
                                          <p:attrName>style.visibility</p:attrName>
                                        </p:attrNameLst>
                                      </p:cBhvr>
                                      <p:to>
                                        <p:strVal val="visible"/>
                                      </p:to>
                                    </p:set>
                                    <p:animEffect filter="fade" transition="in">
                                      <p:cBhvr>
                                        <p:cTn dur="2000"/>
                                        <p:tgtEl>
                                          <p:spTgt spid="47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481"/>
                                        </p:tgtEl>
                                        <p:attrNameLst>
                                          <p:attrName>style.visibility</p:attrName>
                                        </p:attrNameLst>
                                      </p:cBhvr>
                                      <p:to>
                                        <p:strVal val="visible"/>
                                      </p:to>
                                    </p:set>
                                    <p:anim calcmode="lin" valueType="num">
                                      <p:cBhvr additive="base">
                                        <p:cTn dur="500"/>
                                        <p:tgtEl>
                                          <p:spTgt spid="481"/>
                                        </p:tgtEl>
                                        <p:attrNameLst>
                                          <p:attrName>ppt_w</p:attrName>
                                        </p:attrNameLst>
                                      </p:cBhvr>
                                      <p:tavLst>
                                        <p:tav fmla="" tm="0">
                                          <p:val>
                                            <p:strVal val="0"/>
                                          </p:val>
                                        </p:tav>
                                        <p:tav fmla="" tm="100000">
                                          <p:val>
                                            <p:strVal val="#ppt_w"/>
                                          </p:val>
                                        </p:tav>
                                      </p:tavLst>
                                    </p:anim>
                                    <p:anim calcmode="lin" valueType="num">
                                      <p:cBhvr additive="base">
                                        <p:cTn dur="500"/>
                                        <p:tgtEl>
                                          <p:spTgt spid="481"/>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2"/>
                                        </p:tgtEl>
                                        <p:attrNameLst>
                                          <p:attrName>style.visibility</p:attrName>
                                        </p:attrNameLst>
                                      </p:cBhvr>
                                      <p:to>
                                        <p:strVal val="visible"/>
                                      </p:to>
                                    </p:set>
                                    <p:animEffect filter="fade" transition="in">
                                      <p:cBhvr>
                                        <p:cTn dur="500"/>
                                        <p:tgtEl>
                                          <p:spTgt spid="48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0"/>
                                        </p:tgtEl>
                                        <p:attrNameLst>
                                          <p:attrName>style.visibility</p:attrName>
                                        </p:attrNameLst>
                                      </p:cBhvr>
                                      <p:to>
                                        <p:strVal val="visible"/>
                                      </p:to>
                                    </p:set>
                                    <p:animEffect filter="fade" transition="in">
                                      <p:cBhvr>
                                        <p:cTn dur="2000"/>
                                        <p:tgtEl>
                                          <p:spTgt spid="48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sp>
        <p:nvSpPr>
          <p:cNvPr id="488" name="Google Shape;488;p25"/>
          <p:cNvSpPr txBox="1"/>
          <p:nvPr>
            <p:ph idx="10" type="dt"/>
          </p:nvPr>
        </p:nvSpPr>
        <p:spPr>
          <a:xfrm>
            <a:off x="7256796" y="6035040"/>
            <a:ext cx="2893045" cy="36576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lang="en-ID"/>
              <a:t>20/04/2022</a:t>
            </a:r>
            <a:endParaRPr/>
          </a:p>
        </p:txBody>
      </p:sp>
      <p:sp>
        <p:nvSpPr>
          <p:cNvPr id="489" name="Google Shape;489;p25"/>
          <p:cNvSpPr txBox="1"/>
          <p:nvPr/>
        </p:nvSpPr>
        <p:spPr>
          <a:xfrm>
            <a:off x="2137146" y="885093"/>
            <a:ext cx="2130055"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D" sz="3200">
                <a:solidFill>
                  <a:schemeClr val="dk1"/>
                </a:solidFill>
                <a:latin typeface="Arial"/>
                <a:ea typeface="Arial"/>
                <a:cs typeface="Arial"/>
                <a:sym typeface="Arial"/>
              </a:rPr>
              <a:t>Login</a:t>
            </a:r>
            <a:endParaRPr sz="3200">
              <a:solidFill>
                <a:schemeClr val="dk1"/>
              </a:solidFill>
              <a:latin typeface="Arial"/>
              <a:ea typeface="Arial"/>
              <a:cs typeface="Arial"/>
              <a:sym typeface="Arial"/>
            </a:endParaRPr>
          </a:p>
        </p:txBody>
      </p:sp>
      <p:sp>
        <p:nvSpPr>
          <p:cNvPr id="490" name="Google Shape;490;p25"/>
          <p:cNvSpPr txBox="1"/>
          <p:nvPr/>
        </p:nvSpPr>
        <p:spPr>
          <a:xfrm>
            <a:off x="1798102" y="1859339"/>
            <a:ext cx="4759537" cy="230832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D" sz="1800">
                <a:solidFill>
                  <a:schemeClr val="dk1"/>
                </a:solidFill>
                <a:latin typeface="Century Gothic"/>
                <a:ea typeface="Century Gothic"/>
                <a:cs typeface="Century Gothic"/>
                <a:sym typeface="Century Gothic"/>
              </a:rPr>
              <a:t>silahkan buka http://ptsp.halal.go.id/ di tab baru atau browser baru untuk melakukan login dengan cara berikut:</a:t>
            </a:r>
            <a:endParaRPr/>
          </a:p>
          <a:p>
            <a:pPr indent="0" lvl="0" marL="0" marR="0" rtl="0" algn="l">
              <a:spcBef>
                <a:spcPts val="0"/>
              </a:spcBef>
              <a:spcAft>
                <a:spcPts val="0"/>
              </a:spcAft>
              <a:buNone/>
            </a:pPr>
            <a:r>
              <a:rPr lang="en-ID" sz="1800">
                <a:solidFill>
                  <a:schemeClr val="dk1"/>
                </a:solidFill>
                <a:latin typeface="Century Gothic"/>
                <a:ea typeface="Century Gothic"/>
                <a:cs typeface="Century Gothic"/>
                <a:sym typeface="Century Gothic"/>
              </a:rPr>
              <a:t>1.  Pelaku usaha memasukkan username (berupa email) dan password yang didaftarkan pada saat membuat akun</a:t>
            </a:r>
            <a:endParaRPr sz="1800">
              <a:solidFill>
                <a:schemeClr val="dk1"/>
              </a:solidFill>
              <a:latin typeface="Century Gothic"/>
              <a:ea typeface="Century Gothic"/>
              <a:cs typeface="Century Gothic"/>
              <a:sym typeface="Century Gothic"/>
            </a:endParaRPr>
          </a:p>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a:p>
            <a:pPr indent="0" lvl="0" marL="0" marR="0" rtl="0" algn="l">
              <a:spcBef>
                <a:spcPts val="0"/>
              </a:spcBef>
              <a:spcAft>
                <a:spcPts val="0"/>
              </a:spcAft>
              <a:buNone/>
            </a:pPr>
            <a:r>
              <a:rPr lang="en-ID" sz="1800">
                <a:solidFill>
                  <a:schemeClr val="dk1"/>
                </a:solidFill>
                <a:latin typeface="Century Gothic"/>
                <a:ea typeface="Century Gothic"/>
                <a:cs typeface="Century Gothic"/>
                <a:sym typeface="Century Gothic"/>
              </a:rPr>
              <a:t>2.  Kemudian klik tombol “Login”.</a:t>
            </a:r>
            <a:endParaRPr/>
          </a:p>
        </p:txBody>
      </p:sp>
      <p:pic>
        <p:nvPicPr>
          <p:cNvPr id="491" name="Google Shape;491;p25"/>
          <p:cNvPicPr preferRelativeResize="0"/>
          <p:nvPr/>
        </p:nvPicPr>
        <p:blipFill rotWithShape="1">
          <a:blip r:embed="rId3">
            <a:alphaModFix/>
          </a:blip>
          <a:srcRect b="0" l="0" r="0" t="0"/>
          <a:stretch/>
        </p:blipFill>
        <p:spPr>
          <a:xfrm>
            <a:off x="6828408" y="1063995"/>
            <a:ext cx="3565490" cy="5000655"/>
          </a:xfrm>
          <a:prstGeom prst="rect">
            <a:avLst/>
          </a:prstGeom>
          <a:noFill/>
          <a:ln>
            <a:noFill/>
          </a:ln>
        </p:spPr>
      </p:pic>
      <p:pic>
        <p:nvPicPr>
          <p:cNvPr id="492" name="Google Shape;492;p25"/>
          <p:cNvPicPr preferRelativeResize="0"/>
          <p:nvPr/>
        </p:nvPicPr>
        <p:blipFill rotWithShape="1">
          <a:blip r:embed="rId4">
            <a:alphaModFix/>
          </a:blip>
          <a:srcRect b="0" l="0" r="0" t="0"/>
          <a:stretch/>
        </p:blipFill>
        <p:spPr>
          <a:xfrm>
            <a:off x="1899528" y="302129"/>
            <a:ext cx="2500349" cy="527205"/>
          </a:xfrm>
          <a:prstGeom prst="rect">
            <a:avLst/>
          </a:prstGeom>
          <a:noFill/>
          <a:ln>
            <a:noFill/>
          </a:ln>
        </p:spPr>
      </p:pic>
    </p:spTree>
  </p:cSld>
  <p:clrMapOvr>
    <a:masterClrMapping/>
  </p:clrMapOvr>
  <p:transition spd="slow">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9"/>
                                        </p:tgtEl>
                                        <p:attrNameLst>
                                          <p:attrName>style.visibility</p:attrName>
                                        </p:attrNameLst>
                                      </p:cBhvr>
                                      <p:to>
                                        <p:strVal val="visible"/>
                                      </p:to>
                                    </p:set>
                                    <p:animEffect filter="fade" transition="in">
                                      <p:cBhvr>
                                        <p:cTn dur="1822"/>
                                        <p:tgtEl>
                                          <p:spTgt spid="48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0">
                                            <p:txEl>
                                              <p:pRg end="0" st="0"/>
                                            </p:txEl>
                                          </p:spTgt>
                                        </p:tgtEl>
                                        <p:attrNameLst>
                                          <p:attrName>style.visibility</p:attrName>
                                        </p:attrNameLst>
                                      </p:cBhvr>
                                      <p:to>
                                        <p:strVal val="visible"/>
                                      </p:to>
                                    </p:set>
                                    <p:animEffect filter="fade" transition="in">
                                      <p:cBhvr>
                                        <p:cTn dur="500"/>
                                        <p:tgtEl>
                                          <p:spTgt spid="49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0">
                                            <p:txEl>
                                              <p:pRg end="1" st="1"/>
                                            </p:txEl>
                                          </p:spTgt>
                                        </p:tgtEl>
                                        <p:attrNameLst>
                                          <p:attrName>style.visibility</p:attrName>
                                        </p:attrNameLst>
                                      </p:cBhvr>
                                      <p:to>
                                        <p:strVal val="visible"/>
                                      </p:to>
                                    </p:set>
                                    <p:animEffect filter="fade" transition="in">
                                      <p:cBhvr>
                                        <p:cTn dur="500"/>
                                        <p:tgtEl>
                                          <p:spTgt spid="49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0">
                                            <p:txEl>
                                              <p:pRg end="2" st="2"/>
                                            </p:txEl>
                                          </p:spTgt>
                                        </p:tgtEl>
                                        <p:attrNameLst>
                                          <p:attrName>style.visibility</p:attrName>
                                        </p:attrNameLst>
                                      </p:cBhvr>
                                      <p:to>
                                        <p:strVal val="visible"/>
                                      </p:to>
                                    </p:set>
                                    <p:animEffect filter="fade" transition="in">
                                      <p:cBhvr>
                                        <p:cTn dur="500"/>
                                        <p:tgtEl>
                                          <p:spTgt spid="490">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0">
                                            <p:txEl>
                                              <p:pRg end="3" st="3"/>
                                            </p:txEl>
                                          </p:spTgt>
                                        </p:tgtEl>
                                        <p:attrNameLst>
                                          <p:attrName>style.visibility</p:attrName>
                                        </p:attrNameLst>
                                      </p:cBhvr>
                                      <p:to>
                                        <p:strVal val="visible"/>
                                      </p:to>
                                    </p:set>
                                    <p:animEffect filter="fade" transition="in">
                                      <p:cBhvr>
                                        <p:cTn dur="500"/>
                                        <p:tgtEl>
                                          <p:spTgt spid="490">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1"/>
                                        </p:tgtEl>
                                        <p:attrNameLst>
                                          <p:attrName>style.visibility</p:attrName>
                                        </p:attrNameLst>
                                      </p:cBhvr>
                                      <p:to>
                                        <p:strVal val="visible"/>
                                      </p:to>
                                    </p:set>
                                    <p:animEffect filter="fade" transition="in">
                                      <p:cBhvr>
                                        <p:cTn dur="500"/>
                                        <p:tgtEl>
                                          <p:spTgt spid="49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6" name="Shape 496"/>
        <p:cNvGrpSpPr/>
        <p:nvPr/>
      </p:nvGrpSpPr>
      <p:grpSpPr>
        <a:xfrm>
          <a:off x="0" y="0"/>
          <a:ext cx="0" cy="0"/>
          <a:chOff x="0" y="0"/>
          <a:chExt cx="0" cy="0"/>
        </a:xfrm>
      </p:grpSpPr>
      <p:sp>
        <p:nvSpPr>
          <p:cNvPr id="497" name="Google Shape;497;p26"/>
          <p:cNvSpPr txBox="1"/>
          <p:nvPr>
            <p:ph idx="10" type="dt"/>
          </p:nvPr>
        </p:nvSpPr>
        <p:spPr>
          <a:xfrm>
            <a:off x="7256796" y="6035040"/>
            <a:ext cx="2893045" cy="36576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lang="en-ID"/>
              <a:t>20/04/2022</a:t>
            </a:r>
            <a:endParaRPr/>
          </a:p>
        </p:txBody>
      </p:sp>
      <p:sp>
        <p:nvSpPr>
          <p:cNvPr id="498" name="Google Shape;498;p26"/>
          <p:cNvSpPr txBox="1"/>
          <p:nvPr/>
        </p:nvSpPr>
        <p:spPr>
          <a:xfrm>
            <a:off x="1972322" y="503353"/>
            <a:ext cx="4572000"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ID" sz="2800">
                <a:solidFill>
                  <a:schemeClr val="dk1"/>
                </a:solidFill>
                <a:latin typeface="Arial"/>
                <a:ea typeface="Arial"/>
                <a:cs typeface="Arial"/>
                <a:sym typeface="Arial"/>
              </a:rPr>
              <a:t>Pendaftaran Dalam Negeri</a:t>
            </a:r>
            <a:endParaRPr i="1" sz="2800">
              <a:solidFill>
                <a:schemeClr val="dk1"/>
              </a:solidFill>
              <a:latin typeface="Arial"/>
              <a:ea typeface="Arial"/>
              <a:cs typeface="Arial"/>
              <a:sym typeface="Arial"/>
            </a:endParaRPr>
          </a:p>
        </p:txBody>
      </p:sp>
      <p:sp>
        <p:nvSpPr>
          <p:cNvPr id="499" name="Google Shape;499;p26"/>
          <p:cNvSpPr txBox="1"/>
          <p:nvPr/>
        </p:nvSpPr>
        <p:spPr>
          <a:xfrm>
            <a:off x="1972322" y="1328937"/>
            <a:ext cx="8340571"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D" sz="1800">
                <a:solidFill>
                  <a:schemeClr val="dk1"/>
                </a:solidFill>
                <a:latin typeface="Arial"/>
                <a:ea typeface="Arial"/>
                <a:cs typeface="Arial"/>
                <a:sym typeface="Arial"/>
              </a:rPr>
              <a:t>Tampilan awal ketika pelaku usaha berhasil login akan muncul </a:t>
            </a:r>
            <a:r>
              <a:rPr i="1" lang="en-ID" sz="1800">
                <a:solidFill>
                  <a:schemeClr val="dk1"/>
                </a:solidFill>
                <a:latin typeface="Arial"/>
                <a:ea typeface="Arial"/>
                <a:cs typeface="Arial"/>
                <a:sym typeface="Arial"/>
              </a:rPr>
              <a:t>popup </a:t>
            </a:r>
            <a:r>
              <a:rPr lang="en-ID" sz="1800">
                <a:solidFill>
                  <a:schemeClr val="dk1"/>
                </a:solidFill>
                <a:latin typeface="Arial"/>
                <a:ea typeface="Arial"/>
                <a:cs typeface="Arial"/>
                <a:sym typeface="Arial"/>
              </a:rPr>
              <a:t>tahapan </a:t>
            </a:r>
            <a:r>
              <a:rPr i="1" lang="en-ID" sz="1800">
                <a:solidFill>
                  <a:schemeClr val="dk1"/>
                </a:solidFill>
                <a:latin typeface="Arial"/>
                <a:ea typeface="Arial"/>
                <a:cs typeface="Arial"/>
                <a:sym typeface="Arial"/>
              </a:rPr>
              <a:t>entry </a:t>
            </a:r>
            <a:r>
              <a:rPr lang="en-ID" sz="1800">
                <a:solidFill>
                  <a:schemeClr val="dk1"/>
                </a:solidFill>
                <a:latin typeface="Arial"/>
                <a:ea typeface="Arial"/>
                <a:cs typeface="Arial"/>
                <a:sym typeface="Arial"/>
              </a:rPr>
              <a:t>nomor NIB bagi pelaku usaha dalam Negeri. Tahapan- tahapan tersebut seperti gambar dibawah ini :</a:t>
            </a:r>
            <a:endParaRPr sz="1800">
              <a:solidFill>
                <a:schemeClr val="dk1"/>
              </a:solidFill>
              <a:latin typeface="Arial"/>
              <a:ea typeface="Arial"/>
              <a:cs typeface="Arial"/>
              <a:sym typeface="Arial"/>
            </a:endParaRPr>
          </a:p>
        </p:txBody>
      </p:sp>
      <p:pic>
        <p:nvPicPr>
          <p:cNvPr id="500" name="Google Shape;500;p26"/>
          <p:cNvPicPr preferRelativeResize="0"/>
          <p:nvPr/>
        </p:nvPicPr>
        <p:blipFill rotWithShape="1">
          <a:blip r:embed="rId3">
            <a:alphaModFix/>
          </a:blip>
          <a:srcRect b="0" l="0" r="0" t="0"/>
          <a:stretch/>
        </p:blipFill>
        <p:spPr>
          <a:xfrm>
            <a:off x="1972321" y="2476500"/>
            <a:ext cx="8234814" cy="2841224"/>
          </a:xfrm>
          <a:prstGeom prst="rect">
            <a:avLst/>
          </a:prstGeom>
          <a:noFill/>
          <a:ln>
            <a:noFill/>
          </a:ln>
        </p:spPr>
      </p:pic>
      <p:cxnSp>
        <p:nvCxnSpPr>
          <p:cNvPr id="501" name="Google Shape;501;p26"/>
          <p:cNvCxnSpPr/>
          <p:nvPr/>
        </p:nvCxnSpPr>
        <p:spPr>
          <a:xfrm flipH="1" rot="10800000">
            <a:off x="6167021" y="5104660"/>
            <a:ext cx="1083076" cy="930380"/>
          </a:xfrm>
          <a:prstGeom prst="straightConnector1">
            <a:avLst/>
          </a:prstGeom>
          <a:noFill/>
          <a:ln cap="flat" cmpd="sng" w="57150">
            <a:solidFill>
              <a:schemeClr val="accent1"/>
            </a:solidFill>
            <a:prstDash val="solid"/>
            <a:round/>
            <a:headEnd len="sm" w="sm" type="none"/>
            <a:tailEnd len="med" w="med" type="triangle"/>
          </a:ln>
        </p:spPr>
      </p:cxnSp>
      <p:pic>
        <p:nvPicPr>
          <p:cNvPr id="502" name="Google Shape;502;p26"/>
          <p:cNvPicPr preferRelativeResize="0"/>
          <p:nvPr/>
        </p:nvPicPr>
        <p:blipFill rotWithShape="1">
          <a:blip r:embed="rId4">
            <a:alphaModFix/>
          </a:blip>
          <a:srcRect b="0" l="0" r="0" t="0"/>
          <a:stretch/>
        </p:blipFill>
        <p:spPr>
          <a:xfrm>
            <a:off x="8167652" y="386949"/>
            <a:ext cx="2500349" cy="527205"/>
          </a:xfrm>
          <a:prstGeom prst="rect">
            <a:avLst/>
          </a:prstGeom>
          <a:noFill/>
          <a:ln>
            <a:noFill/>
          </a:ln>
        </p:spPr>
      </p:pic>
    </p:spTree>
  </p:cSld>
  <p:clrMapOvr>
    <a:masterClrMapping/>
  </p:clrMapOvr>
  <mc:AlternateContent>
    <mc:Choice Requires="p14">
      <p:transition spd="slow" p14:dur="3900">
        <p14:glitter dir="l" pattern="hexagon"/>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6" name="Shape 506"/>
        <p:cNvGrpSpPr/>
        <p:nvPr/>
      </p:nvGrpSpPr>
      <p:grpSpPr>
        <a:xfrm>
          <a:off x="0" y="0"/>
          <a:ext cx="0" cy="0"/>
          <a:chOff x="0" y="0"/>
          <a:chExt cx="0" cy="0"/>
        </a:xfrm>
      </p:grpSpPr>
      <p:sp>
        <p:nvSpPr>
          <p:cNvPr id="507" name="Google Shape;507;p27"/>
          <p:cNvSpPr txBox="1"/>
          <p:nvPr>
            <p:ph idx="10" type="dt"/>
          </p:nvPr>
        </p:nvSpPr>
        <p:spPr>
          <a:xfrm>
            <a:off x="7256796" y="6035040"/>
            <a:ext cx="2893045" cy="36576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lang="en-ID"/>
              <a:t>20/04/2022</a:t>
            </a:r>
            <a:endParaRPr/>
          </a:p>
        </p:txBody>
      </p:sp>
      <p:sp>
        <p:nvSpPr>
          <p:cNvPr id="508" name="Google Shape;508;p27"/>
          <p:cNvSpPr txBox="1"/>
          <p:nvPr/>
        </p:nvSpPr>
        <p:spPr>
          <a:xfrm>
            <a:off x="1901301" y="526404"/>
            <a:ext cx="7923320"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D" sz="1800">
                <a:solidFill>
                  <a:schemeClr val="dk1"/>
                </a:solidFill>
                <a:latin typeface="Arial"/>
                <a:ea typeface="Arial"/>
                <a:cs typeface="Arial"/>
                <a:sym typeface="Arial"/>
              </a:rPr>
              <a:t>Pelaku usaha memilih asal pelaku usaha. Jika pelaku usaha dalam negeri/domestik, pilih “Dalam Negeri / Domestik” pada pilihan ini, kemudian klik “Next”</a:t>
            </a:r>
            <a:endParaRPr sz="1800">
              <a:solidFill>
                <a:schemeClr val="dk1"/>
              </a:solidFill>
              <a:latin typeface="Arial"/>
              <a:ea typeface="Arial"/>
              <a:cs typeface="Arial"/>
              <a:sym typeface="Arial"/>
            </a:endParaRPr>
          </a:p>
        </p:txBody>
      </p:sp>
      <p:pic>
        <p:nvPicPr>
          <p:cNvPr id="509" name="Google Shape;509;p27"/>
          <p:cNvPicPr preferRelativeResize="0"/>
          <p:nvPr/>
        </p:nvPicPr>
        <p:blipFill rotWithShape="1">
          <a:blip r:embed="rId3">
            <a:alphaModFix/>
          </a:blip>
          <a:srcRect b="0" l="0" r="0" t="0"/>
          <a:stretch/>
        </p:blipFill>
        <p:spPr>
          <a:xfrm>
            <a:off x="2025328" y="1413879"/>
            <a:ext cx="8016133" cy="2113778"/>
          </a:xfrm>
          <a:prstGeom prst="rect">
            <a:avLst/>
          </a:prstGeom>
          <a:noFill/>
          <a:ln>
            <a:noFill/>
          </a:ln>
        </p:spPr>
      </p:pic>
      <p:cxnSp>
        <p:nvCxnSpPr>
          <p:cNvPr id="510" name="Google Shape;510;p27"/>
          <p:cNvCxnSpPr/>
          <p:nvPr/>
        </p:nvCxnSpPr>
        <p:spPr>
          <a:xfrm>
            <a:off x="6594318" y="2231170"/>
            <a:ext cx="2914342" cy="923422"/>
          </a:xfrm>
          <a:prstGeom prst="straightConnector1">
            <a:avLst/>
          </a:prstGeom>
          <a:noFill/>
          <a:ln cap="flat" cmpd="sng" w="38100">
            <a:solidFill>
              <a:schemeClr val="accent1"/>
            </a:solidFill>
            <a:prstDash val="solid"/>
            <a:round/>
            <a:headEnd len="sm" w="sm" type="none"/>
            <a:tailEnd len="med" w="med" type="triangle"/>
          </a:ln>
        </p:spPr>
      </p:cxnSp>
      <p:pic>
        <p:nvPicPr>
          <p:cNvPr id="511" name="Google Shape;511;p27"/>
          <p:cNvPicPr preferRelativeResize="0"/>
          <p:nvPr/>
        </p:nvPicPr>
        <p:blipFill rotWithShape="1">
          <a:blip r:embed="rId4">
            <a:alphaModFix/>
          </a:blip>
          <a:srcRect b="0" l="0" r="0" t="0"/>
          <a:stretch/>
        </p:blipFill>
        <p:spPr>
          <a:xfrm>
            <a:off x="2591073" y="3936028"/>
            <a:ext cx="6545309" cy="2605878"/>
          </a:xfrm>
          <a:prstGeom prst="rect">
            <a:avLst/>
          </a:prstGeom>
          <a:noFill/>
          <a:ln>
            <a:noFill/>
          </a:ln>
        </p:spPr>
      </p:pic>
      <p:sp>
        <p:nvSpPr>
          <p:cNvPr id="512" name="Google Shape;512;p27"/>
          <p:cNvSpPr/>
          <p:nvPr/>
        </p:nvSpPr>
        <p:spPr>
          <a:xfrm>
            <a:off x="5518952" y="3527657"/>
            <a:ext cx="577049" cy="414028"/>
          </a:xfrm>
          <a:prstGeom prst="downArrow">
            <a:avLst>
              <a:gd fmla="val 50000" name="adj1"/>
              <a:gd fmla="val 50000" name="adj2"/>
            </a:avLst>
          </a:prstGeom>
          <a:solidFill>
            <a:schemeClr val="dk1"/>
          </a:solidFill>
          <a:ln cap="flat" cmpd="sng" w="127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513" name="Google Shape;513;p27"/>
          <p:cNvSpPr txBox="1"/>
          <p:nvPr/>
        </p:nvSpPr>
        <p:spPr>
          <a:xfrm>
            <a:off x="6966597" y="4091967"/>
            <a:ext cx="2623027" cy="646331"/>
          </a:xfrm>
          <a:prstGeom prst="rect">
            <a:avLst/>
          </a:prstGeom>
          <a:solidFill>
            <a:schemeClr val="dk1"/>
          </a:solidFill>
          <a:ln cap="flat" cmpd="sng" w="19050">
            <a:solidFill>
              <a:schemeClr val="l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lang="en-ID" sz="1800">
                <a:solidFill>
                  <a:schemeClr val="lt1"/>
                </a:solidFill>
                <a:latin typeface="Century Gothic"/>
                <a:ea typeface="Century Gothic"/>
                <a:cs typeface="Century Gothic"/>
                <a:sym typeface="Century Gothic"/>
              </a:rPr>
              <a:t>MASUKKAN NIB ANDA DENGAN BENAR !!!</a:t>
            </a:r>
            <a:endParaRPr sz="1800">
              <a:solidFill>
                <a:schemeClr val="lt1"/>
              </a:solidFill>
              <a:latin typeface="Century Gothic"/>
              <a:ea typeface="Century Gothic"/>
              <a:cs typeface="Century Gothic"/>
              <a:sym typeface="Century Gothic"/>
            </a:endParaRPr>
          </a:p>
        </p:txBody>
      </p:sp>
      <p:cxnSp>
        <p:nvCxnSpPr>
          <p:cNvPr id="514" name="Google Shape;514;p27"/>
          <p:cNvCxnSpPr/>
          <p:nvPr/>
        </p:nvCxnSpPr>
        <p:spPr>
          <a:xfrm flipH="1">
            <a:off x="5927910" y="4557293"/>
            <a:ext cx="1038687" cy="362008"/>
          </a:xfrm>
          <a:prstGeom prst="straightConnector1">
            <a:avLst/>
          </a:prstGeom>
          <a:noFill/>
          <a:ln cap="flat" cmpd="sng" w="38100">
            <a:solidFill>
              <a:srgbClr val="2E3722"/>
            </a:solidFill>
            <a:prstDash val="solid"/>
            <a:round/>
            <a:headEnd len="sm" w="sm" type="none"/>
            <a:tailEnd len="med" w="med" type="triangle"/>
          </a:ln>
        </p:spPr>
      </p:cxnSp>
      <p:cxnSp>
        <p:nvCxnSpPr>
          <p:cNvPr id="515" name="Google Shape;515;p27"/>
          <p:cNvCxnSpPr/>
          <p:nvPr/>
        </p:nvCxnSpPr>
        <p:spPr>
          <a:xfrm flipH="1" rot="10800000">
            <a:off x="6594318" y="5646198"/>
            <a:ext cx="1756610" cy="571722"/>
          </a:xfrm>
          <a:prstGeom prst="straightConnector1">
            <a:avLst/>
          </a:prstGeom>
          <a:noFill/>
          <a:ln cap="flat" cmpd="sng" w="38100">
            <a:solidFill>
              <a:schemeClr val="accent1"/>
            </a:solidFill>
            <a:prstDash val="solid"/>
            <a:round/>
            <a:headEnd len="sm" w="sm" type="none"/>
            <a:tailEnd len="med" w="med" type="triangle"/>
          </a:ln>
        </p:spPr>
      </p:cxnSp>
    </p:spTree>
  </p:cSld>
  <p:clrMapOvr>
    <a:masterClrMapping/>
  </p:clrMapOvr>
  <p:transition spd="slow">
    <p:comb/>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8"/>
                                        </p:tgtEl>
                                        <p:attrNameLst>
                                          <p:attrName>style.visibility</p:attrName>
                                        </p:attrNameLst>
                                      </p:cBhvr>
                                      <p:to>
                                        <p:strVal val="visible"/>
                                      </p:to>
                                    </p:set>
                                    <p:animEffect filter="fade" transition="in">
                                      <p:cBhvr>
                                        <p:cTn dur="500"/>
                                        <p:tgtEl>
                                          <p:spTgt spid="50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9"/>
                                        </p:tgtEl>
                                        <p:attrNameLst>
                                          <p:attrName>style.visibility</p:attrName>
                                        </p:attrNameLst>
                                      </p:cBhvr>
                                      <p:to>
                                        <p:strVal val="visible"/>
                                      </p:to>
                                    </p:set>
                                    <p:animEffect filter="fade" transition="in">
                                      <p:cBhvr>
                                        <p:cTn dur="500"/>
                                        <p:tgtEl>
                                          <p:spTgt spid="50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0"/>
                                        </p:tgtEl>
                                        <p:attrNameLst>
                                          <p:attrName>style.visibility</p:attrName>
                                        </p:attrNameLst>
                                      </p:cBhvr>
                                      <p:to>
                                        <p:strVal val="visible"/>
                                      </p:to>
                                    </p:set>
                                    <p:animEffect filter="fade" transition="in">
                                      <p:cBhvr>
                                        <p:cTn dur="2000"/>
                                        <p:tgtEl>
                                          <p:spTgt spid="51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2"/>
                                        </p:tgtEl>
                                        <p:attrNameLst>
                                          <p:attrName>style.visibility</p:attrName>
                                        </p:attrNameLst>
                                      </p:cBhvr>
                                      <p:to>
                                        <p:strVal val="visible"/>
                                      </p:to>
                                    </p:set>
                                    <p:animEffect filter="fade" transition="in">
                                      <p:cBhvr>
                                        <p:cTn dur="500"/>
                                        <p:tgtEl>
                                          <p:spTgt spid="51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511"/>
                                        </p:tgtEl>
                                        <p:attrNameLst>
                                          <p:attrName>style.visibility</p:attrName>
                                        </p:attrNameLst>
                                      </p:cBhvr>
                                      <p:to>
                                        <p:strVal val="visible"/>
                                      </p:to>
                                    </p:set>
                                    <p:anim calcmode="lin" valueType="num">
                                      <p:cBhvr additive="base">
                                        <p:cTn dur="500"/>
                                        <p:tgtEl>
                                          <p:spTgt spid="511"/>
                                        </p:tgtEl>
                                        <p:attrNameLst>
                                          <p:attrName>ppt_w</p:attrName>
                                        </p:attrNameLst>
                                      </p:cBhvr>
                                      <p:tavLst>
                                        <p:tav fmla="" tm="0">
                                          <p:val>
                                            <p:strVal val="0"/>
                                          </p:val>
                                        </p:tav>
                                        <p:tav fmla="" tm="100000">
                                          <p:val>
                                            <p:strVal val="#ppt_w"/>
                                          </p:val>
                                        </p:tav>
                                      </p:tavLst>
                                    </p:anim>
                                    <p:anim calcmode="lin" valueType="num">
                                      <p:cBhvr additive="base">
                                        <p:cTn dur="500"/>
                                        <p:tgtEl>
                                          <p:spTgt spid="511"/>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3"/>
                                        </p:tgtEl>
                                        <p:attrNameLst>
                                          <p:attrName>style.visibility</p:attrName>
                                        </p:attrNameLst>
                                      </p:cBhvr>
                                      <p:to>
                                        <p:strVal val="visible"/>
                                      </p:to>
                                    </p:set>
                                    <p:animEffect filter="fade" transition="in">
                                      <p:cBhvr>
                                        <p:cTn dur="500"/>
                                        <p:tgtEl>
                                          <p:spTgt spid="51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4"/>
                                        </p:tgtEl>
                                        <p:attrNameLst>
                                          <p:attrName>style.visibility</p:attrName>
                                        </p:attrNameLst>
                                      </p:cBhvr>
                                      <p:to>
                                        <p:strVal val="visible"/>
                                      </p:to>
                                    </p:set>
                                    <p:animEffect filter="fade" transition="in">
                                      <p:cBhvr>
                                        <p:cTn dur="1000"/>
                                        <p:tgtEl>
                                          <p:spTgt spid="51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5"/>
                                        </p:tgtEl>
                                        <p:attrNameLst>
                                          <p:attrName>style.visibility</p:attrName>
                                        </p:attrNameLst>
                                      </p:cBhvr>
                                      <p:to>
                                        <p:strVal val="visible"/>
                                      </p:to>
                                    </p:set>
                                    <p:animEffect filter="fade" transition="in">
                                      <p:cBhvr>
                                        <p:cTn dur="500"/>
                                        <p:tgtEl>
                                          <p:spTgt spid="51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9" name="Shape 519"/>
        <p:cNvGrpSpPr/>
        <p:nvPr/>
      </p:nvGrpSpPr>
      <p:grpSpPr>
        <a:xfrm>
          <a:off x="0" y="0"/>
          <a:ext cx="0" cy="0"/>
          <a:chOff x="0" y="0"/>
          <a:chExt cx="0" cy="0"/>
        </a:xfrm>
      </p:grpSpPr>
      <p:sp>
        <p:nvSpPr>
          <p:cNvPr id="520" name="Google Shape;520;p28"/>
          <p:cNvSpPr txBox="1"/>
          <p:nvPr>
            <p:ph idx="10" type="dt"/>
          </p:nvPr>
        </p:nvSpPr>
        <p:spPr>
          <a:xfrm>
            <a:off x="7256796" y="6035040"/>
            <a:ext cx="2893045" cy="36576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lang="en-ID"/>
              <a:t>20/04/2022</a:t>
            </a:r>
            <a:endParaRPr/>
          </a:p>
        </p:txBody>
      </p:sp>
      <p:sp>
        <p:nvSpPr>
          <p:cNvPr id="521" name="Google Shape;521;p28"/>
          <p:cNvSpPr txBox="1"/>
          <p:nvPr/>
        </p:nvSpPr>
        <p:spPr>
          <a:xfrm>
            <a:off x="2038906" y="457200"/>
            <a:ext cx="8380519" cy="1687706"/>
          </a:xfrm>
          <a:prstGeom prst="rect">
            <a:avLst/>
          </a:prstGeom>
          <a:noFill/>
          <a:ln>
            <a:noFill/>
          </a:ln>
        </p:spPr>
        <p:txBody>
          <a:bodyPr anchorCtr="0" anchor="t" bIns="45700" lIns="91425" spcFirstLastPara="1" rIns="91425" wrap="square" tIns="45700">
            <a:spAutoFit/>
          </a:bodyPr>
          <a:lstStyle/>
          <a:p>
            <a:pPr indent="0" lvl="0" marL="609600" marR="237490" rtl="0" algn="l">
              <a:lnSpc>
                <a:spcPct val="149000"/>
              </a:lnSpc>
              <a:spcBef>
                <a:spcPts val="0"/>
              </a:spcBef>
              <a:spcAft>
                <a:spcPts val="0"/>
              </a:spcAft>
              <a:buNone/>
            </a:pPr>
            <a:r>
              <a:rPr lang="en-ID" sz="1800">
                <a:solidFill>
                  <a:schemeClr val="dk1"/>
                </a:solidFill>
                <a:latin typeface="Arial"/>
                <a:ea typeface="Arial"/>
                <a:cs typeface="Arial"/>
                <a:sym typeface="Arial"/>
              </a:rPr>
              <a:t>Apabila ketika memasukan Nomor Induk Berusaha (NIB) tidak bisa klik “Lanjut”, maka akan terdapat Keterangan seperti contoh dibawah ini. Pelaku usaha selanjutnya untuk memastikan kelengkapan dan memperbaiki data terlebih dahulu menyesuaikan pada keterangan yang ada pada https://oss.go.id/.</a:t>
            </a:r>
            <a:endParaRPr sz="1600">
              <a:solidFill>
                <a:schemeClr val="dk1"/>
              </a:solidFill>
              <a:latin typeface="Arial"/>
              <a:ea typeface="Arial"/>
              <a:cs typeface="Arial"/>
              <a:sym typeface="Arial"/>
            </a:endParaRPr>
          </a:p>
        </p:txBody>
      </p:sp>
      <p:pic>
        <p:nvPicPr>
          <p:cNvPr id="522" name="Google Shape;522;p28"/>
          <p:cNvPicPr preferRelativeResize="0"/>
          <p:nvPr/>
        </p:nvPicPr>
        <p:blipFill rotWithShape="1">
          <a:blip r:embed="rId3">
            <a:alphaModFix/>
          </a:blip>
          <a:srcRect b="0" l="0" r="0" t="0"/>
          <a:stretch/>
        </p:blipFill>
        <p:spPr>
          <a:xfrm>
            <a:off x="2389897" y="2270157"/>
            <a:ext cx="7958507" cy="4535041"/>
          </a:xfrm>
          <a:prstGeom prst="rect">
            <a:avLst/>
          </a:prstGeom>
          <a:noFill/>
          <a:ln>
            <a:noFill/>
          </a:ln>
        </p:spPr>
      </p:pic>
      <p:cxnSp>
        <p:nvCxnSpPr>
          <p:cNvPr id="523" name="Google Shape;523;p28"/>
          <p:cNvCxnSpPr/>
          <p:nvPr/>
        </p:nvCxnSpPr>
        <p:spPr>
          <a:xfrm rot="10800000">
            <a:off x="5305888" y="4882719"/>
            <a:ext cx="1216241" cy="994299"/>
          </a:xfrm>
          <a:prstGeom prst="straightConnector1">
            <a:avLst/>
          </a:prstGeom>
          <a:noFill/>
          <a:ln cap="flat" cmpd="sng" w="38100">
            <a:solidFill>
              <a:schemeClr val="accent1"/>
            </a:solidFill>
            <a:prstDash val="solid"/>
            <a:round/>
            <a:headEnd len="sm" w="sm" type="none"/>
            <a:tailEnd len="med" w="med" type="triangle"/>
          </a:ln>
        </p:spPr>
      </p:cxnSp>
      <p:sp>
        <p:nvSpPr>
          <p:cNvPr id="524" name="Google Shape;524;p28"/>
          <p:cNvSpPr txBox="1"/>
          <p:nvPr/>
        </p:nvSpPr>
        <p:spPr>
          <a:xfrm>
            <a:off x="6699683" y="5663955"/>
            <a:ext cx="2325949" cy="646331"/>
          </a:xfrm>
          <a:prstGeom prst="rect">
            <a:avLst/>
          </a:prstGeom>
          <a:solidFill>
            <a:schemeClr val="dk1"/>
          </a:solidFill>
          <a:ln cap="flat" cmpd="sng" w="19050">
            <a:solidFill>
              <a:schemeClr val="l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lang="en-ID" sz="1800">
                <a:solidFill>
                  <a:schemeClr val="lt1"/>
                </a:solidFill>
                <a:latin typeface="Century Gothic"/>
                <a:ea typeface="Century Gothic"/>
                <a:cs typeface="Century Gothic"/>
                <a:sym typeface="Century Gothic"/>
              </a:rPr>
              <a:t>SEGERA PERBAIKI DATA NIB!!!</a:t>
            </a:r>
            <a:endParaRPr sz="1800">
              <a:solidFill>
                <a:schemeClr val="lt1"/>
              </a:solidFill>
              <a:latin typeface="Century Gothic"/>
              <a:ea typeface="Century Gothic"/>
              <a:cs typeface="Century Gothic"/>
              <a:sym typeface="Century Gothic"/>
            </a:endParaRPr>
          </a:p>
        </p:txBody>
      </p:sp>
    </p:spTree>
  </p:cSld>
  <p:clrMapOvr>
    <a:masterClrMapping/>
  </p:clrMapOvr>
  <mc:AlternateContent>
    <mc:Choice Requires="p14">
      <p:transition spd="slow" p14:dur="4000">
        <p14:vortex dir="r"/>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1"/>
                                        </p:tgtEl>
                                        <p:attrNameLst>
                                          <p:attrName>style.visibility</p:attrName>
                                        </p:attrNameLst>
                                      </p:cBhvr>
                                      <p:to>
                                        <p:strVal val="visible"/>
                                      </p:to>
                                    </p:set>
                                    <p:animEffect filter="fade" transition="in">
                                      <p:cBhvr>
                                        <p:cTn dur="500"/>
                                        <p:tgtEl>
                                          <p:spTgt spid="52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2"/>
                                        </p:tgtEl>
                                        <p:attrNameLst>
                                          <p:attrName>style.visibility</p:attrName>
                                        </p:attrNameLst>
                                      </p:cBhvr>
                                      <p:to>
                                        <p:strVal val="visible"/>
                                      </p:to>
                                    </p:set>
                                    <p:animEffect filter="fade" transition="in">
                                      <p:cBhvr>
                                        <p:cTn dur="2000"/>
                                        <p:tgtEl>
                                          <p:spTgt spid="52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4"/>
                                        </p:tgtEl>
                                        <p:attrNameLst>
                                          <p:attrName>style.visibility</p:attrName>
                                        </p:attrNameLst>
                                      </p:cBhvr>
                                      <p:to>
                                        <p:strVal val="visible"/>
                                      </p:to>
                                    </p:set>
                                    <p:animEffect filter="fade" transition="in">
                                      <p:cBhvr>
                                        <p:cTn dur="500"/>
                                        <p:tgtEl>
                                          <p:spTgt spid="52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3"/>
                                        </p:tgtEl>
                                        <p:attrNameLst>
                                          <p:attrName>style.visibility</p:attrName>
                                        </p:attrNameLst>
                                      </p:cBhvr>
                                      <p:to>
                                        <p:strVal val="visible"/>
                                      </p:to>
                                    </p:set>
                                    <p:animEffect filter="fade" transition="in">
                                      <p:cBhvr>
                                        <p:cTn dur="500"/>
                                        <p:tgtEl>
                                          <p:spTgt spid="52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8" name="Shape 528"/>
        <p:cNvGrpSpPr/>
        <p:nvPr/>
      </p:nvGrpSpPr>
      <p:grpSpPr>
        <a:xfrm>
          <a:off x="0" y="0"/>
          <a:ext cx="0" cy="0"/>
          <a:chOff x="0" y="0"/>
          <a:chExt cx="0" cy="0"/>
        </a:xfrm>
      </p:grpSpPr>
      <p:sp>
        <p:nvSpPr>
          <p:cNvPr id="529" name="Google Shape;529;p29"/>
          <p:cNvSpPr txBox="1"/>
          <p:nvPr>
            <p:ph idx="10" type="dt"/>
          </p:nvPr>
        </p:nvSpPr>
        <p:spPr>
          <a:xfrm>
            <a:off x="7256796" y="6035040"/>
            <a:ext cx="2893045" cy="36576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lang="en-ID"/>
              <a:t>20/04/2022</a:t>
            </a:r>
            <a:endParaRPr/>
          </a:p>
        </p:txBody>
      </p:sp>
      <p:sp>
        <p:nvSpPr>
          <p:cNvPr id="530" name="Google Shape;530;p29"/>
          <p:cNvSpPr txBox="1"/>
          <p:nvPr/>
        </p:nvSpPr>
        <p:spPr>
          <a:xfrm>
            <a:off x="1936812" y="588548"/>
            <a:ext cx="8207405"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D" sz="2400">
                <a:solidFill>
                  <a:schemeClr val="dk1"/>
                </a:solidFill>
                <a:latin typeface="Arial"/>
                <a:ea typeface="Arial"/>
                <a:cs typeface="Arial"/>
                <a:sym typeface="Arial"/>
              </a:rPr>
              <a:t>Apabila  data  pelaku  usaha  lengkap  kemudian  akan  tampil  data sesuai dengan Nomor Induk Berusaha (NIB) yang dimasukkan seperti pada gambar berikut ini:</a:t>
            </a:r>
            <a:endParaRPr sz="2400">
              <a:solidFill>
                <a:schemeClr val="dk1"/>
              </a:solidFill>
              <a:latin typeface="Arial"/>
              <a:ea typeface="Arial"/>
              <a:cs typeface="Arial"/>
              <a:sym typeface="Arial"/>
            </a:endParaRPr>
          </a:p>
        </p:txBody>
      </p:sp>
      <p:pic>
        <p:nvPicPr>
          <p:cNvPr id="531" name="Google Shape;531;p29"/>
          <p:cNvPicPr preferRelativeResize="0"/>
          <p:nvPr/>
        </p:nvPicPr>
        <p:blipFill rotWithShape="1">
          <a:blip r:embed="rId3">
            <a:alphaModFix/>
          </a:blip>
          <a:srcRect b="0" l="0" r="0" t="0"/>
          <a:stretch/>
        </p:blipFill>
        <p:spPr>
          <a:xfrm>
            <a:off x="2016710" y="1823234"/>
            <a:ext cx="7861177" cy="4577566"/>
          </a:xfrm>
          <a:prstGeom prst="rect">
            <a:avLst/>
          </a:prstGeom>
          <a:noFill/>
          <a:ln>
            <a:noFill/>
          </a:ln>
        </p:spPr>
      </p:pic>
    </p:spTree>
  </p:cSld>
  <p:clrMapOvr>
    <a:masterClrMapping/>
  </p:clrMapOvr>
  <p:transition spd="slow">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530"/>
                                        </p:tgtEl>
                                        <p:attrNameLst>
                                          <p:attrName>style.visibility</p:attrName>
                                        </p:attrNameLst>
                                      </p:cBhvr>
                                      <p:to>
                                        <p:strVal val="visible"/>
                                      </p:to>
                                    </p:set>
                                    <p:anim calcmode="lin" valueType="num">
                                      <p:cBhvr additive="base">
                                        <p:cTn dur="500"/>
                                        <p:tgtEl>
                                          <p:spTgt spid="530"/>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1"/>
                                        </p:tgtEl>
                                        <p:attrNameLst>
                                          <p:attrName>style.visibility</p:attrName>
                                        </p:attrNameLst>
                                      </p:cBhvr>
                                      <p:to>
                                        <p:strVal val="visible"/>
                                      </p:to>
                                    </p:set>
                                    <p:animEffect filter="fade" transition="in">
                                      <p:cBhvr>
                                        <p:cTn dur="1000"/>
                                        <p:tgtEl>
                                          <p:spTgt spid="53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p3"/>
          <p:cNvSpPr txBox="1"/>
          <p:nvPr>
            <p:ph type="title"/>
          </p:nvPr>
        </p:nvSpPr>
        <p:spPr>
          <a:xfrm>
            <a:off x="1293242" y="555101"/>
            <a:ext cx="106332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262626"/>
              </a:buClr>
              <a:buSzPts val="4000"/>
              <a:buFont typeface="Arial"/>
              <a:buNone/>
            </a:pPr>
            <a:r>
              <a:rPr lang="en-ID" sz="3600">
                <a:latin typeface="Arial"/>
                <a:ea typeface="Arial"/>
                <a:cs typeface="Arial"/>
                <a:sym typeface="Arial"/>
              </a:rPr>
              <a:t>ERA BARU PROSES SERTIFIKASI HALAL</a:t>
            </a:r>
            <a:endParaRPr sz="2600"/>
          </a:p>
        </p:txBody>
      </p:sp>
      <p:sp>
        <p:nvSpPr>
          <p:cNvPr id="146" name="Google Shape;146;p3"/>
          <p:cNvSpPr txBox="1"/>
          <p:nvPr>
            <p:ph idx="12" type="sldNum"/>
          </p:nvPr>
        </p:nvSpPr>
        <p:spPr>
          <a:xfrm>
            <a:off x="8610600" y="6188076"/>
            <a:ext cx="2743200" cy="365125"/>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ID">
                <a:solidFill>
                  <a:srgbClr val="FFFFFF"/>
                </a:solidFill>
              </a:rPr>
              <a:t>‹#›</a:t>
            </a:fld>
            <a:endParaRPr>
              <a:solidFill>
                <a:srgbClr val="FFFFFF"/>
              </a:solidFill>
            </a:endParaRPr>
          </a:p>
        </p:txBody>
      </p:sp>
      <p:sp>
        <p:nvSpPr>
          <p:cNvPr id="147" name="Google Shape;147;p3"/>
          <p:cNvSpPr txBox="1"/>
          <p:nvPr/>
        </p:nvSpPr>
        <p:spPr>
          <a:xfrm>
            <a:off x="4922319" y="1387478"/>
            <a:ext cx="2433680" cy="101566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D" sz="6000">
                <a:solidFill>
                  <a:srgbClr val="C6200E"/>
                </a:solidFill>
                <a:latin typeface="Century Gothic"/>
                <a:ea typeface="Century Gothic"/>
                <a:cs typeface="Century Gothic"/>
                <a:sym typeface="Century Gothic"/>
              </a:rPr>
              <a:t>BPJPH</a:t>
            </a:r>
            <a:endParaRPr sz="4800">
              <a:solidFill>
                <a:srgbClr val="C6200E"/>
              </a:solidFill>
              <a:latin typeface="Century Gothic"/>
              <a:ea typeface="Century Gothic"/>
              <a:cs typeface="Century Gothic"/>
              <a:sym typeface="Century Gothic"/>
            </a:endParaRPr>
          </a:p>
        </p:txBody>
      </p:sp>
      <p:sp>
        <p:nvSpPr>
          <p:cNvPr id="148" name="Google Shape;148;p3"/>
          <p:cNvSpPr txBox="1"/>
          <p:nvPr/>
        </p:nvSpPr>
        <p:spPr>
          <a:xfrm>
            <a:off x="2219301" y="4861276"/>
            <a:ext cx="1569660" cy="101566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D" sz="6000">
                <a:solidFill>
                  <a:schemeClr val="accent2"/>
                </a:solidFill>
                <a:latin typeface="Century Gothic"/>
                <a:ea typeface="Century Gothic"/>
                <a:cs typeface="Century Gothic"/>
                <a:sym typeface="Century Gothic"/>
              </a:rPr>
              <a:t>MUI</a:t>
            </a:r>
            <a:endParaRPr sz="1800">
              <a:solidFill>
                <a:schemeClr val="accent2"/>
              </a:solidFill>
              <a:latin typeface="Century Gothic"/>
              <a:ea typeface="Century Gothic"/>
              <a:cs typeface="Century Gothic"/>
              <a:sym typeface="Century Gothic"/>
            </a:endParaRPr>
          </a:p>
        </p:txBody>
      </p:sp>
      <p:sp>
        <p:nvSpPr>
          <p:cNvPr id="149" name="Google Shape;149;p3"/>
          <p:cNvSpPr txBox="1"/>
          <p:nvPr/>
        </p:nvSpPr>
        <p:spPr>
          <a:xfrm>
            <a:off x="7988729" y="4861276"/>
            <a:ext cx="1521570" cy="101566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D" sz="6000">
                <a:solidFill>
                  <a:srgbClr val="266578"/>
                </a:solidFill>
                <a:latin typeface="Century Gothic"/>
                <a:ea typeface="Century Gothic"/>
                <a:cs typeface="Century Gothic"/>
                <a:sym typeface="Century Gothic"/>
              </a:rPr>
              <a:t>LPH</a:t>
            </a:r>
            <a:endParaRPr sz="1800">
              <a:solidFill>
                <a:srgbClr val="266578"/>
              </a:solidFill>
              <a:latin typeface="Century Gothic"/>
              <a:ea typeface="Century Gothic"/>
              <a:cs typeface="Century Gothic"/>
              <a:sym typeface="Century Gothic"/>
            </a:endParaRPr>
          </a:p>
        </p:txBody>
      </p:sp>
      <p:sp>
        <p:nvSpPr>
          <p:cNvPr id="150" name="Google Shape;150;p3"/>
          <p:cNvSpPr/>
          <p:nvPr/>
        </p:nvSpPr>
        <p:spPr>
          <a:xfrm>
            <a:off x="8360887" y="3407055"/>
            <a:ext cx="2756263" cy="1384663"/>
          </a:xfrm>
          <a:prstGeom prst="rect">
            <a:avLst/>
          </a:prstGeom>
          <a:solidFill>
            <a:schemeClr val="lt1"/>
          </a:solidFill>
          <a:ln cap="flat" cmpd="sng" w="127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ID" sz="1800">
                <a:solidFill>
                  <a:srgbClr val="7030A0"/>
                </a:solidFill>
                <a:latin typeface="Century Gothic"/>
                <a:ea typeface="Century Gothic"/>
                <a:cs typeface="Century Gothic"/>
                <a:sym typeface="Century Gothic"/>
              </a:rPr>
              <a:t>LPH dapat dilakukan oleh Instansi pemerintah, Universitas atau Yayasan Islam.</a:t>
            </a:r>
            <a:endParaRPr/>
          </a:p>
        </p:txBody>
      </p:sp>
      <p:sp>
        <p:nvSpPr>
          <p:cNvPr id="151" name="Google Shape;151;p3"/>
          <p:cNvSpPr/>
          <p:nvPr/>
        </p:nvSpPr>
        <p:spPr>
          <a:xfrm>
            <a:off x="2213113" y="6546574"/>
            <a:ext cx="5132209"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ID" sz="1800">
                <a:solidFill>
                  <a:srgbClr val="FFFFFF"/>
                </a:solidFill>
                <a:latin typeface="Century Gothic"/>
                <a:ea typeface="Century Gothic"/>
                <a:cs typeface="Century Gothic"/>
                <a:sym typeface="Century Gothic"/>
              </a:rPr>
              <a:t>BADAN PENYELENGGARA JAMINAN PRODUK HALAL </a:t>
            </a:r>
            <a:endParaRPr b="1" sz="1800">
              <a:solidFill>
                <a:srgbClr val="FFFFFF"/>
              </a:solidFill>
              <a:latin typeface="Century Gothic"/>
              <a:ea typeface="Century Gothic"/>
              <a:cs typeface="Century Gothic"/>
              <a:sym typeface="Century Gothic"/>
            </a:endParaRPr>
          </a:p>
        </p:txBody>
      </p:sp>
      <p:cxnSp>
        <p:nvCxnSpPr>
          <p:cNvPr id="152" name="Google Shape;152;p3"/>
          <p:cNvCxnSpPr/>
          <p:nvPr/>
        </p:nvCxnSpPr>
        <p:spPr>
          <a:xfrm flipH="1">
            <a:off x="3597309" y="2144400"/>
            <a:ext cx="2185897" cy="2923990"/>
          </a:xfrm>
          <a:prstGeom prst="straightConnector1">
            <a:avLst/>
          </a:prstGeom>
          <a:noFill/>
          <a:ln cap="flat" cmpd="sng" w="76200">
            <a:solidFill>
              <a:schemeClr val="dk1"/>
            </a:solidFill>
            <a:prstDash val="solid"/>
            <a:round/>
            <a:headEnd len="med" w="med" type="triangle"/>
            <a:tailEnd len="med" w="med" type="triangle"/>
          </a:ln>
        </p:spPr>
      </p:cxnSp>
      <p:cxnSp>
        <p:nvCxnSpPr>
          <p:cNvPr id="153" name="Google Shape;153;p3"/>
          <p:cNvCxnSpPr/>
          <p:nvPr/>
        </p:nvCxnSpPr>
        <p:spPr>
          <a:xfrm>
            <a:off x="5964738" y="2144400"/>
            <a:ext cx="2060996" cy="2923990"/>
          </a:xfrm>
          <a:prstGeom prst="straightConnector1">
            <a:avLst/>
          </a:prstGeom>
          <a:noFill/>
          <a:ln cap="flat" cmpd="sng" w="76200">
            <a:solidFill>
              <a:schemeClr val="dk1"/>
            </a:solidFill>
            <a:prstDash val="solid"/>
            <a:round/>
            <a:headEnd len="med" w="med" type="triangle"/>
            <a:tailEnd len="med" w="med" type="triangle"/>
          </a:ln>
        </p:spPr>
      </p:cxnSp>
      <p:sp>
        <p:nvSpPr>
          <p:cNvPr id="154" name="Google Shape;154;p3"/>
          <p:cNvSpPr/>
          <p:nvPr/>
        </p:nvSpPr>
        <p:spPr>
          <a:xfrm>
            <a:off x="372074" y="5788581"/>
            <a:ext cx="9494226" cy="338554"/>
          </a:xfrm>
          <a:prstGeom prst="rect">
            <a:avLst/>
          </a:prstGeom>
          <a:noFill/>
          <a:ln>
            <a:noFill/>
          </a:ln>
        </p:spPr>
        <p:txBody>
          <a:bodyPr anchorCtr="0" anchor="t" bIns="45700" lIns="91425" spcFirstLastPara="1" rIns="91425" wrap="square" tIns="45700">
            <a:spAutoFit/>
          </a:bodyPr>
          <a:lstStyle/>
          <a:p>
            <a:pPr indent="0" lvl="0" marL="101605" marR="0" rtl="0" algn="ctr">
              <a:spcBef>
                <a:spcPts val="0"/>
              </a:spcBef>
              <a:spcAft>
                <a:spcPts val="0"/>
              </a:spcAft>
              <a:buNone/>
            </a:pPr>
            <a:r>
              <a:rPr b="1" lang="en-ID" sz="1600">
                <a:solidFill>
                  <a:srgbClr val="2EA5B7"/>
                </a:solidFill>
                <a:latin typeface="Arial"/>
                <a:ea typeface="Arial"/>
                <a:cs typeface="Arial"/>
                <a:sym typeface="Arial"/>
              </a:rPr>
              <a:t>Sertifikasi Halal menganut sistem Telusur (Traceability) dan bukan "End Product Analysis"</a:t>
            </a:r>
            <a:endParaRPr b="1" sz="1600">
              <a:solidFill>
                <a:srgbClr val="2EA5B7"/>
              </a:solidFill>
              <a:latin typeface="Arial"/>
              <a:ea typeface="Arial"/>
              <a:cs typeface="Arial"/>
              <a:sym typeface="Arial"/>
            </a:endParaRPr>
          </a:p>
        </p:txBody>
      </p:sp>
      <p:pic>
        <p:nvPicPr>
          <p:cNvPr id="155" name="Google Shape;155;p3"/>
          <p:cNvPicPr preferRelativeResize="0"/>
          <p:nvPr/>
        </p:nvPicPr>
        <p:blipFill rotWithShape="1">
          <a:blip r:embed="rId3">
            <a:alphaModFix/>
          </a:blip>
          <a:srcRect b="0" l="0" r="0" t="0"/>
          <a:stretch/>
        </p:blipFill>
        <p:spPr>
          <a:xfrm>
            <a:off x="9732500" y="406500"/>
            <a:ext cx="2001600" cy="507568"/>
          </a:xfrm>
          <a:prstGeom prst="rect">
            <a:avLst/>
          </a:prstGeom>
          <a:noFill/>
          <a:ln>
            <a:noFill/>
          </a:ln>
        </p:spPr>
      </p:pic>
      <p:cxnSp>
        <p:nvCxnSpPr>
          <p:cNvPr id="156" name="Google Shape;156;p3"/>
          <p:cNvCxnSpPr/>
          <p:nvPr/>
        </p:nvCxnSpPr>
        <p:spPr>
          <a:xfrm>
            <a:off x="3751539" y="5359400"/>
            <a:ext cx="4063334" cy="0"/>
          </a:xfrm>
          <a:prstGeom prst="straightConnector1">
            <a:avLst/>
          </a:prstGeom>
          <a:noFill/>
          <a:ln cap="flat" cmpd="sng" w="76200">
            <a:solidFill>
              <a:schemeClr val="dk1"/>
            </a:solidFill>
            <a:prstDash val="solid"/>
            <a:round/>
            <a:headEnd len="med" w="med" type="triangle"/>
            <a:tailEnd len="med" w="med" type="triangle"/>
          </a:ln>
        </p:spPr>
      </p:cxn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5" name="Shape 535"/>
        <p:cNvGrpSpPr/>
        <p:nvPr/>
      </p:nvGrpSpPr>
      <p:grpSpPr>
        <a:xfrm>
          <a:off x="0" y="0"/>
          <a:ext cx="0" cy="0"/>
          <a:chOff x="0" y="0"/>
          <a:chExt cx="0" cy="0"/>
        </a:xfrm>
      </p:grpSpPr>
      <p:sp>
        <p:nvSpPr>
          <p:cNvPr id="536" name="Google Shape;536;p30"/>
          <p:cNvSpPr txBox="1"/>
          <p:nvPr>
            <p:ph type="title"/>
          </p:nvPr>
        </p:nvSpPr>
        <p:spPr>
          <a:xfrm>
            <a:off x="2007493" y="505111"/>
            <a:ext cx="7543800" cy="72456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262626"/>
              </a:buClr>
              <a:buSzPts val="3000"/>
              <a:buFont typeface="Century Gothic"/>
              <a:buNone/>
            </a:pPr>
            <a:r>
              <a:rPr b="1" i="1" lang="en-ID"/>
              <a:t>Melengkapi Data Pelaku Usaha</a:t>
            </a:r>
            <a:endParaRPr/>
          </a:p>
        </p:txBody>
      </p:sp>
      <p:sp>
        <p:nvSpPr>
          <p:cNvPr id="537" name="Google Shape;537;p30"/>
          <p:cNvSpPr txBox="1"/>
          <p:nvPr>
            <p:ph idx="10" type="dt"/>
          </p:nvPr>
        </p:nvSpPr>
        <p:spPr>
          <a:xfrm>
            <a:off x="7256796" y="6035040"/>
            <a:ext cx="2893045" cy="36576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lang="en-ID"/>
              <a:t>20/04/2022</a:t>
            </a:r>
            <a:endParaRPr/>
          </a:p>
        </p:txBody>
      </p:sp>
      <p:pic>
        <p:nvPicPr>
          <p:cNvPr id="538" name="Google Shape;538;p30"/>
          <p:cNvPicPr preferRelativeResize="0"/>
          <p:nvPr/>
        </p:nvPicPr>
        <p:blipFill rotWithShape="1">
          <a:blip r:embed="rId3">
            <a:alphaModFix/>
          </a:blip>
          <a:srcRect b="0" l="0" r="0" t="0"/>
          <a:stretch/>
        </p:blipFill>
        <p:spPr>
          <a:xfrm>
            <a:off x="1809734" y="2183095"/>
            <a:ext cx="5729287" cy="2078038"/>
          </a:xfrm>
          <a:prstGeom prst="rect">
            <a:avLst/>
          </a:prstGeom>
          <a:noFill/>
          <a:ln>
            <a:noFill/>
          </a:ln>
        </p:spPr>
      </p:pic>
      <p:sp>
        <p:nvSpPr>
          <p:cNvPr id="539" name="Google Shape;539;p30"/>
          <p:cNvSpPr txBox="1"/>
          <p:nvPr/>
        </p:nvSpPr>
        <p:spPr>
          <a:xfrm>
            <a:off x="1973237" y="1244721"/>
            <a:ext cx="7293345"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D" sz="1800">
                <a:solidFill>
                  <a:schemeClr val="dk1"/>
                </a:solidFill>
                <a:latin typeface="Arial"/>
                <a:ea typeface="Arial"/>
                <a:cs typeface="Arial"/>
                <a:sym typeface="Arial"/>
              </a:rPr>
              <a:t>Tahapan awal yang pelaku usaha lakukan adalah melengkapi data “Pelaku Usaha” terlebih dahulu. Berikut ini langkah-langkah untuk melengkapi data Pelaku Usaha</a:t>
            </a:r>
            <a:endParaRPr sz="1800">
              <a:solidFill>
                <a:schemeClr val="dk1"/>
              </a:solidFill>
              <a:latin typeface="Arial"/>
              <a:ea typeface="Arial"/>
              <a:cs typeface="Arial"/>
              <a:sym typeface="Arial"/>
            </a:endParaRPr>
          </a:p>
        </p:txBody>
      </p:sp>
      <p:sp>
        <p:nvSpPr>
          <p:cNvPr id="540" name="Google Shape;540;p30"/>
          <p:cNvSpPr txBox="1"/>
          <p:nvPr/>
        </p:nvSpPr>
        <p:spPr>
          <a:xfrm>
            <a:off x="3359286" y="3429001"/>
            <a:ext cx="2630181" cy="646331"/>
          </a:xfrm>
          <a:prstGeom prst="rect">
            <a:avLst/>
          </a:prstGeom>
          <a:solidFill>
            <a:schemeClr val="dk1"/>
          </a:solidFill>
          <a:ln cap="flat" cmpd="sng" w="19050">
            <a:solidFill>
              <a:schemeClr val="l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en-ID" sz="1800">
                <a:solidFill>
                  <a:schemeClr val="lt1"/>
                </a:solidFill>
                <a:latin typeface="Arial"/>
                <a:ea typeface="Arial"/>
                <a:cs typeface="Arial"/>
                <a:sym typeface="Arial"/>
              </a:rPr>
              <a:t>Klik menu “Sertifikasi”, kemudian klik “Pelaku Usaha”</a:t>
            </a:r>
            <a:endParaRPr sz="1800">
              <a:solidFill>
                <a:schemeClr val="lt1"/>
              </a:solidFill>
              <a:latin typeface="Arial"/>
              <a:ea typeface="Arial"/>
              <a:cs typeface="Arial"/>
              <a:sym typeface="Arial"/>
            </a:endParaRPr>
          </a:p>
        </p:txBody>
      </p:sp>
      <p:pic>
        <p:nvPicPr>
          <p:cNvPr id="541" name="Google Shape;541;p30"/>
          <p:cNvPicPr preferRelativeResize="0"/>
          <p:nvPr/>
        </p:nvPicPr>
        <p:blipFill rotWithShape="1">
          <a:blip r:embed="rId4">
            <a:alphaModFix/>
          </a:blip>
          <a:srcRect b="0" l="0" r="0" t="0"/>
          <a:stretch/>
        </p:blipFill>
        <p:spPr>
          <a:xfrm>
            <a:off x="4313177" y="4540251"/>
            <a:ext cx="5729287" cy="1933575"/>
          </a:xfrm>
          <a:prstGeom prst="rect">
            <a:avLst/>
          </a:prstGeom>
          <a:noFill/>
          <a:ln>
            <a:noFill/>
          </a:ln>
        </p:spPr>
      </p:pic>
      <p:sp>
        <p:nvSpPr>
          <p:cNvPr id="542" name="Google Shape;542;p30"/>
          <p:cNvSpPr/>
          <p:nvPr/>
        </p:nvSpPr>
        <p:spPr>
          <a:xfrm flipH="1" rot="10800000">
            <a:off x="7786977" y="3140211"/>
            <a:ext cx="1349405" cy="923330"/>
          </a:xfrm>
          <a:prstGeom prst="bentUpArrow">
            <a:avLst>
              <a:gd fmla="val 25000" name="adj1"/>
              <a:gd fmla="val 25000" name="adj2"/>
              <a:gd fmla="val 25000" name="adj3"/>
            </a:avLst>
          </a:prstGeom>
          <a:solidFill>
            <a:schemeClr val="dk1"/>
          </a:solidFill>
          <a:ln cap="flat" cmpd="sng" w="127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cxnSp>
        <p:nvCxnSpPr>
          <p:cNvPr id="543" name="Google Shape;543;p30"/>
          <p:cNvCxnSpPr/>
          <p:nvPr/>
        </p:nvCxnSpPr>
        <p:spPr>
          <a:xfrm flipH="1">
            <a:off x="5261499" y="4276177"/>
            <a:ext cx="4154750" cy="387986"/>
          </a:xfrm>
          <a:prstGeom prst="straightConnector1">
            <a:avLst/>
          </a:prstGeom>
          <a:noFill/>
          <a:ln cap="flat" cmpd="sng" w="57150">
            <a:solidFill>
              <a:schemeClr val="accent1"/>
            </a:solidFill>
            <a:prstDash val="solid"/>
            <a:round/>
            <a:headEnd len="sm" w="sm" type="none"/>
            <a:tailEnd len="med" w="med" type="triangle"/>
          </a:ln>
        </p:spPr>
      </p:cxnSp>
      <p:sp>
        <p:nvSpPr>
          <p:cNvPr id="544" name="Google Shape;544;p30"/>
          <p:cNvSpPr txBox="1"/>
          <p:nvPr/>
        </p:nvSpPr>
        <p:spPr>
          <a:xfrm>
            <a:off x="2007493" y="4776186"/>
            <a:ext cx="2117664" cy="1477328"/>
          </a:xfrm>
          <a:prstGeom prst="rect">
            <a:avLst/>
          </a:prstGeom>
          <a:solidFill>
            <a:schemeClr val="lt1"/>
          </a:solidFill>
          <a:ln cap="flat" cmpd="sng" w="12700">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en-ID" sz="1800">
                <a:solidFill>
                  <a:schemeClr val="dk1"/>
                </a:solidFill>
                <a:latin typeface="Century Gothic"/>
                <a:ea typeface="Century Gothic"/>
                <a:cs typeface="Century Gothic"/>
                <a:sym typeface="Century Gothic"/>
              </a:rPr>
              <a:t>ISI SEMUA DATA YANG MASIH KOSONG SESUAI DOKUMEN YANG DIMILIKI</a:t>
            </a:r>
            <a:endParaRPr sz="1800">
              <a:solidFill>
                <a:schemeClr val="dk1"/>
              </a:solidFill>
              <a:latin typeface="Century Gothic"/>
              <a:ea typeface="Century Gothic"/>
              <a:cs typeface="Century Gothic"/>
              <a:sym typeface="Century Gothic"/>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6"/>
                                        </p:tgtEl>
                                        <p:attrNameLst>
                                          <p:attrName>style.visibility</p:attrName>
                                        </p:attrNameLst>
                                      </p:cBhvr>
                                      <p:to>
                                        <p:strVal val="visible"/>
                                      </p:to>
                                    </p:set>
                                    <p:animEffect filter="fade" transition="in">
                                      <p:cBhvr>
                                        <p:cTn dur="500"/>
                                        <p:tgtEl>
                                          <p:spTgt spid="53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9"/>
                                        </p:tgtEl>
                                        <p:attrNameLst>
                                          <p:attrName>style.visibility</p:attrName>
                                        </p:attrNameLst>
                                      </p:cBhvr>
                                      <p:to>
                                        <p:strVal val="visible"/>
                                      </p:to>
                                    </p:set>
                                    <p:animEffect filter="fade" transition="in">
                                      <p:cBhvr>
                                        <p:cTn dur="500"/>
                                        <p:tgtEl>
                                          <p:spTgt spid="53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8"/>
                                        </p:tgtEl>
                                        <p:attrNameLst>
                                          <p:attrName>style.visibility</p:attrName>
                                        </p:attrNameLst>
                                      </p:cBhvr>
                                      <p:to>
                                        <p:strVal val="visible"/>
                                      </p:to>
                                    </p:set>
                                    <p:animEffect filter="fade" transition="in">
                                      <p:cBhvr>
                                        <p:cTn dur="2000"/>
                                        <p:tgtEl>
                                          <p:spTgt spid="53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0"/>
                                        </p:tgtEl>
                                        <p:attrNameLst>
                                          <p:attrName>style.visibility</p:attrName>
                                        </p:attrNameLst>
                                      </p:cBhvr>
                                      <p:to>
                                        <p:strVal val="visible"/>
                                      </p:to>
                                    </p:set>
                                    <p:animEffect filter="fade" transition="in">
                                      <p:cBhvr>
                                        <p:cTn dur="500"/>
                                        <p:tgtEl>
                                          <p:spTgt spid="54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2"/>
                                        </p:tgtEl>
                                        <p:attrNameLst>
                                          <p:attrName>style.visibility</p:attrName>
                                        </p:attrNameLst>
                                      </p:cBhvr>
                                      <p:to>
                                        <p:strVal val="visible"/>
                                      </p:to>
                                    </p:set>
                                    <p:animEffect filter="fade" transition="in">
                                      <p:cBhvr>
                                        <p:cTn dur="500"/>
                                        <p:tgtEl>
                                          <p:spTgt spid="54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1"/>
                                        </p:tgtEl>
                                        <p:attrNameLst>
                                          <p:attrName>style.visibility</p:attrName>
                                        </p:attrNameLst>
                                      </p:cBhvr>
                                      <p:to>
                                        <p:strVal val="visible"/>
                                      </p:to>
                                    </p:set>
                                    <p:animEffect filter="fade" transition="in">
                                      <p:cBhvr>
                                        <p:cTn dur="2000"/>
                                        <p:tgtEl>
                                          <p:spTgt spid="54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3"/>
                                        </p:tgtEl>
                                        <p:attrNameLst>
                                          <p:attrName>style.visibility</p:attrName>
                                        </p:attrNameLst>
                                      </p:cBhvr>
                                      <p:to>
                                        <p:strVal val="visible"/>
                                      </p:to>
                                    </p:set>
                                    <p:animEffect filter="fade" transition="in">
                                      <p:cBhvr>
                                        <p:cTn dur="500"/>
                                        <p:tgtEl>
                                          <p:spTgt spid="54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4"/>
                                        </p:tgtEl>
                                        <p:attrNameLst>
                                          <p:attrName>style.visibility</p:attrName>
                                        </p:attrNameLst>
                                      </p:cBhvr>
                                      <p:to>
                                        <p:strVal val="visible"/>
                                      </p:to>
                                    </p:set>
                                    <p:animEffect filter="fade" transition="in">
                                      <p:cBhvr>
                                        <p:cTn dur="500"/>
                                        <p:tgtEl>
                                          <p:spTgt spid="54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8" name="Shape 548"/>
        <p:cNvGrpSpPr/>
        <p:nvPr/>
      </p:nvGrpSpPr>
      <p:grpSpPr>
        <a:xfrm>
          <a:off x="0" y="0"/>
          <a:ext cx="0" cy="0"/>
          <a:chOff x="0" y="0"/>
          <a:chExt cx="0" cy="0"/>
        </a:xfrm>
      </p:grpSpPr>
      <p:sp>
        <p:nvSpPr>
          <p:cNvPr id="549" name="Google Shape;549;p31"/>
          <p:cNvSpPr txBox="1"/>
          <p:nvPr>
            <p:ph idx="10" type="dt"/>
          </p:nvPr>
        </p:nvSpPr>
        <p:spPr>
          <a:xfrm>
            <a:off x="7256796" y="6035040"/>
            <a:ext cx="2893045" cy="36576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lang="en-ID"/>
              <a:t>20/04/2022</a:t>
            </a:r>
            <a:endParaRPr/>
          </a:p>
        </p:txBody>
      </p:sp>
      <p:pic>
        <p:nvPicPr>
          <p:cNvPr id="550" name="Google Shape;550;p31"/>
          <p:cNvPicPr preferRelativeResize="0"/>
          <p:nvPr/>
        </p:nvPicPr>
        <p:blipFill rotWithShape="1">
          <a:blip r:embed="rId3">
            <a:alphaModFix/>
          </a:blip>
          <a:srcRect b="0" l="0" r="0" t="0"/>
          <a:stretch/>
        </p:blipFill>
        <p:spPr>
          <a:xfrm>
            <a:off x="3657926" y="4500980"/>
            <a:ext cx="6808508" cy="2115160"/>
          </a:xfrm>
          <a:prstGeom prst="rect">
            <a:avLst/>
          </a:prstGeom>
          <a:noFill/>
          <a:ln>
            <a:noFill/>
          </a:ln>
        </p:spPr>
      </p:pic>
      <p:sp>
        <p:nvSpPr>
          <p:cNvPr id="551" name="Google Shape;551;p31"/>
          <p:cNvSpPr txBox="1"/>
          <p:nvPr/>
        </p:nvSpPr>
        <p:spPr>
          <a:xfrm>
            <a:off x="1524001" y="295168"/>
            <a:ext cx="6618303" cy="4457246"/>
          </a:xfrm>
          <a:prstGeom prst="rect">
            <a:avLst/>
          </a:prstGeom>
          <a:noFill/>
          <a:ln>
            <a:noFill/>
          </a:ln>
        </p:spPr>
        <p:txBody>
          <a:bodyPr anchorCtr="0" anchor="t" bIns="45700" lIns="91425" spcFirstLastPara="1" rIns="91425" wrap="square" tIns="45700">
            <a:spAutoFit/>
          </a:bodyPr>
          <a:lstStyle/>
          <a:p>
            <a:pPr indent="0" lvl="0" marL="381000" marR="0" rtl="0" algn="l">
              <a:lnSpc>
                <a:spcPct val="107000"/>
              </a:lnSpc>
              <a:spcBef>
                <a:spcPts val="0"/>
              </a:spcBef>
              <a:spcAft>
                <a:spcPts val="0"/>
              </a:spcAft>
              <a:buNone/>
            </a:pPr>
            <a:r>
              <a:rPr lang="en-ID" sz="1800">
                <a:solidFill>
                  <a:schemeClr val="dk1"/>
                </a:solidFill>
                <a:latin typeface="Arial"/>
                <a:ea typeface="Arial"/>
                <a:cs typeface="Arial"/>
                <a:sym typeface="Arial"/>
              </a:rPr>
              <a:t>Isi data Penyelia Halal sesuai dengan yang tertera pada dokumen Penyelia Halal yang telah di siapkan. Setelah data terisi lengkap, klik “Tambah”. </a:t>
            </a:r>
            <a:endParaRPr/>
          </a:p>
          <a:p>
            <a:pPr indent="0" lvl="0" marL="381000" marR="0" rtl="0" algn="l">
              <a:lnSpc>
                <a:spcPct val="107000"/>
              </a:lnSpc>
              <a:spcBef>
                <a:spcPts val="800"/>
              </a:spcBef>
              <a:spcAft>
                <a:spcPts val="0"/>
              </a:spcAft>
              <a:buNone/>
            </a:pPr>
            <a:r>
              <a:rPr lang="en-ID" sz="1800">
                <a:solidFill>
                  <a:schemeClr val="dk1"/>
                </a:solidFill>
                <a:latin typeface="Arial"/>
                <a:ea typeface="Arial"/>
                <a:cs typeface="Arial"/>
                <a:sym typeface="Arial"/>
              </a:rPr>
              <a:t>Jika Penyelia Halal lebih dari satu orang, isi kembali data Penyelia Halal seperti pada langkah sebelumnya, kemudian klik “Tambah”.</a:t>
            </a:r>
            <a:endParaRPr sz="1600">
              <a:solidFill>
                <a:schemeClr val="dk1"/>
              </a:solidFill>
              <a:latin typeface="Arial"/>
              <a:ea typeface="Arial"/>
              <a:cs typeface="Arial"/>
              <a:sym typeface="Arial"/>
            </a:endParaRPr>
          </a:p>
          <a:p>
            <a:pPr indent="0" lvl="0" marL="381000" marR="0" rtl="0" algn="l">
              <a:lnSpc>
                <a:spcPct val="107000"/>
              </a:lnSpc>
              <a:spcBef>
                <a:spcPts val="800"/>
              </a:spcBef>
              <a:spcAft>
                <a:spcPts val="0"/>
              </a:spcAft>
              <a:buNone/>
            </a:pPr>
            <a:r>
              <a:rPr lang="en-ID" sz="1800">
                <a:solidFill>
                  <a:schemeClr val="dk1"/>
                </a:solidFill>
                <a:latin typeface="Arial"/>
                <a:ea typeface="Arial"/>
                <a:cs typeface="Arial"/>
                <a:sym typeface="Arial"/>
              </a:rPr>
              <a:t>Dokumen Penyelia Halal yang perlu disiapkan adalah sebagai berikut :</a:t>
            </a:r>
            <a:endParaRPr sz="1600">
              <a:solidFill>
                <a:schemeClr val="dk1"/>
              </a:solidFill>
              <a:latin typeface="Arial"/>
              <a:ea typeface="Arial"/>
              <a:cs typeface="Arial"/>
              <a:sym typeface="Arial"/>
            </a:endParaRPr>
          </a:p>
          <a:p>
            <a:pPr indent="-228600" lvl="0" marL="609600" marR="136525" rtl="0" algn="just">
              <a:lnSpc>
                <a:spcPct val="149000"/>
              </a:lnSpc>
              <a:spcBef>
                <a:spcPts val="800"/>
              </a:spcBef>
              <a:spcAft>
                <a:spcPts val="0"/>
              </a:spcAft>
              <a:buNone/>
            </a:pPr>
            <a:r>
              <a:rPr lang="en-ID" sz="1800">
                <a:solidFill>
                  <a:schemeClr val="dk1"/>
                </a:solidFill>
                <a:latin typeface="Arial"/>
                <a:ea typeface="Arial"/>
                <a:cs typeface="Arial"/>
                <a:sym typeface="Arial"/>
              </a:rPr>
              <a:t>1. SK dan Surat Keputusan / Surat Penunjukan sebagai Penyelia Halal yang di dalamnya terdapat Nomor Surat, dan Tanggal Surat yang ditandatangani oleh pimpinan atau pemilik usaha;</a:t>
            </a:r>
            <a:endParaRPr sz="1600">
              <a:solidFill>
                <a:schemeClr val="dk1"/>
              </a:solidFill>
              <a:latin typeface="Arial"/>
              <a:ea typeface="Arial"/>
              <a:cs typeface="Arial"/>
              <a:sym typeface="Arial"/>
            </a:endParaRPr>
          </a:p>
          <a:p>
            <a:pPr indent="0" lvl="0" marL="381000" marR="0" rtl="0" algn="l">
              <a:lnSpc>
                <a:spcPct val="107000"/>
              </a:lnSpc>
              <a:spcBef>
                <a:spcPts val="830"/>
              </a:spcBef>
              <a:spcAft>
                <a:spcPts val="0"/>
              </a:spcAft>
              <a:buNone/>
            </a:pPr>
            <a:r>
              <a:rPr lang="en-ID" sz="1800">
                <a:solidFill>
                  <a:schemeClr val="dk1"/>
                </a:solidFill>
                <a:latin typeface="Arial"/>
                <a:ea typeface="Arial"/>
                <a:cs typeface="Arial"/>
                <a:sym typeface="Arial"/>
              </a:rPr>
              <a:t>2. Kartu Tanda Penduduk;</a:t>
            </a:r>
            <a:r>
              <a:rPr lang="en-ID" sz="800">
                <a:solidFill>
                  <a:schemeClr val="dk1"/>
                </a:solidFill>
                <a:latin typeface="Arial"/>
                <a:ea typeface="Arial"/>
                <a:cs typeface="Arial"/>
                <a:sym typeface="Arial"/>
              </a:rPr>
              <a:t> </a:t>
            </a:r>
            <a:endParaRPr sz="1600">
              <a:solidFill>
                <a:schemeClr val="dk1"/>
              </a:solidFill>
              <a:latin typeface="Arial"/>
              <a:ea typeface="Arial"/>
              <a:cs typeface="Arial"/>
              <a:sym typeface="Arial"/>
            </a:endParaRPr>
          </a:p>
          <a:p>
            <a:pPr indent="0" lvl="0" marL="381000" marR="0" rtl="0" algn="l">
              <a:lnSpc>
                <a:spcPct val="107000"/>
              </a:lnSpc>
              <a:spcBef>
                <a:spcPts val="800"/>
              </a:spcBef>
              <a:spcAft>
                <a:spcPts val="0"/>
              </a:spcAft>
              <a:buNone/>
            </a:pPr>
            <a:r>
              <a:rPr lang="en-ID" sz="1800">
                <a:solidFill>
                  <a:schemeClr val="dk1"/>
                </a:solidFill>
                <a:latin typeface="Arial"/>
                <a:ea typeface="Arial"/>
                <a:cs typeface="Arial"/>
                <a:sym typeface="Arial"/>
              </a:rPr>
              <a:t>3. Daftar Riwayat Hidup/ </a:t>
            </a:r>
            <a:r>
              <a:rPr i="1" lang="en-ID" sz="1800">
                <a:solidFill>
                  <a:schemeClr val="dk1"/>
                </a:solidFill>
                <a:latin typeface="Arial"/>
                <a:ea typeface="Arial"/>
                <a:cs typeface="Arial"/>
                <a:sym typeface="Arial"/>
              </a:rPr>
              <a:t>Curiculum Vitae</a:t>
            </a:r>
            <a:r>
              <a:rPr lang="en-ID" sz="1800">
                <a:solidFill>
                  <a:schemeClr val="dk1"/>
                </a:solidFill>
                <a:latin typeface="Arial"/>
                <a:ea typeface="Arial"/>
                <a:cs typeface="Arial"/>
                <a:sym typeface="Arial"/>
              </a:rPr>
              <a:t>;</a:t>
            </a:r>
            <a:r>
              <a:rPr lang="en-ID" sz="800">
                <a:solidFill>
                  <a:schemeClr val="dk1"/>
                </a:solidFill>
                <a:latin typeface="Arial"/>
                <a:ea typeface="Arial"/>
                <a:cs typeface="Arial"/>
                <a:sym typeface="Arial"/>
              </a:rPr>
              <a:t> </a:t>
            </a:r>
            <a:endParaRPr sz="1600">
              <a:solidFill>
                <a:schemeClr val="dk1"/>
              </a:solidFill>
              <a:latin typeface="Arial"/>
              <a:ea typeface="Arial"/>
              <a:cs typeface="Arial"/>
              <a:sym typeface="Arial"/>
            </a:endParaRPr>
          </a:p>
          <a:p>
            <a:pPr indent="0" lvl="0" marL="381000" marR="0" rtl="0" algn="l">
              <a:lnSpc>
                <a:spcPct val="107000"/>
              </a:lnSpc>
              <a:spcBef>
                <a:spcPts val="800"/>
              </a:spcBef>
              <a:spcAft>
                <a:spcPts val="0"/>
              </a:spcAft>
              <a:buNone/>
            </a:pPr>
            <a:r>
              <a:rPr lang="en-ID" sz="1800">
                <a:solidFill>
                  <a:schemeClr val="dk1"/>
                </a:solidFill>
                <a:latin typeface="Arial"/>
                <a:ea typeface="Arial"/>
                <a:cs typeface="Arial"/>
                <a:sym typeface="Arial"/>
              </a:rPr>
              <a:t>4. Sertifikat Pelatihan Penyelia Halal.</a:t>
            </a:r>
            <a:endParaRPr sz="1600">
              <a:solidFill>
                <a:schemeClr val="dk1"/>
              </a:solidFill>
              <a:latin typeface="Arial"/>
              <a:ea typeface="Arial"/>
              <a:cs typeface="Arial"/>
              <a:sym typeface="Arial"/>
            </a:endParaRPr>
          </a:p>
        </p:txBody>
      </p:sp>
      <p:pic>
        <p:nvPicPr>
          <p:cNvPr id="552" name="Google Shape;552;p31"/>
          <p:cNvPicPr preferRelativeResize="0"/>
          <p:nvPr/>
        </p:nvPicPr>
        <p:blipFill rotWithShape="1">
          <a:blip r:embed="rId4">
            <a:alphaModFix/>
          </a:blip>
          <a:srcRect b="0" l="0" r="0" t="0"/>
          <a:stretch/>
        </p:blipFill>
        <p:spPr>
          <a:xfrm>
            <a:off x="8081670" y="366137"/>
            <a:ext cx="2500349" cy="527205"/>
          </a:xfrm>
          <a:prstGeom prst="rect">
            <a:avLst/>
          </a:prstGeom>
          <a:noFill/>
          <a:ln>
            <a:noFill/>
          </a:ln>
        </p:spPr>
      </p:pic>
    </p:spTree>
  </p:cSld>
  <p:clrMapOvr>
    <a:masterClrMapping/>
  </p:clrMapOvr>
  <p:transition spd="slow" p14:dur="1600">
    <p:blinds dir="ver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1"/>
                                        </p:tgtEl>
                                        <p:attrNameLst>
                                          <p:attrName>style.visibility</p:attrName>
                                        </p:attrNameLst>
                                      </p:cBhvr>
                                      <p:to>
                                        <p:strVal val="visible"/>
                                      </p:to>
                                    </p:set>
                                    <p:animEffect filter="fade" transition="in">
                                      <p:cBhvr>
                                        <p:cTn dur="500"/>
                                        <p:tgtEl>
                                          <p:spTgt spid="55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0"/>
                                        </p:tgtEl>
                                        <p:attrNameLst>
                                          <p:attrName>style.visibility</p:attrName>
                                        </p:attrNameLst>
                                      </p:cBhvr>
                                      <p:to>
                                        <p:strVal val="visible"/>
                                      </p:to>
                                    </p:set>
                                    <p:animEffect filter="fade" transition="in">
                                      <p:cBhvr>
                                        <p:cTn dur="2000"/>
                                        <p:tgtEl>
                                          <p:spTgt spid="55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6" name="Shape 556"/>
        <p:cNvGrpSpPr/>
        <p:nvPr/>
      </p:nvGrpSpPr>
      <p:grpSpPr>
        <a:xfrm>
          <a:off x="0" y="0"/>
          <a:ext cx="0" cy="0"/>
          <a:chOff x="0" y="0"/>
          <a:chExt cx="0" cy="0"/>
        </a:xfrm>
      </p:grpSpPr>
      <p:sp>
        <p:nvSpPr>
          <p:cNvPr id="557" name="Google Shape;557;p32"/>
          <p:cNvSpPr txBox="1"/>
          <p:nvPr>
            <p:ph type="title"/>
          </p:nvPr>
        </p:nvSpPr>
        <p:spPr>
          <a:xfrm>
            <a:off x="3810001" y="933590"/>
            <a:ext cx="6710409" cy="591846"/>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262626"/>
              </a:buClr>
              <a:buSzPct val="100000"/>
              <a:buFont typeface="Century Gothic"/>
              <a:buNone/>
            </a:pPr>
            <a:r>
              <a:rPr b="1" i="1" lang="en-ID"/>
              <a:t>Melengkapi Data dan Kirim Pengajuan</a:t>
            </a:r>
            <a:br>
              <a:rPr b="1" i="1" lang="en-ID"/>
            </a:br>
            <a:endParaRPr b="1" i="1"/>
          </a:p>
        </p:txBody>
      </p:sp>
      <p:sp>
        <p:nvSpPr>
          <p:cNvPr id="558" name="Google Shape;558;p32"/>
          <p:cNvSpPr txBox="1"/>
          <p:nvPr>
            <p:ph idx="10" type="dt"/>
          </p:nvPr>
        </p:nvSpPr>
        <p:spPr>
          <a:xfrm>
            <a:off x="7256796" y="6035040"/>
            <a:ext cx="2893045" cy="36576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lang="en-ID"/>
              <a:t>20/04/2022</a:t>
            </a:r>
            <a:endParaRPr/>
          </a:p>
        </p:txBody>
      </p:sp>
      <p:pic>
        <p:nvPicPr>
          <p:cNvPr id="559" name="Google Shape;559;p32"/>
          <p:cNvPicPr preferRelativeResize="0"/>
          <p:nvPr/>
        </p:nvPicPr>
        <p:blipFill rotWithShape="1">
          <a:blip r:embed="rId3">
            <a:alphaModFix/>
          </a:blip>
          <a:srcRect b="0" l="0" r="0" t="0"/>
          <a:stretch/>
        </p:blipFill>
        <p:spPr>
          <a:xfrm>
            <a:off x="1803083" y="1380744"/>
            <a:ext cx="7459160" cy="2386584"/>
          </a:xfrm>
          <a:prstGeom prst="rect">
            <a:avLst/>
          </a:prstGeom>
          <a:noFill/>
          <a:ln>
            <a:noFill/>
          </a:ln>
        </p:spPr>
      </p:pic>
      <p:sp>
        <p:nvSpPr>
          <p:cNvPr id="560" name="Google Shape;560;p32"/>
          <p:cNvSpPr txBox="1"/>
          <p:nvPr/>
        </p:nvSpPr>
        <p:spPr>
          <a:xfrm>
            <a:off x="4680598" y="1868269"/>
            <a:ext cx="3664827" cy="646331"/>
          </a:xfrm>
          <a:prstGeom prst="rect">
            <a:avLst/>
          </a:prstGeom>
          <a:gradFill>
            <a:gsLst>
              <a:gs pos="0">
                <a:schemeClr val="dk1"/>
              </a:gs>
              <a:gs pos="50000">
                <a:schemeClr val="dk1"/>
              </a:gs>
              <a:gs pos="100000">
                <a:schemeClr val="dk1"/>
              </a:gs>
            </a:gsLst>
            <a:lin ang="5400000" scaled="0"/>
          </a:gradFill>
          <a:ln cap="flat" cmpd="sng" w="9525">
            <a:solidFill>
              <a:schemeClr val="dk1"/>
            </a:solidFill>
            <a:prstDash val="solid"/>
            <a:round/>
            <a:headEnd len="sm" w="sm" type="none"/>
            <a:tailEnd len="sm" w="sm" type="none"/>
          </a:ln>
          <a:effectLst>
            <a:outerShdw blurRad="38100" rotWithShape="0" algn="ctr" dir="5400000" dist="12700">
              <a:srgbClr val="000000">
                <a:alpha val="62745"/>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lang="en-ID" sz="1800">
                <a:solidFill>
                  <a:schemeClr val="lt1"/>
                </a:solidFill>
                <a:latin typeface="Arial"/>
                <a:ea typeface="Arial"/>
                <a:cs typeface="Arial"/>
                <a:sym typeface="Arial"/>
              </a:rPr>
              <a:t>Klik  menu “Sertifikasi”, kemudian klik “Pengajuan”</a:t>
            </a:r>
            <a:endParaRPr sz="1800">
              <a:solidFill>
                <a:schemeClr val="lt1"/>
              </a:solidFill>
              <a:latin typeface="Arial"/>
              <a:ea typeface="Arial"/>
              <a:cs typeface="Arial"/>
              <a:sym typeface="Arial"/>
            </a:endParaRPr>
          </a:p>
        </p:txBody>
      </p:sp>
      <p:cxnSp>
        <p:nvCxnSpPr>
          <p:cNvPr id="561" name="Google Shape;561;p32"/>
          <p:cNvCxnSpPr/>
          <p:nvPr/>
        </p:nvCxnSpPr>
        <p:spPr>
          <a:xfrm flipH="1">
            <a:off x="3087624" y="2185416"/>
            <a:ext cx="1444752" cy="365760"/>
          </a:xfrm>
          <a:prstGeom prst="straightConnector1">
            <a:avLst/>
          </a:prstGeom>
          <a:noFill/>
          <a:ln cap="flat" cmpd="sng" w="38100">
            <a:solidFill>
              <a:schemeClr val="accent1"/>
            </a:solidFill>
            <a:prstDash val="solid"/>
            <a:round/>
            <a:headEnd len="sm" w="sm" type="none"/>
            <a:tailEnd len="med" w="med" type="triangle"/>
          </a:ln>
        </p:spPr>
      </p:cxnSp>
      <p:pic>
        <p:nvPicPr>
          <p:cNvPr id="562" name="Google Shape;562;p32"/>
          <p:cNvPicPr preferRelativeResize="0"/>
          <p:nvPr/>
        </p:nvPicPr>
        <p:blipFill rotWithShape="1">
          <a:blip r:embed="rId4">
            <a:alphaModFix/>
          </a:blip>
          <a:srcRect b="0" l="0" r="0" t="0"/>
          <a:stretch/>
        </p:blipFill>
        <p:spPr>
          <a:xfrm>
            <a:off x="2878063" y="4359175"/>
            <a:ext cx="7444651" cy="1890395"/>
          </a:xfrm>
          <a:prstGeom prst="rect">
            <a:avLst/>
          </a:prstGeom>
          <a:noFill/>
          <a:ln>
            <a:noFill/>
          </a:ln>
        </p:spPr>
      </p:pic>
      <p:sp>
        <p:nvSpPr>
          <p:cNvPr id="563" name="Google Shape;563;p32"/>
          <p:cNvSpPr/>
          <p:nvPr/>
        </p:nvSpPr>
        <p:spPr>
          <a:xfrm rot="5400000">
            <a:off x="1542288" y="4562856"/>
            <a:ext cx="1607058" cy="546354"/>
          </a:xfrm>
          <a:prstGeom prst="bentUpArrow">
            <a:avLst>
              <a:gd fmla="val 25000" name="adj1"/>
              <a:gd fmla="val 25000" name="adj2"/>
              <a:gd fmla="val 25000" name="adj3"/>
            </a:avLst>
          </a:prstGeom>
          <a:solidFill>
            <a:schemeClr val="dk1"/>
          </a:solidFill>
          <a:ln cap="flat" cmpd="sng" w="127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cxnSp>
        <p:nvCxnSpPr>
          <p:cNvPr id="564" name="Google Shape;564;p32"/>
          <p:cNvCxnSpPr/>
          <p:nvPr/>
        </p:nvCxnSpPr>
        <p:spPr>
          <a:xfrm flipH="1">
            <a:off x="4267200" y="4910328"/>
            <a:ext cx="2084832" cy="621792"/>
          </a:xfrm>
          <a:prstGeom prst="straightConnector1">
            <a:avLst/>
          </a:prstGeom>
          <a:noFill/>
          <a:ln cap="flat" cmpd="sng" w="57150">
            <a:solidFill>
              <a:schemeClr val="accent1"/>
            </a:solidFill>
            <a:prstDash val="solid"/>
            <a:round/>
            <a:headEnd len="sm" w="sm" type="none"/>
            <a:tailEnd len="med" w="med" type="triangle"/>
          </a:ln>
        </p:spPr>
      </p:cxnSp>
      <p:sp>
        <p:nvSpPr>
          <p:cNvPr id="565" name="Google Shape;565;p32"/>
          <p:cNvSpPr txBox="1"/>
          <p:nvPr/>
        </p:nvSpPr>
        <p:spPr>
          <a:xfrm>
            <a:off x="6352032" y="4725662"/>
            <a:ext cx="2002536" cy="369332"/>
          </a:xfrm>
          <a:prstGeom prst="rect">
            <a:avLst/>
          </a:prstGeom>
          <a:gradFill>
            <a:gsLst>
              <a:gs pos="0">
                <a:schemeClr val="dk1"/>
              </a:gs>
              <a:gs pos="50000">
                <a:schemeClr val="dk1"/>
              </a:gs>
              <a:gs pos="100000">
                <a:schemeClr val="dk1"/>
              </a:gs>
            </a:gsLst>
            <a:lin ang="5400000" scaled="0"/>
          </a:gradFill>
          <a:ln>
            <a:noFill/>
          </a:ln>
          <a:effectLst>
            <a:outerShdw blurRad="57150" rotWithShape="0" algn="ctr" dir="5400000" dist="19050">
              <a:srgbClr val="000000">
                <a:alpha val="62745"/>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lang="en-ID" sz="1800">
                <a:solidFill>
                  <a:schemeClr val="lt1"/>
                </a:solidFill>
                <a:latin typeface="Arial"/>
                <a:ea typeface="Arial"/>
                <a:cs typeface="Arial"/>
                <a:sym typeface="Arial"/>
              </a:rPr>
              <a:t>Klik “Layanan”</a:t>
            </a:r>
            <a:endParaRPr sz="1800">
              <a:solidFill>
                <a:schemeClr val="lt1"/>
              </a:solidFill>
              <a:latin typeface="Arial"/>
              <a:ea typeface="Arial"/>
              <a:cs typeface="Arial"/>
              <a:sym typeface="Arial"/>
            </a:endParaRPr>
          </a:p>
        </p:txBody>
      </p:sp>
      <p:pic>
        <p:nvPicPr>
          <p:cNvPr id="566" name="Google Shape;566;p32"/>
          <p:cNvPicPr preferRelativeResize="0"/>
          <p:nvPr/>
        </p:nvPicPr>
        <p:blipFill rotWithShape="1">
          <a:blip r:embed="rId5">
            <a:alphaModFix/>
          </a:blip>
          <a:srcRect b="0" l="0" r="0" t="0"/>
          <a:stretch/>
        </p:blipFill>
        <p:spPr>
          <a:xfrm>
            <a:off x="1837450" y="344829"/>
            <a:ext cx="2500349" cy="527205"/>
          </a:xfrm>
          <a:prstGeom prst="rect">
            <a:avLst/>
          </a:prstGeom>
          <a:noFill/>
          <a:ln>
            <a:noFill/>
          </a:ln>
        </p:spPr>
      </p:pic>
    </p:spTree>
  </p:cSld>
  <p:clrMapOvr>
    <a:masterClrMapping/>
  </p:clrMapOvr>
  <mc:AlternateContent>
    <mc:Choice Requires="p14">
      <p:transition spd="slow" p14:dur="3900">
        <p14:glitter dir="l" pattern="hexagon"/>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7"/>
                                        </p:tgtEl>
                                        <p:attrNameLst>
                                          <p:attrName>style.visibility</p:attrName>
                                        </p:attrNameLst>
                                      </p:cBhvr>
                                      <p:to>
                                        <p:strVal val="visible"/>
                                      </p:to>
                                    </p:set>
                                    <p:animEffect filter="fade" transition="in">
                                      <p:cBhvr>
                                        <p:cTn dur="1822"/>
                                        <p:tgtEl>
                                          <p:spTgt spid="55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9"/>
                                        </p:tgtEl>
                                        <p:attrNameLst>
                                          <p:attrName>style.visibility</p:attrName>
                                        </p:attrNameLst>
                                      </p:cBhvr>
                                      <p:to>
                                        <p:strVal val="visible"/>
                                      </p:to>
                                    </p:set>
                                    <p:animEffect filter="fade" transition="in">
                                      <p:cBhvr>
                                        <p:cTn dur="1000"/>
                                        <p:tgtEl>
                                          <p:spTgt spid="55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0"/>
                                        </p:tgtEl>
                                        <p:attrNameLst>
                                          <p:attrName>style.visibility</p:attrName>
                                        </p:attrNameLst>
                                      </p:cBhvr>
                                      <p:to>
                                        <p:strVal val="visible"/>
                                      </p:to>
                                    </p:set>
                                    <p:animEffect filter="fade" transition="in">
                                      <p:cBhvr>
                                        <p:cTn dur="2000"/>
                                        <p:tgtEl>
                                          <p:spTgt spid="56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1"/>
                                        </p:tgtEl>
                                        <p:attrNameLst>
                                          <p:attrName>style.visibility</p:attrName>
                                        </p:attrNameLst>
                                      </p:cBhvr>
                                      <p:to>
                                        <p:strVal val="visible"/>
                                      </p:to>
                                    </p:set>
                                    <p:animEffect filter="fade" transition="in">
                                      <p:cBhvr>
                                        <p:cTn dur="500"/>
                                        <p:tgtEl>
                                          <p:spTgt spid="56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3"/>
                                        </p:tgtEl>
                                        <p:attrNameLst>
                                          <p:attrName>style.visibility</p:attrName>
                                        </p:attrNameLst>
                                      </p:cBhvr>
                                      <p:to>
                                        <p:strVal val="visible"/>
                                      </p:to>
                                    </p:set>
                                    <p:animEffect filter="fade" transition="in">
                                      <p:cBhvr>
                                        <p:cTn dur="500"/>
                                        <p:tgtEl>
                                          <p:spTgt spid="56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2"/>
                                        </p:tgtEl>
                                        <p:attrNameLst>
                                          <p:attrName>style.visibility</p:attrName>
                                        </p:attrNameLst>
                                      </p:cBhvr>
                                      <p:to>
                                        <p:strVal val="visible"/>
                                      </p:to>
                                    </p:set>
                                    <p:animEffect filter="fade" transition="in">
                                      <p:cBhvr>
                                        <p:cTn dur="1822"/>
                                        <p:tgtEl>
                                          <p:spTgt spid="56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5"/>
                                        </p:tgtEl>
                                        <p:attrNameLst>
                                          <p:attrName>style.visibility</p:attrName>
                                        </p:attrNameLst>
                                      </p:cBhvr>
                                      <p:to>
                                        <p:strVal val="visible"/>
                                      </p:to>
                                    </p:set>
                                    <p:animEffect filter="fade" transition="in">
                                      <p:cBhvr>
                                        <p:cTn dur="2000"/>
                                        <p:tgtEl>
                                          <p:spTgt spid="56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4"/>
                                        </p:tgtEl>
                                        <p:attrNameLst>
                                          <p:attrName>style.visibility</p:attrName>
                                        </p:attrNameLst>
                                      </p:cBhvr>
                                      <p:to>
                                        <p:strVal val="visible"/>
                                      </p:to>
                                    </p:set>
                                    <p:animEffect filter="fade" transition="in">
                                      <p:cBhvr>
                                        <p:cTn dur="500"/>
                                        <p:tgtEl>
                                          <p:spTgt spid="56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0" name="Shape 570"/>
        <p:cNvGrpSpPr/>
        <p:nvPr/>
      </p:nvGrpSpPr>
      <p:grpSpPr>
        <a:xfrm>
          <a:off x="0" y="0"/>
          <a:ext cx="0" cy="0"/>
          <a:chOff x="0" y="0"/>
          <a:chExt cx="0" cy="0"/>
        </a:xfrm>
      </p:grpSpPr>
      <p:sp>
        <p:nvSpPr>
          <p:cNvPr id="571" name="Google Shape;571;p33"/>
          <p:cNvSpPr txBox="1"/>
          <p:nvPr>
            <p:ph idx="10" type="dt"/>
          </p:nvPr>
        </p:nvSpPr>
        <p:spPr>
          <a:xfrm>
            <a:off x="7256796" y="6035040"/>
            <a:ext cx="2893045" cy="36576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lang="en-ID"/>
              <a:t>20/04/2022</a:t>
            </a:r>
            <a:endParaRPr/>
          </a:p>
        </p:txBody>
      </p:sp>
      <p:sp>
        <p:nvSpPr>
          <p:cNvPr id="572" name="Google Shape;572;p33"/>
          <p:cNvSpPr txBox="1"/>
          <p:nvPr/>
        </p:nvSpPr>
        <p:spPr>
          <a:xfrm>
            <a:off x="2114365" y="490632"/>
            <a:ext cx="8003219" cy="923330"/>
          </a:xfrm>
          <a:prstGeom prst="rect">
            <a:avLst/>
          </a:prstGeom>
          <a:gradFill>
            <a:gsLst>
              <a:gs pos="0">
                <a:schemeClr val="dk1"/>
              </a:gs>
              <a:gs pos="50000">
                <a:schemeClr val="dk1"/>
              </a:gs>
              <a:gs pos="100000">
                <a:schemeClr val="dk1"/>
              </a:gs>
            </a:gsLst>
            <a:lin ang="5400000" scaled="0"/>
          </a:gradFill>
          <a:ln>
            <a:noFill/>
          </a:ln>
          <a:effectLst>
            <a:outerShdw blurRad="57150" rotWithShape="0" algn="ctr" dir="5400000" dist="19050">
              <a:srgbClr val="000000">
                <a:alpha val="62745"/>
              </a:srgbClr>
            </a:outerShdw>
          </a:effectLst>
        </p:spPr>
        <p:txBody>
          <a:bodyPr anchorCtr="0" anchor="t" bIns="45700" lIns="91425" spcFirstLastPara="1" rIns="91425" wrap="square" tIns="45700">
            <a:spAutoFit/>
          </a:bodyPr>
          <a:lstStyle/>
          <a:p>
            <a:pPr indent="-228600" lvl="0" marL="609600" marR="135255" rtl="0" algn="l">
              <a:spcBef>
                <a:spcPts val="0"/>
              </a:spcBef>
              <a:spcAft>
                <a:spcPts val="0"/>
              </a:spcAft>
              <a:buNone/>
            </a:pPr>
            <a:r>
              <a:rPr lang="en-ID" sz="1800">
                <a:solidFill>
                  <a:schemeClr val="lt1"/>
                </a:solidFill>
                <a:latin typeface="Arial"/>
                <a:ea typeface="Arial"/>
                <a:cs typeface="Arial"/>
                <a:sym typeface="Arial"/>
              </a:rPr>
              <a:t>Pilih Nama Usaha / Kegiatan yang akan disertifikasi Halal, kemudian klik “Daftar” pada kolom sesuai layanan yang diinginkan yaitu Baru, Pembaruan, atau Pengembangan</a:t>
            </a:r>
            <a:endParaRPr sz="1600">
              <a:solidFill>
                <a:schemeClr val="lt1"/>
              </a:solidFill>
              <a:latin typeface="Arial"/>
              <a:ea typeface="Arial"/>
              <a:cs typeface="Arial"/>
              <a:sym typeface="Arial"/>
            </a:endParaRPr>
          </a:p>
        </p:txBody>
      </p:sp>
      <p:pic>
        <p:nvPicPr>
          <p:cNvPr id="573" name="Google Shape;573;p33"/>
          <p:cNvPicPr preferRelativeResize="0"/>
          <p:nvPr/>
        </p:nvPicPr>
        <p:blipFill rotWithShape="1">
          <a:blip r:embed="rId3">
            <a:alphaModFix/>
          </a:blip>
          <a:srcRect b="0" l="0" r="0" t="0"/>
          <a:stretch/>
        </p:blipFill>
        <p:spPr>
          <a:xfrm>
            <a:off x="2924145" y="1752076"/>
            <a:ext cx="7046843" cy="3095132"/>
          </a:xfrm>
          <a:prstGeom prst="rect">
            <a:avLst/>
          </a:prstGeom>
          <a:noFill/>
          <a:ln>
            <a:noFill/>
          </a:ln>
        </p:spPr>
      </p:pic>
      <p:cxnSp>
        <p:nvCxnSpPr>
          <p:cNvPr id="574" name="Google Shape;574;p33"/>
          <p:cNvCxnSpPr/>
          <p:nvPr/>
        </p:nvCxnSpPr>
        <p:spPr>
          <a:xfrm>
            <a:off x="3947604" y="1553593"/>
            <a:ext cx="1146324" cy="2237173"/>
          </a:xfrm>
          <a:prstGeom prst="straightConnector1">
            <a:avLst/>
          </a:prstGeom>
          <a:noFill/>
          <a:ln cap="flat" cmpd="sng" w="38100">
            <a:solidFill>
              <a:srgbClr val="2B3922"/>
            </a:solidFill>
            <a:prstDash val="solid"/>
            <a:round/>
            <a:headEnd len="sm" w="sm" type="none"/>
            <a:tailEnd len="med" w="med" type="triangle"/>
          </a:ln>
        </p:spPr>
      </p:cxnSp>
      <p:cxnSp>
        <p:nvCxnSpPr>
          <p:cNvPr id="575" name="Google Shape;575;p33"/>
          <p:cNvCxnSpPr/>
          <p:nvPr/>
        </p:nvCxnSpPr>
        <p:spPr>
          <a:xfrm flipH="1" rot="10800000">
            <a:off x="2114364" y="4500980"/>
            <a:ext cx="2374778" cy="452761"/>
          </a:xfrm>
          <a:prstGeom prst="straightConnector1">
            <a:avLst/>
          </a:prstGeom>
          <a:noFill/>
          <a:ln cap="flat" cmpd="sng" w="57150">
            <a:solidFill>
              <a:srgbClr val="344529"/>
            </a:solidFill>
            <a:prstDash val="solid"/>
            <a:round/>
            <a:headEnd len="sm" w="sm" type="none"/>
            <a:tailEnd len="med" w="med" type="triangle"/>
          </a:ln>
        </p:spPr>
      </p:cxnSp>
      <p:pic>
        <p:nvPicPr>
          <p:cNvPr id="576" name="Google Shape;576;p33"/>
          <p:cNvPicPr preferRelativeResize="0"/>
          <p:nvPr/>
        </p:nvPicPr>
        <p:blipFill rotWithShape="1">
          <a:blip r:embed="rId4">
            <a:alphaModFix/>
          </a:blip>
          <a:srcRect b="0" l="0" r="0" t="0"/>
          <a:stretch/>
        </p:blipFill>
        <p:spPr>
          <a:xfrm>
            <a:off x="4758647" y="5185323"/>
            <a:ext cx="5583238" cy="1385887"/>
          </a:xfrm>
          <a:prstGeom prst="rect">
            <a:avLst/>
          </a:prstGeom>
          <a:noFill/>
          <a:ln>
            <a:noFill/>
          </a:ln>
        </p:spPr>
      </p:pic>
      <p:sp>
        <p:nvSpPr>
          <p:cNvPr id="577" name="Google Shape;577;p33"/>
          <p:cNvSpPr/>
          <p:nvPr/>
        </p:nvSpPr>
        <p:spPr>
          <a:xfrm rot="5400000">
            <a:off x="3602038" y="5304408"/>
            <a:ext cx="891985" cy="945472"/>
          </a:xfrm>
          <a:prstGeom prst="bentUpArrow">
            <a:avLst>
              <a:gd fmla="val 25000" name="adj1"/>
              <a:gd fmla="val 25000" name="adj2"/>
              <a:gd fmla="val 25000" name="adj3"/>
            </a:avLst>
          </a:prstGeom>
          <a:solidFill>
            <a:schemeClr val="dk1"/>
          </a:solidFill>
          <a:ln cap="flat" cmpd="sng" w="127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cxnSp>
        <p:nvCxnSpPr>
          <p:cNvPr id="578" name="Google Shape;578;p33"/>
          <p:cNvCxnSpPr/>
          <p:nvPr/>
        </p:nvCxnSpPr>
        <p:spPr>
          <a:xfrm flipH="1">
            <a:off x="6233265" y="5331151"/>
            <a:ext cx="2099908" cy="713278"/>
          </a:xfrm>
          <a:prstGeom prst="straightConnector1">
            <a:avLst/>
          </a:prstGeom>
          <a:noFill/>
          <a:ln cap="flat" cmpd="sng" w="38100">
            <a:solidFill>
              <a:srgbClr val="2E3722"/>
            </a:solidFill>
            <a:prstDash val="solid"/>
            <a:round/>
            <a:headEnd len="sm" w="sm" type="none"/>
            <a:tailEnd len="med" w="med" type="triangle"/>
          </a:ln>
        </p:spPr>
      </p:cxnSp>
      <p:sp>
        <p:nvSpPr>
          <p:cNvPr id="579" name="Google Shape;579;p33"/>
          <p:cNvSpPr/>
          <p:nvPr/>
        </p:nvSpPr>
        <p:spPr>
          <a:xfrm>
            <a:off x="7186849" y="2310413"/>
            <a:ext cx="1146324" cy="2237173"/>
          </a:xfrm>
          <a:prstGeom prst="mathMultiply">
            <a:avLst>
              <a:gd fmla="val 23520" name="adj1"/>
            </a:avLst>
          </a:prstGeom>
          <a:solidFill>
            <a:srgbClr val="FF0000"/>
          </a:solidFill>
          <a:ln cap="flat" cmpd="sng" w="12700">
            <a:solidFill>
              <a:srgbClr val="3F692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Tree>
  </p:cSld>
  <p:clrMapOvr>
    <a:masterClrMapping/>
  </p:clrMapOvr>
  <p:transition spd="slow">
    <p:comb/>
  </p:transition>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3" name="Shape 583"/>
        <p:cNvGrpSpPr/>
        <p:nvPr/>
      </p:nvGrpSpPr>
      <p:grpSpPr>
        <a:xfrm>
          <a:off x="0" y="0"/>
          <a:ext cx="0" cy="0"/>
          <a:chOff x="0" y="0"/>
          <a:chExt cx="0" cy="0"/>
        </a:xfrm>
      </p:grpSpPr>
      <p:sp>
        <p:nvSpPr>
          <p:cNvPr id="584" name="Google Shape;584;p34"/>
          <p:cNvSpPr txBox="1"/>
          <p:nvPr>
            <p:ph idx="10" type="dt"/>
          </p:nvPr>
        </p:nvSpPr>
        <p:spPr>
          <a:xfrm>
            <a:off x="7256796" y="6035040"/>
            <a:ext cx="2893045" cy="36576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lang="en-ID"/>
              <a:t>20/04/2022</a:t>
            </a:r>
            <a:endParaRPr/>
          </a:p>
        </p:txBody>
      </p:sp>
      <p:sp>
        <p:nvSpPr>
          <p:cNvPr id="585" name="Google Shape;585;p34"/>
          <p:cNvSpPr txBox="1"/>
          <p:nvPr/>
        </p:nvSpPr>
        <p:spPr>
          <a:xfrm>
            <a:off x="1954567" y="519318"/>
            <a:ext cx="7985464" cy="830997"/>
          </a:xfrm>
          <a:prstGeom prst="rect">
            <a:avLst/>
          </a:prstGeom>
          <a:gradFill>
            <a:gsLst>
              <a:gs pos="0">
                <a:schemeClr val="dk1"/>
              </a:gs>
              <a:gs pos="50000">
                <a:schemeClr val="dk1"/>
              </a:gs>
              <a:gs pos="100000">
                <a:schemeClr val="dk1"/>
              </a:gs>
            </a:gsLst>
            <a:lin ang="5400000" scaled="0"/>
          </a:gradFill>
          <a:ln>
            <a:noFill/>
          </a:ln>
          <a:effectLst>
            <a:outerShdw blurRad="57150" rotWithShape="0" algn="ctr" dir="5400000" dist="19050">
              <a:srgbClr val="000000">
                <a:alpha val="62745"/>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b="1" lang="en-ID" sz="2400">
                <a:solidFill>
                  <a:schemeClr val="lt1"/>
                </a:solidFill>
                <a:latin typeface="Arial"/>
                <a:ea typeface="Arial"/>
                <a:cs typeface="Arial"/>
                <a:sym typeface="Arial"/>
              </a:rPr>
              <a:t>Pilih  Jenis  Pendaftaran,  yaitu  melalui  Pendaftaran  Mandiri  atau Pendaftaran Fasilitasi</a:t>
            </a:r>
            <a:endParaRPr b="1" sz="2400">
              <a:solidFill>
                <a:schemeClr val="lt1"/>
              </a:solidFill>
              <a:latin typeface="Arial"/>
              <a:ea typeface="Arial"/>
              <a:cs typeface="Arial"/>
              <a:sym typeface="Arial"/>
            </a:endParaRPr>
          </a:p>
        </p:txBody>
      </p:sp>
      <p:pic>
        <p:nvPicPr>
          <p:cNvPr id="586" name="Google Shape;586;p34"/>
          <p:cNvPicPr preferRelativeResize="0"/>
          <p:nvPr/>
        </p:nvPicPr>
        <p:blipFill rotWithShape="1">
          <a:blip r:embed="rId3">
            <a:alphaModFix/>
          </a:blip>
          <a:srcRect b="0" l="0" r="0" t="0"/>
          <a:stretch/>
        </p:blipFill>
        <p:spPr>
          <a:xfrm>
            <a:off x="1840943" y="1595453"/>
            <a:ext cx="6963038" cy="1991126"/>
          </a:xfrm>
          <a:prstGeom prst="rect">
            <a:avLst/>
          </a:prstGeom>
          <a:noFill/>
          <a:ln>
            <a:noFill/>
          </a:ln>
        </p:spPr>
      </p:pic>
      <p:pic>
        <p:nvPicPr>
          <p:cNvPr id="587" name="Google Shape;587;p34"/>
          <p:cNvPicPr preferRelativeResize="0"/>
          <p:nvPr/>
        </p:nvPicPr>
        <p:blipFill rotWithShape="1">
          <a:blip r:embed="rId4">
            <a:alphaModFix/>
          </a:blip>
          <a:srcRect b="0" l="0" r="0" t="0"/>
          <a:stretch/>
        </p:blipFill>
        <p:spPr>
          <a:xfrm>
            <a:off x="1840943" y="4191983"/>
            <a:ext cx="7190286" cy="2269050"/>
          </a:xfrm>
          <a:prstGeom prst="rect">
            <a:avLst/>
          </a:prstGeom>
          <a:noFill/>
          <a:ln>
            <a:noFill/>
          </a:ln>
        </p:spPr>
      </p:pic>
      <p:cxnSp>
        <p:nvCxnSpPr>
          <p:cNvPr id="588" name="Google Shape;588;p34"/>
          <p:cNvCxnSpPr/>
          <p:nvPr/>
        </p:nvCxnSpPr>
        <p:spPr>
          <a:xfrm flipH="1">
            <a:off x="5322463" y="1100832"/>
            <a:ext cx="3268162" cy="1917577"/>
          </a:xfrm>
          <a:prstGeom prst="straightConnector1">
            <a:avLst/>
          </a:prstGeom>
          <a:noFill/>
          <a:ln cap="flat" cmpd="sng" w="57150">
            <a:solidFill>
              <a:schemeClr val="accent1"/>
            </a:solidFill>
            <a:prstDash val="solid"/>
            <a:round/>
            <a:headEnd len="sm" w="sm" type="none"/>
            <a:tailEnd len="med" w="med" type="triangle"/>
          </a:ln>
        </p:spPr>
      </p:cxnSp>
      <p:cxnSp>
        <p:nvCxnSpPr>
          <p:cNvPr id="589" name="Google Shape;589;p34"/>
          <p:cNvCxnSpPr/>
          <p:nvPr/>
        </p:nvCxnSpPr>
        <p:spPr>
          <a:xfrm>
            <a:off x="4551286" y="1350314"/>
            <a:ext cx="266331" cy="4251496"/>
          </a:xfrm>
          <a:prstGeom prst="straightConnector1">
            <a:avLst/>
          </a:prstGeom>
          <a:noFill/>
          <a:ln cap="flat" cmpd="sng" w="76200">
            <a:solidFill>
              <a:schemeClr val="accent1"/>
            </a:solidFill>
            <a:prstDash val="solid"/>
            <a:round/>
            <a:headEnd len="sm" w="sm" type="none"/>
            <a:tailEnd len="med" w="med" type="triangle"/>
          </a:ln>
        </p:spPr>
      </p:cxnSp>
      <p:sp>
        <p:nvSpPr>
          <p:cNvPr id="590" name="Google Shape;590;p34"/>
          <p:cNvSpPr txBox="1"/>
          <p:nvPr/>
        </p:nvSpPr>
        <p:spPr>
          <a:xfrm>
            <a:off x="7350442" y="4740592"/>
            <a:ext cx="2490186" cy="1477328"/>
          </a:xfrm>
          <a:prstGeom prst="rect">
            <a:avLst/>
          </a:prstGeom>
          <a:gradFill>
            <a:gsLst>
              <a:gs pos="0">
                <a:schemeClr val="dk1"/>
              </a:gs>
              <a:gs pos="50000">
                <a:schemeClr val="dk1"/>
              </a:gs>
              <a:gs pos="100000">
                <a:schemeClr val="dk1"/>
              </a:gs>
            </a:gsLst>
            <a:lin ang="5400000" scaled="0"/>
          </a:gradFill>
          <a:ln>
            <a:noFill/>
          </a:ln>
          <a:effectLst>
            <a:outerShdw blurRad="57150" rotWithShape="0" algn="ctr" dir="5400000" dist="19050">
              <a:srgbClr val="000000">
                <a:alpha val="62745"/>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lang="en-ID" sz="1800">
                <a:solidFill>
                  <a:schemeClr val="lt1"/>
                </a:solidFill>
                <a:latin typeface="Arial"/>
                <a:ea typeface="Arial"/>
                <a:cs typeface="Arial"/>
                <a:sym typeface="Arial"/>
              </a:rPr>
              <a:t>Jika Kode Fasilitasi “Benar” maka selanjutnya pelaku usaha melanjutkan tahapan     melengkapi  data permohonan pendaftaran</a:t>
            </a:r>
            <a:endParaRPr sz="1800">
              <a:solidFill>
                <a:schemeClr val="lt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85"/>
                                        </p:tgtEl>
                                        <p:attrNameLst>
                                          <p:attrName>style.visibility</p:attrName>
                                        </p:attrNameLst>
                                      </p:cBhvr>
                                      <p:to>
                                        <p:strVal val="visible"/>
                                      </p:to>
                                    </p:set>
                                    <p:animEffect filter="fade" transition="in">
                                      <p:cBhvr>
                                        <p:cTn dur="500"/>
                                        <p:tgtEl>
                                          <p:spTgt spid="58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86"/>
                                        </p:tgtEl>
                                        <p:attrNameLst>
                                          <p:attrName>style.visibility</p:attrName>
                                        </p:attrNameLst>
                                      </p:cBhvr>
                                      <p:to>
                                        <p:strVal val="visible"/>
                                      </p:to>
                                    </p:set>
                                    <p:animEffect filter="fade" transition="in">
                                      <p:cBhvr>
                                        <p:cTn dur="2000"/>
                                        <p:tgtEl>
                                          <p:spTgt spid="58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88"/>
                                        </p:tgtEl>
                                        <p:attrNameLst>
                                          <p:attrName>style.visibility</p:attrName>
                                        </p:attrNameLst>
                                      </p:cBhvr>
                                      <p:to>
                                        <p:strVal val="visible"/>
                                      </p:to>
                                    </p:set>
                                    <p:animEffect filter="fade" transition="in">
                                      <p:cBhvr>
                                        <p:cTn dur="500"/>
                                        <p:tgtEl>
                                          <p:spTgt spid="58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87"/>
                                        </p:tgtEl>
                                        <p:attrNameLst>
                                          <p:attrName>style.visibility</p:attrName>
                                        </p:attrNameLst>
                                      </p:cBhvr>
                                      <p:to>
                                        <p:strVal val="visible"/>
                                      </p:to>
                                    </p:set>
                                    <p:animEffect filter="fade" transition="in">
                                      <p:cBhvr>
                                        <p:cTn dur="1822"/>
                                        <p:tgtEl>
                                          <p:spTgt spid="58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89"/>
                                        </p:tgtEl>
                                        <p:attrNameLst>
                                          <p:attrName>style.visibility</p:attrName>
                                        </p:attrNameLst>
                                      </p:cBhvr>
                                      <p:to>
                                        <p:strVal val="visible"/>
                                      </p:to>
                                    </p:set>
                                    <p:animEffect filter="fade" transition="in">
                                      <p:cBhvr>
                                        <p:cTn dur="500"/>
                                        <p:tgtEl>
                                          <p:spTgt spid="58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590"/>
                                        </p:tgtEl>
                                        <p:attrNameLst>
                                          <p:attrName>style.visibility</p:attrName>
                                        </p:attrNameLst>
                                      </p:cBhvr>
                                      <p:to>
                                        <p:strVal val="visible"/>
                                      </p:to>
                                    </p:set>
                                    <p:anim calcmode="lin" valueType="num">
                                      <p:cBhvr additive="base">
                                        <p:cTn dur="500"/>
                                        <p:tgtEl>
                                          <p:spTgt spid="590"/>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4" name="Shape 594"/>
        <p:cNvGrpSpPr/>
        <p:nvPr/>
      </p:nvGrpSpPr>
      <p:grpSpPr>
        <a:xfrm>
          <a:off x="0" y="0"/>
          <a:ext cx="0" cy="0"/>
          <a:chOff x="0" y="0"/>
          <a:chExt cx="0" cy="0"/>
        </a:xfrm>
      </p:grpSpPr>
      <p:sp>
        <p:nvSpPr>
          <p:cNvPr id="595" name="Google Shape;595;p35"/>
          <p:cNvSpPr txBox="1"/>
          <p:nvPr>
            <p:ph idx="10" type="dt"/>
          </p:nvPr>
        </p:nvSpPr>
        <p:spPr>
          <a:xfrm>
            <a:off x="7256796" y="6035040"/>
            <a:ext cx="2893045" cy="36576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lang="en-ID"/>
              <a:t>20/04/2022</a:t>
            </a:r>
            <a:endParaRPr/>
          </a:p>
        </p:txBody>
      </p:sp>
      <p:pic>
        <p:nvPicPr>
          <p:cNvPr id="596" name="Google Shape;596;p35"/>
          <p:cNvPicPr preferRelativeResize="0"/>
          <p:nvPr/>
        </p:nvPicPr>
        <p:blipFill rotWithShape="1">
          <a:blip r:embed="rId3">
            <a:alphaModFix/>
          </a:blip>
          <a:srcRect b="0" l="0" r="0" t="0"/>
          <a:stretch/>
        </p:blipFill>
        <p:spPr>
          <a:xfrm>
            <a:off x="2017035" y="605271"/>
            <a:ext cx="5715000" cy="776287"/>
          </a:xfrm>
          <a:prstGeom prst="rect">
            <a:avLst/>
          </a:prstGeom>
          <a:noFill/>
          <a:ln>
            <a:noFill/>
          </a:ln>
        </p:spPr>
      </p:pic>
      <p:pic>
        <p:nvPicPr>
          <p:cNvPr id="597" name="Google Shape;597;p35"/>
          <p:cNvPicPr preferRelativeResize="0"/>
          <p:nvPr/>
        </p:nvPicPr>
        <p:blipFill rotWithShape="1">
          <a:blip r:embed="rId4">
            <a:alphaModFix/>
          </a:blip>
          <a:srcRect b="0" l="0" r="0" t="0"/>
          <a:stretch/>
        </p:blipFill>
        <p:spPr>
          <a:xfrm>
            <a:off x="2937199" y="1720286"/>
            <a:ext cx="5632450" cy="1863725"/>
          </a:xfrm>
          <a:prstGeom prst="rect">
            <a:avLst/>
          </a:prstGeom>
          <a:noFill/>
          <a:ln>
            <a:noFill/>
          </a:ln>
        </p:spPr>
      </p:pic>
      <p:sp>
        <p:nvSpPr>
          <p:cNvPr id="598" name="Google Shape;598;p35"/>
          <p:cNvSpPr/>
          <p:nvPr/>
        </p:nvSpPr>
        <p:spPr>
          <a:xfrm rot="5400000">
            <a:off x="8348973" y="791438"/>
            <a:ext cx="1374395" cy="1518968"/>
          </a:xfrm>
          <a:prstGeom prst="uturnArrow">
            <a:avLst>
              <a:gd fmla="val 25000" name="adj1"/>
              <a:gd fmla="val 25000" name="adj2"/>
              <a:gd fmla="val 25000" name="adj3"/>
              <a:gd fmla="val 43750" name="adj4"/>
              <a:gd fmla="val 75000" name="adj5"/>
            </a:avLst>
          </a:prstGeom>
          <a:solidFill>
            <a:schemeClr val="accent1"/>
          </a:solidFill>
          <a:ln cap="flat" cmpd="sng" w="12700">
            <a:solidFill>
              <a:srgbClr val="3F692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id="599" name="Google Shape;599;p35"/>
          <p:cNvPicPr preferRelativeResize="0"/>
          <p:nvPr/>
        </p:nvPicPr>
        <p:blipFill rotWithShape="1">
          <a:blip r:embed="rId5">
            <a:alphaModFix/>
          </a:blip>
          <a:srcRect b="0" l="0" r="0" t="0"/>
          <a:stretch/>
        </p:blipFill>
        <p:spPr>
          <a:xfrm>
            <a:off x="2701727" y="3826593"/>
            <a:ext cx="5694362" cy="2500313"/>
          </a:xfrm>
          <a:prstGeom prst="rect">
            <a:avLst/>
          </a:prstGeom>
          <a:noFill/>
          <a:ln>
            <a:noFill/>
          </a:ln>
        </p:spPr>
      </p:pic>
      <p:sp>
        <p:nvSpPr>
          <p:cNvPr id="600" name="Google Shape;600;p35"/>
          <p:cNvSpPr/>
          <p:nvPr/>
        </p:nvSpPr>
        <p:spPr>
          <a:xfrm flipH="1" rot="-5400000">
            <a:off x="1373521" y="3370292"/>
            <a:ext cx="1863729" cy="1063206"/>
          </a:xfrm>
          <a:prstGeom prst="uturnArrow">
            <a:avLst>
              <a:gd fmla="val 25000" name="adj1"/>
              <a:gd fmla="val 25000" name="adj2"/>
              <a:gd fmla="val 25000" name="adj3"/>
              <a:gd fmla="val 43750" name="adj4"/>
              <a:gd fmla="val 75000" name="adj5"/>
            </a:avLst>
          </a:prstGeom>
          <a:solidFill>
            <a:schemeClr val="accent1"/>
          </a:solidFill>
          <a:ln cap="flat" cmpd="sng" w="12700">
            <a:solidFill>
              <a:srgbClr val="3F692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601" name="Google Shape;601;p35"/>
          <p:cNvSpPr txBox="1"/>
          <p:nvPr/>
        </p:nvSpPr>
        <p:spPr>
          <a:xfrm>
            <a:off x="8349829" y="3899707"/>
            <a:ext cx="1948413" cy="2585323"/>
          </a:xfrm>
          <a:prstGeom prst="rect">
            <a:avLst/>
          </a:prstGeom>
          <a:gradFill>
            <a:gsLst>
              <a:gs pos="0">
                <a:schemeClr val="dk1"/>
              </a:gs>
              <a:gs pos="50000">
                <a:schemeClr val="dk1"/>
              </a:gs>
              <a:gs pos="100000">
                <a:schemeClr val="dk1"/>
              </a:gs>
            </a:gsLst>
            <a:lin ang="5400000" scaled="0"/>
          </a:gradFill>
          <a:ln cap="flat" cmpd="sng" w="9525">
            <a:solidFill>
              <a:schemeClr val="dk1"/>
            </a:solidFill>
            <a:prstDash val="solid"/>
            <a:round/>
            <a:headEnd len="sm" w="sm" type="none"/>
            <a:tailEnd len="sm" w="sm" type="none"/>
          </a:ln>
          <a:effectLst>
            <a:outerShdw blurRad="38100" rotWithShape="0" algn="ctr" dir="5400000" dist="12700">
              <a:srgbClr val="000000">
                <a:alpha val="62745"/>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lang="en-ID" sz="1800">
                <a:solidFill>
                  <a:schemeClr val="lt1"/>
                </a:solidFill>
                <a:latin typeface="Arial"/>
                <a:ea typeface="Arial"/>
                <a:cs typeface="Arial"/>
                <a:sym typeface="Arial"/>
              </a:rPr>
              <a:t>Pastikan dokumen yang akan diupload memiliki format XLSX, PDF, dan JPG dengan kapasitas maksimal 50 Mb untuk sekali upload. Jika dokumen sudah selesai dipilih, kemudian klik “Simpan</a:t>
            </a:r>
            <a:endParaRPr sz="1800">
              <a:solidFill>
                <a:schemeClr val="lt1"/>
              </a:solidFill>
              <a:latin typeface="Arial"/>
              <a:ea typeface="Arial"/>
              <a:cs typeface="Arial"/>
              <a:sym typeface="Arial"/>
            </a:endParaRPr>
          </a:p>
        </p:txBody>
      </p:sp>
      <p:pic>
        <p:nvPicPr>
          <p:cNvPr id="602" name="Google Shape;602;p35"/>
          <p:cNvPicPr preferRelativeResize="0"/>
          <p:nvPr/>
        </p:nvPicPr>
        <p:blipFill rotWithShape="1">
          <a:blip r:embed="rId6">
            <a:alphaModFix/>
          </a:blip>
          <a:srcRect b="0" l="0" r="0" t="0"/>
          <a:stretch/>
        </p:blipFill>
        <p:spPr>
          <a:xfrm>
            <a:off x="8051490" y="215229"/>
            <a:ext cx="2500349" cy="527205"/>
          </a:xfrm>
          <a:prstGeom prst="rect">
            <a:avLst/>
          </a:prstGeom>
          <a:noFill/>
          <a:ln>
            <a:noFill/>
          </a:ln>
        </p:spPr>
      </p:pic>
    </p:spTree>
  </p:cSld>
  <p:clrMapOvr>
    <a:masterClrMapping/>
  </p:clrMapOvr>
  <mc:AlternateContent>
    <mc:Choice Requires="p14">
      <p:transition spd="slow" p14:dur="1200">
        <p14:prism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6"/>
                                        </p:tgtEl>
                                        <p:attrNameLst>
                                          <p:attrName>style.visibility</p:attrName>
                                        </p:attrNameLst>
                                      </p:cBhvr>
                                      <p:to>
                                        <p:strVal val="visible"/>
                                      </p:to>
                                    </p:set>
                                    <p:animEffect filter="fade" transition="in">
                                      <p:cBhvr>
                                        <p:cTn dur="500"/>
                                        <p:tgtEl>
                                          <p:spTgt spid="59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8"/>
                                        </p:tgtEl>
                                        <p:attrNameLst>
                                          <p:attrName>style.visibility</p:attrName>
                                        </p:attrNameLst>
                                      </p:cBhvr>
                                      <p:to>
                                        <p:strVal val="visible"/>
                                      </p:to>
                                    </p:set>
                                    <p:animEffect filter="fade" transition="in">
                                      <p:cBhvr>
                                        <p:cTn dur="500"/>
                                        <p:tgtEl>
                                          <p:spTgt spid="59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7"/>
                                        </p:tgtEl>
                                        <p:attrNameLst>
                                          <p:attrName>style.visibility</p:attrName>
                                        </p:attrNameLst>
                                      </p:cBhvr>
                                      <p:to>
                                        <p:strVal val="visible"/>
                                      </p:to>
                                    </p:set>
                                    <p:animEffect filter="fade" transition="in">
                                      <p:cBhvr>
                                        <p:cTn dur="500"/>
                                        <p:tgtEl>
                                          <p:spTgt spid="59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0"/>
                                        </p:tgtEl>
                                        <p:attrNameLst>
                                          <p:attrName>style.visibility</p:attrName>
                                        </p:attrNameLst>
                                      </p:cBhvr>
                                      <p:to>
                                        <p:strVal val="visible"/>
                                      </p:to>
                                    </p:set>
                                    <p:animEffect filter="fade" transition="in">
                                      <p:cBhvr>
                                        <p:cTn dur="500"/>
                                        <p:tgtEl>
                                          <p:spTgt spid="60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9"/>
                                        </p:tgtEl>
                                        <p:attrNameLst>
                                          <p:attrName>style.visibility</p:attrName>
                                        </p:attrNameLst>
                                      </p:cBhvr>
                                      <p:to>
                                        <p:strVal val="visible"/>
                                      </p:to>
                                    </p:set>
                                    <p:animEffect filter="fade" transition="in">
                                      <p:cBhvr>
                                        <p:cTn dur="500"/>
                                        <p:tgtEl>
                                          <p:spTgt spid="59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1"/>
                                        </p:tgtEl>
                                        <p:attrNameLst>
                                          <p:attrName>style.visibility</p:attrName>
                                        </p:attrNameLst>
                                      </p:cBhvr>
                                      <p:to>
                                        <p:strVal val="visible"/>
                                      </p:to>
                                    </p:set>
                                    <p:animEffect filter="fade" transition="in">
                                      <p:cBhvr>
                                        <p:cTn dur="2000"/>
                                        <p:tgtEl>
                                          <p:spTgt spid="60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6" name="Shape 606"/>
        <p:cNvGrpSpPr/>
        <p:nvPr/>
      </p:nvGrpSpPr>
      <p:grpSpPr>
        <a:xfrm>
          <a:off x="0" y="0"/>
          <a:ext cx="0" cy="0"/>
          <a:chOff x="0" y="0"/>
          <a:chExt cx="0" cy="0"/>
        </a:xfrm>
      </p:grpSpPr>
      <p:sp>
        <p:nvSpPr>
          <p:cNvPr id="607" name="Google Shape;607;p36"/>
          <p:cNvSpPr txBox="1"/>
          <p:nvPr>
            <p:ph idx="10" type="dt"/>
          </p:nvPr>
        </p:nvSpPr>
        <p:spPr>
          <a:xfrm>
            <a:off x="7256796" y="6035040"/>
            <a:ext cx="2893045" cy="36576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lang="en-ID"/>
              <a:t>20/04/2022</a:t>
            </a:r>
            <a:endParaRPr/>
          </a:p>
        </p:txBody>
      </p:sp>
      <p:sp>
        <p:nvSpPr>
          <p:cNvPr id="608" name="Google Shape;608;p36"/>
          <p:cNvSpPr txBox="1"/>
          <p:nvPr/>
        </p:nvSpPr>
        <p:spPr>
          <a:xfrm>
            <a:off x="2038905" y="372862"/>
            <a:ext cx="7892249" cy="6325386"/>
          </a:xfrm>
          <a:prstGeom prst="rect">
            <a:avLst/>
          </a:prstGeom>
          <a:noFill/>
          <a:ln>
            <a:noFill/>
          </a:ln>
        </p:spPr>
        <p:txBody>
          <a:bodyPr anchorCtr="0" anchor="t" bIns="45700" lIns="91425" spcFirstLastPara="1" rIns="91425" wrap="square" tIns="45700">
            <a:spAutoFit/>
          </a:bodyPr>
          <a:lstStyle/>
          <a:p>
            <a:pPr indent="0" lvl="0" marL="381000" marR="0" rtl="0" algn="l">
              <a:spcBef>
                <a:spcPts val="0"/>
              </a:spcBef>
              <a:spcAft>
                <a:spcPts val="0"/>
              </a:spcAft>
              <a:buNone/>
            </a:pPr>
            <a:r>
              <a:rPr b="1" lang="en-ID" sz="1800">
                <a:solidFill>
                  <a:schemeClr val="dk1"/>
                </a:solidFill>
                <a:latin typeface="Arial"/>
                <a:ea typeface="Arial"/>
                <a:cs typeface="Arial"/>
                <a:sym typeface="Arial"/>
              </a:rPr>
              <a:t>Dokumen Persyaratan yang dibutuhkan:</a:t>
            </a:r>
            <a:endParaRPr b="1" sz="1600">
              <a:solidFill>
                <a:schemeClr val="dk1"/>
              </a:solidFill>
              <a:latin typeface="Arial"/>
              <a:ea typeface="Arial"/>
              <a:cs typeface="Arial"/>
              <a:sym typeface="Arial"/>
            </a:endParaRPr>
          </a:p>
          <a:p>
            <a:pPr indent="-228600" lvl="0" marL="609600" marR="135890" rtl="0" algn="l">
              <a:lnSpc>
                <a:spcPct val="149000"/>
              </a:lnSpc>
              <a:spcBef>
                <a:spcPts val="800"/>
              </a:spcBef>
              <a:spcAft>
                <a:spcPts val="0"/>
              </a:spcAft>
              <a:buNone/>
            </a:pPr>
            <a:r>
              <a:rPr lang="en-ID" sz="1400">
                <a:solidFill>
                  <a:schemeClr val="dk1"/>
                </a:solidFill>
                <a:latin typeface="Arial"/>
                <a:ea typeface="Arial"/>
                <a:cs typeface="Arial"/>
                <a:sym typeface="Arial"/>
              </a:rPr>
              <a:t>1) Surat Permohonan dan Formulir Pendaftaran, format tersebut dapat diunduh pada website BPJPH </a:t>
            </a:r>
            <a:r>
              <a:rPr lang="en-ID" sz="1400" u="sng">
                <a:solidFill>
                  <a:schemeClr val="dk1"/>
                </a:solidFill>
                <a:latin typeface="Arial"/>
                <a:ea typeface="Arial"/>
                <a:cs typeface="Arial"/>
                <a:sym typeface="Arial"/>
                <a:hlinkClick r:id="rId3">
                  <a:extLst>
                    <a:ext uri="{A12FA001-AC4F-418D-AE19-62706E023703}">
                      <ahyp:hlinkClr val="tx"/>
                    </a:ext>
                  </a:extLst>
                </a:hlinkClick>
              </a:rPr>
              <a:t>http://www.halal.go.id/infopenting</a:t>
            </a:r>
            <a:endParaRPr sz="1200">
              <a:solidFill>
                <a:schemeClr val="dk1"/>
              </a:solidFill>
              <a:latin typeface="Arial"/>
              <a:ea typeface="Arial"/>
              <a:cs typeface="Arial"/>
              <a:sym typeface="Arial"/>
            </a:endParaRPr>
          </a:p>
          <a:p>
            <a:pPr indent="0" lvl="0" marL="381000" marR="0" rtl="0" algn="l">
              <a:lnSpc>
                <a:spcPct val="107000"/>
              </a:lnSpc>
              <a:spcBef>
                <a:spcPts val="800"/>
              </a:spcBef>
              <a:spcAft>
                <a:spcPts val="0"/>
              </a:spcAft>
              <a:buNone/>
            </a:pPr>
            <a:r>
              <a:rPr lang="en-ID" sz="1400">
                <a:solidFill>
                  <a:schemeClr val="dk1"/>
                </a:solidFill>
                <a:latin typeface="Arial"/>
                <a:ea typeface="Arial"/>
                <a:cs typeface="Arial"/>
                <a:sym typeface="Arial"/>
              </a:rPr>
              <a:t>2) Apek Legal seperti NIB, NPWP atau dokumen izin lainya yang di</a:t>
            </a:r>
            <a:r>
              <a:rPr i="1" lang="en-ID" sz="1400">
                <a:solidFill>
                  <a:schemeClr val="dk1"/>
                </a:solidFill>
                <a:latin typeface="Arial"/>
                <a:ea typeface="Arial"/>
                <a:cs typeface="Arial"/>
                <a:sym typeface="Arial"/>
              </a:rPr>
              <a:t>scan </a:t>
            </a:r>
            <a:r>
              <a:rPr lang="en-ID" sz="1400">
                <a:solidFill>
                  <a:schemeClr val="dk1"/>
                </a:solidFill>
                <a:latin typeface="Arial"/>
                <a:ea typeface="Arial"/>
                <a:cs typeface="Arial"/>
                <a:sym typeface="Arial"/>
              </a:rPr>
              <a:t>menjadi satu file dengan format PDF</a:t>
            </a:r>
            <a:r>
              <a:rPr lang="en-ID" sz="600">
                <a:solidFill>
                  <a:schemeClr val="dk1"/>
                </a:solidFill>
                <a:latin typeface="Arial"/>
                <a:ea typeface="Arial"/>
                <a:cs typeface="Arial"/>
                <a:sym typeface="Arial"/>
              </a:rPr>
              <a:t> </a:t>
            </a:r>
            <a:endParaRPr sz="1200">
              <a:solidFill>
                <a:schemeClr val="dk1"/>
              </a:solidFill>
              <a:latin typeface="Arial"/>
              <a:ea typeface="Arial"/>
              <a:cs typeface="Arial"/>
              <a:sym typeface="Arial"/>
            </a:endParaRPr>
          </a:p>
          <a:p>
            <a:pPr indent="0" lvl="0" marL="381000" marR="0" rtl="0" algn="l">
              <a:lnSpc>
                <a:spcPct val="107000"/>
              </a:lnSpc>
              <a:spcBef>
                <a:spcPts val="800"/>
              </a:spcBef>
              <a:spcAft>
                <a:spcPts val="0"/>
              </a:spcAft>
              <a:buNone/>
            </a:pPr>
            <a:r>
              <a:rPr lang="en-ID" sz="1400">
                <a:solidFill>
                  <a:schemeClr val="dk1"/>
                </a:solidFill>
                <a:latin typeface="Arial"/>
                <a:ea typeface="Arial"/>
                <a:cs typeface="Arial"/>
                <a:sym typeface="Arial"/>
              </a:rPr>
              <a:t>3) Dokumen Penyelia Halal, yang diantaranya:</a:t>
            </a:r>
            <a:endParaRPr sz="1200">
              <a:solidFill>
                <a:schemeClr val="dk1"/>
              </a:solidFill>
              <a:latin typeface="Arial"/>
              <a:ea typeface="Arial"/>
              <a:cs typeface="Arial"/>
              <a:sym typeface="Arial"/>
            </a:endParaRPr>
          </a:p>
          <a:p>
            <a:pPr indent="-172084" lvl="0" marL="782320" marR="137795" rtl="0" algn="just">
              <a:lnSpc>
                <a:spcPct val="150000"/>
              </a:lnSpc>
              <a:spcBef>
                <a:spcPts val="800"/>
              </a:spcBef>
              <a:spcAft>
                <a:spcPts val="0"/>
              </a:spcAft>
              <a:buNone/>
            </a:pPr>
            <a:r>
              <a:rPr lang="en-ID" sz="1400">
                <a:solidFill>
                  <a:schemeClr val="dk1"/>
                </a:solidFill>
                <a:latin typeface="Arial"/>
                <a:ea typeface="Arial"/>
                <a:cs typeface="Arial"/>
                <a:sym typeface="Arial"/>
              </a:rPr>
              <a:t>a. Surat Keputusan / Surat Penunjukan sebagai Penyelia Halal yang di dalamnya    terdapat    nomor    surat,    tanggal    surat    dan ditandatangani oleh pimpinan atau pemilik usaha;</a:t>
            </a:r>
            <a:endParaRPr sz="1200">
              <a:solidFill>
                <a:schemeClr val="dk1"/>
              </a:solidFill>
              <a:latin typeface="Arial"/>
              <a:ea typeface="Arial"/>
              <a:cs typeface="Arial"/>
              <a:sym typeface="Arial"/>
            </a:endParaRPr>
          </a:p>
          <a:p>
            <a:pPr indent="0" lvl="0" marL="609600" marR="0" rtl="0" algn="l">
              <a:lnSpc>
                <a:spcPct val="107000"/>
              </a:lnSpc>
              <a:spcBef>
                <a:spcPts val="825"/>
              </a:spcBef>
              <a:spcAft>
                <a:spcPts val="0"/>
              </a:spcAft>
              <a:buNone/>
            </a:pPr>
            <a:r>
              <a:rPr lang="en-ID" sz="1400">
                <a:solidFill>
                  <a:schemeClr val="dk1"/>
                </a:solidFill>
                <a:latin typeface="Arial"/>
                <a:ea typeface="Arial"/>
                <a:cs typeface="Arial"/>
                <a:sym typeface="Arial"/>
              </a:rPr>
              <a:t>b. KTP;</a:t>
            </a:r>
            <a:endParaRPr sz="1200">
              <a:solidFill>
                <a:schemeClr val="dk1"/>
              </a:solidFill>
              <a:latin typeface="Arial"/>
              <a:ea typeface="Arial"/>
              <a:cs typeface="Arial"/>
              <a:sym typeface="Arial"/>
            </a:endParaRPr>
          </a:p>
          <a:p>
            <a:pPr indent="0" lvl="0" marL="609600" marR="0" rtl="0" algn="l">
              <a:lnSpc>
                <a:spcPct val="107000"/>
              </a:lnSpc>
              <a:spcBef>
                <a:spcPts val="800"/>
              </a:spcBef>
              <a:spcAft>
                <a:spcPts val="0"/>
              </a:spcAft>
              <a:buNone/>
            </a:pPr>
            <a:r>
              <a:rPr lang="en-ID" sz="1400">
                <a:solidFill>
                  <a:schemeClr val="dk1"/>
                </a:solidFill>
                <a:latin typeface="Arial"/>
                <a:ea typeface="Arial"/>
                <a:cs typeface="Arial"/>
                <a:sym typeface="Arial"/>
              </a:rPr>
              <a:t>c. Daftar Riwayat Hidup / </a:t>
            </a:r>
            <a:r>
              <a:rPr i="1" lang="en-ID" sz="1400">
                <a:solidFill>
                  <a:schemeClr val="dk1"/>
                </a:solidFill>
                <a:latin typeface="Arial"/>
                <a:ea typeface="Arial"/>
                <a:cs typeface="Arial"/>
                <a:sym typeface="Arial"/>
              </a:rPr>
              <a:t>Curriculum Vitae</a:t>
            </a:r>
            <a:r>
              <a:rPr lang="en-ID" sz="1400">
                <a:solidFill>
                  <a:schemeClr val="dk1"/>
                </a:solidFill>
                <a:latin typeface="Arial"/>
                <a:ea typeface="Arial"/>
                <a:cs typeface="Arial"/>
                <a:sym typeface="Arial"/>
              </a:rPr>
              <a:t>;</a:t>
            </a:r>
            <a:r>
              <a:rPr lang="en-ID" sz="600">
                <a:solidFill>
                  <a:schemeClr val="dk1"/>
                </a:solidFill>
                <a:latin typeface="Arial"/>
                <a:ea typeface="Arial"/>
                <a:cs typeface="Arial"/>
                <a:sym typeface="Arial"/>
              </a:rPr>
              <a:t> </a:t>
            </a:r>
            <a:endParaRPr sz="1200">
              <a:solidFill>
                <a:schemeClr val="dk1"/>
              </a:solidFill>
              <a:latin typeface="Arial"/>
              <a:ea typeface="Arial"/>
              <a:cs typeface="Arial"/>
              <a:sym typeface="Arial"/>
            </a:endParaRPr>
          </a:p>
          <a:p>
            <a:pPr indent="0" lvl="0" marL="609600" marR="0" rtl="0" algn="l">
              <a:lnSpc>
                <a:spcPct val="107000"/>
              </a:lnSpc>
              <a:spcBef>
                <a:spcPts val="800"/>
              </a:spcBef>
              <a:spcAft>
                <a:spcPts val="0"/>
              </a:spcAft>
              <a:buNone/>
            </a:pPr>
            <a:r>
              <a:rPr lang="en-ID" sz="1400">
                <a:solidFill>
                  <a:schemeClr val="dk1"/>
                </a:solidFill>
                <a:latin typeface="Arial"/>
                <a:ea typeface="Arial"/>
                <a:cs typeface="Arial"/>
                <a:sym typeface="Arial"/>
              </a:rPr>
              <a:t>d. Sertifikat Pelatihan Penyelia Halal;</a:t>
            </a:r>
            <a:r>
              <a:rPr lang="en-ID" sz="600">
                <a:solidFill>
                  <a:schemeClr val="dk1"/>
                </a:solidFill>
                <a:latin typeface="Arial"/>
                <a:ea typeface="Arial"/>
                <a:cs typeface="Arial"/>
                <a:sym typeface="Arial"/>
              </a:rPr>
              <a:t> </a:t>
            </a:r>
            <a:endParaRPr sz="1200">
              <a:solidFill>
                <a:schemeClr val="dk1"/>
              </a:solidFill>
              <a:latin typeface="Arial"/>
              <a:ea typeface="Arial"/>
              <a:cs typeface="Arial"/>
              <a:sym typeface="Arial"/>
            </a:endParaRPr>
          </a:p>
          <a:p>
            <a:pPr indent="0" lvl="0" marL="609600" marR="0" rtl="0" algn="l">
              <a:lnSpc>
                <a:spcPct val="107000"/>
              </a:lnSpc>
              <a:spcBef>
                <a:spcPts val="800"/>
              </a:spcBef>
              <a:spcAft>
                <a:spcPts val="0"/>
              </a:spcAft>
              <a:buNone/>
            </a:pPr>
            <a:r>
              <a:rPr lang="en-ID" sz="1400">
                <a:solidFill>
                  <a:schemeClr val="dk1"/>
                </a:solidFill>
                <a:latin typeface="Arial"/>
                <a:ea typeface="Arial"/>
                <a:cs typeface="Arial"/>
                <a:sym typeface="Arial"/>
              </a:rPr>
              <a:t>e. Dokumen izin lainya dan di</a:t>
            </a:r>
            <a:r>
              <a:rPr i="1" lang="en-ID" sz="1400">
                <a:solidFill>
                  <a:schemeClr val="dk1"/>
                </a:solidFill>
                <a:latin typeface="Arial"/>
                <a:ea typeface="Arial"/>
                <a:cs typeface="Arial"/>
                <a:sym typeface="Arial"/>
              </a:rPr>
              <a:t>scan </a:t>
            </a:r>
            <a:r>
              <a:rPr lang="en-ID" sz="1400">
                <a:solidFill>
                  <a:schemeClr val="dk1"/>
                </a:solidFill>
                <a:latin typeface="Arial"/>
                <a:ea typeface="Arial"/>
                <a:cs typeface="Arial"/>
                <a:sym typeface="Arial"/>
              </a:rPr>
              <a:t>menjadi satu file dengan format</a:t>
            </a:r>
            <a:endParaRPr sz="1200">
              <a:solidFill>
                <a:schemeClr val="dk1"/>
              </a:solidFill>
              <a:latin typeface="Arial"/>
              <a:ea typeface="Arial"/>
              <a:cs typeface="Arial"/>
              <a:sym typeface="Arial"/>
            </a:endParaRPr>
          </a:p>
          <a:p>
            <a:pPr indent="0" lvl="0" marL="782320" marR="0" rtl="0" algn="l">
              <a:lnSpc>
                <a:spcPct val="107000"/>
              </a:lnSpc>
              <a:spcBef>
                <a:spcPts val="800"/>
              </a:spcBef>
              <a:spcAft>
                <a:spcPts val="0"/>
              </a:spcAft>
              <a:buNone/>
            </a:pPr>
            <a:r>
              <a:rPr lang="en-ID" sz="1400">
                <a:solidFill>
                  <a:schemeClr val="dk1"/>
                </a:solidFill>
                <a:latin typeface="Arial"/>
                <a:ea typeface="Arial"/>
                <a:cs typeface="Arial"/>
                <a:sym typeface="Arial"/>
              </a:rPr>
              <a:t>PDF.</a:t>
            </a:r>
            <a:endParaRPr/>
          </a:p>
          <a:p>
            <a:pPr indent="0" lvl="0" marL="782320" marR="0" rtl="0" algn="l">
              <a:lnSpc>
                <a:spcPct val="107000"/>
              </a:lnSpc>
              <a:spcBef>
                <a:spcPts val="800"/>
              </a:spcBef>
              <a:spcAft>
                <a:spcPts val="0"/>
              </a:spcAft>
              <a:buNone/>
            </a:pPr>
            <a:r>
              <a:rPr lang="en-ID" sz="1400">
                <a:solidFill>
                  <a:schemeClr val="dk1"/>
                </a:solidFill>
                <a:latin typeface="Arial"/>
                <a:ea typeface="Arial"/>
                <a:cs typeface="Arial"/>
                <a:sym typeface="Arial"/>
              </a:rPr>
              <a:t>4) Daftar Nama Produk dan Bahan / Menu / Barang dalam bentuk matriks. Contohnya terdapat pada Formulir Pendaftaran</a:t>
            </a:r>
            <a:endParaRPr sz="1200">
              <a:solidFill>
                <a:schemeClr val="dk1"/>
              </a:solidFill>
              <a:latin typeface="Arial"/>
              <a:ea typeface="Arial"/>
              <a:cs typeface="Arial"/>
              <a:sym typeface="Arial"/>
            </a:endParaRPr>
          </a:p>
          <a:p>
            <a:pPr indent="0" lvl="0" marL="381000" marR="0" rtl="0" algn="l">
              <a:lnSpc>
                <a:spcPct val="107000"/>
              </a:lnSpc>
              <a:spcBef>
                <a:spcPts val="830"/>
              </a:spcBef>
              <a:spcAft>
                <a:spcPts val="0"/>
              </a:spcAft>
              <a:buNone/>
            </a:pPr>
            <a:r>
              <a:rPr lang="en-ID" sz="1400">
                <a:solidFill>
                  <a:schemeClr val="dk1"/>
                </a:solidFill>
                <a:latin typeface="Arial"/>
                <a:ea typeface="Arial"/>
                <a:cs typeface="Arial"/>
                <a:sym typeface="Arial"/>
              </a:rPr>
              <a:t>5) Proses Pengolahan Produk berbentuk </a:t>
            </a:r>
            <a:r>
              <a:rPr i="1" lang="en-ID" sz="1400">
                <a:solidFill>
                  <a:schemeClr val="dk1"/>
                </a:solidFill>
                <a:latin typeface="Arial"/>
                <a:ea typeface="Arial"/>
                <a:cs typeface="Arial"/>
                <a:sym typeface="Arial"/>
              </a:rPr>
              <a:t>Flowchart </a:t>
            </a:r>
            <a:r>
              <a:rPr lang="en-ID" sz="1400">
                <a:solidFill>
                  <a:schemeClr val="dk1"/>
                </a:solidFill>
                <a:latin typeface="Arial"/>
                <a:ea typeface="Arial"/>
                <a:cs typeface="Arial"/>
                <a:sym typeface="Arial"/>
              </a:rPr>
              <a:t>atau Diagram Alur.</a:t>
            </a:r>
            <a:r>
              <a:rPr lang="en-ID" sz="600">
                <a:solidFill>
                  <a:schemeClr val="dk1"/>
                </a:solidFill>
                <a:latin typeface="Arial"/>
                <a:ea typeface="Arial"/>
                <a:cs typeface="Arial"/>
                <a:sym typeface="Arial"/>
              </a:rPr>
              <a:t> </a:t>
            </a:r>
            <a:endParaRPr sz="1200">
              <a:solidFill>
                <a:schemeClr val="dk1"/>
              </a:solidFill>
              <a:latin typeface="Arial"/>
              <a:ea typeface="Arial"/>
              <a:cs typeface="Arial"/>
              <a:sym typeface="Arial"/>
            </a:endParaRPr>
          </a:p>
          <a:p>
            <a:pPr indent="0" lvl="0" marL="381000" marR="0" rtl="0" algn="l">
              <a:lnSpc>
                <a:spcPct val="107000"/>
              </a:lnSpc>
              <a:spcBef>
                <a:spcPts val="800"/>
              </a:spcBef>
              <a:spcAft>
                <a:spcPts val="0"/>
              </a:spcAft>
              <a:buNone/>
            </a:pPr>
            <a:r>
              <a:rPr lang="en-ID" sz="1400">
                <a:solidFill>
                  <a:schemeClr val="dk1"/>
                </a:solidFill>
                <a:latin typeface="Arial"/>
                <a:ea typeface="Arial"/>
                <a:cs typeface="Arial"/>
                <a:sym typeface="Arial"/>
              </a:rPr>
              <a:t>6) Dokumen Sistem Jaminan Halal (Manual SJH)</a:t>
            </a:r>
            <a:r>
              <a:rPr lang="en-ID" sz="600">
                <a:solidFill>
                  <a:schemeClr val="dk1"/>
                </a:solidFill>
                <a:latin typeface="Arial"/>
                <a:ea typeface="Arial"/>
                <a:cs typeface="Arial"/>
                <a:sym typeface="Arial"/>
              </a:rPr>
              <a:t> </a:t>
            </a:r>
            <a:endParaRPr sz="1200">
              <a:solidFill>
                <a:schemeClr val="dk1"/>
              </a:solidFill>
              <a:latin typeface="Arial"/>
              <a:ea typeface="Arial"/>
              <a:cs typeface="Arial"/>
              <a:sym typeface="Arial"/>
            </a:endParaRPr>
          </a:p>
          <a:p>
            <a:pPr indent="0" lvl="0" marL="381000" marR="0" rtl="0" algn="l">
              <a:lnSpc>
                <a:spcPct val="107000"/>
              </a:lnSpc>
              <a:spcBef>
                <a:spcPts val="800"/>
              </a:spcBef>
              <a:spcAft>
                <a:spcPts val="0"/>
              </a:spcAft>
              <a:buNone/>
            </a:pPr>
            <a:r>
              <a:rPr lang="en-ID" sz="1400">
                <a:solidFill>
                  <a:schemeClr val="dk1"/>
                </a:solidFill>
                <a:latin typeface="Arial"/>
                <a:ea typeface="Arial"/>
                <a:cs typeface="Arial"/>
                <a:sym typeface="Arial"/>
              </a:rPr>
              <a:t>7) Salinan Sertifikat Halal (Bagi Pembaruan)</a:t>
            </a:r>
            <a:r>
              <a:rPr lang="en-ID" sz="600">
                <a:solidFill>
                  <a:schemeClr val="dk1"/>
                </a:solidFill>
                <a:latin typeface="Arial"/>
                <a:ea typeface="Arial"/>
                <a:cs typeface="Arial"/>
                <a:sym typeface="Arial"/>
              </a:rPr>
              <a:t> </a:t>
            </a:r>
            <a:endParaRPr/>
          </a:p>
          <a:p>
            <a:pPr indent="0" lvl="0" marL="0" marR="0" rtl="0" algn="l">
              <a:spcBef>
                <a:spcPts val="800"/>
              </a:spcBef>
              <a:spcAft>
                <a:spcPts val="0"/>
              </a:spcAft>
              <a:buNone/>
            </a:pPr>
            <a:r>
              <a:rPr lang="en-ID" sz="1400">
                <a:solidFill>
                  <a:schemeClr val="dk1"/>
                </a:solidFill>
                <a:latin typeface="Arial"/>
                <a:ea typeface="Arial"/>
                <a:cs typeface="Arial"/>
                <a:sym typeface="Arial"/>
              </a:rPr>
              <a:t>         8) Serta dokumen pendukung lainya</a:t>
            </a:r>
            <a:endParaRPr sz="1400">
              <a:solidFill>
                <a:schemeClr val="dk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8">
                                            <p:txEl>
                                              <p:pRg end="0" st="0"/>
                                            </p:txEl>
                                          </p:spTgt>
                                        </p:tgtEl>
                                        <p:attrNameLst>
                                          <p:attrName>style.visibility</p:attrName>
                                        </p:attrNameLst>
                                      </p:cBhvr>
                                      <p:to>
                                        <p:strVal val="visible"/>
                                      </p:to>
                                    </p:set>
                                    <p:animEffect filter="fade" transition="in">
                                      <p:cBhvr>
                                        <p:cTn dur="500"/>
                                        <p:tgtEl>
                                          <p:spTgt spid="60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8">
                                            <p:txEl>
                                              <p:pRg end="1" st="1"/>
                                            </p:txEl>
                                          </p:spTgt>
                                        </p:tgtEl>
                                        <p:attrNameLst>
                                          <p:attrName>style.visibility</p:attrName>
                                        </p:attrNameLst>
                                      </p:cBhvr>
                                      <p:to>
                                        <p:strVal val="visible"/>
                                      </p:to>
                                    </p:set>
                                    <p:animEffect filter="fade" transition="in">
                                      <p:cBhvr>
                                        <p:cTn dur="500"/>
                                        <p:tgtEl>
                                          <p:spTgt spid="60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8">
                                            <p:txEl>
                                              <p:pRg end="2" st="2"/>
                                            </p:txEl>
                                          </p:spTgt>
                                        </p:tgtEl>
                                        <p:attrNameLst>
                                          <p:attrName>style.visibility</p:attrName>
                                        </p:attrNameLst>
                                      </p:cBhvr>
                                      <p:to>
                                        <p:strVal val="visible"/>
                                      </p:to>
                                    </p:set>
                                    <p:animEffect filter="fade" transition="in">
                                      <p:cBhvr>
                                        <p:cTn dur="500"/>
                                        <p:tgtEl>
                                          <p:spTgt spid="608">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8">
                                            <p:txEl>
                                              <p:pRg end="3" st="3"/>
                                            </p:txEl>
                                          </p:spTgt>
                                        </p:tgtEl>
                                        <p:attrNameLst>
                                          <p:attrName>style.visibility</p:attrName>
                                        </p:attrNameLst>
                                      </p:cBhvr>
                                      <p:to>
                                        <p:strVal val="visible"/>
                                      </p:to>
                                    </p:set>
                                    <p:animEffect filter="fade" transition="in">
                                      <p:cBhvr>
                                        <p:cTn dur="500"/>
                                        <p:tgtEl>
                                          <p:spTgt spid="608">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8">
                                            <p:txEl>
                                              <p:pRg end="4" st="4"/>
                                            </p:txEl>
                                          </p:spTgt>
                                        </p:tgtEl>
                                        <p:attrNameLst>
                                          <p:attrName>style.visibility</p:attrName>
                                        </p:attrNameLst>
                                      </p:cBhvr>
                                      <p:to>
                                        <p:strVal val="visible"/>
                                      </p:to>
                                    </p:set>
                                    <p:animEffect filter="fade" transition="in">
                                      <p:cBhvr>
                                        <p:cTn dur="500"/>
                                        <p:tgtEl>
                                          <p:spTgt spid="608">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8">
                                            <p:txEl>
                                              <p:pRg end="5" st="5"/>
                                            </p:txEl>
                                          </p:spTgt>
                                        </p:tgtEl>
                                        <p:attrNameLst>
                                          <p:attrName>style.visibility</p:attrName>
                                        </p:attrNameLst>
                                      </p:cBhvr>
                                      <p:to>
                                        <p:strVal val="visible"/>
                                      </p:to>
                                    </p:set>
                                    <p:animEffect filter="fade" transition="in">
                                      <p:cBhvr>
                                        <p:cTn dur="500"/>
                                        <p:tgtEl>
                                          <p:spTgt spid="608">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8">
                                            <p:txEl>
                                              <p:pRg end="6" st="6"/>
                                            </p:txEl>
                                          </p:spTgt>
                                        </p:tgtEl>
                                        <p:attrNameLst>
                                          <p:attrName>style.visibility</p:attrName>
                                        </p:attrNameLst>
                                      </p:cBhvr>
                                      <p:to>
                                        <p:strVal val="visible"/>
                                      </p:to>
                                    </p:set>
                                    <p:animEffect filter="fade" transition="in">
                                      <p:cBhvr>
                                        <p:cTn dur="500"/>
                                        <p:tgtEl>
                                          <p:spTgt spid="608">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8">
                                            <p:txEl>
                                              <p:pRg end="7" st="7"/>
                                            </p:txEl>
                                          </p:spTgt>
                                        </p:tgtEl>
                                        <p:attrNameLst>
                                          <p:attrName>style.visibility</p:attrName>
                                        </p:attrNameLst>
                                      </p:cBhvr>
                                      <p:to>
                                        <p:strVal val="visible"/>
                                      </p:to>
                                    </p:set>
                                    <p:animEffect filter="fade" transition="in">
                                      <p:cBhvr>
                                        <p:cTn dur="500"/>
                                        <p:tgtEl>
                                          <p:spTgt spid="608">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8">
                                            <p:txEl>
                                              <p:pRg end="8" st="8"/>
                                            </p:txEl>
                                          </p:spTgt>
                                        </p:tgtEl>
                                        <p:attrNameLst>
                                          <p:attrName>style.visibility</p:attrName>
                                        </p:attrNameLst>
                                      </p:cBhvr>
                                      <p:to>
                                        <p:strVal val="visible"/>
                                      </p:to>
                                    </p:set>
                                    <p:animEffect filter="fade" transition="in">
                                      <p:cBhvr>
                                        <p:cTn dur="500"/>
                                        <p:tgtEl>
                                          <p:spTgt spid="608">
                                            <p:txEl>
                                              <p:pRg end="8" st="8"/>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8">
                                            <p:txEl>
                                              <p:pRg end="9" st="9"/>
                                            </p:txEl>
                                          </p:spTgt>
                                        </p:tgtEl>
                                        <p:attrNameLst>
                                          <p:attrName>style.visibility</p:attrName>
                                        </p:attrNameLst>
                                      </p:cBhvr>
                                      <p:to>
                                        <p:strVal val="visible"/>
                                      </p:to>
                                    </p:set>
                                    <p:animEffect filter="fade" transition="in">
                                      <p:cBhvr>
                                        <p:cTn dur="500"/>
                                        <p:tgtEl>
                                          <p:spTgt spid="608">
                                            <p:txEl>
                                              <p:pRg end="9" st="9"/>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8">
                                            <p:txEl>
                                              <p:pRg end="10" st="10"/>
                                            </p:txEl>
                                          </p:spTgt>
                                        </p:tgtEl>
                                        <p:attrNameLst>
                                          <p:attrName>style.visibility</p:attrName>
                                        </p:attrNameLst>
                                      </p:cBhvr>
                                      <p:to>
                                        <p:strVal val="visible"/>
                                      </p:to>
                                    </p:set>
                                    <p:animEffect filter="fade" transition="in">
                                      <p:cBhvr>
                                        <p:cTn dur="500"/>
                                        <p:tgtEl>
                                          <p:spTgt spid="608">
                                            <p:txEl>
                                              <p:pRg end="10" st="1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8">
                                            <p:txEl>
                                              <p:pRg end="11" st="11"/>
                                            </p:txEl>
                                          </p:spTgt>
                                        </p:tgtEl>
                                        <p:attrNameLst>
                                          <p:attrName>style.visibility</p:attrName>
                                        </p:attrNameLst>
                                      </p:cBhvr>
                                      <p:to>
                                        <p:strVal val="visible"/>
                                      </p:to>
                                    </p:set>
                                    <p:animEffect filter="fade" transition="in">
                                      <p:cBhvr>
                                        <p:cTn dur="500"/>
                                        <p:tgtEl>
                                          <p:spTgt spid="608">
                                            <p:txEl>
                                              <p:pRg end="11" st="1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8">
                                            <p:txEl>
                                              <p:pRg end="12" st="12"/>
                                            </p:txEl>
                                          </p:spTgt>
                                        </p:tgtEl>
                                        <p:attrNameLst>
                                          <p:attrName>style.visibility</p:attrName>
                                        </p:attrNameLst>
                                      </p:cBhvr>
                                      <p:to>
                                        <p:strVal val="visible"/>
                                      </p:to>
                                    </p:set>
                                    <p:animEffect filter="fade" transition="in">
                                      <p:cBhvr>
                                        <p:cTn dur="500"/>
                                        <p:tgtEl>
                                          <p:spTgt spid="608">
                                            <p:txEl>
                                              <p:pRg end="12" st="1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8">
                                            <p:txEl>
                                              <p:pRg end="13" st="13"/>
                                            </p:txEl>
                                          </p:spTgt>
                                        </p:tgtEl>
                                        <p:attrNameLst>
                                          <p:attrName>style.visibility</p:attrName>
                                        </p:attrNameLst>
                                      </p:cBhvr>
                                      <p:to>
                                        <p:strVal val="visible"/>
                                      </p:to>
                                    </p:set>
                                    <p:animEffect filter="fade" transition="in">
                                      <p:cBhvr>
                                        <p:cTn dur="500"/>
                                        <p:tgtEl>
                                          <p:spTgt spid="608">
                                            <p:txEl>
                                              <p:pRg end="13" st="1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8">
                                            <p:txEl>
                                              <p:pRg end="14" st="14"/>
                                            </p:txEl>
                                          </p:spTgt>
                                        </p:tgtEl>
                                        <p:attrNameLst>
                                          <p:attrName>style.visibility</p:attrName>
                                        </p:attrNameLst>
                                      </p:cBhvr>
                                      <p:to>
                                        <p:strVal val="visible"/>
                                      </p:to>
                                    </p:set>
                                    <p:animEffect filter="fade" transition="in">
                                      <p:cBhvr>
                                        <p:cTn dur="500"/>
                                        <p:tgtEl>
                                          <p:spTgt spid="608">
                                            <p:txEl>
                                              <p:pRg end="14" st="1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2" name="Shape 612"/>
        <p:cNvGrpSpPr/>
        <p:nvPr/>
      </p:nvGrpSpPr>
      <p:grpSpPr>
        <a:xfrm>
          <a:off x="0" y="0"/>
          <a:ext cx="0" cy="0"/>
          <a:chOff x="0" y="0"/>
          <a:chExt cx="0" cy="0"/>
        </a:xfrm>
      </p:grpSpPr>
      <p:sp>
        <p:nvSpPr>
          <p:cNvPr id="613" name="Google Shape;613;p37"/>
          <p:cNvSpPr txBox="1"/>
          <p:nvPr>
            <p:ph idx="10" type="dt"/>
          </p:nvPr>
        </p:nvSpPr>
        <p:spPr>
          <a:xfrm>
            <a:off x="7256796" y="6035040"/>
            <a:ext cx="2893045" cy="36576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lang="en-ID"/>
              <a:t>20/04/2022</a:t>
            </a:r>
            <a:endParaRPr/>
          </a:p>
        </p:txBody>
      </p:sp>
      <p:pic>
        <p:nvPicPr>
          <p:cNvPr id="614" name="Google Shape;614;p37"/>
          <p:cNvPicPr preferRelativeResize="0"/>
          <p:nvPr/>
        </p:nvPicPr>
        <p:blipFill rotWithShape="1">
          <a:blip r:embed="rId3">
            <a:alphaModFix/>
          </a:blip>
          <a:srcRect b="0" l="0" r="0" t="0"/>
          <a:stretch/>
        </p:blipFill>
        <p:spPr>
          <a:xfrm>
            <a:off x="2345675" y="3034006"/>
            <a:ext cx="6457196" cy="2362662"/>
          </a:xfrm>
          <a:prstGeom prst="rect">
            <a:avLst/>
          </a:prstGeom>
          <a:noFill/>
          <a:ln>
            <a:noFill/>
          </a:ln>
        </p:spPr>
      </p:pic>
      <p:sp>
        <p:nvSpPr>
          <p:cNvPr id="615" name="Google Shape;615;p37"/>
          <p:cNvSpPr txBox="1"/>
          <p:nvPr/>
        </p:nvSpPr>
        <p:spPr>
          <a:xfrm>
            <a:off x="1932958" y="863943"/>
            <a:ext cx="7829521" cy="1242520"/>
          </a:xfrm>
          <a:prstGeom prst="rect">
            <a:avLst/>
          </a:prstGeom>
          <a:noFill/>
          <a:ln>
            <a:noFill/>
          </a:ln>
        </p:spPr>
        <p:txBody>
          <a:bodyPr anchorCtr="0" anchor="t" bIns="45700" lIns="91425" spcFirstLastPara="1" rIns="91425" wrap="square" tIns="45700">
            <a:spAutoFit/>
          </a:bodyPr>
          <a:lstStyle/>
          <a:p>
            <a:pPr indent="0" lvl="0" marL="381000" marR="0" rtl="0" algn="l">
              <a:lnSpc>
                <a:spcPct val="107000"/>
              </a:lnSpc>
              <a:spcBef>
                <a:spcPts val="0"/>
              </a:spcBef>
              <a:spcAft>
                <a:spcPts val="0"/>
              </a:spcAft>
              <a:buNone/>
            </a:pPr>
            <a:r>
              <a:rPr lang="en-ID" sz="2400">
                <a:solidFill>
                  <a:schemeClr val="dk1"/>
                </a:solidFill>
                <a:latin typeface="Arial"/>
                <a:ea typeface="Arial"/>
                <a:cs typeface="Arial"/>
                <a:sym typeface="Arial"/>
              </a:rPr>
              <a:t>Jika Data Pengajuan sudah terisi lengkap dan benar, klik “Kirim”.</a:t>
            </a:r>
            <a:r>
              <a:rPr lang="en-ID" sz="2000">
                <a:solidFill>
                  <a:schemeClr val="dk1"/>
                </a:solidFill>
                <a:latin typeface="Arial"/>
                <a:ea typeface="Arial"/>
                <a:cs typeface="Arial"/>
                <a:sym typeface="Arial"/>
              </a:rPr>
              <a:t> </a:t>
            </a:r>
            <a:r>
              <a:rPr lang="en-ID" sz="2400">
                <a:solidFill>
                  <a:schemeClr val="dk1"/>
                </a:solidFill>
                <a:latin typeface="Arial"/>
                <a:ea typeface="Arial"/>
                <a:cs typeface="Arial"/>
                <a:sym typeface="Arial"/>
              </a:rPr>
              <a:t>Data  yang  telah  dikirim  selanjutnya  akan  diverifikasi  oleh  tim verifikator.</a:t>
            </a:r>
            <a:endParaRPr sz="2000">
              <a:solidFill>
                <a:schemeClr val="dk1"/>
              </a:solidFill>
              <a:latin typeface="Arial"/>
              <a:ea typeface="Arial"/>
              <a:cs typeface="Arial"/>
              <a:sym typeface="Arial"/>
            </a:endParaRPr>
          </a:p>
        </p:txBody>
      </p:sp>
      <p:cxnSp>
        <p:nvCxnSpPr>
          <p:cNvPr id="616" name="Google Shape;616;p37"/>
          <p:cNvCxnSpPr/>
          <p:nvPr/>
        </p:nvCxnSpPr>
        <p:spPr>
          <a:xfrm>
            <a:off x="2580443" y="2299317"/>
            <a:ext cx="807868" cy="1065320"/>
          </a:xfrm>
          <a:prstGeom prst="straightConnector1">
            <a:avLst/>
          </a:prstGeom>
          <a:noFill/>
          <a:ln cap="flat" cmpd="sng" w="57150">
            <a:solidFill>
              <a:schemeClr val="accent1"/>
            </a:solidFill>
            <a:prstDash val="solid"/>
            <a:round/>
            <a:headEnd len="sm" w="sm" type="none"/>
            <a:tailEnd len="med" w="med" type="triangle"/>
          </a:ln>
        </p:spPr>
      </p:cxnSp>
      <p:pic>
        <p:nvPicPr>
          <p:cNvPr id="617" name="Google Shape;617;p37"/>
          <p:cNvPicPr preferRelativeResize="0"/>
          <p:nvPr/>
        </p:nvPicPr>
        <p:blipFill rotWithShape="1">
          <a:blip r:embed="rId4">
            <a:alphaModFix/>
          </a:blip>
          <a:srcRect b="0" l="0" r="0" t="0"/>
          <a:stretch/>
        </p:blipFill>
        <p:spPr>
          <a:xfrm>
            <a:off x="1899528" y="302129"/>
            <a:ext cx="2500349" cy="52720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5"/>
                                        </p:tgtEl>
                                        <p:attrNameLst>
                                          <p:attrName>style.visibility</p:attrName>
                                        </p:attrNameLst>
                                      </p:cBhvr>
                                      <p:to>
                                        <p:strVal val="visible"/>
                                      </p:to>
                                    </p:set>
                                    <p:animEffect filter="fade" transition="in">
                                      <p:cBhvr>
                                        <p:cTn dur="500"/>
                                        <p:tgtEl>
                                          <p:spTgt spid="61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4"/>
                                        </p:tgtEl>
                                        <p:attrNameLst>
                                          <p:attrName>style.visibility</p:attrName>
                                        </p:attrNameLst>
                                      </p:cBhvr>
                                      <p:to>
                                        <p:strVal val="visible"/>
                                      </p:to>
                                    </p:set>
                                    <p:animEffect filter="fade" transition="in">
                                      <p:cBhvr>
                                        <p:cTn dur="500"/>
                                        <p:tgtEl>
                                          <p:spTgt spid="61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6"/>
                                        </p:tgtEl>
                                        <p:attrNameLst>
                                          <p:attrName>style.visibility</p:attrName>
                                        </p:attrNameLst>
                                      </p:cBhvr>
                                      <p:to>
                                        <p:strVal val="visible"/>
                                      </p:to>
                                    </p:set>
                                    <p:animEffect filter="fade" transition="in">
                                      <p:cBhvr>
                                        <p:cTn dur="500"/>
                                        <p:tgtEl>
                                          <p:spTgt spid="61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1" name="Shape 621"/>
        <p:cNvGrpSpPr/>
        <p:nvPr/>
      </p:nvGrpSpPr>
      <p:grpSpPr>
        <a:xfrm>
          <a:off x="0" y="0"/>
          <a:ext cx="0" cy="0"/>
          <a:chOff x="0" y="0"/>
          <a:chExt cx="0" cy="0"/>
        </a:xfrm>
      </p:grpSpPr>
      <p:sp>
        <p:nvSpPr>
          <p:cNvPr id="622" name="Google Shape;622;p38"/>
          <p:cNvSpPr txBox="1"/>
          <p:nvPr>
            <p:ph type="title"/>
          </p:nvPr>
        </p:nvSpPr>
        <p:spPr>
          <a:xfrm>
            <a:off x="4721071" y="672843"/>
            <a:ext cx="5458657" cy="66242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262626"/>
              </a:buClr>
              <a:buSzPts val="3000"/>
              <a:buFont typeface="Century Gothic"/>
              <a:buNone/>
            </a:pPr>
            <a:r>
              <a:rPr b="1" lang="en-ID"/>
              <a:t>Tracking Status Pendaftaran</a:t>
            </a:r>
            <a:endParaRPr b="1"/>
          </a:p>
        </p:txBody>
      </p:sp>
      <p:sp>
        <p:nvSpPr>
          <p:cNvPr id="623" name="Google Shape;623;p38"/>
          <p:cNvSpPr txBox="1"/>
          <p:nvPr>
            <p:ph idx="10" type="dt"/>
          </p:nvPr>
        </p:nvSpPr>
        <p:spPr>
          <a:xfrm>
            <a:off x="7256796" y="6035040"/>
            <a:ext cx="2893045" cy="36576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lang="en-ID"/>
              <a:t>20/04/2022</a:t>
            </a:r>
            <a:endParaRPr/>
          </a:p>
        </p:txBody>
      </p:sp>
      <p:pic>
        <p:nvPicPr>
          <p:cNvPr id="624" name="Google Shape;624;p38"/>
          <p:cNvPicPr preferRelativeResize="0"/>
          <p:nvPr/>
        </p:nvPicPr>
        <p:blipFill rotWithShape="1">
          <a:blip r:embed="rId3">
            <a:alphaModFix/>
          </a:blip>
          <a:srcRect b="0" l="0" r="0" t="0"/>
          <a:stretch/>
        </p:blipFill>
        <p:spPr>
          <a:xfrm>
            <a:off x="2070302" y="1373528"/>
            <a:ext cx="6871660" cy="2143632"/>
          </a:xfrm>
          <a:prstGeom prst="rect">
            <a:avLst/>
          </a:prstGeom>
          <a:noFill/>
          <a:ln>
            <a:noFill/>
          </a:ln>
        </p:spPr>
      </p:pic>
      <p:sp>
        <p:nvSpPr>
          <p:cNvPr id="625" name="Google Shape;625;p38"/>
          <p:cNvSpPr txBox="1"/>
          <p:nvPr/>
        </p:nvSpPr>
        <p:spPr>
          <a:xfrm>
            <a:off x="4040819" y="2449330"/>
            <a:ext cx="4572000" cy="646331"/>
          </a:xfrm>
          <a:prstGeom prst="rect">
            <a:avLst/>
          </a:prstGeom>
          <a:gradFill>
            <a:gsLst>
              <a:gs pos="0">
                <a:schemeClr val="dk1"/>
              </a:gs>
              <a:gs pos="50000">
                <a:schemeClr val="dk1"/>
              </a:gs>
              <a:gs pos="100000">
                <a:schemeClr val="dk1"/>
              </a:gs>
            </a:gsLst>
            <a:lin ang="5400000" scaled="0"/>
          </a:gradFill>
          <a:ln>
            <a:noFill/>
          </a:ln>
          <a:effectLst>
            <a:outerShdw blurRad="57150" rotWithShape="0" algn="ctr" dir="5400000" dist="19050">
              <a:srgbClr val="000000">
                <a:alpha val="62745"/>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lang="en-ID" sz="1800">
                <a:solidFill>
                  <a:schemeClr val="lt1"/>
                </a:solidFill>
                <a:latin typeface="Arial"/>
                <a:ea typeface="Arial"/>
                <a:cs typeface="Arial"/>
                <a:sym typeface="Arial"/>
              </a:rPr>
              <a:t>Klik menu “Sertifikasi”, kemudian klik “Status Permohonan”</a:t>
            </a:r>
            <a:endParaRPr sz="1800">
              <a:solidFill>
                <a:schemeClr val="lt1"/>
              </a:solidFill>
              <a:latin typeface="Arial"/>
              <a:ea typeface="Arial"/>
              <a:cs typeface="Arial"/>
              <a:sym typeface="Arial"/>
            </a:endParaRPr>
          </a:p>
        </p:txBody>
      </p:sp>
      <p:pic>
        <p:nvPicPr>
          <p:cNvPr id="626" name="Google Shape;626;p38"/>
          <p:cNvPicPr preferRelativeResize="0"/>
          <p:nvPr/>
        </p:nvPicPr>
        <p:blipFill rotWithShape="1">
          <a:blip r:embed="rId4">
            <a:alphaModFix/>
          </a:blip>
          <a:srcRect b="0" l="0" r="0" t="0"/>
          <a:stretch/>
        </p:blipFill>
        <p:spPr>
          <a:xfrm>
            <a:off x="2070303" y="4133510"/>
            <a:ext cx="7956933" cy="1901530"/>
          </a:xfrm>
          <a:prstGeom prst="rect">
            <a:avLst/>
          </a:prstGeom>
          <a:noFill/>
          <a:ln>
            <a:noFill/>
          </a:ln>
        </p:spPr>
      </p:pic>
      <p:sp>
        <p:nvSpPr>
          <p:cNvPr id="627" name="Google Shape;627;p38"/>
          <p:cNvSpPr txBox="1"/>
          <p:nvPr/>
        </p:nvSpPr>
        <p:spPr>
          <a:xfrm>
            <a:off x="3479489" y="5484614"/>
            <a:ext cx="1782010" cy="369332"/>
          </a:xfrm>
          <a:prstGeom prst="rect">
            <a:avLst/>
          </a:prstGeom>
          <a:gradFill>
            <a:gsLst>
              <a:gs pos="0">
                <a:schemeClr val="dk1"/>
              </a:gs>
              <a:gs pos="50000">
                <a:schemeClr val="dk1"/>
              </a:gs>
              <a:gs pos="100000">
                <a:schemeClr val="dk1"/>
              </a:gs>
            </a:gsLst>
            <a:lin ang="5400000" scaled="0"/>
          </a:gradFill>
          <a:ln cap="flat" cmpd="sng" w="9525">
            <a:solidFill>
              <a:schemeClr val="dk1"/>
            </a:solidFill>
            <a:prstDash val="solid"/>
            <a:round/>
            <a:headEnd len="sm" w="sm" type="none"/>
            <a:tailEnd len="sm" w="sm" type="none"/>
          </a:ln>
          <a:effectLst>
            <a:outerShdw blurRad="38100" rotWithShape="0" algn="ctr" dir="5400000" dist="12700">
              <a:srgbClr val="000000">
                <a:alpha val="62745"/>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lang="en-ID" sz="1800">
                <a:solidFill>
                  <a:schemeClr val="lt1"/>
                </a:solidFill>
                <a:latin typeface="Arial"/>
                <a:ea typeface="Arial"/>
                <a:cs typeface="Arial"/>
                <a:sym typeface="Arial"/>
              </a:rPr>
              <a:t>klik “</a:t>
            </a:r>
            <a:r>
              <a:rPr i="1" lang="en-ID" sz="1800">
                <a:solidFill>
                  <a:schemeClr val="lt1"/>
                </a:solidFill>
                <a:latin typeface="Arial"/>
                <a:ea typeface="Arial"/>
                <a:cs typeface="Arial"/>
                <a:sym typeface="Arial"/>
              </a:rPr>
              <a:t>Icon </a:t>
            </a:r>
            <a:r>
              <a:rPr lang="en-ID" sz="1800">
                <a:solidFill>
                  <a:schemeClr val="lt1"/>
                </a:solidFill>
                <a:latin typeface="Arial"/>
                <a:ea typeface="Arial"/>
                <a:cs typeface="Arial"/>
                <a:sym typeface="Arial"/>
              </a:rPr>
              <a:t>Hijau”</a:t>
            </a:r>
            <a:endParaRPr sz="1800">
              <a:solidFill>
                <a:schemeClr val="lt1"/>
              </a:solidFill>
              <a:latin typeface="Arial"/>
              <a:ea typeface="Arial"/>
              <a:cs typeface="Arial"/>
              <a:sym typeface="Arial"/>
            </a:endParaRPr>
          </a:p>
        </p:txBody>
      </p:sp>
      <p:cxnSp>
        <p:nvCxnSpPr>
          <p:cNvPr id="628" name="Google Shape;628;p38"/>
          <p:cNvCxnSpPr/>
          <p:nvPr/>
        </p:nvCxnSpPr>
        <p:spPr>
          <a:xfrm flipH="1" rot="10800000">
            <a:off x="4977414" y="5024762"/>
            <a:ext cx="4616388" cy="346229"/>
          </a:xfrm>
          <a:prstGeom prst="straightConnector1">
            <a:avLst/>
          </a:prstGeom>
          <a:noFill/>
          <a:ln cap="flat" cmpd="sng" w="38100">
            <a:solidFill>
              <a:schemeClr val="accent1"/>
            </a:solidFill>
            <a:prstDash val="solid"/>
            <a:round/>
            <a:headEnd len="sm" w="sm" type="none"/>
            <a:tailEnd len="med" w="med" type="triangle"/>
          </a:ln>
        </p:spPr>
      </p:cxnSp>
      <p:pic>
        <p:nvPicPr>
          <p:cNvPr id="629" name="Google Shape;629;p38"/>
          <p:cNvPicPr preferRelativeResize="0"/>
          <p:nvPr/>
        </p:nvPicPr>
        <p:blipFill rotWithShape="1">
          <a:blip r:embed="rId5">
            <a:alphaModFix/>
          </a:blip>
          <a:srcRect b="0" l="0" r="0" t="0"/>
          <a:stretch/>
        </p:blipFill>
        <p:spPr>
          <a:xfrm>
            <a:off x="1730853" y="378992"/>
            <a:ext cx="2500349" cy="527205"/>
          </a:xfrm>
          <a:prstGeom prst="rect">
            <a:avLst/>
          </a:prstGeom>
          <a:noFill/>
          <a:ln>
            <a:noFill/>
          </a:ln>
        </p:spPr>
      </p:pic>
    </p:spTree>
  </p:cSld>
  <p:clrMapOvr>
    <a:masterClrMapping/>
  </p:clrMapOvr>
  <mc:AlternateContent>
    <mc:Choice Requires="p14">
      <p:transition spd="slow" p14:dur="1600">
        <p14:gallery dir="l"/>
      </p:transition>
    </mc:Choice>
    <mc:Fallback>
      <p:transition spd="slow">
        <p:fade/>
      </p:transition>
    </mc:Fallback>
  </mc:AlternateContent>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3" name="Shape 633"/>
        <p:cNvGrpSpPr/>
        <p:nvPr/>
      </p:nvGrpSpPr>
      <p:grpSpPr>
        <a:xfrm>
          <a:off x="0" y="0"/>
          <a:ext cx="0" cy="0"/>
          <a:chOff x="0" y="0"/>
          <a:chExt cx="0" cy="0"/>
        </a:xfrm>
      </p:grpSpPr>
      <p:sp>
        <p:nvSpPr>
          <p:cNvPr id="634" name="Google Shape;634;p39"/>
          <p:cNvSpPr txBox="1"/>
          <p:nvPr>
            <p:ph idx="10" type="dt"/>
          </p:nvPr>
        </p:nvSpPr>
        <p:spPr>
          <a:xfrm>
            <a:off x="7256796" y="6035040"/>
            <a:ext cx="2893045" cy="36576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lang="en-ID"/>
              <a:t>20/04/2022</a:t>
            </a:r>
            <a:endParaRPr/>
          </a:p>
        </p:txBody>
      </p:sp>
      <p:pic>
        <p:nvPicPr>
          <p:cNvPr id="635" name="Google Shape;635;p39"/>
          <p:cNvPicPr preferRelativeResize="0"/>
          <p:nvPr/>
        </p:nvPicPr>
        <p:blipFill rotWithShape="1">
          <a:blip r:embed="rId3">
            <a:alphaModFix/>
          </a:blip>
          <a:srcRect b="0" l="0" r="0" t="0"/>
          <a:stretch/>
        </p:blipFill>
        <p:spPr>
          <a:xfrm>
            <a:off x="1804093" y="391113"/>
            <a:ext cx="8583815" cy="3084665"/>
          </a:xfrm>
          <a:prstGeom prst="rect">
            <a:avLst/>
          </a:prstGeom>
          <a:noFill/>
          <a:ln>
            <a:noFill/>
          </a:ln>
        </p:spPr>
      </p:pic>
      <p:sp>
        <p:nvSpPr>
          <p:cNvPr id="636" name="Google Shape;636;p39"/>
          <p:cNvSpPr txBox="1"/>
          <p:nvPr/>
        </p:nvSpPr>
        <p:spPr>
          <a:xfrm>
            <a:off x="2605935" y="2877405"/>
            <a:ext cx="4572000" cy="362215"/>
          </a:xfrm>
          <a:prstGeom prst="rect">
            <a:avLst/>
          </a:prstGeom>
          <a:gradFill>
            <a:gsLst>
              <a:gs pos="0">
                <a:schemeClr val="dk1"/>
              </a:gs>
              <a:gs pos="50000">
                <a:schemeClr val="dk1"/>
              </a:gs>
              <a:gs pos="100000">
                <a:schemeClr val="dk1"/>
              </a:gs>
            </a:gsLst>
            <a:lin ang="5400000" scaled="0"/>
          </a:gradFill>
          <a:ln>
            <a:noFill/>
          </a:ln>
          <a:effectLst>
            <a:outerShdw blurRad="57150" rotWithShape="0" algn="ctr" dir="5400000" dist="19050">
              <a:srgbClr val="000000">
                <a:alpha val="62745"/>
              </a:srgbClr>
            </a:outerShdw>
          </a:effectLst>
        </p:spPr>
        <p:txBody>
          <a:bodyPr anchorCtr="0" anchor="t" bIns="45700" lIns="91425" spcFirstLastPara="1" rIns="91425" wrap="square" tIns="45700">
            <a:spAutoFit/>
          </a:bodyPr>
          <a:lstStyle/>
          <a:p>
            <a:pPr indent="0" lvl="0" marL="381000" marR="0" rtl="0" algn="l">
              <a:lnSpc>
                <a:spcPct val="107000"/>
              </a:lnSpc>
              <a:spcBef>
                <a:spcPts val="0"/>
              </a:spcBef>
              <a:spcAft>
                <a:spcPts val="0"/>
              </a:spcAft>
              <a:buNone/>
            </a:pPr>
            <a:r>
              <a:rPr lang="en-ID" sz="1800">
                <a:solidFill>
                  <a:schemeClr val="lt1"/>
                </a:solidFill>
                <a:latin typeface="Arial"/>
                <a:ea typeface="Arial"/>
                <a:cs typeface="Arial"/>
                <a:sym typeface="Arial"/>
              </a:rPr>
              <a:t>sisi kiri terdapat tampilan “</a:t>
            </a:r>
            <a:r>
              <a:rPr i="1" lang="en-ID" sz="1800">
                <a:solidFill>
                  <a:schemeClr val="lt1"/>
                </a:solidFill>
                <a:latin typeface="Arial"/>
                <a:ea typeface="Arial"/>
                <a:cs typeface="Arial"/>
                <a:sym typeface="Arial"/>
              </a:rPr>
              <a:t>Tracking”</a:t>
            </a:r>
            <a:endParaRPr sz="1600">
              <a:solidFill>
                <a:schemeClr val="lt1"/>
              </a:solidFill>
              <a:latin typeface="Arial"/>
              <a:ea typeface="Arial"/>
              <a:cs typeface="Arial"/>
              <a:sym typeface="Arial"/>
            </a:endParaRPr>
          </a:p>
        </p:txBody>
      </p:sp>
      <p:cxnSp>
        <p:nvCxnSpPr>
          <p:cNvPr id="637" name="Google Shape;637;p39"/>
          <p:cNvCxnSpPr/>
          <p:nvPr/>
        </p:nvCxnSpPr>
        <p:spPr>
          <a:xfrm flipH="1" rot="10800000">
            <a:off x="5350276" y="1670313"/>
            <a:ext cx="2494626" cy="1138561"/>
          </a:xfrm>
          <a:prstGeom prst="straightConnector1">
            <a:avLst/>
          </a:prstGeom>
          <a:noFill/>
          <a:ln cap="flat" cmpd="sng" w="76200">
            <a:solidFill>
              <a:schemeClr val="accent1"/>
            </a:solidFill>
            <a:prstDash val="solid"/>
            <a:round/>
            <a:headEnd len="sm" w="sm" type="none"/>
            <a:tailEnd len="med" w="med" type="triangle"/>
          </a:ln>
        </p:spPr>
      </p:cxnSp>
      <p:pic>
        <p:nvPicPr>
          <p:cNvPr id="638" name="Google Shape;638;p39"/>
          <p:cNvPicPr preferRelativeResize="0"/>
          <p:nvPr/>
        </p:nvPicPr>
        <p:blipFill rotWithShape="1">
          <a:blip r:embed="rId4">
            <a:alphaModFix/>
          </a:blip>
          <a:srcRect b="0" l="0" r="0" t="0"/>
          <a:stretch/>
        </p:blipFill>
        <p:spPr>
          <a:xfrm>
            <a:off x="1759664" y="3666607"/>
            <a:ext cx="8589882" cy="2627662"/>
          </a:xfrm>
          <a:prstGeom prst="rect">
            <a:avLst/>
          </a:prstGeom>
          <a:noFill/>
          <a:ln>
            <a:noFill/>
          </a:ln>
        </p:spPr>
      </p:pic>
      <p:pic>
        <p:nvPicPr>
          <p:cNvPr id="639" name="Google Shape;639;p39"/>
          <p:cNvPicPr preferRelativeResize="0"/>
          <p:nvPr/>
        </p:nvPicPr>
        <p:blipFill rotWithShape="1">
          <a:blip r:embed="rId5">
            <a:alphaModFix/>
          </a:blip>
          <a:srcRect b="0" l="0" r="0" t="0"/>
          <a:stretch/>
        </p:blipFill>
        <p:spPr>
          <a:xfrm>
            <a:off x="1615443" y="200283"/>
            <a:ext cx="2500349" cy="527205"/>
          </a:xfrm>
          <a:prstGeom prst="rect">
            <a:avLst/>
          </a:prstGeom>
          <a:noFill/>
          <a:ln>
            <a:noFill/>
          </a:ln>
        </p:spPr>
      </p:pic>
    </p:spTree>
  </p:cSld>
  <p:clrMapOvr>
    <a:masterClrMapping/>
  </p:clrMapOvr>
  <p:transition spd="slow">
    <p:fade/>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4"/>
          <p:cNvSpPr/>
          <p:nvPr/>
        </p:nvSpPr>
        <p:spPr>
          <a:xfrm>
            <a:off x="8929112" y="2878774"/>
            <a:ext cx="2420882" cy="610474"/>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62" name="Google Shape;162;p4"/>
          <p:cNvSpPr/>
          <p:nvPr/>
        </p:nvSpPr>
        <p:spPr>
          <a:xfrm>
            <a:off x="6173712" y="2878774"/>
            <a:ext cx="2420899" cy="610474"/>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63" name="Google Shape;163;p4"/>
          <p:cNvGrpSpPr/>
          <p:nvPr/>
        </p:nvGrpSpPr>
        <p:grpSpPr>
          <a:xfrm>
            <a:off x="8933688" y="3700271"/>
            <a:ext cx="2417445" cy="603885"/>
            <a:chOff x="8933688" y="3700271"/>
            <a:chExt cx="2417445" cy="603885"/>
          </a:xfrm>
        </p:grpSpPr>
        <p:sp>
          <p:nvSpPr>
            <p:cNvPr id="164" name="Google Shape;164;p4"/>
            <p:cNvSpPr/>
            <p:nvPr/>
          </p:nvSpPr>
          <p:spPr>
            <a:xfrm>
              <a:off x="8933688" y="3700271"/>
              <a:ext cx="2417445" cy="603885"/>
            </a:xfrm>
            <a:custGeom>
              <a:rect b="b" l="l" r="r" t="t"/>
              <a:pathLst>
                <a:path extrusionOk="0" h="603885" w="2417445">
                  <a:moveTo>
                    <a:pt x="2356738" y="0"/>
                  </a:moveTo>
                  <a:lnTo>
                    <a:pt x="60325" y="0"/>
                  </a:lnTo>
                  <a:lnTo>
                    <a:pt x="36861" y="4746"/>
                  </a:lnTo>
                  <a:lnTo>
                    <a:pt x="17684" y="17684"/>
                  </a:lnTo>
                  <a:lnTo>
                    <a:pt x="4746" y="36861"/>
                  </a:lnTo>
                  <a:lnTo>
                    <a:pt x="0" y="60325"/>
                  </a:lnTo>
                  <a:lnTo>
                    <a:pt x="0" y="543178"/>
                  </a:lnTo>
                  <a:lnTo>
                    <a:pt x="4746" y="566642"/>
                  </a:lnTo>
                  <a:lnTo>
                    <a:pt x="17684" y="585819"/>
                  </a:lnTo>
                  <a:lnTo>
                    <a:pt x="36861" y="598757"/>
                  </a:lnTo>
                  <a:lnTo>
                    <a:pt x="60325" y="603503"/>
                  </a:lnTo>
                  <a:lnTo>
                    <a:pt x="2356738" y="603503"/>
                  </a:lnTo>
                  <a:lnTo>
                    <a:pt x="2380202" y="598757"/>
                  </a:lnTo>
                  <a:lnTo>
                    <a:pt x="2399379" y="585819"/>
                  </a:lnTo>
                  <a:lnTo>
                    <a:pt x="2412317" y="566642"/>
                  </a:lnTo>
                  <a:lnTo>
                    <a:pt x="2417063" y="543178"/>
                  </a:lnTo>
                  <a:lnTo>
                    <a:pt x="2417063" y="60325"/>
                  </a:lnTo>
                  <a:lnTo>
                    <a:pt x="2412317" y="36861"/>
                  </a:lnTo>
                  <a:lnTo>
                    <a:pt x="2399379" y="17684"/>
                  </a:lnTo>
                  <a:lnTo>
                    <a:pt x="2380202" y="4746"/>
                  </a:lnTo>
                  <a:lnTo>
                    <a:pt x="2356738" y="0"/>
                  </a:lnTo>
                  <a:close/>
                </a:path>
              </a:pathLst>
            </a:custGeom>
            <a:solidFill>
              <a:srgbClr val="D0E7D7">
                <a:alpha val="89803"/>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65" name="Google Shape;165;p4"/>
            <p:cNvSpPr/>
            <p:nvPr/>
          </p:nvSpPr>
          <p:spPr>
            <a:xfrm>
              <a:off x="8933688" y="3700271"/>
              <a:ext cx="2417445" cy="603885"/>
            </a:xfrm>
            <a:custGeom>
              <a:rect b="b" l="l" r="r" t="t"/>
              <a:pathLst>
                <a:path extrusionOk="0" h="603885" w="2417445">
                  <a:moveTo>
                    <a:pt x="0" y="60325"/>
                  </a:moveTo>
                  <a:lnTo>
                    <a:pt x="4746" y="36861"/>
                  </a:lnTo>
                  <a:lnTo>
                    <a:pt x="17684" y="17684"/>
                  </a:lnTo>
                  <a:lnTo>
                    <a:pt x="36861" y="4746"/>
                  </a:lnTo>
                  <a:lnTo>
                    <a:pt x="60325" y="0"/>
                  </a:lnTo>
                  <a:lnTo>
                    <a:pt x="2356738" y="0"/>
                  </a:lnTo>
                  <a:lnTo>
                    <a:pt x="2380202" y="4746"/>
                  </a:lnTo>
                  <a:lnTo>
                    <a:pt x="2399379" y="17684"/>
                  </a:lnTo>
                  <a:lnTo>
                    <a:pt x="2412317" y="36861"/>
                  </a:lnTo>
                  <a:lnTo>
                    <a:pt x="2417063" y="60325"/>
                  </a:lnTo>
                  <a:lnTo>
                    <a:pt x="2417063" y="543178"/>
                  </a:lnTo>
                  <a:lnTo>
                    <a:pt x="2412317" y="566642"/>
                  </a:lnTo>
                  <a:lnTo>
                    <a:pt x="2399379" y="585819"/>
                  </a:lnTo>
                  <a:lnTo>
                    <a:pt x="2380202" y="598757"/>
                  </a:lnTo>
                  <a:lnTo>
                    <a:pt x="2356738" y="603503"/>
                  </a:lnTo>
                  <a:lnTo>
                    <a:pt x="60325" y="603503"/>
                  </a:lnTo>
                  <a:lnTo>
                    <a:pt x="36861" y="598757"/>
                  </a:lnTo>
                  <a:lnTo>
                    <a:pt x="17684" y="585819"/>
                  </a:lnTo>
                  <a:lnTo>
                    <a:pt x="4746" y="566642"/>
                  </a:lnTo>
                  <a:lnTo>
                    <a:pt x="0" y="543178"/>
                  </a:lnTo>
                  <a:lnTo>
                    <a:pt x="0" y="60325"/>
                  </a:lnTo>
                  <a:close/>
                </a:path>
              </a:pathLst>
            </a:custGeom>
            <a:noFill/>
            <a:ln cap="flat" cmpd="sng" w="9525">
              <a:solidFill>
                <a:srgbClr val="D0E7D7"/>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166" name="Google Shape;166;p4"/>
          <p:cNvGrpSpPr/>
          <p:nvPr/>
        </p:nvGrpSpPr>
        <p:grpSpPr>
          <a:xfrm>
            <a:off x="6175247" y="3700271"/>
            <a:ext cx="2417445" cy="603885"/>
            <a:chOff x="6175247" y="3700271"/>
            <a:chExt cx="2417445" cy="603885"/>
          </a:xfrm>
        </p:grpSpPr>
        <p:sp>
          <p:nvSpPr>
            <p:cNvPr id="167" name="Google Shape;167;p4"/>
            <p:cNvSpPr/>
            <p:nvPr/>
          </p:nvSpPr>
          <p:spPr>
            <a:xfrm>
              <a:off x="6175247" y="3700271"/>
              <a:ext cx="2417445" cy="603885"/>
            </a:xfrm>
            <a:custGeom>
              <a:rect b="b" l="l" r="r" t="t"/>
              <a:pathLst>
                <a:path extrusionOk="0" h="603885" w="2417445">
                  <a:moveTo>
                    <a:pt x="2356738" y="0"/>
                  </a:moveTo>
                  <a:lnTo>
                    <a:pt x="60325" y="0"/>
                  </a:lnTo>
                  <a:lnTo>
                    <a:pt x="36861" y="4746"/>
                  </a:lnTo>
                  <a:lnTo>
                    <a:pt x="17684" y="17684"/>
                  </a:lnTo>
                  <a:lnTo>
                    <a:pt x="4746" y="36861"/>
                  </a:lnTo>
                  <a:lnTo>
                    <a:pt x="0" y="60325"/>
                  </a:lnTo>
                  <a:lnTo>
                    <a:pt x="0" y="543178"/>
                  </a:lnTo>
                  <a:lnTo>
                    <a:pt x="4746" y="566642"/>
                  </a:lnTo>
                  <a:lnTo>
                    <a:pt x="17684" y="585819"/>
                  </a:lnTo>
                  <a:lnTo>
                    <a:pt x="36861" y="598757"/>
                  </a:lnTo>
                  <a:lnTo>
                    <a:pt x="60325" y="603503"/>
                  </a:lnTo>
                  <a:lnTo>
                    <a:pt x="2356738" y="603503"/>
                  </a:lnTo>
                  <a:lnTo>
                    <a:pt x="2380202" y="598757"/>
                  </a:lnTo>
                  <a:lnTo>
                    <a:pt x="2399379" y="585819"/>
                  </a:lnTo>
                  <a:lnTo>
                    <a:pt x="2412317" y="566642"/>
                  </a:lnTo>
                  <a:lnTo>
                    <a:pt x="2417063" y="543178"/>
                  </a:lnTo>
                  <a:lnTo>
                    <a:pt x="2417063" y="60325"/>
                  </a:lnTo>
                  <a:lnTo>
                    <a:pt x="2412317" y="36861"/>
                  </a:lnTo>
                  <a:lnTo>
                    <a:pt x="2399379" y="17684"/>
                  </a:lnTo>
                  <a:lnTo>
                    <a:pt x="2380202" y="4746"/>
                  </a:lnTo>
                  <a:lnTo>
                    <a:pt x="2356738" y="0"/>
                  </a:lnTo>
                  <a:close/>
                </a:path>
              </a:pathLst>
            </a:custGeom>
            <a:solidFill>
              <a:srgbClr val="D2DEEE">
                <a:alpha val="89803"/>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8" name="Google Shape;168;p4"/>
            <p:cNvSpPr/>
            <p:nvPr/>
          </p:nvSpPr>
          <p:spPr>
            <a:xfrm>
              <a:off x="6175247" y="3700271"/>
              <a:ext cx="2417445" cy="603885"/>
            </a:xfrm>
            <a:custGeom>
              <a:rect b="b" l="l" r="r" t="t"/>
              <a:pathLst>
                <a:path extrusionOk="0" h="603885" w="2417445">
                  <a:moveTo>
                    <a:pt x="0" y="60325"/>
                  </a:moveTo>
                  <a:lnTo>
                    <a:pt x="4746" y="36861"/>
                  </a:lnTo>
                  <a:lnTo>
                    <a:pt x="17684" y="17684"/>
                  </a:lnTo>
                  <a:lnTo>
                    <a:pt x="36861" y="4746"/>
                  </a:lnTo>
                  <a:lnTo>
                    <a:pt x="60325" y="0"/>
                  </a:lnTo>
                  <a:lnTo>
                    <a:pt x="2356738" y="0"/>
                  </a:lnTo>
                  <a:lnTo>
                    <a:pt x="2380202" y="4746"/>
                  </a:lnTo>
                  <a:lnTo>
                    <a:pt x="2399379" y="17684"/>
                  </a:lnTo>
                  <a:lnTo>
                    <a:pt x="2412317" y="36861"/>
                  </a:lnTo>
                  <a:lnTo>
                    <a:pt x="2417063" y="60325"/>
                  </a:lnTo>
                  <a:lnTo>
                    <a:pt x="2417063" y="543178"/>
                  </a:lnTo>
                  <a:lnTo>
                    <a:pt x="2412317" y="566642"/>
                  </a:lnTo>
                  <a:lnTo>
                    <a:pt x="2399379" y="585819"/>
                  </a:lnTo>
                  <a:lnTo>
                    <a:pt x="2380202" y="598757"/>
                  </a:lnTo>
                  <a:lnTo>
                    <a:pt x="2356738" y="603503"/>
                  </a:lnTo>
                  <a:lnTo>
                    <a:pt x="60325" y="603503"/>
                  </a:lnTo>
                  <a:lnTo>
                    <a:pt x="36861" y="598757"/>
                  </a:lnTo>
                  <a:lnTo>
                    <a:pt x="17684" y="585819"/>
                  </a:lnTo>
                  <a:lnTo>
                    <a:pt x="4746" y="566642"/>
                  </a:lnTo>
                  <a:lnTo>
                    <a:pt x="0" y="543178"/>
                  </a:lnTo>
                  <a:lnTo>
                    <a:pt x="0" y="60325"/>
                  </a:lnTo>
                  <a:close/>
                </a:path>
              </a:pathLst>
            </a:custGeom>
            <a:noFill/>
            <a:ln cap="flat" cmpd="sng" w="9525">
              <a:solidFill>
                <a:srgbClr val="D2DEEE"/>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69" name="Google Shape;169;p4"/>
          <p:cNvSpPr txBox="1"/>
          <p:nvPr>
            <p:ph type="title"/>
          </p:nvPr>
        </p:nvSpPr>
        <p:spPr>
          <a:xfrm>
            <a:off x="917244" y="303109"/>
            <a:ext cx="4685030" cy="1319592"/>
          </a:xfrm>
          <a:prstGeom prst="rect">
            <a:avLst/>
          </a:prstGeom>
          <a:noFill/>
          <a:ln>
            <a:noFill/>
          </a:ln>
        </p:spPr>
        <p:txBody>
          <a:bodyPr anchorCtr="0" anchor="ctr" bIns="0" lIns="0" spcFirstLastPara="1" rIns="0" wrap="square" tIns="87625">
            <a:spAutoFit/>
          </a:bodyPr>
          <a:lstStyle/>
          <a:p>
            <a:pPr indent="0" lvl="0" marL="12701" marR="5080" rtl="0" algn="l">
              <a:lnSpc>
                <a:spcPct val="107954"/>
              </a:lnSpc>
              <a:spcBef>
                <a:spcPts val="0"/>
              </a:spcBef>
              <a:spcAft>
                <a:spcPts val="0"/>
              </a:spcAft>
              <a:buClr>
                <a:srgbClr val="262626"/>
              </a:buClr>
              <a:buSzPts val="4400"/>
              <a:buFont typeface="Trebuchet MS"/>
              <a:buNone/>
            </a:pPr>
            <a:r>
              <a:rPr b="1" lang="en-ID" sz="4400">
                <a:latin typeface="Trebuchet MS"/>
                <a:ea typeface="Trebuchet MS"/>
                <a:cs typeface="Trebuchet MS"/>
                <a:sym typeface="Trebuchet MS"/>
              </a:rPr>
              <a:t>PRINSIP  SERTIFIKASI HALAL</a:t>
            </a:r>
            <a:endParaRPr sz="4400">
              <a:latin typeface="Trebuchet MS"/>
              <a:ea typeface="Trebuchet MS"/>
              <a:cs typeface="Trebuchet MS"/>
              <a:sym typeface="Trebuchet MS"/>
            </a:endParaRPr>
          </a:p>
        </p:txBody>
      </p:sp>
      <p:sp>
        <p:nvSpPr>
          <p:cNvPr id="170" name="Google Shape;170;p4"/>
          <p:cNvSpPr txBox="1"/>
          <p:nvPr>
            <p:ph idx="1" type="body"/>
          </p:nvPr>
        </p:nvSpPr>
        <p:spPr>
          <a:xfrm>
            <a:off x="917244" y="1663942"/>
            <a:ext cx="15937433" cy="2624052"/>
          </a:xfrm>
          <a:prstGeom prst="rect">
            <a:avLst/>
          </a:prstGeom>
          <a:noFill/>
          <a:ln>
            <a:noFill/>
          </a:ln>
        </p:spPr>
        <p:txBody>
          <a:bodyPr anchorCtr="0" anchor="t" bIns="0" lIns="0" spcFirstLastPara="1" rIns="0" wrap="square" tIns="88250">
            <a:spAutoFit/>
          </a:bodyPr>
          <a:lstStyle/>
          <a:p>
            <a:pPr indent="-186245" lvl="0" marL="5567324" marR="45088" rtl="0" algn="l">
              <a:lnSpc>
                <a:spcPct val="161950"/>
              </a:lnSpc>
              <a:spcBef>
                <a:spcPts val="0"/>
              </a:spcBef>
              <a:spcAft>
                <a:spcPts val="0"/>
              </a:spcAft>
              <a:buSzPts val="2933"/>
              <a:buChar char="◦"/>
            </a:pPr>
            <a:r>
              <a:rPr lang="en-ID" sz="2933"/>
              <a:t>PERSIAPAN  SERTIFIKASI HALAL</a:t>
            </a:r>
            <a:endParaRPr/>
          </a:p>
          <a:p>
            <a:pPr indent="-215900" lvl="0" marL="5569228" rtl="0" algn="l">
              <a:lnSpc>
                <a:spcPct val="110000"/>
              </a:lnSpc>
              <a:spcBef>
                <a:spcPts val="3726"/>
              </a:spcBef>
              <a:spcAft>
                <a:spcPts val="0"/>
              </a:spcAft>
              <a:buSzPts val="3400"/>
              <a:buChar char="◦"/>
            </a:pPr>
            <a:r>
              <a:rPr lang="en-ID" sz="3400">
                <a:latin typeface="Arial"/>
                <a:ea typeface="Arial"/>
                <a:cs typeface="Arial"/>
                <a:sym typeface="Arial"/>
              </a:rPr>
              <a:t>PERSONIL	PROSES</a:t>
            </a:r>
            <a:endParaRPr sz="3400">
              <a:latin typeface="Arial"/>
              <a:ea typeface="Arial"/>
              <a:cs typeface="Arial"/>
              <a:sym typeface="Arial"/>
            </a:endParaRPr>
          </a:p>
          <a:p>
            <a:pPr indent="0" lvl="0" marL="5345697" rtl="0" algn="l">
              <a:lnSpc>
                <a:spcPct val="110000"/>
              </a:lnSpc>
              <a:spcBef>
                <a:spcPts val="5"/>
              </a:spcBef>
              <a:spcAft>
                <a:spcPts val="0"/>
              </a:spcAft>
              <a:buSzPts val="2800"/>
              <a:buNone/>
            </a:pPr>
            <a:r>
              <a:t/>
            </a:r>
            <a:endParaRPr sz="2800">
              <a:latin typeface="Arial"/>
              <a:ea typeface="Arial"/>
              <a:cs typeface="Arial"/>
              <a:sym typeface="Arial"/>
            </a:endParaRPr>
          </a:p>
          <a:p>
            <a:pPr indent="-137160" lvl="0" marL="5358398" rtl="0" algn="l">
              <a:lnSpc>
                <a:spcPct val="110000"/>
              </a:lnSpc>
              <a:spcBef>
                <a:spcPts val="675"/>
              </a:spcBef>
              <a:spcAft>
                <a:spcPts val="0"/>
              </a:spcAft>
              <a:buSzPts val="1900"/>
              <a:buChar char="◦"/>
            </a:pPr>
            <a:r>
              <a:rPr lang="en-ID" sz="1900">
                <a:latin typeface="Arial"/>
                <a:ea typeface="Arial"/>
                <a:cs typeface="Arial"/>
                <a:sym typeface="Arial"/>
              </a:rPr>
              <a:t>Tim Manajemen Halal	Fasilitas dan Peralatan</a:t>
            </a:r>
            <a:endParaRPr sz="1900">
              <a:latin typeface="Arial"/>
              <a:ea typeface="Arial"/>
              <a:cs typeface="Arial"/>
              <a:sym typeface="Arial"/>
            </a:endParaRPr>
          </a:p>
        </p:txBody>
      </p:sp>
      <p:grpSp>
        <p:nvGrpSpPr>
          <p:cNvPr id="171" name="Google Shape;171;p4"/>
          <p:cNvGrpSpPr/>
          <p:nvPr/>
        </p:nvGrpSpPr>
        <p:grpSpPr>
          <a:xfrm>
            <a:off x="891529" y="1918710"/>
            <a:ext cx="5074169" cy="4164341"/>
            <a:chOff x="891528" y="1918709"/>
            <a:chExt cx="5074169" cy="4164341"/>
          </a:xfrm>
        </p:grpSpPr>
        <p:sp>
          <p:nvSpPr>
            <p:cNvPr id="172" name="Google Shape;172;p4"/>
            <p:cNvSpPr/>
            <p:nvPr/>
          </p:nvSpPr>
          <p:spPr>
            <a:xfrm>
              <a:off x="891528" y="1918709"/>
              <a:ext cx="893849" cy="4164341"/>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73" name="Google Shape;173;p4"/>
            <p:cNvSpPr/>
            <p:nvPr/>
          </p:nvSpPr>
          <p:spPr>
            <a:xfrm>
              <a:off x="1435607" y="2252459"/>
              <a:ext cx="4530090" cy="884694"/>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174" name="Google Shape;174;p4"/>
          <p:cNvSpPr txBox="1"/>
          <p:nvPr/>
        </p:nvSpPr>
        <p:spPr>
          <a:xfrm>
            <a:off x="2121154" y="2360802"/>
            <a:ext cx="3749040" cy="622799"/>
          </a:xfrm>
          <a:prstGeom prst="rect">
            <a:avLst/>
          </a:prstGeom>
          <a:noFill/>
          <a:ln>
            <a:noFill/>
          </a:ln>
        </p:spPr>
        <p:txBody>
          <a:bodyPr anchorCtr="0" anchor="t" bIns="0" lIns="0" spcFirstLastPara="1" rIns="0" wrap="square" tIns="27925">
            <a:spAutoFit/>
          </a:bodyPr>
          <a:lstStyle/>
          <a:p>
            <a:pPr indent="0" lvl="0" marL="12701" marR="5080" rtl="0" algn="l">
              <a:lnSpc>
                <a:spcPct val="92200"/>
              </a:lnSpc>
              <a:spcBef>
                <a:spcPts val="0"/>
              </a:spcBef>
              <a:spcAft>
                <a:spcPts val="0"/>
              </a:spcAft>
              <a:buNone/>
            </a:pPr>
            <a:r>
              <a:rPr lang="en-ID" sz="1400">
                <a:solidFill>
                  <a:srgbClr val="000000"/>
                </a:solidFill>
                <a:latin typeface="Arial"/>
                <a:ea typeface="Arial"/>
                <a:cs typeface="Arial"/>
                <a:sym typeface="Arial"/>
              </a:rPr>
              <a:t>Memastikan produk yang dihasilkan sesuai  </a:t>
            </a:r>
            <a:r>
              <a:rPr b="1" lang="en-ID" sz="1400">
                <a:solidFill>
                  <a:srgbClr val="000000"/>
                </a:solidFill>
                <a:latin typeface="Arial"/>
                <a:ea typeface="Arial"/>
                <a:cs typeface="Arial"/>
                <a:sym typeface="Arial"/>
              </a:rPr>
              <a:t>ketentuan halal </a:t>
            </a:r>
            <a:r>
              <a:rPr lang="en-ID" sz="1400">
                <a:solidFill>
                  <a:srgbClr val="000000"/>
                </a:solidFill>
                <a:latin typeface="Arial"/>
                <a:ea typeface="Arial"/>
                <a:cs typeface="Arial"/>
                <a:sym typeface="Arial"/>
              </a:rPr>
              <a:t>dan menjamin </a:t>
            </a:r>
            <a:r>
              <a:rPr b="1" lang="en-ID" sz="1400">
                <a:solidFill>
                  <a:srgbClr val="000000"/>
                </a:solidFill>
                <a:latin typeface="Arial"/>
                <a:ea typeface="Arial"/>
                <a:cs typeface="Arial"/>
                <a:sym typeface="Arial"/>
              </a:rPr>
              <a:t>kehalalan produk </a:t>
            </a:r>
            <a:r>
              <a:rPr lang="en-ID" sz="1400">
                <a:solidFill>
                  <a:srgbClr val="000000"/>
                </a:solidFill>
                <a:latin typeface="Arial"/>
                <a:ea typeface="Arial"/>
                <a:cs typeface="Arial"/>
                <a:sym typeface="Arial"/>
              </a:rPr>
              <a:t>di  seluruh rangkaian </a:t>
            </a:r>
            <a:r>
              <a:rPr b="1" lang="en-ID" sz="1400">
                <a:solidFill>
                  <a:srgbClr val="000000"/>
                </a:solidFill>
                <a:latin typeface="Arial"/>
                <a:ea typeface="Arial"/>
                <a:cs typeface="Arial"/>
                <a:sym typeface="Arial"/>
              </a:rPr>
              <a:t>Proses Produk Halal (PPH)</a:t>
            </a:r>
            <a:endParaRPr sz="1400">
              <a:solidFill>
                <a:srgbClr val="000000"/>
              </a:solidFill>
              <a:latin typeface="Arial"/>
              <a:ea typeface="Arial"/>
              <a:cs typeface="Arial"/>
              <a:sym typeface="Arial"/>
            </a:endParaRPr>
          </a:p>
        </p:txBody>
      </p:sp>
      <p:grpSp>
        <p:nvGrpSpPr>
          <p:cNvPr id="175" name="Google Shape;175;p4"/>
          <p:cNvGrpSpPr/>
          <p:nvPr/>
        </p:nvGrpSpPr>
        <p:grpSpPr>
          <a:xfrm>
            <a:off x="883920" y="2136648"/>
            <a:ext cx="5081779" cy="2305049"/>
            <a:chOff x="883919" y="2136648"/>
            <a:chExt cx="5081779" cy="2305049"/>
          </a:xfrm>
        </p:grpSpPr>
        <p:sp>
          <p:nvSpPr>
            <p:cNvPr id="176" name="Google Shape;176;p4"/>
            <p:cNvSpPr/>
            <p:nvPr/>
          </p:nvSpPr>
          <p:spPr>
            <a:xfrm>
              <a:off x="883919" y="2136648"/>
              <a:ext cx="1113294" cy="1116329"/>
            </a:xfrm>
            <a:prstGeom prst="rect">
              <a:avLst/>
            </a:prstGeom>
            <a:blipFill rotWithShape="1">
              <a:blip r:embed="rId7">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77" name="Google Shape;177;p4"/>
            <p:cNvSpPr/>
            <p:nvPr/>
          </p:nvSpPr>
          <p:spPr>
            <a:xfrm>
              <a:off x="1752600" y="3560051"/>
              <a:ext cx="4213098" cy="881646"/>
            </a:xfrm>
            <a:prstGeom prst="rect">
              <a:avLst/>
            </a:prstGeom>
            <a:blipFill rotWithShape="1">
              <a:blip r:embed="rId8">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178" name="Google Shape;178;p4"/>
          <p:cNvSpPr txBox="1"/>
          <p:nvPr/>
        </p:nvSpPr>
        <p:spPr>
          <a:xfrm>
            <a:off x="2437638" y="3666870"/>
            <a:ext cx="3285490" cy="623440"/>
          </a:xfrm>
          <a:prstGeom prst="rect">
            <a:avLst/>
          </a:prstGeom>
          <a:noFill/>
          <a:ln>
            <a:noFill/>
          </a:ln>
        </p:spPr>
        <p:txBody>
          <a:bodyPr anchorCtr="0" anchor="t" bIns="0" lIns="0" spcFirstLastPara="1" rIns="0" wrap="square" tIns="28575">
            <a:spAutoFit/>
          </a:bodyPr>
          <a:lstStyle/>
          <a:p>
            <a:pPr indent="0" lvl="0" marL="12701" marR="5080" rtl="0" algn="l">
              <a:lnSpc>
                <a:spcPct val="92100"/>
              </a:lnSpc>
              <a:spcBef>
                <a:spcPts val="0"/>
              </a:spcBef>
              <a:spcAft>
                <a:spcPts val="0"/>
              </a:spcAft>
              <a:buNone/>
            </a:pPr>
            <a:r>
              <a:rPr lang="en-ID" sz="1400">
                <a:solidFill>
                  <a:srgbClr val="000000"/>
                </a:solidFill>
                <a:latin typeface="Arial"/>
                <a:ea typeface="Arial"/>
                <a:cs typeface="Arial"/>
                <a:sym typeface="Arial"/>
              </a:rPr>
              <a:t>Memastikan </a:t>
            </a:r>
            <a:r>
              <a:rPr b="1" lang="en-ID" sz="1400">
                <a:solidFill>
                  <a:srgbClr val="000000"/>
                </a:solidFill>
                <a:latin typeface="Arial"/>
                <a:ea typeface="Arial"/>
                <a:cs typeface="Arial"/>
                <a:sym typeface="Arial"/>
              </a:rPr>
              <a:t>tidak terjadi kontaminasi </a:t>
            </a:r>
            <a:r>
              <a:rPr lang="en-ID" sz="1400">
                <a:solidFill>
                  <a:srgbClr val="000000"/>
                </a:solidFill>
                <a:latin typeface="Arial"/>
                <a:ea typeface="Arial"/>
                <a:cs typeface="Arial"/>
                <a:sym typeface="Arial"/>
              </a:rPr>
              <a:t>bahan  haram, baik fasilitas/peralatan, pekerja,  maupun lingkungan</a:t>
            </a:r>
            <a:endParaRPr sz="1400">
              <a:solidFill>
                <a:srgbClr val="000000"/>
              </a:solidFill>
              <a:latin typeface="Arial"/>
              <a:ea typeface="Arial"/>
              <a:cs typeface="Arial"/>
              <a:sym typeface="Arial"/>
            </a:endParaRPr>
          </a:p>
        </p:txBody>
      </p:sp>
      <p:grpSp>
        <p:nvGrpSpPr>
          <p:cNvPr id="179" name="Google Shape;179;p4"/>
          <p:cNvGrpSpPr/>
          <p:nvPr/>
        </p:nvGrpSpPr>
        <p:grpSpPr>
          <a:xfrm>
            <a:off x="1200911" y="3444228"/>
            <a:ext cx="4764786" cy="2302027"/>
            <a:chOff x="1200911" y="3444227"/>
            <a:chExt cx="4764786" cy="2302027"/>
          </a:xfrm>
        </p:grpSpPr>
        <p:sp>
          <p:nvSpPr>
            <p:cNvPr id="180" name="Google Shape;180;p4"/>
            <p:cNvSpPr/>
            <p:nvPr/>
          </p:nvSpPr>
          <p:spPr>
            <a:xfrm>
              <a:off x="1200911" y="3444227"/>
              <a:ext cx="1113294" cy="1113294"/>
            </a:xfrm>
            <a:prstGeom prst="rect">
              <a:avLst/>
            </a:prstGeom>
            <a:blipFill rotWithShape="1">
              <a:blip r:embed="rId9">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81" name="Google Shape;181;p4"/>
            <p:cNvSpPr/>
            <p:nvPr/>
          </p:nvSpPr>
          <p:spPr>
            <a:xfrm>
              <a:off x="1435607" y="4864608"/>
              <a:ext cx="4530090" cy="881646"/>
            </a:xfrm>
            <a:prstGeom prst="rect">
              <a:avLst/>
            </a:prstGeom>
            <a:blipFill rotWithShape="1">
              <a:blip r:embed="rId10">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182" name="Google Shape;182;p4"/>
          <p:cNvSpPr txBox="1"/>
          <p:nvPr/>
        </p:nvSpPr>
        <p:spPr>
          <a:xfrm>
            <a:off x="2121154" y="5167706"/>
            <a:ext cx="3424554" cy="227626"/>
          </a:xfrm>
          <a:prstGeom prst="rect">
            <a:avLst/>
          </a:prstGeom>
          <a:noFill/>
          <a:ln>
            <a:noFill/>
          </a:ln>
        </p:spPr>
        <p:txBody>
          <a:bodyPr anchorCtr="0" anchor="t" bIns="0" lIns="0" spcFirstLastPara="1" rIns="0" wrap="square" tIns="12050">
            <a:spAutoFit/>
          </a:bodyPr>
          <a:lstStyle/>
          <a:p>
            <a:pPr indent="0" lvl="0" marL="12701" marR="0" rtl="0" algn="l">
              <a:spcBef>
                <a:spcPts val="0"/>
              </a:spcBef>
              <a:spcAft>
                <a:spcPts val="0"/>
              </a:spcAft>
              <a:buNone/>
            </a:pPr>
            <a:r>
              <a:rPr lang="en-ID" sz="1400">
                <a:solidFill>
                  <a:srgbClr val="000000"/>
                </a:solidFill>
                <a:latin typeface="Arial"/>
                <a:ea typeface="Arial"/>
                <a:cs typeface="Arial"/>
                <a:sym typeface="Arial"/>
              </a:rPr>
              <a:t>Menjaga </a:t>
            </a:r>
            <a:r>
              <a:rPr b="1" lang="en-ID" sz="1400">
                <a:solidFill>
                  <a:srgbClr val="000000"/>
                </a:solidFill>
                <a:latin typeface="Arial"/>
                <a:ea typeface="Arial"/>
                <a:cs typeface="Arial"/>
                <a:sym typeface="Arial"/>
              </a:rPr>
              <a:t>kesinambungan proses </a:t>
            </a:r>
            <a:r>
              <a:rPr lang="en-ID" sz="1400">
                <a:solidFill>
                  <a:srgbClr val="000000"/>
                </a:solidFill>
                <a:latin typeface="Arial"/>
                <a:ea typeface="Arial"/>
                <a:cs typeface="Arial"/>
                <a:sym typeface="Arial"/>
              </a:rPr>
              <a:t>produksi halal</a:t>
            </a:r>
            <a:endParaRPr sz="1400">
              <a:solidFill>
                <a:srgbClr val="000000"/>
              </a:solidFill>
              <a:latin typeface="Arial"/>
              <a:ea typeface="Arial"/>
              <a:cs typeface="Arial"/>
              <a:sym typeface="Arial"/>
            </a:endParaRPr>
          </a:p>
        </p:txBody>
      </p:sp>
      <p:sp>
        <p:nvSpPr>
          <p:cNvPr id="183" name="Google Shape;183;p4"/>
          <p:cNvSpPr/>
          <p:nvPr/>
        </p:nvSpPr>
        <p:spPr>
          <a:xfrm>
            <a:off x="883920" y="4748784"/>
            <a:ext cx="1113294" cy="1113294"/>
          </a:xfrm>
          <a:prstGeom prst="rect">
            <a:avLst/>
          </a:prstGeom>
          <a:blipFill rotWithShape="1">
            <a:blip r:embed="rId11">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84" name="Google Shape;184;p4"/>
          <p:cNvSpPr/>
          <p:nvPr/>
        </p:nvSpPr>
        <p:spPr>
          <a:xfrm>
            <a:off x="7330441" y="3541777"/>
            <a:ext cx="106679" cy="103631"/>
          </a:xfrm>
          <a:prstGeom prst="rect">
            <a:avLst/>
          </a:prstGeom>
          <a:blipFill rotWithShape="1">
            <a:blip r:embed="rId12">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85" name="Google Shape;185;p4"/>
          <p:cNvSpPr/>
          <p:nvPr/>
        </p:nvSpPr>
        <p:spPr>
          <a:xfrm>
            <a:off x="7330441" y="4355591"/>
            <a:ext cx="106679" cy="106680"/>
          </a:xfrm>
          <a:prstGeom prst="rect">
            <a:avLst/>
          </a:prstGeom>
          <a:blipFill rotWithShape="1">
            <a:blip r:embed="rId1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186" name="Google Shape;186;p4"/>
          <p:cNvGrpSpPr/>
          <p:nvPr/>
        </p:nvGrpSpPr>
        <p:grpSpPr>
          <a:xfrm>
            <a:off x="6175247" y="4514089"/>
            <a:ext cx="2417445" cy="607060"/>
            <a:chOff x="6175247" y="4514088"/>
            <a:chExt cx="2417445" cy="607060"/>
          </a:xfrm>
        </p:grpSpPr>
        <p:sp>
          <p:nvSpPr>
            <p:cNvPr id="187" name="Google Shape;187;p4"/>
            <p:cNvSpPr/>
            <p:nvPr/>
          </p:nvSpPr>
          <p:spPr>
            <a:xfrm>
              <a:off x="6175247" y="4514088"/>
              <a:ext cx="2417445" cy="607060"/>
            </a:xfrm>
            <a:custGeom>
              <a:rect b="b" l="l" r="r" t="t"/>
              <a:pathLst>
                <a:path extrusionOk="0" h="607060" w="2417445">
                  <a:moveTo>
                    <a:pt x="2356357" y="0"/>
                  </a:moveTo>
                  <a:lnTo>
                    <a:pt x="60705" y="0"/>
                  </a:lnTo>
                  <a:lnTo>
                    <a:pt x="37076" y="4770"/>
                  </a:lnTo>
                  <a:lnTo>
                    <a:pt x="17780" y="17780"/>
                  </a:lnTo>
                  <a:lnTo>
                    <a:pt x="4770" y="37076"/>
                  </a:lnTo>
                  <a:lnTo>
                    <a:pt x="0" y="60706"/>
                  </a:lnTo>
                  <a:lnTo>
                    <a:pt x="0" y="545845"/>
                  </a:lnTo>
                  <a:lnTo>
                    <a:pt x="4770" y="569475"/>
                  </a:lnTo>
                  <a:lnTo>
                    <a:pt x="17780" y="588772"/>
                  </a:lnTo>
                  <a:lnTo>
                    <a:pt x="37076" y="601781"/>
                  </a:lnTo>
                  <a:lnTo>
                    <a:pt x="60705" y="606551"/>
                  </a:lnTo>
                  <a:lnTo>
                    <a:pt x="2356357" y="606551"/>
                  </a:lnTo>
                  <a:lnTo>
                    <a:pt x="2379987" y="601781"/>
                  </a:lnTo>
                  <a:lnTo>
                    <a:pt x="2399283" y="588771"/>
                  </a:lnTo>
                  <a:lnTo>
                    <a:pt x="2412293" y="569475"/>
                  </a:lnTo>
                  <a:lnTo>
                    <a:pt x="2417063" y="545845"/>
                  </a:lnTo>
                  <a:lnTo>
                    <a:pt x="2417063" y="60706"/>
                  </a:lnTo>
                  <a:lnTo>
                    <a:pt x="2412293" y="37076"/>
                  </a:lnTo>
                  <a:lnTo>
                    <a:pt x="2399283" y="17780"/>
                  </a:lnTo>
                  <a:lnTo>
                    <a:pt x="2379987" y="4770"/>
                  </a:lnTo>
                  <a:lnTo>
                    <a:pt x="2356357" y="0"/>
                  </a:lnTo>
                  <a:close/>
                </a:path>
              </a:pathLst>
            </a:custGeom>
            <a:solidFill>
              <a:srgbClr val="D0EBEA">
                <a:alpha val="89803"/>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88" name="Google Shape;188;p4"/>
            <p:cNvSpPr/>
            <p:nvPr/>
          </p:nvSpPr>
          <p:spPr>
            <a:xfrm>
              <a:off x="6175247" y="4514088"/>
              <a:ext cx="2417445" cy="607060"/>
            </a:xfrm>
            <a:custGeom>
              <a:rect b="b" l="l" r="r" t="t"/>
              <a:pathLst>
                <a:path extrusionOk="0" h="607060" w="2417445">
                  <a:moveTo>
                    <a:pt x="0" y="60706"/>
                  </a:moveTo>
                  <a:lnTo>
                    <a:pt x="4770" y="37076"/>
                  </a:lnTo>
                  <a:lnTo>
                    <a:pt x="17780" y="17780"/>
                  </a:lnTo>
                  <a:lnTo>
                    <a:pt x="37076" y="4770"/>
                  </a:lnTo>
                  <a:lnTo>
                    <a:pt x="60705" y="0"/>
                  </a:lnTo>
                  <a:lnTo>
                    <a:pt x="2356357" y="0"/>
                  </a:lnTo>
                  <a:lnTo>
                    <a:pt x="2379987" y="4770"/>
                  </a:lnTo>
                  <a:lnTo>
                    <a:pt x="2399283" y="17780"/>
                  </a:lnTo>
                  <a:lnTo>
                    <a:pt x="2412293" y="37076"/>
                  </a:lnTo>
                  <a:lnTo>
                    <a:pt x="2417063" y="60706"/>
                  </a:lnTo>
                  <a:lnTo>
                    <a:pt x="2417063" y="545845"/>
                  </a:lnTo>
                  <a:lnTo>
                    <a:pt x="2412293" y="569475"/>
                  </a:lnTo>
                  <a:lnTo>
                    <a:pt x="2399283" y="588771"/>
                  </a:lnTo>
                  <a:lnTo>
                    <a:pt x="2379987" y="601781"/>
                  </a:lnTo>
                  <a:lnTo>
                    <a:pt x="2356357" y="606551"/>
                  </a:lnTo>
                  <a:lnTo>
                    <a:pt x="60705" y="606551"/>
                  </a:lnTo>
                  <a:lnTo>
                    <a:pt x="37076" y="601781"/>
                  </a:lnTo>
                  <a:lnTo>
                    <a:pt x="17780" y="588772"/>
                  </a:lnTo>
                  <a:lnTo>
                    <a:pt x="4770" y="569475"/>
                  </a:lnTo>
                  <a:lnTo>
                    <a:pt x="0" y="545845"/>
                  </a:lnTo>
                  <a:lnTo>
                    <a:pt x="0" y="60706"/>
                  </a:lnTo>
                  <a:close/>
                </a:path>
              </a:pathLst>
            </a:custGeom>
            <a:noFill/>
            <a:ln cap="flat" cmpd="sng" w="9525">
              <a:solidFill>
                <a:srgbClr val="D0EBEA"/>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189" name="Google Shape;189;p4"/>
          <p:cNvSpPr txBox="1"/>
          <p:nvPr/>
        </p:nvSpPr>
        <p:spPr>
          <a:xfrm>
            <a:off x="6234177" y="4634610"/>
            <a:ext cx="2304415" cy="304571"/>
          </a:xfrm>
          <a:prstGeom prst="rect">
            <a:avLst/>
          </a:prstGeom>
          <a:noFill/>
          <a:ln>
            <a:noFill/>
          </a:ln>
        </p:spPr>
        <p:txBody>
          <a:bodyPr anchorCtr="0" anchor="t" bIns="0" lIns="0" spcFirstLastPara="1" rIns="0" wrap="square" tIns="12050">
            <a:spAutoFit/>
          </a:bodyPr>
          <a:lstStyle/>
          <a:p>
            <a:pPr indent="0" lvl="0" marL="12701" marR="0" rtl="0" algn="l">
              <a:spcBef>
                <a:spcPts val="0"/>
              </a:spcBef>
              <a:spcAft>
                <a:spcPts val="0"/>
              </a:spcAft>
              <a:buNone/>
            </a:pPr>
            <a:r>
              <a:rPr lang="en-ID" sz="1900">
                <a:solidFill>
                  <a:srgbClr val="000000"/>
                </a:solidFill>
                <a:latin typeface="Arial"/>
                <a:ea typeface="Arial"/>
                <a:cs typeface="Arial"/>
                <a:sym typeface="Arial"/>
              </a:rPr>
              <a:t>Penyelia Halal (muslim)</a:t>
            </a:r>
            <a:endParaRPr sz="1900">
              <a:solidFill>
                <a:srgbClr val="000000"/>
              </a:solidFill>
              <a:latin typeface="Arial"/>
              <a:ea typeface="Arial"/>
              <a:cs typeface="Arial"/>
              <a:sym typeface="Arial"/>
            </a:endParaRPr>
          </a:p>
        </p:txBody>
      </p:sp>
      <p:sp>
        <p:nvSpPr>
          <p:cNvPr id="190" name="Google Shape;190;p4"/>
          <p:cNvSpPr/>
          <p:nvPr/>
        </p:nvSpPr>
        <p:spPr>
          <a:xfrm>
            <a:off x="10088881" y="3541777"/>
            <a:ext cx="106679" cy="103631"/>
          </a:xfrm>
          <a:prstGeom prst="rect">
            <a:avLst/>
          </a:prstGeom>
          <a:blipFill rotWithShape="1">
            <a:blip r:embed="rId1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91" name="Google Shape;191;p4"/>
          <p:cNvSpPr/>
          <p:nvPr/>
        </p:nvSpPr>
        <p:spPr>
          <a:xfrm>
            <a:off x="10088881" y="4355591"/>
            <a:ext cx="106679" cy="106680"/>
          </a:xfrm>
          <a:prstGeom prst="rect">
            <a:avLst/>
          </a:prstGeom>
          <a:blipFill rotWithShape="1">
            <a:blip r:embed="rId15">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192" name="Google Shape;192;p4"/>
          <p:cNvGrpSpPr/>
          <p:nvPr/>
        </p:nvGrpSpPr>
        <p:grpSpPr>
          <a:xfrm>
            <a:off x="8933688" y="4514089"/>
            <a:ext cx="2417445" cy="607060"/>
            <a:chOff x="8933688" y="4514088"/>
            <a:chExt cx="2417445" cy="607060"/>
          </a:xfrm>
        </p:grpSpPr>
        <p:sp>
          <p:nvSpPr>
            <p:cNvPr id="193" name="Google Shape;193;p4"/>
            <p:cNvSpPr/>
            <p:nvPr/>
          </p:nvSpPr>
          <p:spPr>
            <a:xfrm>
              <a:off x="8933688" y="4514088"/>
              <a:ext cx="2417445" cy="607060"/>
            </a:xfrm>
            <a:custGeom>
              <a:rect b="b" l="l" r="r" t="t"/>
              <a:pathLst>
                <a:path extrusionOk="0" h="607060" w="2417445">
                  <a:moveTo>
                    <a:pt x="2356357" y="0"/>
                  </a:moveTo>
                  <a:lnTo>
                    <a:pt x="60705" y="0"/>
                  </a:lnTo>
                  <a:lnTo>
                    <a:pt x="37076" y="4770"/>
                  </a:lnTo>
                  <a:lnTo>
                    <a:pt x="17779" y="17780"/>
                  </a:lnTo>
                  <a:lnTo>
                    <a:pt x="4770" y="37076"/>
                  </a:lnTo>
                  <a:lnTo>
                    <a:pt x="0" y="60706"/>
                  </a:lnTo>
                  <a:lnTo>
                    <a:pt x="0" y="545845"/>
                  </a:lnTo>
                  <a:lnTo>
                    <a:pt x="4770" y="569475"/>
                  </a:lnTo>
                  <a:lnTo>
                    <a:pt x="17779" y="588772"/>
                  </a:lnTo>
                  <a:lnTo>
                    <a:pt x="37076" y="601781"/>
                  </a:lnTo>
                  <a:lnTo>
                    <a:pt x="60705" y="606551"/>
                  </a:lnTo>
                  <a:lnTo>
                    <a:pt x="2356357" y="606551"/>
                  </a:lnTo>
                  <a:lnTo>
                    <a:pt x="2379987" y="601781"/>
                  </a:lnTo>
                  <a:lnTo>
                    <a:pt x="2399283" y="588771"/>
                  </a:lnTo>
                  <a:lnTo>
                    <a:pt x="2412293" y="569475"/>
                  </a:lnTo>
                  <a:lnTo>
                    <a:pt x="2417063" y="545845"/>
                  </a:lnTo>
                  <a:lnTo>
                    <a:pt x="2417063" y="60706"/>
                  </a:lnTo>
                  <a:lnTo>
                    <a:pt x="2412293" y="37076"/>
                  </a:lnTo>
                  <a:lnTo>
                    <a:pt x="2399283" y="17780"/>
                  </a:lnTo>
                  <a:lnTo>
                    <a:pt x="2379987" y="4770"/>
                  </a:lnTo>
                  <a:lnTo>
                    <a:pt x="2356357" y="0"/>
                  </a:lnTo>
                  <a:close/>
                </a:path>
              </a:pathLst>
            </a:custGeom>
            <a:solidFill>
              <a:srgbClr val="D4E2CF">
                <a:alpha val="89803"/>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94" name="Google Shape;194;p4"/>
            <p:cNvSpPr/>
            <p:nvPr/>
          </p:nvSpPr>
          <p:spPr>
            <a:xfrm>
              <a:off x="8933688" y="4514088"/>
              <a:ext cx="2417445" cy="607060"/>
            </a:xfrm>
            <a:custGeom>
              <a:rect b="b" l="l" r="r" t="t"/>
              <a:pathLst>
                <a:path extrusionOk="0" h="607060" w="2417445">
                  <a:moveTo>
                    <a:pt x="0" y="60706"/>
                  </a:moveTo>
                  <a:lnTo>
                    <a:pt x="4770" y="37076"/>
                  </a:lnTo>
                  <a:lnTo>
                    <a:pt x="17779" y="17780"/>
                  </a:lnTo>
                  <a:lnTo>
                    <a:pt x="37076" y="4770"/>
                  </a:lnTo>
                  <a:lnTo>
                    <a:pt x="60705" y="0"/>
                  </a:lnTo>
                  <a:lnTo>
                    <a:pt x="2356357" y="0"/>
                  </a:lnTo>
                  <a:lnTo>
                    <a:pt x="2379987" y="4770"/>
                  </a:lnTo>
                  <a:lnTo>
                    <a:pt x="2399283" y="17780"/>
                  </a:lnTo>
                  <a:lnTo>
                    <a:pt x="2412293" y="37076"/>
                  </a:lnTo>
                  <a:lnTo>
                    <a:pt x="2417063" y="60706"/>
                  </a:lnTo>
                  <a:lnTo>
                    <a:pt x="2417063" y="545845"/>
                  </a:lnTo>
                  <a:lnTo>
                    <a:pt x="2412293" y="569475"/>
                  </a:lnTo>
                  <a:lnTo>
                    <a:pt x="2399283" y="588771"/>
                  </a:lnTo>
                  <a:lnTo>
                    <a:pt x="2379987" y="601781"/>
                  </a:lnTo>
                  <a:lnTo>
                    <a:pt x="2356357" y="606551"/>
                  </a:lnTo>
                  <a:lnTo>
                    <a:pt x="60705" y="606551"/>
                  </a:lnTo>
                  <a:lnTo>
                    <a:pt x="37076" y="601781"/>
                  </a:lnTo>
                  <a:lnTo>
                    <a:pt x="17779" y="588772"/>
                  </a:lnTo>
                  <a:lnTo>
                    <a:pt x="4770" y="569475"/>
                  </a:lnTo>
                  <a:lnTo>
                    <a:pt x="0" y="545845"/>
                  </a:lnTo>
                  <a:lnTo>
                    <a:pt x="0" y="60706"/>
                  </a:lnTo>
                  <a:close/>
                </a:path>
              </a:pathLst>
            </a:custGeom>
            <a:noFill/>
            <a:ln cap="flat" cmpd="sng" w="9525">
              <a:solidFill>
                <a:srgbClr val="D4E2C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195" name="Google Shape;195;p4"/>
          <p:cNvSpPr txBox="1"/>
          <p:nvPr/>
        </p:nvSpPr>
        <p:spPr>
          <a:xfrm>
            <a:off x="9234931" y="4634610"/>
            <a:ext cx="1815464" cy="304571"/>
          </a:xfrm>
          <a:prstGeom prst="rect">
            <a:avLst/>
          </a:prstGeom>
          <a:noFill/>
          <a:ln>
            <a:noFill/>
          </a:ln>
        </p:spPr>
        <p:txBody>
          <a:bodyPr anchorCtr="0" anchor="t" bIns="0" lIns="0" spcFirstLastPara="1" rIns="0" wrap="square" tIns="12050">
            <a:spAutoFit/>
          </a:bodyPr>
          <a:lstStyle/>
          <a:p>
            <a:pPr indent="0" lvl="0" marL="12701" marR="0" rtl="0" algn="l">
              <a:spcBef>
                <a:spcPts val="0"/>
              </a:spcBef>
              <a:spcAft>
                <a:spcPts val="0"/>
              </a:spcAft>
              <a:buNone/>
            </a:pPr>
            <a:r>
              <a:rPr lang="en-ID" sz="1900">
                <a:solidFill>
                  <a:srgbClr val="000000"/>
                </a:solidFill>
                <a:latin typeface="Arial"/>
                <a:ea typeface="Arial"/>
                <a:cs typeface="Arial"/>
                <a:sym typeface="Arial"/>
              </a:rPr>
              <a:t>Produk dan Bahan</a:t>
            </a:r>
            <a:endParaRPr sz="1900">
              <a:solidFill>
                <a:srgbClr val="000000"/>
              </a:solidFill>
              <a:latin typeface="Arial"/>
              <a:ea typeface="Arial"/>
              <a:cs typeface="Arial"/>
              <a:sym typeface="Arial"/>
            </a:endParaRPr>
          </a:p>
        </p:txBody>
      </p:sp>
      <p:grpSp>
        <p:nvGrpSpPr>
          <p:cNvPr id="196" name="Google Shape;196;p4"/>
          <p:cNvGrpSpPr/>
          <p:nvPr/>
        </p:nvGrpSpPr>
        <p:grpSpPr>
          <a:xfrm>
            <a:off x="8936736" y="5324856"/>
            <a:ext cx="2417445" cy="603885"/>
            <a:chOff x="8936736" y="5324855"/>
            <a:chExt cx="2417445" cy="603885"/>
          </a:xfrm>
        </p:grpSpPr>
        <p:sp>
          <p:nvSpPr>
            <p:cNvPr id="197" name="Google Shape;197;p4"/>
            <p:cNvSpPr/>
            <p:nvPr/>
          </p:nvSpPr>
          <p:spPr>
            <a:xfrm>
              <a:off x="8936736" y="5324855"/>
              <a:ext cx="2417445" cy="603885"/>
            </a:xfrm>
            <a:custGeom>
              <a:rect b="b" l="l" r="r" t="t"/>
              <a:pathLst>
                <a:path extrusionOk="0" h="603885" w="2417445">
                  <a:moveTo>
                    <a:pt x="2356739" y="0"/>
                  </a:moveTo>
                  <a:lnTo>
                    <a:pt x="60325" y="0"/>
                  </a:lnTo>
                  <a:lnTo>
                    <a:pt x="36861" y="4746"/>
                  </a:lnTo>
                  <a:lnTo>
                    <a:pt x="17684" y="17684"/>
                  </a:lnTo>
                  <a:lnTo>
                    <a:pt x="4746" y="36861"/>
                  </a:lnTo>
                  <a:lnTo>
                    <a:pt x="0" y="60325"/>
                  </a:lnTo>
                  <a:lnTo>
                    <a:pt x="0" y="543153"/>
                  </a:lnTo>
                  <a:lnTo>
                    <a:pt x="4746" y="566642"/>
                  </a:lnTo>
                  <a:lnTo>
                    <a:pt x="17684" y="585825"/>
                  </a:lnTo>
                  <a:lnTo>
                    <a:pt x="36861" y="598760"/>
                  </a:lnTo>
                  <a:lnTo>
                    <a:pt x="60325" y="603504"/>
                  </a:lnTo>
                  <a:lnTo>
                    <a:pt x="2356739" y="603504"/>
                  </a:lnTo>
                  <a:lnTo>
                    <a:pt x="2380202" y="598760"/>
                  </a:lnTo>
                  <a:lnTo>
                    <a:pt x="2399379" y="585825"/>
                  </a:lnTo>
                  <a:lnTo>
                    <a:pt x="2412317" y="566642"/>
                  </a:lnTo>
                  <a:lnTo>
                    <a:pt x="2417064" y="543153"/>
                  </a:lnTo>
                  <a:lnTo>
                    <a:pt x="2417064" y="60325"/>
                  </a:lnTo>
                  <a:lnTo>
                    <a:pt x="2412317" y="36861"/>
                  </a:lnTo>
                  <a:lnTo>
                    <a:pt x="2399379" y="17684"/>
                  </a:lnTo>
                  <a:lnTo>
                    <a:pt x="2380202" y="4746"/>
                  </a:lnTo>
                  <a:lnTo>
                    <a:pt x="2356739" y="0"/>
                  </a:lnTo>
                  <a:close/>
                </a:path>
              </a:pathLst>
            </a:custGeom>
            <a:solidFill>
              <a:srgbClr val="CFD4EA">
                <a:alpha val="89803"/>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98" name="Google Shape;198;p4"/>
            <p:cNvSpPr/>
            <p:nvPr/>
          </p:nvSpPr>
          <p:spPr>
            <a:xfrm>
              <a:off x="8936736" y="5324855"/>
              <a:ext cx="2417445" cy="603885"/>
            </a:xfrm>
            <a:custGeom>
              <a:rect b="b" l="l" r="r" t="t"/>
              <a:pathLst>
                <a:path extrusionOk="0" h="603885" w="2417445">
                  <a:moveTo>
                    <a:pt x="0" y="60325"/>
                  </a:moveTo>
                  <a:lnTo>
                    <a:pt x="4746" y="36861"/>
                  </a:lnTo>
                  <a:lnTo>
                    <a:pt x="17684" y="17684"/>
                  </a:lnTo>
                  <a:lnTo>
                    <a:pt x="36861" y="4746"/>
                  </a:lnTo>
                  <a:lnTo>
                    <a:pt x="60325" y="0"/>
                  </a:lnTo>
                  <a:lnTo>
                    <a:pt x="2356739" y="0"/>
                  </a:lnTo>
                  <a:lnTo>
                    <a:pt x="2380202" y="4746"/>
                  </a:lnTo>
                  <a:lnTo>
                    <a:pt x="2399379" y="17684"/>
                  </a:lnTo>
                  <a:lnTo>
                    <a:pt x="2412317" y="36861"/>
                  </a:lnTo>
                  <a:lnTo>
                    <a:pt x="2417064" y="60325"/>
                  </a:lnTo>
                  <a:lnTo>
                    <a:pt x="2417064" y="543153"/>
                  </a:lnTo>
                  <a:lnTo>
                    <a:pt x="2412317" y="566642"/>
                  </a:lnTo>
                  <a:lnTo>
                    <a:pt x="2399379" y="585825"/>
                  </a:lnTo>
                  <a:lnTo>
                    <a:pt x="2380202" y="598760"/>
                  </a:lnTo>
                  <a:lnTo>
                    <a:pt x="2356739" y="603504"/>
                  </a:lnTo>
                  <a:lnTo>
                    <a:pt x="60325" y="603504"/>
                  </a:lnTo>
                  <a:lnTo>
                    <a:pt x="36861" y="598760"/>
                  </a:lnTo>
                  <a:lnTo>
                    <a:pt x="17684" y="585825"/>
                  </a:lnTo>
                  <a:lnTo>
                    <a:pt x="4746" y="566642"/>
                  </a:lnTo>
                  <a:lnTo>
                    <a:pt x="0" y="543153"/>
                  </a:lnTo>
                  <a:lnTo>
                    <a:pt x="0" y="60325"/>
                  </a:lnTo>
                  <a:close/>
                </a:path>
              </a:pathLst>
            </a:custGeom>
            <a:noFill/>
            <a:ln cap="flat" cmpd="sng" w="12175">
              <a:solidFill>
                <a:srgbClr val="CFD4EA"/>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199" name="Google Shape;199;p4"/>
          <p:cNvSpPr txBox="1"/>
          <p:nvPr/>
        </p:nvSpPr>
        <p:spPr>
          <a:xfrm>
            <a:off x="9690355" y="5442610"/>
            <a:ext cx="913765" cy="304571"/>
          </a:xfrm>
          <a:prstGeom prst="rect">
            <a:avLst/>
          </a:prstGeom>
          <a:noFill/>
          <a:ln>
            <a:noFill/>
          </a:ln>
        </p:spPr>
        <p:txBody>
          <a:bodyPr anchorCtr="0" anchor="t" bIns="0" lIns="0" spcFirstLastPara="1" rIns="0" wrap="square" tIns="12050">
            <a:spAutoFit/>
          </a:bodyPr>
          <a:lstStyle/>
          <a:p>
            <a:pPr indent="0" lvl="0" marL="12701" marR="0" rtl="0" algn="l">
              <a:spcBef>
                <a:spcPts val="0"/>
              </a:spcBef>
              <a:spcAft>
                <a:spcPts val="0"/>
              </a:spcAft>
              <a:buNone/>
            </a:pPr>
            <a:r>
              <a:rPr lang="en-ID" sz="1900">
                <a:solidFill>
                  <a:srgbClr val="000000"/>
                </a:solidFill>
                <a:latin typeface="Arial"/>
                <a:ea typeface="Arial"/>
                <a:cs typeface="Arial"/>
                <a:sym typeface="Arial"/>
              </a:rPr>
              <a:t>Prosedur</a:t>
            </a:r>
            <a:endParaRPr sz="1900">
              <a:solidFill>
                <a:srgbClr val="000000"/>
              </a:solidFill>
              <a:latin typeface="Arial"/>
              <a:ea typeface="Arial"/>
              <a:cs typeface="Arial"/>
              <a:sym typeface="Arial"/>
            </a:endParaRPr>
          </a:p>
        </p:txBody>
      </p:sp>
      <p:sp>
        <p:nvSpPr>
          <p:cNvPr id="200" name="Google Shape;200;p4"/>
          <p:cNvSpPr/>
          <p:nvPr/>
        </p:nvSpPr>
        <p:spPr>
          <a:xfrm>
            <a:off x="10052304" y="5169409"/>
            <a:ext cx="97536" cy="79247"/>
          </a:xfrm>
          <a:prstGeom prst="rect">
            <a:avLst/>
          </a:prstGeom>
          <a:blipFill rotWithShape="1">
            <a:blip r:embed="rId16">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01" name="Google Shape;201;p4"/>
          <p:cNvSpPr/>
          <p:nvPr/>
        </p:nvSpPr>
        <p:spPr>
          <a:xfrm>
            <a:off x="9825234" y="39624"/>
            <a:ext cx="2238585" cy="522718"/>
          </a:xfrm>
          <a:prstGeom prst="rect">
            <a:avLst/>
          </a:prstGeom>
          <a:blipFill rotWithShape="1">
            <a:blip r:embed="rId17">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Tree>
  </p:cSld>
  <p:clrMapOvr>
    <a:masterClrMapping/>
  </p:clrMapOvr>
  <mc:AlternateContent>
    <mc:Choice Requires="p14">
      <p:transition spd="slow" p14:dur="4000">
        <p14:vortex dir="r"/>
      </p:transition>
    </mc:Choice>
    <mc:Fallback>
      <p:transition spd="med">
        <p:fade/>
      </p:transition>
    </mc:Fallback>
  </mc:AlternateContent>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3" name="Shape 643"/>
        <p:cNvGrpSpPr/>
        <p:nvPr/>
      </p:nvGrpSpPr>
      <p:grpSpPr>
        <a:xfrm>
          <a:off x="0" y="0"/>
          <a:ext cx="0" cy="0"/>
          <a:chOff x="0" y="0"/>
          <a:chExt cx="0" cy="0"/>
        </a:xfrm>
      </p:grpSpPr>
      <p:sp>
        <p:nvSpPr>
          <p:cNvPr id="644" name="Google Shape;644;p40"/>
          <p:cNvSpPr txBox="1"/>
          <p:nvPr>
            <p:ph type="title"/>
          </p:nvPr>
        </p:nvSpPr>
        <p:spPr>
          <a:xfrm>
            <a:off x="2182057" y="457200"/>
            <a:ext cx="7543800" cy="591402"/>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262626"/>
              </a:buClr>
              <a:buSzPts val="3000"/>
              <a:buFont typeface="Century Gothic"/>
              <a:buNone/>
            </a:pPr>
            <a:r>
              <a:rPr lang="en-ID"/>
              <a:t>Keterangan status pada tracking </a:t>
            </a:r>
            <a:endParaRPr/>
          </a:p>
        </p:txBody>
      </p:sp>
      <p:sp>
        <p:nvSpPr>
          <p:cNvPr id="645" name="Google Shape;645;p40"/>
          <p:cNvSpPr txBox="1"/>
          <p:nvPr>
            <p:ph idx="1" type="body"/>
          </p:nvPr>
        </p:nvSpPr>
        <p:spPr>
          <a:xfrm>
            <a:off x="1816964" y="1233996"/>
            <a:ext cx="8592475" cy="5166804"/>
          </a:xfrm>
          <a:prstGeom prst="rect">
            <a:avLst/>
          </a:prstGeom>
          <a:noFill/>
          <a:ln>
            <a:noFill/>
          </a:ln>
        </p:spPr>
        <p:txBody>
          <a:bodyPr anchorCtr="0" anchor="t" bIns="45700" lIns="91425" spcFirstLastPara="1" rIns="91425" wrap="square" tIns="45700">
            <a:normAutofit fontScale="85000" lnSpcReduction="10000"/>
          </a:bodyPr>
          <a:lstStyle/>
          <a:p>
            <a:pPr indent="-285750" lvl="0" marL="666750" marR="136525" rtl="0" algn="just">
              <a:lnSpc>
                <a:spcPct val="149000"/>
              </a:lnSpc>
              <a:spcBef>
                <a:spcPts val="0"/>
              </a:spcBef>
              <a:spcAft>
                <a:spcPts val="0"/>
              </a:spcAft>
              <a:buSzPct val="100000"/>
              <a:buFont typeface="Noto Sans Symbols"/>
              <a:buChar char="⮚"/>
            </a:pPr>
            <a:r>
              <a:rPr lang="en-ID" sz="1400">
                <a:latin typeface="Bookman Old Style"/>
                <a:ea typeface="Bookman Old Style"/>
                <a:cs typeface="Bookman Old Style"/>
                <a:sym typeface="Bookman Old Style"/>
              </a:rPr>
              <a:t>Status “Draft PU” artinya pengajuan pendaftaran belum dikirim oleh pelaku usaha;</a:t>
            </a:r>
            <a:endParaRPr sz="1400">
              <a:latin typeface="Calibri"/>
              <a:ea typeface="Calibri"/>
              <a:cs typeface="Calibri"/>
              <a:sym typeface="Calibri"/>
            </a:endParaRPr>
          </a:p>
          <a:p>
            <a:pPr indent="-285750" lvl="0" marL="666750" marR="137795" rtl="0" algn="just">
              <a:lnSpc>
                <a:spcPct val="149000"/>
              </a:lnSpc>
              <a:spcBef>
                <a:spcPts val="830"/>
              </a:spcBef>
              <a:spcAft>
                <a:spcPts val="0"/>
              </a:spcAft>
              <a:buSzPct val="100000"/>
              <a:buFont typeface="Noto Sans Symbols"/>
              <a:buChar char="⮚"/>
            </a:pPr>
            <a:r>
              <a:rPr lang="en-ID" sz="1400">
                <a:latin typeface="Bookman Old Style"/>
                <a:ea typeface="Bookman Old Style"/>
                <a:cs typeface="Bookman Old Style"/>
                <a:sym typeface="Bookman Old Style"/>
              </a:rPr>
              <a:t>Status “Submitted PU” artinya pengajuan pendaftaran pelaku usaha sudah lengkap dan dikirim;</a:t>
            </a:r>
            <a:endParaRPr sz="1400">
              <a:latin typeface="Calibri"/>
              <a:ea typeface="Calibri"/>
              <a:cs typeface="Calibri"/>
              <a:sym typeface="Calibri"/>
            </a:endParaRPr>
          </a:p>
          <a:p>
            <a:pPr indent="-285750" lvl="0" marL="666750" marR="136525" rtl="0" algn="just">
              <a:lnSpc>
                <a:spcPct val="149000"/>
              </a:lnSpc>
              <a:spcBef>
                <a:spcPts val="830"/>
              </a:spcBef>
              <a:spcAft>
                <a:spcPts val="0"/>
              </a:spcAft>
              <a:buSzPct val="100000"/>
              <a:buFont typeface="Noto Sans Symbols"/>
              <a:buChar char="⮚"/>
            </a:pPr>
            <a:r>
              <a:rPr lang="en-ID" sz="1400">
                <a:latin typeface="Bookman Old Style"/>
                <a:ea typeface="Bookman Old Style"/>
                <a:cs typeface="Bookman Old Style"/>
                <a:sym typeface="Bookman Old Style"/>
              </a:rPr>
              <a:t>Status  “Verifikasi”  artinya  pengajuan  pendaftaran  pelaku  usaha sedang dilakukan pemeriksaan data dan dokumen oleh verifikator;</a:t>
            </a:r>
            <a:endParaRPr sz="1400">
              <a:latin typeface="Calibri"/>
              <a:ea typeface="Calibri"/>
              <a:cs typeface="Calibri"/>
              <a:sym typeface="Calibri"/>
            </a:endParaRPr>
          </a:p>
          <a:p>
            <a:pPr indent="-285750" lvl="0" marL="666750" marR="136525" rtl="0" algn="just">
              <a:lnSpc>
                <a:spcPct val="150000"/>
              </a:lnSpc>
              <a:spcBef>
                <a:spcPts val="830"/>
              </a:spcBef>
              <a:spcAft>
                <a:spcPts val="0"/>
              </a:spcAft>
              <a:buSzPct val="100000"/>
              <a:buFont typeface="Noto Sans Symbols"/>
              <a:buChar char="⮚"/>
            </a:pPr>
            <a:r>
              <a:rPr lang="en-ID" sz="1400">
                <a:latin typeface="Bookman Old Style"/>
                <a:ea typeface="Bookman Old Style"/>
                <a:cs typeface="Bookman Old Style"/>
                <a:sym typeface="Bookman Old Style"/>
              </a:rPr>
              <a:t>Status “Dikembalikan” artinya pengajuan pendaftaran pelaku usaha terdapat  kesalahan  dan  kekurangan  data  atau  dokumen.  Pelaku usaha melakukan edit data dan </a:t>
            </a:r>
            <a:r>
              <a:rPr i="1" lang="en-ID" sz="1400">
                <a:latin typeface="Bookman Old Style"/>
                <a:ea typeface="Bookman Old Style"/>
                <a:cs typeface="Bookman Old Style"/>
                <a:sym typeface="Bookman Old Style"/>
              </a:rPr>
              <a:t>upload </a:t>
            </a:r>
            <a:r>
              <a:rPr lang="en-ID" sz="1400">
                <a:latin typeface="Bookman Old Style"/>
                <a:ea typeface="Bookman Old Style"/>
                <a:cs typeface="Bookman Old Style"/>
                <a:sym typeface="Bookman Old Style"/>
              </a:rPr>
              <a:t>dokumen sesuai dengan catatan yang diberikan oleh verifikator;</a:t>
            </a:r>
            <a:endParaRPr sz="1400">
              <a:latin typeface="Calibri"/>
              <a:ea typeface="Calibri"/>
              <a:cs typeface="Calibri"/>
              <a:sym typeface="Calibri"/>
            </a:endParaRPr>
          </a:p>
          <a:p>
            <a:pPr indent="-285750" lvl="0" marL="666750" marR="137160" rtl="0" algn="just">
              <a:lnSpc>
                <a:spcPct val="150000"/>
              </a:lnSpc>
              <a:spcBef>
                <a:spcPts val="825"/>
              </a:spcBef>
              <a:spcAft>
                <a:spcPts val="0"/>
              </a:spcAft>
              <a:buSzPct val="100000"/>
              <a:buFont typeface="Noto Sans Symbols"/>
              <a:buChar char="⮚"/>
            </a:pPr>
            <a:r>
              <a:rPr lang="en-ID" sz="1400">
                <a:latin typeface="Bookman Old Style"/>
                <a:ea typeface="Bookman Old Style"/>
                <a:cs typeface="Bookman Old Style"/>
                <a:sym typeface="Bookman Old Style"/>
              </a:rPr>
              <a:t>Status “Dikirim ke LPH” artinya pengajuan pendaftaran pelaku usaha telah selesai diverifikasi, selanjutnya pelaku usaha bisa mengunduh tanda terima dokumen elektronik yang digunakan sebagai berkas untuk melanjutkan proses selanjutnya pada LPH yang dipilih;</a:t>
            </a:r>
            <a:endParaRPr sz="1400">
              <a:latin typeface="Calibri"/>
              <a:ea typeface="Calibri"/>
              <a:cs typeface="Calibri"/>
              <a:sym typeface="Calibri"/>
            </a:endParaRPr>
          </a:p>
          <a:p>
            <a:pPr indent="-285750" lvl="0" marL="666750" marR="137160" rtl="0" algn="just">
              <a:lnSpc>
                <a:spcPct val="150000"/>
              </a:lnSpc>
              <a:spcBef>
                <a:spcPts val="825"/>
              </a:spcBef>
              <a:spcAft>
                <a:spcPts val="0"/>
              </a:spcAft>
              <a:buSzPct val="100000"/>
              <a:buFont typeface="Noto Sans Symbols"/>
              <a:buChar char="⮚"/>
            </a:pPr>
            <a:r>
              <a:rPr lang="en-ID" sz="1400">
                <a:latin typeface="Bookman Old Style"/>
                <a:ea typeface="Bookman Old Style"/>
                <a:cs typeface="Bookman Old Style"/>
                <a:sym typeface="Bookman Old Style"/>
              </a:rPr>
              <a:t>Status “Update Data Sertifikat” artinya validator mengisi data hasil pemeriksaan sidang fatwa;</a:t>
            </a:r>
            <a:endParaRPr/>
          </a:p>
          <a:p>
            <a:pPr indent="-285750" lvl="0" marL="666750" marR="137160" rtl="0" algn="just">
              <a:lnSpc>
                <a:spcPct val="150000"/>
              </a:lnSpc>
              <a:spcBef>
                <a:spcPts val="825"/>
              </a:spcBef>
              <a:spcAft>
                <a:spcPts val="0"/>
              </a:spcAft>
              <a:buSzPct val="100000"/>
              <a:buFont typeface="Noto Sans Symbols"/>
              <a:buChar char="⮚"/>
            </a:pPr>
            <a:r>
              <a:rPr lang="en-ID" sz="1400">
                <a:latin typeface="Bookman Old Style"/>
                <a:ea typeface="Bookman Old Style"/>
                <a:cs typeface="Bookman Old Style"/>
                <a:sym typeface="Bookman Old Style"/>
              </a:rPr>
              <a:t>Status  “Penerbitan  Sertifikat”  artinya  menerbitkan  sertifikat  halal pengajuan pendaftaran pelaku usaha yang sudah benar dan sesuai datanya;</a:t>
            </a:r>
            <a:endParaRPr sz="1400">
              <a:latin typeface="Calibri"/>
              <a:ea typeface="Calibri"/>
              <a:cs typeface="Calibri"/>
              <a:sym typeface="Calibri"/>
            </a:endParaRPr>
          </a:p>
          <a:p>
            <a:pPr indent="-285750" lvl="0" marL="666750" marR="137160" rtl="0" algn="just">
              <a:lnSpc>
                <a:spcPct val="150000"/>
              </a:lnSpc>
              <a:spcBef>
                <a:spcPts val="825"/>
              </a:spcBef>
              <a:spcAft>
                <a:spcPts val="0"/>
              </a:spcAft>
              <a:buSzPct val="100000"/>
              <a:buFont typeface="Noto Sans Symbols"/>
              <a:buChar char="⮚"/>
            </a:pPr>
            <a:r>
              <a:rPr lang="en-ID" sz="1400">
                <a:latin typeface="Bookman Old Style"/>
                <a:ea typeface="Bookman Old Style"/>
                <a:cs typeface="Bookman Old Style"/>
                <a:sym typeface="Bookman Old Style"/>
              </a:rPr>
              <a:t>Status “Selesai” artinya sertifikat halal sudah berhasil didistribusikan</a:t>
            </a:r>
            <a:r>
              <a:rPr lang="en-ID" sz="1400">
                <a:latin typeface="Calibri"/>
                <a:ea typeface="Calibri"/>
                <a:cs typeface="Calibri"/>
                <a:sym typeface="Calibri"/>
              </a:rPr>
              <a:t> </a:t>
            </a:r>
            <a:r>
              <a:rPr lang="en-ID" sz="1400">
                <a:latin typeface="Bookman Old Style"/>
                <a:ea typeface="Bookman Old Style"/>
                <a:cs typeface="Bookman Old Style"/>
                <a:sym typeface="Bookman Old Style"/>
              </a:rPr>
              <a:t>ke pelaku usaha.</a:t>
            </a:r>
            <a:endParaRPr sz="1400">
              <a:latin typeface="Calibri"/>
              <a:ea typeface="Calibri"/>
              <a:cs typeface="Calibri"/>
              <a:sym typeface="Calibri"/>
            </a:endParaRPr>
          </a:p>
        </p:txBody>
      </p:sp>
      <p:sp>
        <p:nvSpPr>
          <p:cNvPr id="646" name="Google Shape;646;p40"/>
          <p:cNvSpPr txBox="1"/>
          <p:nvPr>
            <p:ph idx="10" type="dt"/>
          </p:nvPr>
        </p:nvSpPr>
        <p:spPr>
          <a:xfrm>
            <a:off x="7256796" y="6035040"/>
            <a:ext cx="2893045" cy="36576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lang="en-ID"/>
              <a:t>20/04/2022</a:t>
            </a:r>
            <a:endParaRPr/>
          </a:p>
        </p:txBody>
      </p:sp>
      <p:pic>
        <p:nvPicPr>
          <p:cNvPr id="647" name="Google Shape;647;p40"/>
          <p:cNvPicPr preferRelativeResize="0"/>
          <p:nvPr/>
        </p:nvPicPr>
        <p:blipFill rotWithShape="1">
          <a:blip r:embed="rId3">
            <a:alphaModFix/>
          </a:blip>
          <a:srcRect b="0" l="0" r="0" t="0"/>
          <a:stretch/>
        </p:blipFill>
        <p:spPr>
          <a:xfrm>
            <a:off x="8581748" y="457201"/>
            <a:ext cx="1978968" cy="49886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4"/>
                                        </p:tgtEl>
                                        <p:attrNameLst>
                                          <p:attrName>style.visibility</p:attrName>
                                        </p:attrNameLst>
                                      </p:cBhvr>
                                      <p:to>
                                        <p:strVal val="visible"/>
                                      </p:to>
                                    </p:set>
                                    <p:animEffect filter="fade" transition="in">
                                      <p:cBhvr>
                                        <p:cTn dur="500"/>
                                        <p:tgtEl>
                                          <p:spTgt spid="64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5">
                                            <p:txEl>
                                              <p:pRg end="0" st="0"/>
                                            </p:txEl>
                                          </p:spTgt>
                                        </p:tgtEl>
                                        <p:attrNameLst>
                                          <p:attrName>style.visibility</p:attrName>
                                        </p:attrNameLst>
                                      </p:cBhvr>
                                      <p:to>
                                        <p:strVal val="visible"/>
                                      </p:to>
                                    </p:set>
                                    <p:animEffect filter="fade" transition="in">
                                      <p:cBhvr>
                                        <p:cTn dur="500"/>
                                        <p:tgtEl>
                                          <p:spTgt spid="64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5">
                                            <p:txEl>
                                              <p:pRg end="1" st="1"/>
                                            </p:txEl>
                                          </p:spTgt>
                                        </p:tgtEl>
                                        <p:attrNameLst>
                                          <p:attrName>style.visibility</p:attrName>
                                        </p:attrNameLst>
                                      </p:cBhvr>
                                      <p:to>
                                        <p:strVal val="visible"/>
                                      </p:to>
                                    </p:set>
                                    <p:animEffect filter="fade" transition="in">
                                      <p:cBhvr>
                                        <p:cTn dur="500"/>
                                        <p:tgtEl>
                                          <p:spTgt spid="64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5">
                                            <p:txEl>
                                              <p:pRg end="2" st="2"/>
                                            </p:txEl>
                                          </p:spTgt>
                                        </p:tgtEl>
                                        <p:attrNameLst>
                                          <p:attrName>style.visibility</p:attrName>
                                        </p:attrNameLst>
                                      </p:cBhvr>
                                      <p:to>
                                        <p:strVal val="visible"/>
                                      </p:to>
                                    </p:set>
                                    <p:animEffect filter="fade" transition="in">
                                      <p:cBhvr>
                                        <p:cTn dur="500"/>
                                        <p:tgtEl>
                                          <p:spTgt spid="645">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5">
                                            <p:txEl>
                                              <p:pRg end="3" st="3"/>
                                            </p:txEl>
                                          </p:spTgt>
                                        </p:tgtEl>
                                        <p:attrNameLst>
                                          <p:attrName>style.visibility</p:attrName>
                                        </p:attrNameLst>
                                      </p:cBhvr>
                                      <p:to>
                                        <p:strVal val="visible"/>
                                      </p:to>
                                    </p:set>
                                    <p:animEffect filter="fade" transition="in">
                                      <p:cBhvr>
                                        <p:cTn dur="500"/>
                                        <p:tgtEl>
                                          <p:spTgt spid="645">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5">
                                            <p:txEl>
                                              <p:pRg end="4" st="4"/>
                                            </p:txEl>
                                          </p:spTgt>
                                        </p:tgtEl>
                                        <p:attrNameLst>
                                          <p:attrName>style.visibility</p:attrName>
                                        </p:attrNameLst>
                                      </p:cBhvr>
                                      <p:to>
                                        <p:strVal val="visible"/>
                                      </p:to>
                                    </p:set>
                                    <p:animEffect filter="fade" transition="in">
                                      <p:cBhvr>
                                        <p:cTn dur="500"/>
                                        <p:tgtEl>
                                          <p:spTgt spid="645">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5">
                                            <p:txEl>
                                              <p:pRg end="5" st="5"/>
                                            </p:txEl>
                                          </p:spTgt>
                                        </p:tgtEl>
                                        <p:attrNameLst>
                                          <p:attrName>style.visibility</p:attrName>
                                        </p:attrNameLst>
                                      </p:cBhvr>
                                      <p:to>
                                        <p:strVal val="visible"/>
                                      </p:to>
                                    </p:set>
                                    <p:animEffect filter="fade" transition="in">
                                      <p:cBhvr>
                                        <p:cTn dur="500"/>
                                        <p:tgtEl>
                                          <p:spTgt spid="645">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5">
                                            <p:txEl>
                                              <p:pRg end="6" st="6"/>
                                            </p:txEl>
                                          </p:spTgt>
                                        </p:tgtEl>
                                        <p:attrNameLst>
                                          <p:attrName>style.visibility</p:attrName>
                                        </p:attrNameLst>
                                      </p:cBhvr>
                                      <p:to>
                                        <p:strVal val="visible"/>
                                      </p:to>
                                    </p:set>
                                    <p:animEffect filter="fade" transition="in">
                                      <p:cBhvr>
                                        <p:cTn dur="500"/>
                                        <p:tgtEl>
                                          <p:spTgt spid="645">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5">
                                            <p:txEl>
                                              <p:pRg end="7" st="7"/>
                                            </p:txEl>
                                          </p:spTgt>
                                        </p:tgtEl>
                                        <p:attrNameLst>
                                          <p:attrName>style.visibility</p:attrName>
                                        </p:attrNameLst>
                                      </p:cBhvr>
                                      <p:to>
                                        <p:strVal val="visible"/>
                                      </p:to>
                                    </p:set>
                                    <p:animEffect filter="fade" transition="in">
                                      <p:cBhvr>
                                        <p:cTn dur="500"/>
                                        <p:tgtEl>
                                          <p:spTgt spid="645">
                                            <p:txEl>
                                              <p:pRg end="7" st="7"/>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1" name="Shape 651"/>
        <p:cNvGrpSpPr/>
        <p:nvPr/>
      </p:nvGrpSpPr>
      <p:grpSpPr>
        <a:xfrm>
          <a:off x="0" y="0"/>
          <a:ext cx="0" cy="0"/>
          <a:chOff x="0" y="0"/>
          <a:chExt cx="0" cy="0"/>
        </a:xfrm>
      </p:grpSpPr>
      <p:sp>
        <p:nvSpPr>
          <p:cNvPr id="652" name="Google Shape;652;p41"/>
          <p:cNvSpPr txBox="1"/>
          <p:nvPr>
            <p:ph type="title"/>
          </p:nvPr>
        </p:nvSpPr>
        <p:spPr>
          <a:xfrm>
            <a:off x="2324100" y="440289"/>
            <a:ext cx="7543800" cy="795589"/>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262626"/>
              </a:buClr>
              <a:buSzPct val="100000"/>
              <a:buFont typeface="Century Gothic"/>
              <a:buNone/>
            </a:pPr>
            <a:r>
              <a:rPr b="1" lang="en-ID"/>
              <a:t>Mengunduh Surat Tanda Terima Elektronik</a:t>
            </a:r>
            <a:endParaRPr b="1"/>
          </a:p>
        </p:txBody>
      </p:sp>
      <p:sp>
        <p:nvSpPr>
          <p:cNvPr id="653" name="Google Shape;653;p41"/>
          <p:cNvSpPr txBox="1"/>
          <p:nvPr>
            <p:ph idx="10" type="dt"/>
          </p:nvPr>
        </p:nvSpPr>
        <p:spPr>
          <a:xfrm>
            <a:off x="7256796" y="6035040"/>
            <a:ext cx="2893045" cy="36576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lang="en-ID"/>
              <a:t>20/04/2022</a:t>
            </a:r>
            <a:endParaRPr/>
          </a:p>
        </p:txBody>
      </p:sp>
      <p:sp>
        <p:nvSpPr>
          <p:cNvPr id="654" name="Google Shape;654;p41"/>
          <p:cNvSpPr txBox="1"/>
          <p:nvPr/>
        </p:nvSpPr>
        <p:spPr>
          <a:xfrm>
            <a:off x="2324100" y="1235878"/>
            <a:ext cx="7225314"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D" sz="1800">
                <a:solidFill>
                  <a:schemeClr val="dk1"/>
                </a:solidFill>
                <a:latin typeface="Arial"/>
                <a:ea typeface="Arial"/>
                <a:cs typeface="Arial"/>
                <a:sym typeface="Arial"/>
              </a:rPr>
              <a:t>Setelah permohonan pendaftaran pada menu “Tracking” berubah status menjadi “Dikirim ke LPH” maka pelaku usaha dapat mengunduh surat tanda terima</a:t>
            </a:r>
            <a:endParaRPr sz="1800">
              <a:solidFill>
                <a:schemeClr val="dk1"/>
              </a:solidFill>
              <a:latin typeface="Arial"/>
              <a:ea typeface="Arial"/>
              <a:cs typeface="Arial"/>
              <a:sym typeface="Arial"/>
            </a:endParaRPr>
          </a:p>
        </p:txBody>
      </p:sp>
      <p:pic>
        <p:nvPicPr>
          <p:cNvPr id="655" name="Google Shape;655;p41"/>
          <p:cNvPicPr preferRelativeResize="0"/>
          <p:nvPr/>
        </p:nvPicPr>
        <p:blipFill rotWithShape="1">
          <a:blip r:embed="rId3">
            <a:alphaModFix/>
          </a:blip>
          <a:srcRect b="0" l="0" r="0" t="0"/>
          <a:stretch/>
        </p:blipFill>
        <p:spPr>
          <a:xfrm>
            <a:off x="2395601" y="1882208"/>
            <a:ext cx="5729287" cy="1746250"/>
          </a:xfrm>
          <a:prstGeom prst="rect">
            <a:avLst/>
          </a:prstGeom>
          <a:noFill/>
          <a:ln>
            <a:noFill/>
          </a:ln>
        </p:spPr>
      </p:pic>
      <p:pic>
        <p:nvPicPr>
          <p:cNvPr id="656" name="Google Shape;656;p41"/>
          <p:cNvPicPr preferRelativeResize="0"/>
          <p:nvPr/>
        </p:nvPicPr>
        <p:blipFill rotWithShape="1">
          <a:blip r:embed="rId4">
            <a:alphaModFix/>
          </a:blip>
          <a:srcRect b="0" l="0" r="0" t="0"/>
          <a:stretch/>
        </p:blipFill>
        <p:spPr>
          <a:xfrm>
            <a:off x="4541152" y="3827858"/>
            <a:ext cx="5729287" cy="2778125"/>
          </a:xfrm>
          <a:prstGeom prst="rect">
            <a:avLst/>
          </a:prstGeom>
          <a:noFill/>
          <a:ln>
            <a:noFill/>
          </a:ln>
        </p:spPr>
      </p:pic>
      <p:sp>
        <p:nvSpPr>
          <p:cNvPr id="657" name="Google Shape;657;p41"/>
          <p:cNvSpPr txBox="1"/>
          <p:nvPr/>
        </p:nvSpPr>
        <p:spPr>
          <a:xfrm>
            <a:off x="8218360" y="1919224"/>
            <a:ext cx="2129532" cy="1668149"/>
          </a:xfrm>
          <a:prstGeom prst="rect">
            <a:avLst/>
          </a:prstGeom>
          <a:gradFill>
            <a:gsLst>
              <a:gs pos="0">
                <a:schemeClr val="dk1"/>
              </a:gs>
              <a:gs pos="50000">
                <a:schemeClr val="dk1"/>
              </a:gs>
              <a:gs pos="100000">
                <a:schemeClr val="dk1"/>
              </a:gs>
            </a:gsLst>
            <a:lin ang="5400000" scaled="0"/>
          </a:gradFill>
          <a:ln>
            <a:noFill/>
          </a:ln>
          <a:effectLst>
            <a:outerShdw blurRad="57150" rotWithShape="0" algn="ctr" dir="5400000" dist="19050">
              <a:srgbClr val="000000">
                <a:alpha val="62745"/>
              </a:srgbClr>
            </a:outerShdw>
          </a:effectLst>
        </p:spPr>
        <p:txBody>
          <a:bodyPr anchorCtr="0" anchor="t" bIns="45700" lIns="91425" spcFirstLastPara="1" rIns="91425" wrap="square" tIns="45700">
            <a:spAutoFit/>
          </a:bodyPr>
          <a:lstStyle/>
          <a:p>
            <a:pPr indent="0" lvl="0" marL="152400" marR="0" rtl="0" algn="l">
              <a:lnSpc>
                <a:spcPct val="107000"/>
              </a:lnSpc>
              <a:spcBef>
                <a:spcPts val="0"/>
              </a:spcBef>
              <a:spcAft>
                <a:spcPts val="0"/>
              </a:spcAft>
              <a:buNone/>
            </a:pPr>
            <a:r>
              <a:rPr lang="en-ID" sz="1400">
                <a:solidFill>
                  <a:schemeClr val="lt1"/>
                </a:solidFill>
                <a:latin typeface="Arial"/>
                <a:ea typeface="Arial"/>
                <a:cs typeface="Arial"/>
                <a:sym typeface="Arial"/>
              </a:rPr>
              <a:t>Klik  menu  “Sertifikasi”,  kemudian  klik  “Status  Permohonan”  pilih Permohonan dengan status “Dikirim ke LPH” klik “</a:t>
            </a:r>
            <a:r>
              <a:rPr i="1" lang="en-ID" sz="1400">
                <a:solidFill>
                  <a:schemeClr val="lt1"/>
                </a:solidFill>
                <a:latin typeface="Arial"/>
                <a:ea typeface="Arial"/>
                <a:cs typeface="Arial"/>
                <a:sym typeface="Arial"/>
              </a:rPr>
              <a:t>Icon </a:t>
            </a:r>
            <a:r>
              <a:rPr lang="en-ID" sz="1400">
                <a:solidFill>
                  <a:schemeClr val="lt1"/>
                </a:solidFill>
                <a:latin typeface="Arial"/>
                <a:ea typeface="Arial"/>
                <a:cs typeface="Arial"/>
                <a:sym typeface="Arial"/>
              </a:rPr>
              <a:t>Hijau”.</a:t>
            </a:r>
            <a:endParaRPr sz="1200">
              <a:solidFill>
                <a:schemeClr val="lt1"/>
              </a:solidFill>
              <a:latin typeface="Arial"/>
              <a:ea typeface="Arial"/>
              <a:cs typeface="Arial"/>
              <a:sym typeface="Arial"/>
            </a:endParaRPr>
          </a:p>
          <a:p>
            <a:pPr indent="0" lvl="0" marL="0" marR="0" rtl="0" algn="l">
              <a:lnSpc>
                <a:spcPct val="125000"/>
              </a:lnSpc>
              <a:spcBef>
                <a:spcPts val="835"/>
              </a:spcBef>
              <a:spcAft>
                <a:spcPts val="0"/>
              </a:spcAft>
              <a:buNone/>
            </a:pPr>
            <a:r>
              <a:rPr lang="en-ID" sz="600">
                <a:solidFill>
                  <a:schemeClr val="lt1"/>
                </a:solidFill>
                <a:latin typeface="Arial"/>
                <a:ea typeface="Arial"/>
                <a:cs typeface="Arial"/>
                <a:sym typeface="Arial"/>
              </a:rPr>
              <a:t> </a:t>
            </a:r>
            <a:endParaRPr sz="1200">
              <a:solidFill>
                <a:schemeClr val="lt1"/>
              </a:solidFill>
              <a:latin typeface="Arial"/>
              <a:ea typeface="Arial"/>
              <a:cs typeface="Arial"/>
              <a:sym typeface="Arial"/>
            </a:endParaRPr>
          </a:p>
        </p:txBody>
      </p:sp>
      <p:cxnSp>
        <p:nvCxnSpPr>
          <p:cNvPr id="658" name="Google Shape;658;p41"/>
          <p:cNvCxnSpPr/>
          <p:nvPr/>
        </p:nvCxnSpPr>
        <p:spPr>
          <a:xfrm>
            <a:off x="3299534" y="5326602"/>
            <a:ext cx="6568366" cy="891318"/>
          </a:xfrm>
          <a:prstGeom prst="straightConnector1">
            <a:avLst/>
          </a:prstGeom>
          <a:noFill/>
          <a:ln cap="flat" cmpd="sng" w="76200">
            <a:solidFill>
              <a:schemeClr val="accent1"/>
            </a:solidFill>
            <a:prstDash val="solid"/>
            <a:round/>
            <a:headEnd len="sm" w="sm" type="none"/>
            <a:tailEnd len="med" w="med" type="triangle"/>
          </a:ln>
        </p:spPr>
      </p:cxnSp>
      <p:pic>
        <p:nvPicPr>
          <p:cNvPr id="659" name="Google Shape;659;p41"/>
          <p:cNvPicPr preferRelativeResize="0"/>
          <p:nvPr/>
        </p:nvPicPr>
        <p:blipFill rotWithShape="1">
          <a:blip r:embed="rId5">
            <a:alphaModFix/>
          </a:blip>
          <a:srcRect b="0" l="0" r="0" t="0"/>
          <a:stretch/>
        </p:blipFill>
        <p:spPr>
          <a:xfrm>
            <a:off x="2003352" y="5870001"/>
            <a:ext cx="2500349" cy="527205"/>
          </a:xfrm>
          <a:prstGeom prst="rect">
            <a:avLst/>
          </a:prstGeom>
          <a:noFill/>
          <a:ln>
            <a:noFill/>
          </a:ln>
        </p:spPr>
      </p:pic>
    </p:spTree>
  </p:cSld>
  <p:clrMapOvr>
    <a:masterClrMapping/>
  </p:clrMapOvr>
  <mc:AlternateContent>
    <mc:Choice Requires="p14">
      <p:transition spd="slow" p14:dur="4000">
        <p14:vortex dir="r"/>
      </p:transition>
    </mc:Choice>
    <mc:Fallback>
      <p:transition spd="med">
        <p:fade/>
      </p:transition>
    </mc:Fallback>
  </mc:AlternateContent>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3" name="Shape 663"/>
        <p:cNvGrpSpPr/>
        <p:nvPr/>
      </p:nvGrpSpPr>
      <p:grpSpPr>
        <a:xfrm>
          <a:off x="0" y="0"/>
          <a:ext cx="0" cy="0"/>
          <a:chOff x="0" y="0"/>
          <a:chExt cx="0" cy="0"/>
        </a:xfrm>
      </p:grpSpPr>
      <p:sp>
        <p:nvSpPr>
          <p:cNvPr id="664" name="Google Shape;664;p42"/>
          <p:cNvSpPr txBox="1"/>
          <p:nvPr>
            <p:ph type="title"/>
          </p:nvPr>
        </p:nvSpPr>
        <p:spPr>
          <a:xfrm>
            <a:off x="2324100" y="642594"/>
            <a:ext cx="7543800" cy="36946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262626"/>
              </a:buClr>
              <a:buSzPct val="100000"/>
              <a:buFont typeface="Century Gothic"/>
              <a:buNone/>
            </a:pPr>
            <a:r>
              <a:rPr b="1" lang="en-ID"/>
              <a:t>Mengunduh Sertifikat Halal</a:t>
            </a:r>
            <a:endParaRPr/>
          </a:p>
        </p:txBody>
      </p:sp>
      <p:sp>
        <p:nvSpPr>
          <p:cNvPr id="665" name="Google Shape;665;p42"/>
          <p:cNvSpPr txBox="1"/>
          <p:nvPr>
            <p:ph idx="10" type="dt"/>
          </p:nvPr>
        </p:nvSpPr>
        <p:spPr>
          <a:xfrm>
            <a:off x="7256796" y="6035040"/>
            <a:ext cx="2893045" cy="36576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lang="en-ID"/>
              <a:t>20/04/2022</a:t>
            </a:r>
            <a:endParaRPr/>
          </a:p>
        </p:txBody>
      </p:sp>
      <p:pic>
        <p:nvPicPr>
          <p:cNvPr id="666" name="Google Shape;666;p42"/>
          <p:cNvPicPr preferRelativeResize="0"/>
          <p:nvPr/>
        </p:nvPicPr>
        <p:blipFill rotWithShape="1">
          <a:blip r:embed="rId3">
            <a:alphaModFix/>
          </a:blip>
          <a:srcRect b="0" l="0" r="0" t="0"/>
          <a:stretch/>
        </p:blipFill>
        <p:spPr>
          <a:xfrm>
            <a:off x="2322202" y="1929957"/>
            <a:ext cx="5729287" cy="1746250"/>
          </a:xfrm>
          <a:prstGeom prst="rect">
            <a:avLst/>
          </a:prstGeom>
          <a:noFill/>
          <a:ln>
            <a:noFill/>
          </a:ln>
        </p:spPr>
      </p:pic>
      <p:sp>
        <p:nvSpPr>
          <p:cNvPr id="667" name="Google Shape;667;p42"/>
          <p:cNvSpPr txBox="1"/>
          <p:nvPr/>
        </p:nvSpPr>
        <p:spPr>
          <a:xfrm>
            <a:off x="2322202" y="1147841"/>
            <a:ext cx="7449153"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D" sz="1800">
                <a:solidFill>
                  <a:schemeClr val="dk1"/>
                </a:solidFill>
                <a:latin typeface="Arial"/>
                <a:ea typeface="Arial"/>
                <a:cs typeface="Arial"/>
                <a:sym typeface="Arial"/>
              </a:rPr>
              <a:t>Setelah permohonan pendaftaran pada menu “Tracking” berubah status menjadi “Selesai” maka pelaku usaha dapat mengunduh sertifikat halal nya secara mandiri</a:t>
            </a:r>
            <a:endParaRPr sz="1800">
              <a:solidFill>
                <a:schemeClr val="dk1"/>
              </a:solidFill>
              <a:latin typeface="Arial"/>
              <a:ea typeface="Arial"/>
              <a:cs typeface="Arial"/>
              <a:sym typeface="Arial"/>
            </a:endParaRPr>
          </a:p>
        </p:txBody>
      </p:sp>
      <p:pic>
        <p:nvPicPr>
          <p:cNvPr id="668" name="Google Shape;668;p42"/>
          <p:cNvPicPr preferRelativeResize="0"/>
          <p:nvPr/>
        </p:nvPicPr>
        <p:blipFill rotWithShape="1">
          <a:blip r:embed="rId4">
            <a:alphaModFix/>
          </a:blip>
          <a:srcRect b="0" l="0" r="0" t="0"/>
          <a:stretch/>
        </p:blipFill>
        <p:spPr>
          <a:xfrm>
            <a:off x="4588386" y="3803355"/>
            <a:ext cx="5729287" cy="2520950"/>
          </a:xfrm>
          <a:prstGeom prst="rect">
            <a:avLst/>
          </a:prstGeom>
          <a:noFill/>
          <a:ln>
            <a:noFill/>
          </a:ln>
        </p:spPr>
      </p:pic>
      <p:sp>
        <p:nvSpPr>
          <p:cNvPr id="669" name="Google Shape;669;p42"/>
          <p:cNvSpPr txBox="1"/>
          <p:nvPr/>
        </p:nvSpPr>
        <p:spPr>
          <a:xfrm>
            <a:off x="1874328" y="4498305"/>
            <a:ext cx="2135420" cy="646331"/>
          </a:xfrm>
          <a:prstGeom prst="rect">
            <a:avLst/>
          </a:prstGeom>
          <a:gradFill>
            <a:gsLst>
              <a:gs pos="0">
                <a:schemeClr val="dk1"/>
              </a:gs>
              <a:gs pos="50000">
                <a:schemeClr val="dk1"/>
              </a:gs>
              <a:gs pos="100000">
                <a:schemeClr val="dk1"/>
              </a:gs>
            </a:gsLst>
            <a:lin ang="5400000" scaled="0"/>
          </a:gradFill>
          <a:ln>
            <a:noFill/>
          </a:ln>
          <a:effectLst>
            <a:outerShdw blurRad="57150" rotWithShape="0" algn="ctr" dir="5400000" dist="19050">
              <a:srgbClr val="000000">
                <a:alpha val="62745"/>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lang="en-ID" sz="1800">
                <a:solidFill>
                  <a:schemeClr val="lt1"/>
                </a:solidFill>
                <a:latin typeface="Arial"/>
                <a:ea typeface="Arial"/>
                <a:cs typeface="Arial"/>
                <a:sym typeface="Arial"/>
              </a:rPr>
              <a:t>kolom Sertifikat Halal klik “</a:t>
            </a:r>
            <a:r>
              <a:rPr i="1" lang="en-ID" sz="1800">
                <a:solidFill>
                  <a:schemeClr val="lt1"/>
                </a:solidFill>
                <a:latin typeface="Arial"/>
                <a:ea typeface="Arial"/>
                <a:cs typeface="Arial"/>
                <a:sym typeface="Arial"/>
              </a:rPr>
              <a:t>Download”.</a:t>
            </a:r>
            <a:endParaRPr sz="1800">
              <a:solidFill>
                <a:schemeClr val="lt1"/>
              </a:solidFill>
              <a:latin typeface="Arial"/>
              <a:ea typeface="Arial"/>
              <a:cs typeface="Arial"/>
              <a:sym typeface="Arial"/>
            </a:endParaRPr>
          </a:p>
        </p:txBody>
      </p:sp>
      <p:cxnSp>
        <p:nvCxnSpPr>
          <p:cNvPr id="670" name="Google Shape;670;p42"/>
          <p:cNvCxnSpPr/>
          <p:nvPr/>
        </p:nvCxnSpPr>
        <p:spPr>
          <a:xfrm>
            <a:off x="4213935" y="4891597"/>
            <a:ext cx="4385569" cy="88777"/>
          </a:xfrm>
          <a:prstGeom prst="straightConnector1">
            <a:avLst/>
          </a:prstGeom>
          <a:noFill/>
          <a:ln cap="flat" cmpd="sng" w="57150">
            <a:solidFill>
              <a:schemeClr val="accent1"/>
            </a:solidFill>
            <a:prstDash val="solid"/>
            <a:round/>
            <a:headEnd len="sm" w="sm" type="none"/>
            <a:tailEnd len="med" w="med" type="triangle"/>
          </a:ln>
        </p:spPr>
      </p:cxnSp>
      <p:sp>
        <p:nvSpPr>
          <p:cNvPr id="671" name="Google Shape;671;p42"/>
          <p:cNvSpPr txBox="1"/>
          <p:nvPr/>
        </p:nvSpPr>
        <p:spPr>
          <a:xfrm>
            <a:off x="7929240" y="2066722"/>
            <a:ext cx="2321511" cy="1062791"/>
          </a:xfrm>
          <a:prstGeom prst="rect">
            <a:avLst/>
          </a:prstGeom>
          <a:solidFill>
            <a:schemeClr val="dk1"/>
          </a:solidFill>
          <a:ln cap="flat" cmpd="sng" w="12700">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152400" marR="0" rtl="0" algn="l">
              <a:lnSpc>
                <a:spcPct val="107000"/>
              </a:lnSpc>
              <a:spcBef>
                <a:spcPts val="0"/>
              </a:spcBef>
              <a:spcAft>
                <a:spcPts val="0"/>
              </a:spcAft>
              <a:buNone/>
            </a:pPr>
            <a:r>
              <a:rPr lang="en-ID" sz="1200">
                <a:solidFill>
                  <a:schemeClr val="lt1"/>
                </a:solidFill>
                <a:latin typeface="Arial"/>
                <a:ea typeface="Arial"/>
                <a:cs typeface="Arial"/>
                <a:sym typeface="Arial"/>
              </a:rPr>
              <a:t>Klik menu “Sertifikasi”, kemudian klik “Status Permohonan” pilih permohonan dengan status “Selesai” klik “</a:t>
            </a:r>
            <a:r>
              <a:rPr i="1" lang="en-ID" sz="1200">
                <a:solidFill>
                  <a:schemeClr val="lt1"/>
                </a:solidFill>
                <a:latin typeface="Arial"/>
                <a:ea typeface="Arial"/>
                <a:cs typeface="Arial"/>
                <a:sym typeface="Arial"/>
              </a:rPr>
              <a:t>Icon </a:t>
            </a:r>
            <a:r>
              <a:rPr lang="en-ID" sz="1200">
                <a:solidFill>
                  <a:schemeClr val="lt1"/>
                </a:solidFill>
                <a:latin typeface="Arial"/>
                <a:ea typeface="Arial"/>
                <a:cs typeface="Arial"/>
                <a:sym typeface="Arial"/>
              </a:rPr>
              <a:t>Hijau”</a:t>
            </a:r>
            <a:endParaRPr sz="1200">
              <a:solidFill>
                <a:schemeClr val="lt1"/>
              </a:solidFill>
              <a:latin typeface="Arial"/>
              <a:ea typeface="Arial"/>
              <a:cs typeface="Arial"/>
              <a:sym typeface="Arial"/>
            </a:endParaRPr>
          </a:p>
        </p:txBody>
      </p:sp>
      <p:pic>
        <p:nvPicPr>
          <p:cNvPr id="672" name="Google Shape;672;p42"/>
          <p:cNvPicPr preferRelativeResize="0"/>
          <p:nvPr/>
        </p:nvPicPr>
        <p:blipFill rotWithShape="1">
          <a:blip r:embed="rId5">
            <a:alphaModFix/>
          </a:blip>
          <a:srcRect b="0" l="0" r="0" t="0"/>
          <a:stretch/>
        </p:blipFill>
        <p:spPr>
          <a:xfrm>
            <a:off x="1691864" y="5966733"/>
            <a:ext cx="2500349" cy="527205"/>
          </a:xfrm>
          <a:prstGeom prst="rect">
            <a:avLst/>
          </a:prstGeom>
          <a:noFill/>
          <a:ln>
            <a:noFill/>
          </a:ln>
        </p:spPr>
      </p:pic>
    </p:spTree>
  </p:cSld>
  <p:clrMapOvr>
    <a:masterClrMapping/>
  </p:clrMapOvr>
  <p:transition spd="slow">
    <p:fade/>
  </p:transition>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76" name="Shape 676"/>
        <p:cNvGrpSpPr/>
        <p:nvPr/>
      </p:nvGrpSpPr>
      <p:grpSpPr>
        <a:xfrm>
          <a:off x="0" y="0"/>
          <a:ext cx="0" cy="0"/>
          <a:chOff x="0" y="0"/>
          <a:chExt cx="0" cy="0"/>
        </a:xfrm>
      </p:grpSpPr>
      <p:sp>
        <p:nvSpPr>
          <p:cNvPr id="677" name="Google Shape;677;p43"/>
          <p:cNvSpPr txBox="1"/>
          <p:nvPr>
            <p:ph type="title"/>
          </p:nvPr>
        </p:nvSpPr>
        <p:spPr>
          <a:xfrm>
            <a:off x="2228407" y="2700164"/>
            <a:ext cx="7543800" cy="1028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262626"/>
              </a:buClr>
              <a:buSzPts val="6600"/>
              <a:buFont typeface="Arial"/>
              <a:buNone/>
            </a:pPr>
            <a:r>
              <a:rPr b="1" i="1" lang="en-ID" sz="6600">
                <a:latin typeface="Arial"/>
                <a:ea typeface="Arial"/>
                <a:cs typeface="Arial"/>
                <a:sym typeface="Arial"/>
              </a:rPr>
              <a:t>TERIMA KASIH</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pic>
        <p:nvPicPr>
          <p:cNvPr id="206" name="Google Shape;206;p5"/>
          <p:cNvPicPr preferRelativeResize="0"/>
          <p:nvPr/>
        </p:nvPicPr>
        <p:blipFill rotWithShape="1">
          <a:blip r:embed="rId3">
            <a:alphaModFix/>
          </a:blip>
          <a:srcRect b="0" l="0" r="0" t="0"/>
          <a:stretch/>
        </p:blipFill>
        <p:spPr>
          <a:xfrm>
            <a:off x="53352" y="37190"/>
            <a:ext cx="2408218" cy="443712"/>
          </a:xfrm>
          <a:prstGeom prst="rect">
            <a:avLst/>
          </a:prstGeom>
          <a:noFill/>
          <a:ln>
            <a:noFill/>
          </a:ln>
        </p:spPr>
      </p:pic>
      <p:sp>
        <p:nvSpPr>
          <p:cNvPr id="207" name="Google Shape;207;p5"/>
          <p:cNvSpPr txBox="1"/>
          <p:nvPr/>
        </p:nvSpPr>
        <p:spPr>
          <a:xfrm>
            <a:off x="127908" y="550237"/>
            <a:ext cx="4054127" cy="566822"/>
          </a:xfrm>
          <a:prstGeom prst="rect">
            <a:avLst/>
          </a:prstGeom>
          <a:noFill/>
          <a:ln>
            <a:noFill/>
          </a:ln>
        </p:spPr>
        <p:txBody>
          <a:bodyPr anchorCtr="0" anchor="t" bIns="0" lIns="0" spcFirstLastPara="1" rIns="0" wrap="square" tIns="12700">
            <a:spAutoFit/>
          </a:bodyPr>
          <a:lstStyle/>
          <a:p>
            <a:pPr indent="0" lvl="0" marL="12700" marR="0" rtl="0" algn="ctr">
              <a:lnSpc>
                <a:spcPct val="100000"/>
              </a:lnSpc>
              <a:spcBef>
                <a:spcPts val="0"/>
              </a:spcBef>
              <a:spcAft>
                <a:spcPts val="0"/>
              </a:spcAft>
              <a:buNone/>
            </a:pPr>
            <a:r>
              <a:rPr b="1" lang="en-ID" sz="1800">
                <a:solidFill>
                  <a:schemeClr val="dk1"/>
                </a:solidFill>
                <a:latin typeface="Verdana"/>
                <a:ea typeface="Verdana"/>
                <a:cs typeface="Verdana"/>
                <a:sym typeface="Verdana"/>
              </a:rPr>
              <a:t>ALUR SERTIFIKASI HALAL MANDIR/REGULER</a:t>
            </a:r>
            <a:endParaRPr sz="1800">
              <a:solidFill>
                <a:schemeClr val="dk1"/>
              </a:solidFill>
              <a:latin typeface="Verdana"/>
              <a:ea typeface="Verdana"/>
              <a:cs typeface="Verdana"/>
              <a:sym typeface="Verdana"/>
            </a:endParaRPr>
          </a:p>
        </p:txBody>
      </p:sp>
      <p:grpSp>
        <p:nvGrpSpPr>
          <p:cNvPr id="208" name="Google Shape;208;p5"/>
          <p:cNvGrpSpPr/>
          <p:nvPr/>
        </p:nvGrpSpPr>
        <p:grpSpPr>
          <a:xfrm>
            <a:off x="628004" y="2140739"/>
            <a:ext cx="1461225" cy="858502"/>
            <a:chOff x="5717011" y="1324974"/>
            <a:chExt cx="1063793" cy="610870"/>
          </a:xfrm>
        </p:grpSpPr>
        <p:sp>
          <p:nvSpPr>
            <p:cNvPr id="209" name="Google Shape;209;p5"/>
            <p:cNvSpPr/>
            <p:nvPr/>
          </p:nvSpPr>
          <p:spPr>
            <a:xfrm>
              <a:off x="5717011" y="1324974"/>
              <a:ext cx="621665" cy="610870"/>
            </a:xfrm>
            <a:custGeom>
              <a:rect b="b" l="l" r="r" t="t"/>
              <a:pathLst>
                <a:path extrusionOk="0" h="610869" w="621664">
                  <a:moveTo>
                    <a:pt x="414643" y="599440"/>
                  </a:moveTo>
                  <a:lnTo>
                    <a:pt x="319683" y="599440"/>
                  </a:lnTo>
                  <a:lnTo>
                    <a:pt x="322902" y="600710"/>
                  </a:lnTo>
                  <a:lnTo>
                    <a:pt x="360523" y="610870"/>
                  </a:lnTo>
                  <a:lnTo>
                    <a:pt x="386524" y="610870"/>
                  </a:lnTo>
                  <a:lnTo>
                    <a:pt x="395128" y="609600"/>
                  </a:lnTo>
                  <a:lnTo>
                    <a:pt x="405187" y="607060"/>
                  </a:lnTo>
                  <a:lnTo>
                    <a:pt x="409211" y="603250"/>
                  </a:lnTo>
                  <a:lnTo>
                    <a:pt x="414643" y="599440"/>
                  </a:lnTo>
                  <a:close/>
                </a:path>
                <a:path extrusionOk="0" h="610869" w="621664">
                  <a:moveTo>
                    <a:pt x="284476" y="563880"/>
                  </a:moveTo>
                  <a:lnTo>
                    <a:pt x="281861" y="563880"/>
                  </a:lnTo>
                  <a:lnTo>
                    <a:pt x="281861" y="565150"/>
                  </a:lnTo>
                  <a:lnTo>
                    <a:pt x="281256" y="566420"/>
                  </a:lnTo>
                  <a:lnTo>
                    <a:pt x="276425" y="575310"/>
                  </a:lnTo>
                  <a:lnTo>
                    <a:pt x="273687" y="584200"/>
                  </a:lnTo>
                  <a:lnTo>
                    <a:pt x="272571" y="593090"/>
                  </a:lnTo>
                  <a:lnTo>
                    <a:pt x="272606" y="603250"/>
                  </a:lnTo>
                  <a:lnTo>
                    <a:pt x="272807" y="605790"/>
                  </a:lnTo>
                  <a:lnTo>
                    <a:pt x="294535" y="605790"/>
                  </a:lnTo>
                  <a:lnTo>
                    <a:pt x="303809" y="607060"/>
                  </a:lnTo>
                  <a:lnTo>
                    <a:pt x="313044" y="607060"/>
                  </a:lnTo>
                  <a:lnTo>
                    <a:pt x="316867" y="608330"/>
                  </a:lnTo>
                  <a:lnTo>
                    <a:pt x="319281" y="607060"/>
                  </a:lnTo>
                  <a:lnTo>
                    <a:pt x="319079" y="603250"/>
                  </a:lnTo>
                  <a:lnTo>
                    <a:pt x="318879" y="600710"/>
                  </a:lnTo>
                  <a:lnTo>
                    <a:pt x="319683" y="599440"/>
                  </a:lnTo>
                  <a:lnTo>
                    <a:pt x="414643" y="599440"/>
                  </a:lnTo>
                  <a:lnTo>
                    <a:pt x="413838" y="594360"/>
                  </a:lnTo>
                  <a:lnTo>
                    <a:pt x="401968" y="590550"/>
                  </a:lnTo>
                  <a:lnTo>
                    <a:pt x="391909" y="590550"/>
                  </a:lnTo>
                  <a:lnTo>
                    <a:pt x="383660" y="589280"/>
                  </a:lnTo>
                  <a:lnTo>
                    <a:pt x="375211" y="589280"/>
                  </a:lnTo>
                  <a:lnTo>
                    <a:pt x="367163" y="586740"/>
                  </a:lnTo>
                  <a:lnTo>
                    <a:pt x="359317" y="585470"/>
                  </a:lnTo>
                  <a:lnTo>
                    <a:pt x="354288" y="580390"/>
                  </a:lnTo>
                  <a:lnTo>
                    <a:pt x="350666" y="572770"/>
                  </a:lnTo>
                  <a:lnTo>
                    <a:pt x="373278" y="572770"/>
                  </a:lnTo>
                  <a:lnTo>
                    <a:pt x="376656" y="565150"/>
                  </a:lnTo>
                  <a:lnTo>
                    <a:pt x="289104" y="565150"/>
                  </a:lnTo>
                  <a:lnTo>
                    <a:pt x="284476" y="563880"/>
                  </a:lnTo>
                  <a:close/>
                </a:path>
                <a:path extrusionOk="0" h="610869" w="621664">
                  <a:moveTo>
                    <a:pt x="373278" y="572770"/>
                  </a:moveTo>
                  <a:lnTo>
                    <a:pt x="350666" y="572770"/>
                  </a:lnTo>
                  <a:lnTo>
                    <a:pt x="356702" y="574040"/>
                  </a:lnTo>
                  <a:lnTo>
                    <a:pt x="361932" y="575310"/>
                  </a:lnTo>
                  <a:lnTo>
                    <a:pt x="370382" y="577850"/>
                  </a:lnTo>
                  <a:lnTo>
                    <a:pt x="371589" y="576580"/>
                  </a:lnTo>
                  <a:lnTo>
                    <a:pt x="373278" y="572770"/>
                  </a:lnTo>
                  <a:close/>
                </a:path>
                <a:path extrusionOk="0" h="610869" w="621664">
                  <a:moveTo>
                    <a:pt x="423926" y="369570"/>
                  </a:moveTo>
                  <a:lnTo>
                    <a:pt x="318879" y="369570"/>
                  </a:lnTo>
                  <a:lnTo>
                    <a:pt x="355092" y="410210"/>
                  </a:lnTo>
                  <a:lnTo>
                    <a:pt x="357103" y="412750"/>
                  </a:lnTo>
                  <a:lnTo>
                    <a:pt x="357103" y="415290"/>
                  </a:lnTo>
                  <a:lnTo>
                    <a:pt x="355897" y="417830"/>
                  </a:lnTo>
                  <a:lnTo>
                    <a:pt x="293328" y="554990"/>
                  </a:lnTo>
                  <a:lnTo>
                    <a:pt x="292724" y="556260"/>
                  </a:lnTo>
                  <a:lnTo>
                    <a:pt x="291919" y="557530"/>
                  </a:lnTo>
                  <a:lnTo>
                    <a:pt x="291719" y="558800"/>
                  </a:lnTo>
                  <a:lnTo>
                    <a:pt x="291115" y="563880"/>
                  </a:lnTo>
                  <a:lnTo>
                    <a:pt x="289104" y="565150"/>
                  </a:lnTo>
                  <a:lnTo>
                    <a:pt x="376656" y="565150"/>
                  </a:lnTo>
                  <a:lnTo>
                    <a:pt x="387917" y="539750"/>
                  </a:lnTo>
                  <a:lnTo>
                    <a:pt x="418233" y="469900"/>
                  </a:lnTo>
                  <a:lnTo>
                    <a:pt x="433353" y="435610"/>
                  </a:lnTo>
                  <a:lnTo>
                    <a:pt x="436072" y="427990"/>
                  </a:lnTo>
                  <a:lnTo>
                    <a:pt x="437603" y="420370"/>
                  </a:lnTo>
                  <a:lnTo>
                    <a:pt x="437965" y="412750"/>
                  </a:lnTo>
                  <a:lnTo>
                    <a:pt x="437175" y="405130"/>
                  </a:lnTo>
                  <a:lnTo>
                    <a:pt x="434554" y="394970"/>
                  </a:lnTo>
                  <a:lnTo>
                    <a:pt x="430839" y="384810"/>
                  </a:lnTo>
                  <a:lnTo>
                    <a:pt x="426369" y="374650"/>
                  </a:lnTo>
                  <a:lnTo>
                    <a:pt x="423926" y="369570"/>
                  </a:lnTo>
                  <a:close/>
                </a:path>
                <a:path extrusionOk="0" h="610869" w="621664">
                  <a:moveTo>
                    <a:pt x="199737" y="361950"/>
                  </a:moveTo>
                  <a:lnTo>
                    <a:pt x="98379" y="361950"/>
                  </a:lnTo>
                  <a:lnTo>
                    <a:pt x="94808" y="378460"/>
                  </a:lnTo>
                  <a:lnTo>
                    <a:pt x="92947" y="387350"/>
                  </a:lnTo>
                  <a:lnTo>
                    <a:pt x="90130" y="398780"/>
                  </a:lnTo>
                  <a:lnTo>
                    <a:pt x="90935" y="400050"/>
                  </a:lnTo>
                  <a:lnTo>
                    <a:pt x="94153" y="401320"/>
                  </a:lnTo>
                  <a:lnTo>
                    <a:pt x="124788" y="411480"/>
                  </a:lnTo>
                  <a:lnTo>
                    <a:pt x="155139" y="422910"/>
                  </a:lnTo>
                  <a:lnTo>
                    <a:pt x="215066" y="448310"/>
                  </a:lnTo>
                  <a:lnTo>
                    <a:pt x="231589" y="455930"/>
                  </a:lnTo>
                  <a:lnTo>
                    <a:pt x="240048" y="459740"/>
                  </a:lnTo>
                  <a:lnTo>
                    <a:pt x="248866" y="462280"/>
                  </a:lnTo>
                  <a:lnTo>
                    <a:pt x="258419" y="463550"/>
                  </a:lnTo>
                  <a:lnTo>
                    <a:pt x="266294" y="462280"/>
                  </a:lnTo>
                  <a:lnTo>
                    <a:pt x="272999" y="457200"/>
                  </a:lnTo>
                  <a:lnTo>
                    <a:pt x="279044" y="450850"/>
                  </a:lnTo>
                  <a:lnTo>
                    <a:pt x="284130" y="443230"/>
                  </a:lnTo>
                  <a:lnTo>
                    <a:pt x="288651" y="434340"/>
                  </a:lnTo>
                  <a:lnTo>
                    <a:pt x="292794" y="426720"/>
                  </a:lnTo>
                  <a:lnTo>
                    <a:pt x="302300" y="406400"/>
                  </a:lnTo>
                  <a:lnTo>
                    <a:pt x="307813" y="393700"/>
                  </a:lnTo>
                  <a:lnTo>
                    <a:pt x="317714" y="372110"/>
                  </a:lnTo>
                  <a:lnTo>
                    <a:pt x="225126" y="372110"/>
                  </a:lnTo>
                  <a:lnTo>
                    <a:pt x="221706" y="370840"/>
                  </a:lnTo>
                  <a:lnTo>
                    <a:pt x="199737" y="361950"/>
                  </a:lnTo>
                  <a:close/>
                </a:path>
                <a:path extrusionOk="0" h="610869" w="621664">
                  <a:moveTo>
                    <a:pt x="106427" y="293370"/>
                  </a:moveTo>
                  <a:lnTo>
                    <a:pt x="98178" y="297180"/>
                  </a:lnTo>
                  <a:lnTo>
                    <a:pt x="91941" y="299720"/>
                  </a:lnTo>
                  <a:lnTo>
                    <a:pt x="86509" y="302260"/>
                  </a:lnTo>
                  <a:lnTo>
                    <a:pt x="80675" y="306070"/>
                  </a:lnTo>
                  <a:lnTo>
                    <a:pt x="74438" y="309880"/>
                  </a:lnTo>
                  <a:lnTo>
                    <a:pt x="79065" y="313690"/>
                  </a:lnTo>
                  <a:lnTo>
                    <a:pt x="76450" y="313690"/>
                  </a:lnTo>
                  <a:lnTo>
                    <a:pt x="74841" y="314960"/>
                  </a:lnTo>
                  <a:lnTo>
                    <a:pt x="73432" y="314960"/>
                  </a:lnTo>
                  <a:lnTo>
                    <a:pt x="34530" y="332740"/>
                  </a:lnTo>
                  <a:lnTo>
                    <a:pt x="7047" y="361950"/>
                  </a:lnTo>
                  <a:lnTo>
                    <a:pt x="0" y="374650"/>
                  </a:lnTo>
                  <a:lnTo>
                    <a:pt x="1206" y="377190"/>
                  </a:lnTo>
                  <a:lnTo>
                    <a:pt x="6840" y="379730"/>
                  </a:lnTo>
                  <a:lnTo>
                    <a:pt x="12674" y="383540"/>
                  </a:lnTo>
                  <a:lnTo>
                    <a:pt x="18106" y="383540"/>
                  </a:lnTo>
                  <a:lnTo>
                    <a:pt x="23738" y="379730"/>
                  </a:lnTo>
                  <a:lnTo>
                    <a:pt x="31900" y="374650"/>
                  </a:lnTo>
                  <a:lnTo>
                    <a:pt x="40438" y="370840"/>
                  </a:lnTo>
                  <a:lnTo>
                    <a:pt x="49428" y="368300"/>
                  </a:lnTo>
                  <a:lnTo>
                    <a:pt x="58947" y="365760"/>
                  </a:lnTo>
                  <a:lnTo>
                    <a:pt x="65787" y="365760"/>
                  </a:lnTo>
                  <a:lnTo>
                    <a:pt x="72828" y="364490"/>
                  </a:lnTo>
                  <a:lnTo>
                    <a:pt x="79669" y="364490"/>
                  </a:lnTo>
                  <a:lnTo>
                    <a:pt x="92142" y="361950"/>
                  </a:lnTo>
                  <a:lnTo>
                    <a:pt x="199737" y="361950"/>
                  </a:lnTo>
                  <a:lnTo>
                    <a:pt x="158936" y="345440"/>
                  </a:lnTo>
                  <a:lnTo>
                    <a:pt x="157528" y="344170"/>
                  </a:lnTo>
                  <a:lnTo>
                    <a:pt x="156119" y="344170"/>
                  </a:lnTo>
                  <a:lnTo>
                    <a:pt x="155113" y="342900"/>
                  </a:lnTo>
                  <a:lnTo>
                    <a:pt x="150320" y="336550"/>
                  </a:lnTo>
                  <a:lnTo>
                    <a:pt x="144828" y="331470"/>
                  </a:lnTo>
                  <a:lnTo>
                    <a:pt x="138846" y="327660"/>
                  </a:lnTo>
                  <a:lnTo>
                    <a:pt x="132581" y="323850"/>
                  </a:lnTo>
                  <a:lnTo>
                    <a:pt x="130568" y="322580"/>
                  </a:lnTo>
                  <a:lnTo>
                    <a:pt x="129160" y="321310"/>
                  </a:lnTo>
                  <a:lnTo>
                    <a:pt x="128154" y="318770"/>
                  </a:lnTo>
                  <a:lnTo>
                    <a:pt x="121314" y="306070"/>
                  </a:lnTo>
                  <a:lnTo>
                    <a:pt x="116485" y="300990"/>
                  </a:lnTo>
                  <a:lnTo>
                    <a:pt x="111053" y="294640"/>
                  </a:lnTo>
                  <a:lnTo>
                    <a:pt x="106427" y="293370"/>
                  </a:lnTo>
                  <a:close/>
                </a:path>
                <a:path extrusionOk="0" h="610869" w="621664">
                  <a:moveTo>
                    <a:pt x="531981" y="204470"/>
                  </a:moveTo>
                  <a:lnTo>
                    <a:pt x="269990" y="204470"/>
                  </a:lnTo>
                  <a:lnTo>
                    <a:pt x="269990" y="205740"/>
                  </a:lnTo>
                  <a:lnTo>
                    <a:pt x="268784" y="205740"/>
                  </a:lnTo>
                  <a:lnTo>
                    <a:pt x="268180" y="207010"/>
                  </a:lnTo>
                  <a:lnTo>
                    <a:pt x="248565" y="226060"/>
                  </a:lnTo>
                  <a:lnTo>
                    <a:pt x="238757" y="234950"/>
                  </a:lnTo>
                  <a:lnTo>
                    <a:pt x="224120" y="248920"/>
                  </a:lnTo>
                  <a:lnTo>
                    <a:pt x="224321" y="248920"/>
                  </a:lnTo>
                  <a:lnTo>
                    <a:pt x="228747" y="254000"/>
                  </a:lnTo>
                  <a:lnTo>
                    <a:pt x="230760" y="256540"/>
                  </a:lnTo>
                  <a:lnTo>
                    <a:pt x="234581" y="257810"/>
                  </a:lnTo>
                  <a:lnTo>
                    <a:pt x="233375" y="261620"/>
                  </a:lnTo>
                  <a:lnTo>
                    <a:pt x="231746" y="269240"/>
                  </a:lnTo>
                  <a:lnTo>
                    <a:pt x="230910" y="278130"/>
                  </a:lnTo>
                  <a:lnTo>
                    <a:pt x="230602" y="285750"/>
                  </a:lnTo>
                  <a:lnTo>
                    <a:pt x="230638" y="314960"/>
                  </a:lnTo>
                  <a:lnTo>
                    <a:pt x="230518" y="327660"/>
                  </a:lnTo>
                  <a:lnTo>
                    <a:pt x="230397" y="332740"/>
                  </a:lnTo>
                  <a:lnTo>
                    <a:pt x="229285" y="349250"/>
                  </a:lnTo>
                  <a:lnTo>
                    <a:pt x="226333" y="368300"/>
                  </a:lnTo>
                  <a:lnTo>
                    <a:pt x="225126" y="372110"/>
                  </a:lnTo>
                  <a:lnTo>
                    <a:pt x="317714" y="372110"/>
                  </a:lnTo>
                  <a:lnTo>
                    <a:pt x="318879" y="369570"/>
                  </a:lnTo>
                  <a:lnTo>
                    <a:pt x="423926" y="369570"/>
                  </a:lnTo>
                  <a:lnTo>
                    <a:pt x="421483" y="364490"/>
                  </a:lnTo>
                  <a:lnTo>
                    <a:pt x="417943" y="358140"/>
                  </a:lnTo>
                  <a:lnTo>
                    <a:pt x="414291" y="350520"/>
                  </a:lnTo>
                  <a:lnTo>
                    <a:pt x="406797" y="336550"/>
                  </a:lnTo>
                  <a:lnTo>
                    <a:pt x="417208" y="336550"/>
                  </a:lnTo>
                  <a:lnTo>
                    <a:pt x="415850" y="328930"/>
                  </a:lnTo>
                  <a:lnTo>
                    <a:pt x="415448" y="326390"/>
                  </a:lnTo>
                  <a:lnTo>
                    <a:pt x="414844" y="323850"/>
                  </a:lnTo>
                  <a:lnTo>
                    <a:pt x="414441" y="321310"/>
                  </a:lnTo>
                  <a:lnTo>
                    <a:pt x="407878" y="290830"/>
                  </a:lnTo>
                  <a:lnTo>
                    <a:pt x="404568" y="274320"/>
                  </a:lnTo>
                  <a:lnTo>
                    <a:pt x="401163" y="259080"/>
                  </a:lnTo>
                  <a:lnTo>
                    <a:pt x="400560" y="256540"/>
                  </a:lnTo>
                  <a:lnTo>
                    <a:pt x="401163" y="255270"/>
                  </a:lnTo>
                  <a:lnTo>
                    <a:pt x="403578" y="254000"/>
                  </a:lnTo>
                  <a:lnTo>
                    <a:pt x="432850" y="234950"/>
                  </a:lnTo>
                  <a:lnTo>
                    <a:pt x="447486" y="224790"/>
                  </a:lnTo>
                  <a:lnTo>
                    <a:pt x="462123" y="215900"/>
                  </a:lnTo>
                  <a:lnTo>
                    <a:pt x="464336" y="214630"/>
                  </a:lnTo>
                  <a:lnTo>
                    <a:pt x="538927" y="214630"/>
                  </a:lnTo>
                  <a:lnTo>
                    <a:pt x="532959" y="205740"/>
                  </a:lnTo>
                  <a:lnTo>
                    <a:pt x="531981" y="204470"/>
                  </a:lnTo>
                  <a:close/>
                </a:path>
                <a:path extrusionOk="0" h="610869" w="621664">
                  <a:moveTo>
                    <a:pt x="417208" y="336550"/>
                  </a:moveTo>
                  <a:lnTo>
                    <a:pt x="406797" y="336550"/>
                  </a:lnTo>
                  <a:lnTo>
                    <a:pt x="417661" y="339090"/>
                  </a:lnTo>
                  <a:lnTo>
                    <a:pt x="417208" y="336550"/>
                  </a:lnTo>
                  <a:close/>
                </a:path>
                <a:path extrusionOk="0" h="610869" w="621664">
                  <a:moveTo>
                    <a:pt x="538927" y="214630"/>
                  </a:moveTo>
                  <a:lnTo>
                    <a:pt x="465341" y="214630"/>
                  </a:lnTo>
                  <a:lnTo>
                    <a:pt x="466952" y="215900"/>
                  </a:lnTo>
                  <a:lnTo>
                    <a:pt x="472038" y="220980"/>
                  </a:lnTo>
                  <a:lnTo>
                    <a:pt x="502262" y="248920"/>
                  </a:lnTo>
                  <a:lnTo>
                    <a:pt x="552254" y="270510"/>
                  </a:lnTo>
                  <a:lnTo>
                    <a:pt x="583413" y="274320"/>
                  </a:lnTo>
                  <a:lnTo>
                    <a:pt x="614420" y="279400"/>
                  </a:lnTo>
                  <a:lnTo>
                    <a:pt x="616835" y="280670"/>
                  </a:lnTo>
                  <a:lnTo>
                    <a:pt x="616633" y="279400"/>
                  </a:lnTo>
                  <a:lnTo>
                    <a:pt x="616633" y="278130"/>
                  </a:lnTo>
                  <a:lnTo>
                    <a:pt x="618771" y="259080"/>
                  </a:lnTo>
                  <a:lnTo>
                    <a:pt x="619887" y="248920"/>
                  </a:lnTo>
                  <a:lnTo>
                    <a:pt x="621060" y="240030"/>
                  </a:lnTo>
                  <a:lnTo>
                    <a:pt x="621060" y="237490"/>
                  </a:lnTo>
                  <a:lnTo>
                    <a:pt x="620054" y="236220"/>
                  </a:lnTo>
                  <a:lnTo>
                    <a:pt x="617438" y="234950"/>
                  </a:lnTo>
                  <a:lnTo>
                    <a:pt x="599362" y="231140"/>
                  </a:lnTo>
                  <a:lnTo>
                    <a:pt x="563287" y="222250"/>
                  </a:lnTo>
                  <a:lnTo>
                    <a:pt x="542798" y="218440"/>
                  </a:lnTo>
                  <a:lnTo>
                    <a:pt x="541188" y="217170"/>
                  </a:lnTo>
                  <a:lnTo>
                    <a:pt x="539780" y="215900"/>
                  </a:lnTo>
                  <a:lnTo>
                    <a:pt x="538927" y="214630"/>
                  </a:lnTo>
                  <a:close/>
                </a:path>
                <a:path extrusionOk="0" h="610869" w="621664">
                  <a:moveTo>
                    <a:pt x="437981" y="50800"/>
                  </a:moveTo>
                  <a:lnTo>
                    <a:pt x="430938" y="52070"/>
                  </a:lnTo>
                  <a:lnTo>
                    <a:pt x="424300" y="53340"/>
                  </a:lnTo>
                  <a:lnTo>
                    <a:pt x="419472" y="57150"/>
                  </a:lnTo>
                  <a:lnTo>
                    <a:pt x="408607" y="64770"/>
                  </a:lnTo>
                  <a:lnTo>
                    <a:pt x="402169" y="67310"/>
                  </a:lnTo>
                  <a:lnTo>
                    <a:pt x="336180" y="77470"/>
                  </a:lnTo>
                  <a:lnTo>
                    <a:pt x="320324" y="81280"/>
                  </a:lnTo>
                  <a:lnTo>
                    <a:pt x="306807" y="87630"/>
                  </a:lnTo>
                  <a:lnTo>
                    <a:pt x="296006" y="97790"/>
                  </a:lnTo>
                  <a:lnTo>
                    <a:pt x="288298" y="111760"/>
                  </a:lnTo>
                  <a:lnTo>
                    <a:pt x="280659" y="132080"/>
                  </a:lnTo>
                  <a:lnTo>
                    <a:pt x="265155" y="171450"/>
                  </a:lnTo>
                  <a:lnTo>
                    <a:pt x="253695" y="201930"/>
                  </a:lnTo>
                  <a:lnTo>
                    <a:pt x="257516" y="205740"/>
                  </a:lnTo>
                  <a:lnTo>
                    <a:pt x="269185" y="204470"/>
                  </a:lnTo>
                  <a:lnTo>
                    <a:pt x="531981" y="204470"/>
                  </a:lnTo>
                  <a:lnTo>
                    <a:pt x="512419" y="179070"/>
                  </a:lnTo>
                  <a:lnTo>
                    <a:pt x="511413" y="177800"/>
                  </a:lnTo>
                  <a:lnTo>
                    <a:pt x="510810" y="176530"/>
                  </a:lnTo>
                  <a:lnTo>
                    <a:pt x="511413" y="173990"/>
                  </a:lnTo>
                  <a:lnTo>
                    <a:pt x="514085" y="163830"/>
                  </a:lnTo>
                  <a:lnTo>
                    <a:pt x="320890" y="163830"/>
                  </a:lnTo>
                  <a:lnTo>
                    <a:pt x="323103" y="157480"/>
                  </a:lnTo>
                  <a:lnTo>
                    <a:pt x="327931" y="152400"/>
                  </a:lnTo>
                  <a:lnTo>
                    <a:pt x="331151" y="146050"/>
                  </a:lnTo>
                  <a:lnTo>
                    <a:pt x="334640" y="140970"/>
                  </a:lnTo>
                  <a:lnTo>
                    <a:pt x="338997" y="137160"/>
                  </a:lnTo>
                  <a:lnTo>
                    <a:pt x="344561" y="135890"/>
                  </a:lnTo>
                  <a:lnTo>
                    <a:pt x="517192" y="135890"/>
                  </a:lnTo>
                  <a:lnTo>
                    <a:pt x="517248" y="121920"/>
                  </a:lnTo>
                  <a:lnTo>
                    <a:pt x="516845" y="119380"/>
                  </a:lnTo>
                  <a:lnTo>
                    <a:pt x="512822" y="118110"/>
                  </a:lnTo>
                  <a:lnTo>
                    <a:pt x="518454" y="118110"/>
                  </a:lnTo>
                  <a:lnTo>
                    <a:pt x="522277" y="115570"/>
                  </a:lnTo>
                  <a:lnTo>
                    <a:pt x="526301" y="114300"/>
                  </a:lnTo>
                  <a:lnTo>
                    <a:pt x="534148" y="113030"/>
                  </a:lnTo>
                  <a:lnTo>
                    <a:pt x="541591" y="110490"/>
                  </a:lnTo>
                  <a:lnTo>
                    <a:pt x="560825" y="110490"/>
                  </a:lnTo>
                  <a:lnTo>
                    <a:pt x="560905" y="109220"/>
                  </a:lnTo>
                  <a:lnTo>
                    <a:pt x="561106" y="106680"/>
                  </a:lnTo>
                  <a:lnTo>
                    <a:pt x="562314" y="104140"/>
                  </a:lnTo>
                  <a:lnTo>
                    <a:pt x="563319" y="101600"/>
                  </a:lnTo>
                  <a:lnTo>
                    <a:pt x="565331" y="97790"/>
                  </a:lnTo>
                  <a:lnTo>
                    <a:pt x="567745" y="93980"/>
                  </a:lnTo>
                  <a:lnTo>
                    <a:pt x="571165" y="90170"/>
                  </a:lnTo>
                  <a:lnTo>
                    <a:pt x="571366" y="90170"/>
                  </a:lnTo>
                  <a:lnTo>
                    <a:pt x="571165" y="86360"/>
                  </a:lnTo>
                  <a:lnTo>
                    <a:pt x="580017" y="86360"/>
                  </a:lnTo>
                  <a:lnTo>
                    <a:pt x="580420" y="83820"/>
                  </a:lnTo>
                  <a:lnTo>
                    <a:pt x="579817" y="81280"/>
                  </a:lnTo>
                  <a:lnTo>
                    <a:pt x="579012" y="78740"/>
                  </a:lnTo>
                  <a:lnTo>
                    <a:pt x="577402" y="76200"/>
                  </a:lnTo>
                  <a:lnTo>
                    <a:pt x="577000" y="74930"/>
                  </a:lnTo>
                  <a:lnTo>
                    <a:pt x="468561" y="74930"/>
                  </a:lnTo>
                  <a:lnTo>
                    <a:pt x="466549" y="72390"/>
                  </a:lnTo>
                  <a:lnTo>
                    <a:pt x="461318" y="66040"/>
                  </a:lnTo>
                  <a:lnTo>
                    <a:pt x="455886" y="60960"/>
                  </a:lnTo>
                  <a:lnTo>
                    <a:pt x="444016" y="52070"/>
                  </a:lnTo>
                  <a:lnTo>
                    <a:pt x="437981" y="50800"/>
                  </a:lnTo>
                  <a:close/>
                </a:path>
                <a:path extrusionOk="0" h="610869" w="621664">
                  <a:moveTo>
                    <a:pt x="517192" y="135890"/>
                  </a:moveTo>
                  <a:lnTo>
                    <a:pt x="344561" y="135890"/>
                  </a:lnTo>
                  <a:lnTo>
                    <a:pt x="351671" y="137160"/>
                  </a:lnTo>
                  <a:lnTo>
                    <a:pt x="344174" y="143510"/>
                  </a:lnTo>
                  <a:lnTo>
                    <a:pt x="336809" y="151130"/>
                  </a:lnTo>
                  <a:lnTo>
                    <a:pt x="329180" y="157480"/>
                  </a:lnTo>
                  <a:lnTo>
                    <a:pt x="320890" y="163830"/>
                  </a:lnTo>
                  <a:lnTo>
                    <a:pt x="514085" y="163830"/>
                  </a:lnTo>
                  <a:lnTo>
                    <a:pt x="514419" y="162560"/>
                  </a:lnTo>
                  <a:lnTo>
                    <a:pt x="516292" y="149860"/>
                  </a:lnTo>
                  <a:lnTo>
                    <a:pt x="517185" y="137160"/>
                  </a:lnTo>
                  <a:lnTo>
                    <a:pt x="517192" y="135890"/>
                  </a:lnTo>
                  <a:close/>
                </a:path>
                <a:path extrusionOk="0" h="610869" w="621664">
                  <a:moveTo>
                    <a:pt x="560825" y="110490"/>
                  </a:moveTo>
                  <a:lnTo>
                    <a:pt x="541591" y="110490"/>
                  </a:lnTo>
                  <a:lnTo>
                    <a:pt x="549639" y="115570"/>
                  </a:lnTo>
                  <a:lnTo>
                    <a:pt x="556077" y="119380"/>
                  </a:lnTo>
                  <a:lnTo>
                    <a:pt x="560503" y="115570"/>
                  </a:lnTo>
                  <a:lnTo>
                    <a:pt x="560825" y="110490"/>
                  </a:lnTo>
                  <a:close/>
                </a:path>
                <a:path extrusionOk="0" h="610869" w="621664">
                  <a:moveTo>
                    <a:pt x="539931" y="0"/>
                  </a:moveTo>
                  <a:lnTo>
                    <a:pt x="533336" y="0"/>
                  </a:lnTo>
                  <a:lnTo>
                    <a:pt x="526703" y="2540"/>
                  </a:lnTo>
                  <a:lnTo>
                    <a:pt x="520668" y="5080"/>
                  </a:lnTo>
                  <a:lnTo>
                    <a:pt x="507993" y="7620"/>
                  </a:lnTo>
                  <a:lnTo>
                    <a:pt x="482015" y="41910"/>
                  </a:lnTo>
                  <a:lnTo>
                    <a:pt x="480516" y="52070"/>
                  </a:lnTo>
                  <a:lnTo>
                    <a:pt x="480531" y="64770"/>
                  </a:lnTo>
                  <a:lnTo>
                    <a:pt x="480833" y="68580"/>
                  </a:lnTo>
                  <a:lnTo>
                    <a:pt x="479224" y="72390"/>
                  </a:lnTo>
                  <a:lnTo>
                    <a:pt x="472987" y="73660"/>
                  </a:lnTo>
                  <a:lnTo>
                    <a:pt x="469969" y="74930"/>
                  </a:lnTo>
                  <a:lnTo>
                    <a:pt x="577000" y="74930"/>
                  </a:lnTo>
                  <a:lnTo>
                    <a:pt x="576195" y="72390"/>
                  </a:lnTo>
                  <a:lnTo>
                    <a:pt x="574988" y="69850"/>
                  </a:lnTo>
                  <a:lnTo>
                    <a:pt x="573378" y="67310"/>
                  </a:lnTo>
                  <a:lnTo>
                    <a:pt x="575391" y="64770"/>
                  </a:lnTo>
                  <a:lnTo>
                    <a:pt x="578206" y="59690"/>
                  </a:lnTo>
                  <a:lnTo>
                    <a:pt x="577805" y="55880"/>
                  </a:lnTo>
                  <a:lnTo>
                    <a:pt x="577805" y="50800"/>
                  </a:lnTo>
                  <a:lnTo>
                    <a:pt x="578006" y="48260"/>
                  </a:lnTo>
                  <a:lnTo>
                    <a:pt x="577000" y="44450"/>
                  </a:lnTo>
                  <a:lnTo>
                    <a:pt x="578609" y="41910"/>
                  </a:lnTo>
                  <a:lnTo>
                    <a:pt x="582834" y="38100"/>
                  </a:lnTo>
                  <a:lnTo>
                    <a:pt x="584846" y="36830"/>
                  </a:lnTo>
                  <a:lnTo>
                    <a:pt x="589071" y="36830"/>
                  </a:lnTo>
                  <a:lnTo>
                    <a:pt x="589071" y="31750"/>
                  </a:lnTo>
                  <a:lnTo>
                    <a:pt x="588065" y="29210"/>
                  </a:lnTo>
                  <a:lnTo>
                    <a:pt x="586254" y="26670"/>
                  </a:lnTo>
                  <a:lnTo>
                    <a:pt x="584846" y="25400"/>
                  </a:lnTo>
                  <a:lnTo>
                    <a:pt x="583639" y="24130"/>
                  </a:lnTo>
                  <a:lnTo>
                    <a:pt x="582029" y="22860"/>
                  </a:lnTo>
                  <a:lnTo>
                    <a:pt x="575434" y="16510"/>
                  </a:lnTo>
                  <a:lnTo>
                    <a:pt x="568349" y="11430"/>
                  </a:lnTo>
                  <a:lnTo>
                    <a:pt x="560811" y="7620"/>
                  </a:lnTo>
                  <a:lnTo>
                    <a:pt x="552857" y="2540"/>
                  </a:lnTo>
                  <a:lnTo>
                    <a:pt x="539931" y="0"/>
                  </a:lnTo>
                  <a:close/>
                </a:path>
                <a:path extrusionOk="0" h="610869" w="621664">
                  <a:moveTo>
                    <a:pt x="589071" y="36830"/>
                  </a:moveTo>
                  <a:lnTo>
                    <a:pt x="584846" y="36830"/>
                  </a:lnTo>
                  <a:lnTo>
                    <a:pt x="589071" y="38100"/>
                  </a:lnTo>
                  <a:lnTo>
                    <a:pt x="589071" y="36830"/>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210" name="Google Shape;210;p5"/>
            <p:cNvSpPr/>
            <p:nvPr/>
          </p:nvSpPr>
          <p:spPr>
            <a:xfrm>
              <a:off x="6342899" y="1557037"/>
              <a:ext cx="67310" cy="46355"/>
            </a:xfrm>
            <a:custGeom>
              <a:rect b="b" l="l" r="r" t="t"/>
              <a:pathLst>
                <a:path extrusionOk="0" h="46355" w="67310">
                  <a:moveTo>
                    <a:pt x="39709" y="0"/>
                  </a:moveTo>
                  <a:lnTo>
                    <a:pt x="31954" y="475"/>
                  </a:lnTo>
                  <a:lnTo>
                    <a:pt x="24142" y="3529"/>
                  </a:lnTo>
                  <a:lnTo>
                    <a:pt x="18508" y="6852"/>
                  </a:lnTo>
                  <a:lnTo>
                    <a:pt x="12674" y="11464"/>
                  </a:lnTo>
                  <a:lnTo>
                    <a:pt x="2213" y="9989"/>
                  </a:lnTo>
                  <a:lnTo>
                    <a:pt x="1811" y="14049"/>
                  </a:lnTo>
                  <a:lnTo>
                    <a:pt x="1005" y="27335"/>
                  </a:lnTo>
                  <a:lnTo>
                    <a:pt x="402" y="33979"/>
                  </a:lnTo>
                  <a:lnTo>
                    <a:pt x="402" y="35272"/>
                  </a:lnTo>
                  <a:lnTo>
                    <a:pt x="0" y="36563"/>
                  </a:lnTo>
                  <a:lnTo>
                    <a:pt x="7846" y="39700"/>
                  </a:lnTo>
                  <a:lnTo>
                    <a:pt x="13882" y="44684"/>
                  </a:lnTo>
                  <a:lnTo>
                    <a:pt x="21728" y="40992"/>
                  </a:lnTo>
                  <a:lnTo>
                    <a:pt x="24745" y="39700"/>
                  </a:lnTo>
                  <a:lnTo>
                    <a:pt x="26556" y="40070"/>
                  </a:lnTo>
                  <a:lnTo>
                    <a:pt x="32793" y="46344"/>
                  </a:lnTo>
                  <a:lnTo>
                    <a:pt x="38427" y="45790"/>
                  </a:lnTo>
                  <a:lnTo>
                    <a:pt x="50096" y="40254"/>
                  </a:lnTo>
                  <a:lnTo>
                    <a:pt x="56131" y="34902"/>
                  </a:lnTo>
                  <a:lnTo>
                    <a:pt x="66794" y="19769"/>
                  </a:lnTo>
                  <a:lnTo>
                    <a:pt x="64782" y="16448"/>
                  </a:lnTo>
                  <a:lnTo>
                    <a:pt x="56534" y="12757"/>
                  </a:lnTo>
                  <a:lnTo>
                    <a:pt x="61160" y="8327"/>
                  </a:lnTo>
                  <a:lnTo>
                    <a:pt x="60758" y="3345"/>
                  </a:lnTo>
                  <a:lnTo>
                    <a:pt x="47427" y="1012"/>
                  </a:lnTo>
                  <a:lnTo>
                    <a:pt x="39709" y="0"/>
                  </a:lnTo>
                  <a:close/>
                </a:path>
              </a:pathLst>
            </a:custGeom>
            <a:solidFill>
              <a:srgbClr val="FDC68E"/>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211" name="Google Shape;211;p5"/>
            <p:cNvSpPr/>
            <p:nvPr/>
          </p:nvSpPr>
          <p:spPr>
            <a:xfrm>
              <a:off x="6332040" y="1562530"/>
              <a:ext cx="15875" cy="37465"/>
            </a:xfrm>
            <a:custGeom>
              <a:rect b="b" l="l" r="r" t="t"/>
              <a:pathLst>
                <a:path extrusionOk="0" h="37465" w="15875">
                  <a:moveTo>
                    <a:pt x="6068" y="0"/>
                  </a:moveTo>
                  <a:lnTo>
                    <a:pt x="0" y="35741"/>
                  </a:lnTo>
                  <a:lnTo>
                    <a:pt x="9740" y="37133"/>
                  </a:lnTo>
                  <a:lnTo>
                    <a:pt x="15808" y="1391"/>
                  </a:lnTo>
                  <a:lnTo>
                    <a:pt x="6068" y="0"/>
                  </a:lnTo>
                  <a:close/>
                </a:path>
              </a:pathLst>
            </a:custGeom>
            <a:solidFill>
              <a:srgbClr val="F2F2F2"/>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id="212" name="Google Shape;212;p5"/>
            <p:cNvPicPr preferRelativeResize="0"/>
            <p:nvPr/>
          </p:nvPicPr>
          <p:blipFill rotWithShape="1">
            <a:blip r:embed="rId4">
              <a:alphaModFix/>
            </a:blip>
            <a:srcRect b="0" l="0" r="0" t="0"/>
            <a:stretch/>
          </p:blipFill>
          <p:spPr>
            <a:xfrm>
              <a:off x="6197644" y="1364717"/>
              <a:ext cx="102555" cy="134395"/>
            </a:xfrm>
            <a:prstGeom prst="rect">
              <a:avLst/>
            </a:prstGeom>
            <a:noFill/>
            <a:ln>
              <a:noFill/>
            </a:ln>
          </p:spPr>
        </p:pic>
        <p:pic>
          <p:nvPicPr>
            <p:cNvPr id="213" name="Google Shape;213;p5"/>
            <p:cNvPicPr preferRelativeResize="0"/>
            <p:nvPr/>
          </p:nvPicPr>
          <p:blipFill rotWithShape="1">
            <a:blip r:embed="rId5">
              <a:alphaModFix/>
            </a:blip>
            <a:srcRect b="0" l="0" r="0" t="0"/>
            <a:stretch/>
          </p:blipFill>
          <p:spPr>
            <a:xfrm>
              <a:off x="5977141" y="1521258"/>
              <a:ext cx="71621" cy="71605"/>
            </a:xfrm>
            <a:prstGeom prst="rect">
              <a:avLst/>
            </a:prstGeom>
            <a:noFill/>
            <a:ln>
              <a:noFill/>
            </a:ln>
          </p:spPr>
        </p:pic>
        <p:sp>
          <p:nvSpPr>
            <p:cNvPr id="214" name="Google Shape;214;p5"/>
            <p:cNvSpPr/>
            <p:nvPr/>
          </p:nvSpPr>
          <p:spPr>
            <a:xfrm>
              <a:off x="6390279" y="1591478"/>
              <a:ext cx="390525" cy="76200"/>
            </a:xfrm>
            <a:custGeom>
              <a:rect b="b" l="l" r="r" t="t"/>
              <a:pathLst>
                <a:path extrusionOk="0" h="76200" w="390525">
                  <a:moveTo>
                    <a:pt x="314067" y="41274"/>
                  </a:moveTo>
                  <a:lnTo>
                    <a:pt x="314067" y="76200"/>
                  </a:lnTo>
                  <a:lnTo>
                    <a:pt x="383917" y="41275"/>
                  </a:lnTo>
                  <a:lnTo>
                    <a:pt x="314067" y="41274"/>
                  </a:lnTo>
                  <a:close/>
                </a:path>
                <a:path extrusionOk="0" h="76200" w="390525">
                  <a:moveTo>
                    <a:pt x="314067" y="34924"/>
                  </a:moveTo>
                  <a:lnTo>
                    <a:pt x="314067" y="41274"/>
                  </a:lnTo>
                  <a:lnTo>
                    <a:pt x="326767" y="41275"/>
                  </a:lnTo>
                  <a:lnTo>
                    <a:pt x="326767" y="34925"/>
                  </a:lnTo>
                  <a:lnTo>
                    <a:pt x="314067" y="34924"/>
                  </a:lnTo>
                  <a:close/>
                </a:path>
                <a:path extrusionOk="0" h="76200" w="390525">
                  <a:moveTo>
                    <a:pt x="314067" y="0"/>
                  </a:moveTo>
                  <a:lnTo>
                    <a:pt x="314067" y="34924"/>
                  </a:lnTo>
                  <a:lnTo>
                    <a:pt x="326767" y="34925"/>
                  </a:lnTo>
                  <a:lnTo>
                    <a:pt x="326767" y="41275"/>
                  </a:lnTo>
                  <a:lnTo>
                    <a:pt x="383919" y="41273"/>
                  </a:lnTo>
                  <a:lnTo>
                    <a:pt x="390267" y="38100"/>
                  </a:lnTo>
                  <a:lnTo>
                    <a:pt x="314067" y="0"/>
                  </a:lnTo>
                  <a:close/>
                </a:path>
                <a:path extrusionOk="0" h="76200" w="390525">
                  <a:moveTo>
                    <a:pt x="0" y="34923"/>
                  </a:moveTo>
                  <a:lnTo>
                    <a:pt x="0" y="41273"/>
                  </a:lnTo>
                  <a:lnTo>
                    <a:pt x="314067" y="41274"/>
                  </a:lnTo>
                  <a:lnTo>
                    <a:pt x="314067" y="34924"/>
                  </a:lnTo>
                  <a:lnTo>
                    <a:pt x="0" y="34923"/>
                  </a:lnTo>
                  <a:close/>
                </a:path>
              </a:pathLst>
            </a:custGeom>
            <a:solidFill>
              <a:srgbClr val="4472C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grpSp>
      <p:sp>
        <p:nvSpPr>
          <p:cNvPr id="215" name="Google Shape;215;p5"/>
          <p:cNvSpPr/>
          <p:nvPr/>
        </p:nvSpPr>
        <p:spPr>
          <a:xfrm>
            <a:off x="2605159" y="2276832"/>
            <a:ext cx="560568" cy="697069"/>
          </a:xfrm>
          <a:custGeom>
            <a:rect b="b" l="l" r="r" t="t"/>
            <a:pathLst>
              <a:path extrusionOk="0" h="349885" w="313690">
                <a:moveTo>
                  <a:pt x="51286" y="53280"/>
                </a:moveTo>
                <a:lnTo>
                  <a:pt x="34500" y="53672"/>
                </a:lnTo>
                <a:lnTo>
                  <a:pt x="34500" y="69432"/>
                </a:lnTo>
                <a:lnTo>
                  <a:pt x="17778" y="69800"/>
                </a:lnTo>
                <a:lnTo>
                  <a:pt x="17759" y="83173"/>
                </a:lnTo>
                <a:lnTo>
                  <a:pt x="0" y="83334"/>
                </a:lnTo>
                <a:lnTo>
                  <a:pt x="0" y="309721"/>
                </a:lnTo>
                <a:lnTo>
                  <a:pt x="19831" y="345327"/>
                </a:lnTo>
                <a:lnTo>
                  <a:pt x="39291" y="349431"/>
                </a:lnTo>
                <a:lnTo>
                  <a:pt x="273517" y="349431"/>
                </a:lnTo>
                <a:lnTo>
                  <a:pt x="290533" y="345811"/>
                </a:lnTo>
                <a:lnTo>
                  <a:pt x="302405" y="337472"/>
                </a:lnTo>
                <a:lnTo>
                  <a:pt x="47806" y="337472"/>
                </a:lnTo>
                <a:lnTo>
                  <a:pt x="46131" y="335616"/>
                </a:lnTo>
                <a:lnTo>
                  <a:pt x="46131" y="334319"/>
                </a:lnTo>
                <a:lnTo>
                  <a:pt x="28383" y="334319"/>
                </a:lnTo>
                <a:lnTo>
                  <a:pt x="26708" y="332464"/>
                </a:lnTo>
                <a:lnTo>
                  <a:pt x="26708" y="326495"/>
                </a:lnTo>
                <a:lnTo>
                  <a:pt x="11506" y="326495"/>
                </a:lnTo>
                <a:lnTo>
                  <a:pt x="9831" y="324639"/>
                </a:lnTo>
                <a:lnTo>
                  <a:pt x="9831" y="100784"/>
                </a:lnTo>
                <a:lnTo>
                  <a:pt x="26708" y="100784"/>
                </a:lnTo>
                <a:lnTo>
                  <a:pt x="26708" y="86356"/>
                </a:lnTo>
                <a:lnTo>
                  <a:pt x="46131" y="86356"/>
                </a:lnTo>
                <a:lnTo>
                  <a:pt x="46131" y="64076"/>
                </a:lnTo>
                <a:lnTo>
                  <a:pt x="96655" y="64076"/>
                </a:lnTo>
                <a:lnTo>
                  <a:pt x="96655" y="53541"/>
                </a:lnTo>
                <a:lnTo>
                  <a:pt x="55252" y="53541"/>
                </a:lnTo>
                <a:lnTo>
                  <a:pt x="51286" y="53280"/>
                </a:lnTo>
                <a:close/>
              </a:path>
              <a:path extrusionOk="0" h="349885" w="313690">
                <a:moveTo>
                  <a:pt x="96655" y="64076"/>
                </a:moveTo>
                <a:lnTo>
                  <a:pt x="53614" y="64076"/>
                </a:lnTo>
                <a:lnTo>
                  <a:pt x="53614" y="335616"/>
                </a:lnTo>
                <a:lnTo>
                  <a:pt x="51939" y="337472"/>
                </a:lnTo>
                <a:lnTo>
                  <a:pt x="302405" y="337472"/>
                </a:lnTo>
                <a:lnTo>
                  <a:pt x="302977" y="337070"/>
                </a:lnTo>
                <a:lnTo>
                  <a:pt x="310643" y="323038"/>
                </a:lnTo>
                <a:lnTo>
                  <a:pt x="312166" y="311990"/>
                </a:lnTo>
                <a:lnTo>
                  <a:pt x="82453" y="311990"/>
                </a:lnTo>
                <a:lnTo>
                  <a:pt x="82453" y="302453"/>
                </a:lnTo>
                <a:lnTo>
                  <a:pt x="313331" y="302453"/>
                </a:lnTo>
                <a:lnTo>
                  <a:pt x="313353" y="280054"/>
                </a:lnTo>
                <a:lnTo>
                  <a:pt x="82453" y="280054"/>
                </a:lnTo>
                <a:lnTo>
                  <a:pt x="82453" y="270516"/>
                </a:lnTo>
                <a:lnTo>
                  <a:pt x="313362" y="270516"/>
                </a:lnTo>
                <a:lnTo>
                  <a:pt x="313384" y="248117"/>
                </a:lnTo>
                <a:lnTo>
                  <a:pt x="82453" y="248117"/>
                </a:lnTo>
                <a:lnTo>
                  <a:pt x="82453" y="238580"/>
                </a:lnTo>
                <a:lnTo>
                  <a:pt x="313393" y="238580"/>
                </a:lnTo>
                <a:lnTo>
                  <a:pt x="313415" y="216180"/>
                </a:lnTo>
                <a:lnTo>
                  <a:pt x="82453" y="216180"/>
                </a:lnTo>
                <a:lnTo>
                  <a:pt x="82453" y="206644"/>
                </a:lnTo>
                <a:lnTo>
                  <a:pt x="313425" y="206644"/>
                </a:lnTo>
                <a:lnTo>
                  <a:pt x="313444" y="186555"/>
                </a:lnTo>
                <a:lnTo>
                  <a:pt x="82412" y="186555"/>
                </a:lnTo>
                <a:lnTo>
                  <a:pt x="82412" y="102388"/>
                </a:lnTo>
                <a:lnTo>
                  <a:pt x="313526" y="102388"/>
                </a:lnTo>
                <a:lnTo>
                  <a:pt x="313543" y="85379"/>
                </a:lnTo>
                <a:lnTo>
                  <a:pt x="249676" y="85379"/>
                </a:lnTo>
                <a:lnTo>
                  <a:pt x="249324" y="85126"/>
                </a:lnTo>
                <a:lnTo>
                  <a:pt x="96655" y="85126"/>
                </a:lnTo>
                <a:lnTo>
                  <a:pt x="96655" y="64076"/>
                </a:lnTo>
                <a:close/>
              </a:path>
              <a:path extrusionOk="0" h="349885" w="313690">
                <a:moveTo>
                  <a:pt x="46131" y="86356"/>
                </a:moveTo>
                <a:lnTo>
                  <a:pt x="34189" y="86356"/>
                </a:lnTo>
                <a:lnTo>
                  <a:pt x="34189" y="332464"/>
                </a:lnTo>
                <a:lnTo>
                  <a:pt x="32515" y="334319"/>
                </a:lnTo>
                <a:lnTo>
                  <a:pt x="46131" y="334319"/>
                </a:lnTo>
                <a:lnTo>
                  <a:pt x="46131" y="86356"/>
                </a:lnTo>
                <a:close/>
              </a:path>
              <a:path extrusionOk="0" h="349885" w="313690">
                <a:moveTo>
                  <a:pt x="26708" y="100784"/>
                </a:moveTo>
                <a:lnTo>
                  <a:pt x="17312" y="100784"/>
                </a:lnTo>
                <a:lnTo>
                  <a:pt x="17312" y="324639"/>
                </a:lnTo>
                <a:lnTo>
                  <a:pt x="15638" y="326495"/>
                </a:lnTo>
                <a:lnTo>
                  <a:pt x="26708" y="326495"/>
                </a:lnTo>
                <a:lnTo>
                  <a:pt x="26708" y="100784"/>
                </a:lnTo>
                <a:close/>
              </a:path>
              <a:path extrusionOk="0" h="349885" w="313690">
                <a:moveTo>
                  <a:pt x="313331" y="302453"/>
                </a:moveTo>
                <a:lnTo>
                  <a:pt x="291969" y="302453"/>
                </a:lnTo>
                <a:lnTo>
                  <a:pt x="291969" y="311990"/>
                </a:lnTo>
                <a:lnTo>
                  <a:pt x="312166" y="311990"/>
                </a:lnTo>
                <a:lnTo>
                  <a:pt x="313330" y="303547"/>
                </a:lnTo>
                <a:lnTo>
                  <a:pt x="313331" y="302453"/>
                </a:lnTo>
                <a:close/>
              </a:path>
              <a:path extrusionOk="0" h="349885" w="313690">
                <a:moveTo>
                  <a:pt x="313362" y="270516"/>
                </a:moveTo>
                <a:lnTo>
                  <a:pt x="291969" y="270516"/>
                </a:lnTo>
                <a:lnTo>
                  <a:pt x="291969" y="280054"/>
                </a:lnTo>
                <a:lnTo>
                  <a:pt x="313353" y="280054"/>
                </a:lnTo>
                <a:lnTo>
                  <a:pt x="313362" y="270516"/>
                </a:lnTo>
                <a:close/>
              </a:path>
              <a:path extrusionOk="0" h="349885" w="313690">
                <a:moveTo>
                  <a:pt x="313393" y="238580"/>
                </a:moveTo>
                <a:lnTo>
                  <a:pt x="291969" y="238580"/>
                </a:lnTo>
                <a:lnTo>
                  <a:pt x="291969" y="248117"/>
                </a:lnTo>
                <a:lnTo>
                  <a:pt x="313384" y="248117"/>
                </a:lnTo>
                <a:lnTo>
                  <a:pt x="313393" y="238580"/>
                </a:lnTo>
                <a:close/>
              </a:path>
              <a:path extrusionOk="0" h="349885" w="313690">
                <a:moveTo>
                  <a:pt x="313425" y="206644"/>
                </a:moveTo>
                <a:lnTo>
                  <a:pt x="291969" y="206644"/>
                </a:lnTo>
                <a:lnTo>
                  <a:pt x="291969" y="216180"/>
                </a:lnTo>
                <a:lnTo>
                  <a:pt x="313415" y="216180"/>
                </a:lnTo>
                <a:lnTo>
                  <a:pt x="313425" y="206644"/>
                </a:lnTo>
                <a:close/>
              </a:path>
              <a:path extrusionOk="0" h="349885" w="313690">
                <a:moveTo>
                  <a:pt x="313526" y="102388"/>
                </a:moveTo>
                <a:lnTo>
                  <a:pt x="183677" y="102388"/>
                </a:lnTo>
                <a:lnTo>
                  <a:pt x="183677" y="186555"/>
                </a:lnTo>
                <a:lnTo>
                  <a:pt x="313444" y="186555"/>
                </a:lnTo>
                <a:lnTo>
                  <a:pt x="313448" y="182436"/>
                </a:lnTo>
                <a:lnTo>
                  <a:pt x="208737" y="182436"/>
                </a:lnTo>
                <a:lnTo>
                  <a:pt x="208737" y="172900"/>
                </a:lnTo>
                <a:lnTo>
                  <a:pt x="313457" y="172900"/>
                </a:lnTo>
                <a:lnTo>
                  <a:pt x="313479" y="150501"/>
                </a:lnTo>
                <a:lnTo>
                  <a:pt x="208737" y="150501"/>
                </a:lnTo>
                <a:lnTo>
                  <a:pt x="208737" y="140963"/>
                </a:lnTo>
                <a:lnTo>
                  <a:pt x="313489" y="140963"/>
                </a:lnTo>
                <a:lnTo>
                  <a:pt x="313510" y="118564"/>
                </a:lnTo>
                <a:lnTo>
                  <a:pt x="208737" y="118564"/>
                </a:lnTo>
                <a:lnTo>
                  <a:pt x="208737" y="109028"/>
                </a:lnTo>
                <a:lnTo>
                  <a:pt x="313520" y="109028"/>
                </a:lnTo>
                <a:lnTo>
                  <a:pt x="313526" y="102388"/>
                </a:lnTo>
                <a:close/>
              </a:path>
              <a:path extrusionOk="0" h="349885" w="313690">
                <a:moveTo>
                  <a:pt x="313457" y="172900"/>
                </a:moveTo>
                <a:lnTo>
                  <a:pt x="291969" y="172900"/>
                </a:lnTo>
                <a:lnTo>
                  <a:pt x="291969" y="182436"/>
                </a:lnTo>
                <a:lnTo>
                  <a:pt x="313448" y="182436"/>
                </a:lnTo>
                <a:lnTo>
                  <a:pt x="313457" y="172900"/>
                </a:lnTo>
                <a:close/>
              </a:path>
              <a:path extrusionOk="0" h="349885" w="313690">
                <a:moveTo>
                  <a:pt x="313489" y="140963"/>
                </a:moveTo>
                <a:lnTo>
                  <a:pt x="291969" y="140963"/>
                </a:lnTo>
                <a:lnTo>
                  <a:pt x="291969" y="150501"/>
                </a:lnTo>
                <a:lnTo>
                  <a:pt x="313479" y="150501"/>
                </a:lnTo>
                <a:lnTo>
                  <a:pt x="313489" y="140963"/>
                </a:lnTo>
                <a:close/>
              </a:path>
              <a:path extrusionOk="0" h="349885" w="313690">
                <a:moveTo>
                  <a:pt x="313520" y="109028"/>
                </a:moveTo>
                <a:lnTo>
                  <a:pt x="291969" y="109028"/>
                </a:lnTo>
                <a:lnTo>
                  <a:pt x="291969" y="118564"/>
                </a:lnTo>
                <a:lnTo>
                  <a:pt x="313510" y="118564"/>
                </a:lnTo>
                <a:lnTo>
                  <a:pt x="313520" y="109028"/>
                </a:lnTo>
                <a:close/>
              </a:path>
              <a:path extrusionOk="0" h="349885" w="313690">
                <a:moveTo>
                  <a:pt x="313571" y="56104"/>
                </a:moveTo>
                <a:lnTo>
                  <a:pt x="269422" y="56104"/>
                </a:lnTo>
                <a:lnTo>
                  <a:pt x="277724" y="62456"/>
                </a:lnTo>
                <a:lnTo>
                  <a:pt x="278060" y="78296"/>
                </a:lnTo>
                <a:lnTo>
                  <a:pt x="270032" y="84857"/>
                </a:lnTo>
                <a:lnTo>
                  <a:pt x="249676" y="85379"/>
                </a:lnTo>
                <a:lnTo>
                  <a:pt x="313543" y="85379"/>
                </a:lnTo>
                <a:lnTo>
                  <a:pt x="313571" y="56104"/>
                </a:lnTo>
                <a:close/>
              </a:path>
              <a:path extrusionOk="0" h="349885" w="313690">
                <a:moveTo>
                  <a:pt x="105516" y="55189"/>
                </a:moveTo>
                <a:lnTo>
                  <a:pt x="105516" y="85126"/>
                </a:lnTo>
                <a:lnTo>
                  <a:pt x="125048" y="85126"/>
                </a:lnTo>
                <a:lnTo>
                  <a:pt x="125048" y="84800"/>
                </a:lnTo>
                <a:lnTo>
                  <a:pt x="105516" y="55189"/>
                </a:lnTo>
                <a:close/>
              </a:path>
              <a:path extrusionOk="0" h="349885" w="313690">
                <a:moveTo>
                  <a:pt x="144131" y="37440"/>
                </a:moveTo>
                <a:lnTo>
                  <a:pt x="133908" y="37440"/>
                </a:lnTo>
                <a:lnTo>
                  <a:pt x="133908" y="85126"/>
                </a:lnTo>
                <a:lnTo>
                  <a:pt x="144131" y="85126"/>
                </a:lnTo>
                <a:lnTo>
                  <a:pt x="144131" y="37440"/>
                </a:lnTo>
                <a:close/>
              </a:path>
              <a:path extrusionOk="0" h="349885" w="313690">
                <a:moveTo>
                  <a:pt x="188942" y="37440"/>
                </a:moveTo>
                <a:lnTo>
                  <a:pt x="181441" y="37440"/>
                </a:lnTo>
                <a:lnTo>
                  <a:pt x="181441" y="48647"/>
                </a:lnTo>
                <a:lnTo>
                  <a:pt x="155030" y="48647"/>
                </a:lnTo>
                <a:lnTo>
                  <a:pt x="155030" y="55681"/>
                </a:lnTo>
                <a:lnTo>
                  <a:pt x="181441" y="55681"/>
                </a:lnTo>
                <a:lnTo>
                  <a:pt x="181441" y="66887"/>
                </a:lnTo>
                <a:lnTo>
                  <a:pt x="155030" y="66887"/>
                </a:lnTo>
                <a:lnTo>
                  <a:pt x="155030" y="73921"/>
                </a:lnTo>
                <a:lnTo>
                  <a:pt x="181441" y="73921"/>
                </a:lnTo>
                <a:lnTo>
                  <a:pt x="181441" y="85126"/>
                </a:lnTo>
                <a:lnTo>
                  <a:pt x="197972" y="85126"/>
                </a:lnTo>
                <a:lnTo>
                  <a:pt x="197991" y="84800"/>
                </a:lnTo>
                <a:lnTo>
                  <a:pt x="188942" y="37440"/>
                </a:lnTo>
                <a:close/>
              </a:path>
              <a:path extrusionOk="0" h="349885" w="313690">
                <a:moveTo>
                  <a:pt x="213131" y="67226"/>
                </a:moveTo>
                <a:lnTo>
                  <a:pt x="209773" y="84800"/>
                </a:lnTo>
                <a:lnTo>
                  <a:pt x="209793" y="85126"/>
                </a:lnTo>
                <a:lnTo>
                  <a:pt x="216470" y="85126"/>
                </a:lnTo>
                <a:lnTo>
                  <a:pt x="216489" y="84800"/>
                </a:lnTo>
                <a:lnTo>
                  <a:pt x="213131" y="67226"/>
                </a:lnTo>
                <a:close/>
              </a:path>
              <a:path extrusionOk="0" h="349885" w="313690">
                <a:moveTo>
                  <a:pt x="258971" y="37440"/>
                </a:moveTo>
                <a:lnTo>
                  <a:pt x="237319" y="37440"/>
                </a:lnTo>
                <a:lnTo>
                  <a:pt x="228270" y="84800"/>
                </a:lnTo>
                <a:lnTo>
                  <a:pt x="228291" y="85126"/>
                </a:lnTo>
                <a:lnTo>
                  <a:pt x="249324" y="85126"/>
                </a:lnTo>
                <a:lnTo>
                  <a:pt x="241110" y="79244"/>
                </a:lnTo>
                <a:lnTo>
                  <a:pt x="240607" y="71332"/>
                </a:lnTo>
                <a:lnTo>
                  <a:pt x="253899" y="70821"/>
                </a:lnTo>
                <a:lnTo>
                  <a:pt x="264591" y="70821"/>
                </a:lnTo>
                <a:lnTo>
                  <a:pt x="264538" y="68277"/>
                </a:lnTo>
                <a:lnTo>
                  <a:pt x="262166" y="66462"/>
                </a:lnTo>
                <a:lnTo>
                  <a:pt x="249048" y="66456"/>
                </a:lnTo>
                <a:lnTo>
                  <a:pt x="240755" y="60111"/>
                </a:lnTo>
                <a:lnTo>
                  <a:pt x="240419" y="44272"/>
                </a:lnTo>
                <a:lnTo>
                  <a:pt x="248447" y="37710"/>
                </a:lnTo>
                <a:lnTo>
                  <a:pt x="258971" y="37440"/>
                </a:lnTo>
                <a:close/>
              </a:path>
              <a:path extrusionOk="0" h="349885" w="313690">
                <a:moveTo>
                  <a:pt x="264591" y="70821"/>
                </a:moveTo>
                <a:lnTo>
                  <a:pt x="253899" y="70821"/>
                </a:lnTo>
                <a:lnTo>
                  <a:pt x="254044" y="73088"/>
                </a:lnTo>
                <a:lnTo>
                  <a:pt x="256499" y="74847"/>
                </a:lnTo>
                <a:lnTo>
                  <a:pt x="262333" y="74697"/>
                </a:lnTo>
                <a:lnTo>
                  <a:pt x="264633" y="72816"/>
                </a:lnTo>
                <a:lnTo>
                  <a:pt x="264591" y="70821"/>
                </a:lnTo>
                <a:close/>
              </a:path>
              <a:path extrusionOk="0" h="349885" w="313690">
                <a:moveTo>
                  <a:pt x="125048" y="37440"/>
                </a:moveTo>
                <a:lnTo>
                  <a:pt x="105516" y="37440"/>
                </a:lnTo>
                <a:lnTo>
                  <a:pt x="105553" y="37710"/>
                </a:lnTo>
                <a:lnTo>
                  <a:pt x="125048" y="67265"/>
                </a:lnTo>
                <a:lnTo>
                  <a:pt x="125048" y="37440"/>
                </a:lnTo>
                <a:close/>
              </a:path>
              <a:path extrusionOk="0" h="349885" w="313690">
                <a:moveTo>
                  <a:pt x="262158" y="66456"/>
                </a:moveTo>
                <a:lnTo>
                  <a:pt x="259240" y="66456"/>
                </a:lnTo>
                <a:lnTo>
                  <a:pt x="262166" y="66462"/>
                </a:lnTo>
                <a:close/>
              </a:path>
              <a:path extrusionOk="0" h="349885" w="313690">
                <a:moveTo>
                  <a:pt x="261980" y="47721"/>
                </a:moveTo>
                <a:lnTo>
                  <a:pt x="256147" y="47871"/>
                </a:lnTo>
                <a:lnTo>
                  <a:pt x="253846" y="49750"/>
                </a:lnTo>
                <a:lnTo>
                  <a:pt x="253941" y="54291"/>
                </a:lnTo>
                <a:lnTo>
                  <a:pt x="256321" y="56111"/>
                </a:lnTo>
                <a:lnTo>
                  <a:pt x="259240" y="56111"/>
                </a:lnTo>
                <a:lnTo>
                  <a:pt x="313571" y="56104"/>
                </a:lnTo>
                <a:lnTo>
                  <a:pt x="313576" y="51747"/>
                </a:lnTo>
                <a:lnTo>
                  <a:pt x="264580" y="51747"/>
                </a:lnTo>
                <a:lnTo>
                  <a:pt x="264435" y="49479"/>
                </a:lnTo>
                <a:lnTo>
                  <a:pt x="261980" y="47721"/>
                </a:lnTo>
                <a:close/>
              </a:path>
              <a:path extrusionOk="0" h="349885" w="313690">
                <a:moveTo>
                  <a:pt x="207083" y="37440"/>
                </a:moveTo>
                <a:lnTo>
                  <a:pt x="200681" y="37440"/>
                </a:lnTo>
                <a:lnTo>
                  <a:pt x="203883" y="54193"/>
                </a:lnTo>
                <a:lnTo>
                  <a:pt x="207083" y="37440"/>
                </a:lnTo>
                <a:close/>
              </a:path>
              <a:path extrusionOk="0" h="349885" w="313690">
                <a:moveTo>
                  <a:pt x="225581" y="37440"/>
                </a:moveTo>
                <a:lnTo>
                  <a:pt x="219179" y="37440"/>
                </a:lnTo>
                <a:lnTo>
                  <a:pt x="222380" y="54193"/>
                </a:lnTo>
                <a:lnTo>
                  <a:pt x="225581" y="37440"/>
                </a:lnTo>
                <a:close/>
              </a:path>
              <a:path extrusionOk="0" h="349885" w="313690">
                <a:moveTo>
                  <a:pt x="313626" y="0"/>
                </a:moveTo>
                <a:lnTo>
                  <a:pt x="55291" y="0"/>
                </a:lnTo>
                <a:lnTo>
                  <a:pt x="55252" y="53541"/>
                </a:lnTo>
                <a:lnTo>
                  <a:pt x="96655" y="53541"/>
                </a:lnTo>
                <a:lnTo>
                  <a:pt x="96655" y="37440"/>
                </a:lnTo>
                <a:lnTo>
                  <a:pt x="258971" y="37440"/>
                </a:lnTo>
                <a:lnTo>
                  <a:pt x="268803" y="37188"/>
                </a:lnTo>
                <a:lnTo>
                  <a:pt x="313590" y="37188"/>
                </a:lnTo>
                <a:lnTo>
                  <a:pt x="313626" y="0"/>
                </a:lnTo>
                <a:close/>
              </a:path>
              <a:path extrusionOk="0" h="349885" w="313690">
                <a:moveTo>
                  <a:pt x="313590" y="37188"/>
                </a:moveTo>
                <a:lnTo>
                  <a:pt x="268803" y="37188"/>
                </a:lnTo>
                <a:lnTo>
                  <a:pt x="277369" y="43324"/>
                </a:lnTo>
                <a:lnTo>
                  <a:pt x="277872" y="51235"/>
                </a:lnTo>
                <a:lnTo>
                  <a:pt x="264580" y="51747"/>
                </a:lnTo>
                <a:lnTo>
                  <a:pt x="313576" y="51747"/>
                </a:lnTo>
                <a:lnTo>
                  <a:pt x="313590" y="37188"/>
                </a:lnTo>
                <a:close/>
              </a:path>
            </a:pathLst>
          </a:custGeom>
          <a:solidFill>
            <a:srgbClr val="A5A5A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216" name="Google Shape;216;p5"/>
          <p:cNvSpPr/>
          <p:nvPr/>
        </p:nvSpPr>
        <p:spPr>
          <a:xfrm>
            <a:off x="3516035" y="2474594"/>
            <a:ext cx="666000" cy="174356"/>
          </a:xfrm>
          <a:custGeom>
            <a:rect b="b" l="l" r="r" t="t"/>
            <a:pathLst>
              <a:path extrusionOk="0" h="76200" w="390525">
                <a:moveTo>
                  <a:pt x="314067" y="41274"/>
                </a:moveTo>
                <a:lnTo>
                  <a:pt x="314067" y="76200"/>
                </a:lnTo>
                <a:lnTo>
                  <a:pt x="383917" y="41275"/>
                </a:lnTo>
                <a:lnTo>
                  <a:pt x="314067" y="41274"/>
                </a:lnTo>
                <a:close/>
              </a:path>
              <a:path extrusionOk="0" h="76200" w="390525">
                <a:moveTo>
                  <a:pt x="314067" y="34924"/>
                </a:moveTo>
                <a:lnTo>
                  <a:pt x="314067" y="41274"/>
                </a:lnTo>
                <a:lnTo>
                  <a:pt x="326767" y="41275"/>
                </a:lnTo>
                <a:lnTo>
                  <a:pt x="326767" y="34925"/>
                </a:lnTo>
                <a:lnTo>
                  <a:pt x="314067" y="34924"/>
                </a:lnTo>
                <a:close/>
              </a:path>
              <a:path extrusionOk="0" h="76200" w="390525">
                <a:moveTo>
                  <a:pt x="314067" y="0"/>
                </a:moveTo>
                <a:lnTo>
                  <a:pt x="314067" y="34924"/>
                </a:lnTo>
                <a:lnTo>
                  <a:pt x="326767" y="34925"/>
                </a:lnTo>
                <a:lnTo>
                  <a:pt x="326767" y="41275"/>
                </a:lnTo>
                <a:lnTo>
                  <a:pt x="383919" y="41273"/>
                </a:lnTo>
                <a:lnTo>
                  <a:pt x="390267" y="38100"/>
                </a:lnTo>
                <a:lnTo>
                  <a:pt x="314067" y="0"/>
                </a:lnTo>
                <a:close/>
              </a:path>
              <a:path extrusionOk="0" h="76200" w="390525">
                <a:moveTo>
                  <a:pt x="0" y="34923"/>
                </a:moveTo>
                <a:lnTo>
                  <a:pt x="0" y="41273"/>
                </a:lnTo>
                <a:lnTo>
                  <a:pt x="314067" y="41274"/>
                </a:lnTo>
                <a:lnTo>
                  <a:pt x="314067" y="34924"/>
                </a:lnTo>
                <a:lnTo>
                  <a:pt x="0" y="34923"/>
                </a:lnTo>
                <a:close/>
              </a:path>
            </a:pathLst>
          </a:custGeom>
          <a:solidFill>
            <a:srgbClr val="4472C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217" name="Google Shape;217;p5"/>
          <p:cNvSpPr txBox="1"/>
          <p:nvPr/>
        </p:nvSpPr>
        <p:spPr>
          <a:xfrm>
            <a:off x="2408218" y="1696727"/>
            <a:ext cx="1316617" cy="443711"/>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ID" sz="1400">
                <a:solidFill>
                  <a:schemeClr val="dk1"/>
                </a:solidFill>
                <a:latin typeface="Verdana"/>
                <a:ea typeface="Verdana"/>
                <a:cs typeface="Verdana"/>
                <a:sym typeface="Verdana"/>
              </a:rPr>
              <a:t>Membuat NIB (oss.go.id)</a:t>
            </a:r>
            <a:endParaRPr sz="1400">
              <a:solidFill>
                <a:schemeClr val="dk1"/>
              </a:solidFill>
              <a:latin typeface="Verdana"/>
              <a:ea typeface="Verdana"/>
              <a:cs typeface="Verdana"/>
              <a:sym typeface="Verdana"/>
            </a:endParaRPr>
          </a:p>
        </p:txBody>
      </p:sp>
      <p:sp>
        <p:nvSpPr>
          <p:cNvPr id="218" name="Google Shape;218;p5"/>
          <p:cNvSpPr/>
          <p:nvPr/>
        </p:nvSpPr>
        <p:spPr>
          <a:xfrm>
            <a:off x="4437477" y="2196593"/>
            <a:ext cx="867362" cy="850317"/>
          </a:xfrm>
          <a:custGeom>
            <a:rect b="b" l="l" r="r" t="t"/>
            <a:pathLst>
              <a:path extrusionOk="0" h="342900" w="409575">
                <a:moveTo>
                  <a:pt x="371665" y="196949"/>
                </a:moveTo>
                <a:lnTo>
                  <a:pt x="37638" y="196949"/>
                </a:lnTo>
                <a:lnTo>
                  <a:pt x="0" y="324788"/>
                </a:lnTo>
                <a:lnTo>
                  <a:pt x="0" y="342306"/>
                </a:lnTo>
                <a:lnTo>
                  <a:pt x="409304" y="342306"/>
                </a:lnTo>
                <a:lnTo>
                  <a:pt x="409304" y="324788"/>
                </a:lnTo>
                <a:lnTo>
                  <a:pt x="404849" y="309657"/>
                </a:lnTo>
                <a:lnTo>
                  <a:pt x="149330" y="309657"/>
                </a:lnTo>
                <a:lnTo>
                  <a:pt x="156493" y="287891"/>
                </a:lnTo>
                <a:lnTo>
                  <a:pt x="398441" y="287891"/>
                </a:lnTo>
                <a:lnTo>
                  <a:pt x="371665" y="196949"/>
                </a:lnTo>
                <a:close/>
              </a:path>
              <a:path extrusionOk="0" h="342900" w="409575">
                <a:moveTo>
                  <a:pt x="398441" y="287891"/>
                </a:moveTo>
                <a:lnTo>
                  <a:pt x="252811" y="287891"/>
                </a:lnTo>
                <a:lnTo>
                  <a:pt x="259972" y="309657"/>
                </a:lnTo>
                <a:lnTo>
                  <a:pt x="404849" y="309657"/>
                </a:lnTo>
                <a:lnTo>
                  <a:pt x="398441" y="287891"/>
                </a:lnTo>
                <a:close/>
              </a:path>
              <a:path extrusionOk="0" h="342900" w="409575">
                <a:moveTo>
                  <a:pt x="371604" y="0"/>
                </a:moveTo>
                <a:lnTo>
                  <a:pt x="37698" y="0"/>
                </a:lnTo>
                <a:lnTo>
                  <a:pt x="37698" y="196949"/>
                </a:lnTo>
                <a:lnTo>
                  <a:pt x="371604" y="196949"/>
                </a:lnTo>
                <a:lnTo>
                  <a:pt x="371604" y="183701"/>
                </a:lnTo>
                <a:lnTo>
                  <a:pt x="59241" y="183701"/>
                </a:lnTo>
                <a:lnTo>
                  <a:pt x="59241" y="13247"/>
                </a:lnTo>
                <a:lnTo>
                  <a:pt x="371604" y="13247"/>
                </a:lnTo>
                <a:lnTo>
                  <a:pt x="371604" y="0"/>
                </a:lnTo>
                <a:close/>
              </a:path>
              <a:path extrusionOk="0" h="342900" w="409575">
                <a:moveTo>
                  <a:pt x="371604" y="13247"/>
                </a:moveTo>
                <a:lnTo>
                  <a:pt x="350062" y="13247"/>
                </a:lnTo>
                <a:lnTo>
                  <a:pt x="350062" y="183701"/>
                </a:lnTo>
                <a:lnTo>
                  <a:pt x="371604" y="183701"/>
                </a:lnTo>
                <a:lnTo>
                  <a:pt x="371604" y="13247"/>
                </a:lnTo>
                <a:close/>
              </a:path>
            </a:pathLst>
          </a:custGeom>
          <a:solidFill>
            <a:srgbClr val="FFC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219" name="Google Shape;219;p5"/>
          <p:cNvSpPr txBox="1"/>
          <p:nvPr/>
        </p:nvSpPr>
        <p:spPr>
          <a:xfrm>
            <a:off x="3882306" y="1663566"/>
            <a:ext cx="2102852" cy="443711"/>
          </a:xfrm>
          <a:prstGeom prst="rect">
            <a:avLst/>
          </a:prstGeom>
          <a:noFill/>
          <a:ln>
            <a:noFill/>
          </a:ln>
        </p:spPr>
        <p:txBody>
          <a:bodyPr anchorCtr="0" anchor="t" bIns="0" lIns="0" spcFirstLastPara="1" rIns="0" wrap="square" tIns="12700">
            <a:spAutoFit/>
          </a:bodyPr>
          <a:lstStyle/>
          <a:p>
            <a:pPr indent="0" lvl="0" marL="12700" marR="0" rtl="0" algn="ctr">
              <a:lnSpc>
                <a:spcPct val="100000"/>
              </a:lnSpc>
              <a:spcBef>
                <a:spcPts val="0"/>
              </a:spcBef>
              <a:spcAft>
                <a:spcPts val="0"/>
              </a:spcAft>
              <a:buNone/>
            </a:pPr>
            <a:r>
              <a:rPr lang="en-ID" sz="1400">
                <a:solidFill>
                  <a:schemeClr val="dk1"/>
                </a:solidFill>
                <a:latin typeface="Verdana"/>
                <a:ea typeface="Verdana"/>
                <a:cs typeface="Verdana"/>
                <a:sym typeface="Verdana"/>
              </a:rPr>
              <a:t>Mendaftar di sihalal (ptsp.halal.go.id)</a:t>
            </a:r>
            <a:endParaRPr sz="1400">
              <a:solidFill>
                <a:schemeClr val="dk1"/>
              </a:solidFill>
              <a:latin typeface="Verdana"/>
              <a:ea typeface="Verdana"/>
              <a:cs typeface="Verdana"/>
              <a:sym typeface="Verdana"/>
            </a:endParaRPr>
          </a:p>
        </p:txBody>
      </p:sp>
      <p:sp>
        <p:nvSpPr>
          <p:cNvPr id="220" name="Google Shape;220;p5"/>
          <p:cNvSpPr txBox="1"/>
          <p:nvPr/>
        </p:nvSpPr>
        <p:spPr>
          <a:xfrm>
            <a:off x="7959799" y="1438888"/>
            <a:ext cx="2045266" cy="566822"/>
          </a:xfrm>
          <a:prstGeom prst="rect">
            <a:avLst/>
          </a:prstGeom>
          <a:noFill/>
          <a:ln>
            <a:noFill/>
          </a:ln>
        </p:spPr>
        <p:txBody>
          <a:bodyPr anchorCtr="0" anchor="t" bIns="0" lIns="0" spcFirstLastPara="1" rIns="0" wrap="square" tIns="12700">
            <a:spAutoFit/>
          </a:bodyPr>
          <a:lstStyle/>
          <a:p>
            <a:pPr indent="0" lvl="0" marL="12700" marR="0" rtl="0" algn="ctr">
              <a:lnSpc>
                <a:spcPct val="100000"/>
              </a:lnSpc>
              <a:spcBef>
                <a:spcPts val="0"/>
              </a:spcBef>
              <a:spcAft>
                <a:spcPts val="0"/>
              </a:spcAft>
              <a:buNone/>
            </a:pPr>
            <a:r>
              <a:rPr lang="en-ID" sz="1200">
                <a:solidFill>
                  <a:schemeClr val="dk1"/>
                </a:solidFill>
                <a:latin typeface="Verdana"/>
                <a:ea typeface="Verdana"/>
                <a:cs typeface="Verdana"/>
                <a:sym typeface="Verdana"/>
              </a:rPr>
              <a:t>LPH Melakukan pemeriksaan  dokumen dan Perhitungan Biaya</a:t>
            </a:r>
            <a:endParaRPr sz="1200">
              <a:solidFill>
                <a:schemeClr val="dk1"/>
              </a:solidFill>
              <a:latin typeface="Verdana"/>
              <a:ea typeface="Verdana"/>
              <a:cs typeface="Verdana"/>
              <a:sym typeface="Verdana"/>
            </a:endParaRPr>
          </a:p>
        </p:txBody>
      </p:sp>
      <p:sp>
        <p:nvSpPr>
          <p:cNvPr id="221" name="Google Shape;221;p5"/>
          <p:cNvSpPr/>
          <p:nvPr/>
        </p:nvSpPr>
        <p:spPr>
          <a:xfrm>
            <a:off x="5394591" y="2449831"/>
            <a:ext cx="701409" cy="188379"/>
          </a:xfrm>
          <a:custGeom>
            <a:rect b="b" l="l" r="r" t="t"/>
            <a:pathLst>
              <a:path extrusionOk="0" h="76200" w="390525">
                <a:moveTo>
                  <a:pt x="314066" y="41274"/>
                </a:moveTo>
                <a:lnTo>
                  <a:pt x="314065" y="76200"/>
                </a:lnTo>
                <a:lnTo>
                  <a:pt x="383917" y="41275"/>
                </a:lnTo>
                <a:lnTo>
                  <a:pt x="314066" y="41274"/>
                </a:lnTo>
                <a:close/>
              </a:path>
              <a:path extrusionOk="0" h="76200" w="390525">
                <a:moveTo>
                  <a:pt x="314066" y="34924"/>
                </a:moveTo>
                <a:lnTo>
                  <a:pt x="314066" y="41274"/>
                </a:lnTo>
                <a:lnTo>
                  <a:pt x="326767" y="41275"/>
                </a:lnTo>
                <a:lnTo>
                  <a:pt x="326767" y="34925"/>
                </a:lnTo>
                <a:lnTo>
                  <a:pt x="314066" y="34924"/>
                </a:lnTo>
                <a:close/>
              </a:path>
              <a:path extrusionOk="0" h="76200" w="390525">
                <a:moveTo>
                  <a:pt x="314067" y="0"/>
                </a:moveTo>
                <a:lnTo>
                  <a:pt x="314066" y="34924"/>
                </a:lnTo>
                <a:lnTo>
                  <a:pt x="326767" y="34925"/>
                </a:lnTo>
                <a:lnTo>
                  <a:pt x="326767" y="41275"/>
                </a:lnTo>
                <a:lnTo>
                  <a:pt x="383919" y="41273"/>
                </a:lnTo>
                <a:lnTo>
                  <a:pt x="390267" y="38100"/>
                </a:lnTo>
                <a:lnTo>
                  <a:pt x="314067" y="0"/>
                </a:lnTo>
                <a:close/>
              </a:path>
              <a:path extrusionOk="0" h="76200" w="390525">
                <a:moveTo>
                  <a:pt x="0" y="34923"/>
                </a:moveTo>
                <a:lnTo>
                  <a:pt x="0" y="41273"/>
                </a:lnTo>
                <a:lnTo>
                  <a:pt x="314066" y="41274"/>
                </a:lnTo>
                <a:lnTo>
                  <a:pt x="314066" y="34924"/>
                </a:lnTo>
                <a:lnTo>
                  <a:pt x="0" y="34923"/>
                </a:lnTo>
                <a:close/>
              </a:path>
            </a:pathLst>
          </a:custGeom>
          <a:solidFill>
            <a:srgbClr val="4472C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222" name="Google Shape;222;p5"/>
          <p:cNvSpPr txBox="1"/>
          <p:nvPr/>
        </p:nvSpPr>
        <p:spPr>
          <a:xfrm>
            <a:off x="6096000" y="1401157"/>
            <a:ext cx="1597484" cy="566822"/>
          </a:xfrm>
          <a:prstGeom prst="rect">
            <a:avLst/>
          </a:prstGeom>
          <a:noFill/>
          <a:ln>
            <a:noFill/>
          </a:ln>
        </p:spPr>
        <p:txBody>
          <a:bodyPr anchorCtr="0" anchor="t" bIns="0" lIns="0" spcFirstLastPara="1" rIns="0" wrap="square" tIns="12700">
            <a:spAutoFit/>
          </a:bodyPr>
          <a:lstStyle/>
          <a:p>
            <a:pPr indent="0" lvl="0" marL="12700" marR="0" rtl="0" algn="ctr">
              <a:lnSpc>
                <a:spcPct val="100000"/>
              </a:lnSpc>
              <a:spcBef>
                <a:spcPts val="0"/>
              </a:spcBef>
              <a:spcAft>
                <a:spcPts val="0"/>
              </a:spcAft>
              <a:buNone/>
            </a:pPr>
            <a:r>
              <a:rPr lang="en-ID" sz="1200">
                <a:solidFill>
                  <a:schemeClr val="dk1"/>
                </a:solidFill>
                <a:latin typeface="Verdana"/>
                <a:ea typeface="Verdana"/>
                <a:cs typeface="Verdana"/>
                <a:sym typeface="Verdana"/>
              </a:rPr>
              <a:t>BPJPH Memverifikasi Dokumen</a:t>
            </a:r>
            <a:endParaRPr sz="1200">
              <a:solidFill>
                <a:schemeClr val="dk1"/>
              </a:solidFill>
              <a:latin typeface="Verdana"/>
              <a:ea typeface="Verdana"/>
              <a:cs typeface="Verdana"/>
              <a:sym typeface="Verdana"/>
            </a:endParaRPr>
          </a:p>
        </p:txBody>
      </p:sp>
      <p:sp>
        <p:nvSpPr>
          <p:cNvPr id="223" name="Google Shape;223;p5"/>
          <p:cNvSpPr txBox="1"/>
          <p:nvPr/>
        </p:nvSpPr>
        <p:spPr>
          <a:xfrm>
            <a:off x="788522" y="1739711"/>
            <a:ext cx="1536158" cy="228268"/>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ID" sz="1400">
                <a:solidFill>
                  <a:schemeClr val="dk1"/>
                </a:solidFill>
                <a:latin typeface="Verdana"/>
                <a:ea typeface="Verdana"/>
                <a:cs typeface="Verdana"/>
                <a:sym typeface="Verdana"/>
              </a:rPr>
              <a:t>Pelaku Usaha</a:t>
            </a:r>
            <a:endParaRPr sz="1400">
              <a:solidFill>
                <a:schemeClr val="dk1"/>
              </a:solidFill>
              <a:latin typeface="Verdana"/>
              <a:ea typeface="Verdana"/>
              <a:cs typeface="Verdana"/>
              <a:sym typeface="Verdana"/>
            </a:endParaRPr>
          </a:p>
        </p:txBody>
      </p:sp>
      <p:pic>
        <p:nvPicPr>
          <p:cNvPr id="224" name="Google Shape;224;p5"/>
          <p:cNvPicPr preferRelativeResize="0"/>
          <p:nvPr/>
        </p:nvPicPr>
        <p:blipFill rotWithShape="1">
          <a:blip r:embed="rId6">
            <a:alphaModFix/>
          </a:blip>
          <a:srcRect b="0" l="0" r="0" t="0"/>
          <a:stretch/>
        </p:blipFill>
        <p:spPr>
          <a:xfrm>
            <a:off x="6377979" y="2085943"/>
            <a:ext cx="960967" cy="960967"/>
          </a:xfrm>
          <a:prstGeom prst="rect">
            <a:avLst/>
          </a:prstGeom>
          <a:noFill/>
          <a:ln>
            <a:noFill/>
          </a:ln>
        </p:spPr>
      </p:pic>
      <p:sp>
        <p:nvSpPr>
          <p:cNvPr id="225" name="Google Shape;225;p5"/>
          <p:cNvSpPr/>
          <p:nvPr/>
        </p:nvSpPr>
        <p:spPr>
          <a:xfrm>
            <a:off x="7492763" y="2385468"/>
            <a:ext cx="701409" cy="188379"/>
          </a:xfrm>
          <a:custGeom>
            <a:rect b="b" l="l" r="r" t="t"/>
            <a:pathLst>
              <a:path extrusionOk="0" h="76200" w="390525">
                <a:moveTo>
                  <a:pt x="314066" y="41274"/>
                </a:moveTo>
                <a:lnTo>
                  <a:pt x="314065" y="76200"/>
                </a:lnTo>
                <a:lnTo>
                  <a:pt x="383917" y="41275"/>
                </a:lnTo>
                <a:lnTo>
                  <a:pt x="314066" y="41274"/>
                </a:lnTo>
                <a:close/>
              </a:path>
              <a:path extrusionOk="0" h="76200" w="390525">
                <a:moveTo>
                  <a:pt x="314066" y="34924"/>
                </a:moveTo>
                <a:lnTo>
                  <a:pt x="314066" y="41274"/>
                </a:lnTo>
                <a:lnTo>
                  <a:pt x="326767" y="41275"/>
                </a:lnTo>
                <a:lnTo>
                  <a:pt x="326767" y="34925"/>
                </a:lnTo>
                <a:lnTo>
                  <a:pt x="314066" y="34924"/>
                </a:lnTo>
                <a:close/>
              </a:path>
              <a:path extrusionOk="0" h="76200" w="390525">
                <a:moveTo>
                  <a:pt x="314067" y="0"/>
                </a:moveTo>
                <a:lnTo>
                  <a:pt x="314066" y="34924"/>
                </a:lnTo>
                <a:lnTo>
                  <a:pt x="326767" y="34925"/>
                </a:lnTo>
                <a:lnTo>
                  <a:pt x="326767" y="41275"/>
                </a:lnTo>
                <a:lnTo>
                  <a:pt x="383919" y="41273"/>
                </a:lnTo>
                <a:lnTo>
                  <a:pt x="390267" y="38100"/>
                </a:lnTo>
                <a:lnTo>
                  <a:pt x="314067" y="0"/>
                </a:lnTo>
                <a:close/>
              </a:path>
              <a:path extrusionOk="0" h="76200" w="390525">
                <a:moveTo>
                  <a:pt x="0" y="34923"/>
                </a:moveTo>
                <a:lnTo>
                  <a:pt x="0" y="41273"/>
                </a:lnTo>
                <a:lnTo>
                  <a:pt x="314066" y="41274"/>
                </a:lnTo>
                <a:lnTo>
                  <a:pt x="314066" y="34924"/>
                </a:lnTo>
                <a:lnTo>
                  <a:pt x="0" y="34923"/>
                </a:lnTo>
                <a:close/>
              </a:path>
            </a:pathLst>
          </a:custGeom>
          <a:solidFill>
            <a:srgbClr val="4472C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100">
              <a:solidFill>
                <a:schemeClr val="dk1"/>
              </a:solidFill>
              <a:latin typeface="Century Gothic"/>
              <a:ea typeface="Century Gothic"/>
              <a:cs typeface="Century Gothic"/>
              <a:sym typeface="Century Gothic"/>
            </a:endParaRPr>
          </a:p>
          <a:p>
            <a:pPr indent="0" lvl="0" marL="0" marR="0" rtl="0" algn="l">
              <a:spcBef>
                <a:spcPts val="0"/>
              </a:spcBef>
              <a:spcAft>
                <a:spcPts val="0"/>
              </a:spcAft>
              <a:buNone/>
            </a:pPr>
            <a:r>
              <a:rPr lang="en-ID" sz="1100">
                <a:solidFill>
                  <a:schemeClr val="dk1"/>
                </a:solidFill>
                <a:latin typeface="Century Gothic"/>
                <a:ea typeface="Century Gothic"/>
                <a:cs typeface="Century Gothic"/>
                <a:sym typeface="Century Gothic"/>
              </a:rPr>
              <a:t>Lengkap</a:t>
            </a:r>
            <a:endParaRPr sz="1100">
              <a:solidFill>
                <a:schemeClr val="dk1"/>
              </a:solidFill>
              <a:latin typeface="Century Gothic"/>
              <a:ea typeface="Century Gothic"/>
              <a:cs typeface="Century Gothic"/>
              <a:sym typeface="Century Gothic"/>
            </a:endParaRPr>
          </a:p>
        </p:txBody>
      </p:sp>
      <p:pic>
        <p:nvPicPr>
          <p:cNvPr id="226" name="Google Shape;226;p5"/>
          <p:cNvPicPr preferRelativeResize="0"/>
          <p:nvPr/>
        </p:nvPicPr>
        <p:blipFill rotWithShape="1">
          <a:blip r:embed="rId7">
            <a:alphaModFix/>
          </a:blip>
          <a:srcRect b="0" l="0" r="0" t="0"/>
          <a:stretch/>
        </p:blipFill>
        <p:spPr>
          <a:xfrm>
            <a:off x="8390803" y="2059049"/>
            <a:ext cx="1099819" cy="987861"/>
          </a:xfrm>
          <a:prstGeom prst="rect">
            <a:avLst/>
          </a:prstGeom>
          <a:noFill/>
          <a:ln>
            <a:noFill/>
          </a:ln>
        </p:spPr>
      </p:pic>
      <p:pic>
        <p:nvPicPr>
          <p:cNvPr id="227" name="Google Shape;227;p5"/>
          <p:cNvPicPr preferRelativeResize="0"/>
          <p:nvPr/>
        </p:nvPicPr>
        <p:blipFill rotWithShape="1">
          <a:blip r:embed="rId8">
            <a:alphaModFix/>
          </a:blip>
          <a:srcRect b="0" l="0" r="0" t="0"/>
          <a:stretch/>
        </p:blipFill>
        <p:spPr>
          <a:xfrm>
            <a:off x="7418970" y="811665"/>
            <a:ext cx="770711" cy="610788"/>
          </a:xfrm>
          <a:prstGeom prst="rect">
            <a:avLst/>
          </a:prstGeom>
          <a:noFill/>
          <a:ln>
            <a:noFill/>
          </a:ln>
        </p:spPr>
      </p:pic>
      <p:sp>
        <p:nvSpPr>
          <p:cNvPr id="228" name="Google Shape;228;p5"/>
          <p:cNvSpPr txBox="1"/>
          <p:nvPr/>
        </p:nvSpPr>
        <p:spPr>
          <a:xfrm>
            <a:off x="6820834" y="394176"/>
            <a:ext cx="1716970" cy="382156"/>
          </a:xfrm>
          <a:prstGeom prst="rect">
            <a:avLst/>
          </a:prstGeom>
          <a:noFill/>
          <a:ln>
            <a:noFill/>
          </a:ln>
        </p:spPr>
        <p:txBody>
          <a:bodyPr anchorCtr="0" anchor="t" bIns="0" lIns="0" spcFirstLastPara="1" rIns="0" wrap="square" tIns="12700">
            <a:spAutoFit/>
          </a:bodyPr>
          <a:lstStyle/>
          <a:p>
            <a:pPr indent="0" lvl="0" marL="12700" marR="0" rtl="0" algn="ctr">
              <a:lnSpc>
                <a:spcPct val="100000"/>
              </a:lnSpc>
              <a:spcBef>
                <a:spcPts val="0"/>
              </a:spcBef>
              <a:spcAft>
                <a:spcPts val="0"/>
              </a:spcAft>
              <a:buNone/>
            </a:pPr>
            <a:r>
              <a:rPr lang="en-ID" sz="1200">
                <a:solidFill>
                  <a:schemeClr val="dk1"/>
                </a:solidFill>
                <a:latin typeface="Verdana"/>
                <a:ea typeface="Verdana"/>
                <a:cs typeface="Verdana"/>
                <a:sym typeface="Verdana"/>
              </a:rPr>
              <a:t>Pelaku usaha melengkapi dokumen</a:t>
            </a:r>
            <a:endParaRPr sz="1200">
              <a:solidFill>
                <a:schemeClr val="dk1"/>
              </a:solidFill>
              <a:latin typeface="Verdana"/>
              <a:ea typeface="Verdana"/>
              <a:cs typeface="Verdana"/>
              <a:sym typeface="Verdana"/>
            </a:endParaRPr>
          </a:p>
        </p:txBody>
      </p:sp>
      <p:cxnSp>
        <p:nvCxnSpPr>
          <p:cNvPr id="229" name="Google Shape;229;p5"/>
          <p:cNvCxnSpPr>
            <a:endCxn id="227" idx="3"/>
          </p:cNvCxnSpPr>
          <p:nvPr/>
        </p:nvCxnSpPr>
        <p:spPr>
          <a:xfrm rot="10800000">
            <a:off x="8189681" y="1117059"/>
            <a:ext cx="792900" cy="147000"/>
          </a:xfrm>
          <a:prstGeom prst="bentConnector3">
            <a:avLst>
              <a:gd fmla="val -868" name="adj1"/>
            </a:avLst>
          </a:prstGeom>
          <a:noFill/>
          <a:ln cap="flat" cmpd="sng" w="9525">
            <a:solidFill>
              <a:schemeClr val="accent3"/>
            </a:solidFill>
            <a:prstDash val="solid"/>
            <a:round/>
            <a:headEnd len="sm" w="sm" type="none"/>
            <a:tailEnd len="med" w="med" type="triangle"/>
          </a:ln>
        </p:spPr>
      </p:cxnSp>
      <p:cxnSp>
        <p:nvCxnSpPr>
          <p:cNvPr id="230" name="Google Shape;230;p5"/>
          <p:cNvCxnSpPr>
            <a:endCxn id="222" idx="0"/>
          </p:cNvCxnSpPr>
          <p:nvPr/>
        </p:nvCxnSpPr>
        <p:spPr>
          <a:xfrm flipH="1">
            <a:off x="6894742" y="1179757"/>
            <a:ext cx="396300" cy="221400"/>
          </a:xfrm>
          <a:prstGeom prst="bentConnector2">
            <a:avLst/>
          </a:prstGeom>
          <a:noFill/>
          <a:ln cap="flat" cmpd="sng" w="9525">
            <a:solidFill>
              <a:schemeClr val="accent3"/>
            </a:solidFill>
            <a:prstDash val="solid"/>
            <a:round/>
            <a:headEnd len="sm" w="sm" type="none"/>
            <a:tailEnd len="med" w="med" type="triangle"/>
          </a:ln>
        </p:spPr>
      </p:cxnSp>
      <p:pic>
        <p:nvPicPr>
          <p:cNvPr id="231" name="Google Shape;231;p5"/>
          <p:cNvPicPr preferRelativeResize="0"/>
          <p:nvPr/>
        </p:nvPicPr>
        <p:blipFill rotWithShape="1">
          <a:blip r:embed="rId9">
            <a:alphaModFix/>
          </a:blip>
          <a:srcRect b="0" l="0" r="0" t="0"/>
          <a:stretch/>
        </p:blipFill>
        <p:spPr>
          <a:xfrm>
            <a:off x="10384469" y="2090118"/>
            <a:ext cx="1272296" cy="850318"/>
          </a:xfrm>
          <a:prstGeom prst="rect">
            <a:avLst/>
          </a:prstGeom>
          <a:noFill/>
          <a:ln>
            <a:noFill/>
          </a:ln>
        </p:spPr>
      </p:pic>
      <p:sp>
        <p:nvSpPr>
          <p:cNvPr id="232" name="Google Shape;232;p5"/>
          <p:cNvSpPr/>
          <p:nvPr/>
        </p:nvSpPr>
        <p:spPr>
          <a:xfrm>
            <a:off x="9586841" y="2338482"/>
            <a:ext cx="701409" cy="188379"/>
          </a:xfrm>
          <a:custGeom>
            <a:rect b="b" l="l" r="r" t="t"/>
            <a:pathLst>
              <a:path extrusionOk="0" h="76200" w="390525">
                <a:moveTo>
                  <a:pt x="314066" y="41274"/>
                </a:moveTo>
                <a:lnTo>
                  <a:pt x="314065" y="76200"/>
                </a:lnTo>
                <a:lnTo>
                  <a:pt x="383917" y="41275"/>
                </a:lnTo>
                <a:lnTo>
                  <a:pt x="314066" y="41274"/>
                </a:lnTo>
                <a:close/>
              </a:path>
              <a:path extrusionOk="0" h="76200" w="390525">
                <a:moveTo>
                  <a:pt x="314066" y="34924"/>
                </a:moveTo>
                <a:lnTo>
                  <a:pt x="314066" y="41274"/>
                </a:lnTo>
                <a:lnTo>
                  <a:pt x="326767" y="41275"/>
                </a:lnTo>
                <a:lnTo>
                  <a:pt x="326767" y="34925"/>
                </a:lnTo>
                <a:lnTo>
                  <a:pt x="314066" y="34924"/>
                </a:lnTo>
                <a:close/>
              </a:path>
              <a:path extrusionOk="0" h="76200" w="390525">
                <a:moveTo>
                  <a:pt x="314067" y="0"/>
                </a:moveTo>
                <a:lnTo>
                  <a:pt x="314066" y="34924"/>
                </a:lnTo>
                <a:lnTo>
                  <a:pt x="326767" y="34925"/>
                </a:lnTo>
                <a:lnTo>
                  <a:pt x="326767" y="41275"/>
                </a:lnTo>
                <a:lnTo>
                  <a:pt x="383919" y="41273"/>
                </a:lnTo>
                <a:lnTo>
                  <a:pt x="390267" y="38100"/>
                </a:lnTo>
                <a:lnTo>
                  <a:pt x="314067" y="0"/>
                </a:lnTo>
                <a:close/>
              </a:path>
              <a:path extrusionOk="0" h="76200" w="390525">
                <a:moveTo>
                  <a:pt x="0" y="34923"/>
                </a:moveTo>
                <a:lnTo>
                  <a:pt x="0" y="41273"/>
                </a:lnTo>
                <a:lnTo>
                  <a:pt x="314066" y="41274"/>
                </a:lnTo>
                <a:lnTo>
                  <a:pt x="314066" y="34924"/>
                </a:lnTo>
                <a:lnTo>
                  <a:pt x="0" y="34923"/>
                </a:lnTo>
                <a:close/>
              </a:path>
            </a:pathLst>
          </a:custGeom>
          <a:solidFill>
            <a:srgbClr val="4472C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233" name="Google Shape;233;p5"/>
          <p:cNvSpPr txBox="1"/>
          <p:nvPr/>
        </p:nvSpPr>
        <p:spPr>
          <a:xfrm>
            <a:off x="10059281" y="1536426"/>
            <a:ext cx="1597484" cy="382156"/>
          </a:xfrm>
          <a:prstGeom prst="rect">
            <a:avLst/>
          </a:prstGeom>
          <a:noFill/>
          <a:ln>
            <a:noFill/>
          </a:ln>
        </p:spPr>
        <p:txBody>
          <a:bodyPr anchorCtr="0" anchor="t" bIns="0" lIns="0" spcFirstLastPara="1" rIns="0" wrap="square" tIns="12700">
            <a:spAutoFit/>
          </a:bodyPr>
          <a:lstStyle/>
          <a:p>
            <a:pPr indent="0" lvl="0" marL="12700" marR="0" rtl="0" algn="ctr">
              <a:lnSpc>
                <a:spcPct val="100000"/>
              </a:lnSpc>
              <a:spcBef>
                <a:spcPts val="0"/>
              </a:spcBef>
              <a:spcAft>
                <a:spcPts val="0"/>
              </a:spcAft>
              <a:buNone/>
            </a:pPr>
            <a:r>
              <a:rPr lang="en-ID" sz="1200">
                <a:solidFill>
                  <a:schemeClr val="dk1"/>
                </a:solidFill>
                <a:latin typeface="Verdana"/>
                <a:ea typeface="Verdana"/>
                <a:cs typeface="Verdana"/>
                <a:sym typeface="Verdana"/>
              </a:rPr>
              <a:t>BPJPH menerbitkan Tagihan Pemayaran</a:t>
            </a:r>
            <a:endParaRPr sz="1200">
              <a:solidFill>
                <a:schemeClr val="dk1"/>
              </a:solidFill>
              <a:latin typeface="Verdana"/>
              <a:ea typeface="Verdana"/>
              <a:cs typeface="Verdana"/>
              <a:sym typeface="Verdana"/>
            </a:endParaRPr>
          </a:p>
        </p:txBody>
      </p:sp>
      <p:sp>
        <p:nvSpPr>
          <p:cNvPr id="234" name="Google Shape;234;p5"/>
          <p:cNvSpPr/>
          <p:nvPr/>
        </p:nvSpPr>
        <p:spPr>
          <a:xfrm rot="5400000">
            <a:off x="10774795" y="3341822"/>
            <a:ext cx="666000" cy="174356"/>
          </a:xfrm>
          <a:custGeom>
            <a:rect b="b" l="l" r="r" t="t"/>
            <a:pathLst>
              <a:path extrusionOk="0" h="76200" w="390525">
                <a:moveTo>
                  <a:pt x="314067" y="41274"/>
                </a:moveTo>
                <a:lnTo>
                  <a:pt x="314067" y="76200"/>
                </a:lnTo>
                <a:lnTo>
                  <a:pt x="383917" y="41275"/>
                </a:lnTo>
                <a:lnTo>
                  <a:pt x="314067" y="41274"/>
                </a:lnTo>
                <a:close/>
              </a:path>
              <a:path extrusionOk="0" h="76200" w="390525">
                <a:moveTo>
                  <a:pt x="314067" y="34924"/>
                </a:moveTo>
                <a:lnTo>
                  <a:pt x="314067" y="41274"/>
                </a:lnTo>
                <a:lnTo>
                  <a:pt x="326767" y="41275"/>
                </a:lnTo>
                <a:lnTo>
                  <a:pt x="326767" y="34925"/>
                </a:lnTo>
                <a:lnTo>
                  <a:pt x="314067" y="34924"/>
                </a:lnTo>
                <a:close/>
              </a:path>
              <a:path extrusionOk="0" h="76200" w="390525">
                <a:moveTo>
                  <a:pt x="314067" y="0"/>
                </a:moveTo>
                <a:lnTo>
                  <a:pt x="314067" y="34924"/>
                </a:lnTo>
                <a:lnTo>
                  <a:pt x="326767" y="34925"/>
                </a:lnTo>
                <a:lnTo>
                  <a:pt x="326767" y="41275"/>
                </a:lnTo>
                <a:lnTo>
                  <a:pt x="383919" y="41273"/>
                </a:lnTo>
                <a:lnTo>
                  <a:pt x="390267" y="38100"/>
                </a:lnTo>
                <a:lnTo>
                  <a:pt x="314067" y="0"/>
                </a:lnTo>
                <a:close/>
              </a:path>
              <a:path extrusionOk="0" h="76200" w="390525">
                <a:moveTo>
                  <a:pt x="0" y="34923"/>
                </a:moveTo>
                <a:lnTo>
                  <a:pt x="0" y="41273"/>
                </a:lnTo>
                <a:lnTo>
                  <a:pt x="314067" y="41274"/>
                </a:lnTo>
                <a:lnTo>
                  <a:pt x="314067" y="34924"/>
                </a:lnTo>
                <a:lnTo>
                  <a:pt x="0" y="34923"/>
                </a:lnTo>
                <a:close/>
              </a:path>
            </a:pathLst>
          </a:custGeom>
          <a:solidFill>
            <a:srgbClr val="4472C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id="235" name="Google Shape;235;p5"/>
          <p:cNvPicPr preferRelativeResize="0"/>
          <p:nvPr/>
        </p:nvPicPr>
        <p:blipFill rotWithShape="1">
          <a:blip r:embed="rId10">
            <a:alphaModFix/>
          </a:blip>
          <a:srcRect b="0" l="0" r="0" t="0"/>
          <a:stretch/>
        </p:blipFill>
        <p:spPr>
          <a:xfrm>
            <a:off x="8205712" y="3838869"/>
            <a:ext cx="1300941" cy="1158201"/>
          </a:xfrm>
          <a:prstGeom prst="rect">
            <a:avLst/>
          </a:prstGeom>
          <a:noFill/>
          <a:ln>
            <a:noFill/>
          </a:ln>
        </p:spPr>
      </p:pic>
      <p:sp>
        <p:nvSpPr>
          <p:cNvPr id="236" name="Google Shape;236;p5"/>
          <p:cNvSpPr txBox="1"/>
          <p:nvPr/>
        </p:nvSpPr>
        <p:spPr>
          <a:xfrm>
            <a:off x="2244403" y="6858000"/>
            <a:ext cx="7703194" cy="2308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D" sz="900" u="sng">
                <a:solidFill>
                  <a:schemeClr val="dk1"/>
                </a:solidFill>
                <a:latin typeface="Century Gothic"/>
                <a:ea typeface="Century Gothic"/>
                <a:cs typeface="Century Gothic"/>
                <a:sym typeface="Century Gothic"/>
                <a:hlinkClick r:id="rId11">
                  <a:extLst>
                    <a:ext uri="{A12FA001-AC4F-418D-AE19-62706E023703}">
                      <ahyp:hlinkClr val="tx"/>
                    </a:ext>
                  </a:extLst>
                </a:hlinkClick>
              </a:rPr>
              <a:t>This Photo</a:t>
            </a:r>
            <a:r>
              <a:rPr lang="en-ID" sz="900">
                <a:solidFill>
                  <a:schemeClr val="dk1"/>
                </a:solidFill>
                <a:latin typeface="Century Gothic"/>
                <a:ea typeface="Century Gothic"/>
                <a:cs typeface="Century Gothic"/>
                <a:sym typeface="Century Gothic"/>
              </a:rPr>
              <a:t> by Unknown Author is licensed under </a:t>
            </a:r>
            <a:r>
              <a:rPr lang="en-ID" sz="900" u="sng">
                <a:solidFill>
                  <a:schemeClr val="dk1"/>
                </a:solidFill>
                <a:latin typeface="Century Gothic"/>
                <a:ea typeface="Century Gothic"/>
                <a:cs typeface="Century Gothic"/>
                <a:sym typeface="Century Gothic"/>
                <a:hlinkClick r:id="rId12">
                  <a:extLst>
                    <a:ext uri="{A12FA001-AC4F-418D-AE19-62706E023703}">
                      <ahyp:hlinkClr val="tx"/>
                    </a:ext>
                  </a:extLst>
                </a:hlinkClick>
              </a:rPr>
              <a:t>CC BY-NC</a:t>
            </a:r>
            <a:endParaRPr sz="900">
              <a:solidFill>
                <a:schemeClr val="dk1"/>
              </a:solidFill>
              <a:latin typeface="Century Gothic"/>
              <a:ea typeface="Century Gothic"/>
              <a:cs typeface="Century Gothic"/>
              <a:sym typeface="Century Gothic"/>
            </a:endParaRPr>
          </a:p>
        </p:txBody>
      </p:sp>
      <p:pic>
        <p:nvPicPr>
          <p:cNvPr id="237" name="Google Shape;237;p5"/>
          <p:cNvPicPr preferRelativeResize="0"/>
          <p:nvPr/>
        </p:nvPicPr>
        <p:blipFill rotWithShape="1">
          <a:blip r:embed="rId13">
            <a:alphaModFix/>
          </a:blip>
          <a:srcRect b="0" l="0" r="0" t="0"/>
          <a:stretch/>
        </p:blipFill>
        <p:spPr>
          <a:xfrm>
            <a:off x="10765341" y="4071925"/>
            <a:ext cx="722335" cy="722335"/>
          </a:xfrm>
          <a:prstGeom prst="rect">
            <a:avLst/>
          </a:prstGeom>
          <a:noFill/>
          <a:ln>
            <a:noFill/>
          </a:ln>
        </p:spPr>
      </p:pic>
      <p:sp>
        <p:nvSpPr>
          <p:cNvPr id="238" name="Google Shape;238;p5"/>
          <p:cNvSpPr txBox="1"/>
          <p:nvPr/>
        </p:nvSpPr>
        <p:spPr>
          <a:xfrm>
            <a:off x="10059281" y="4921540"/>
            <a:ext cx="1871762" cy="497572"/>
          </a:xfrm>
          <a:prstGeom prst="rect">
            <a:avLst/>
          </a:prstGeom>
          <a:noFill/>
          <a:ln>
            <a:noFill/>
          </a:ln>
        </p:spPr>
        <p:txBody>
          <a:bodyPr anchorCtr="0" anchor="t" bIns="0" lIns="0" spcFirstLastPara="1" rIns="0" wrap="square" tIns="12700">
            <a:spAutoFit/>
          </a:bodyPr>
          <a:lstStyle/>
          <a:p>
            <a:pPr indent="0" lvl="0" marL="12700" marR="0" rtl="0" algn="ctr">
              <a:lnSpc>
                <a:spcPct val="100000"/>
              </a:lnSpc>
              <a:spcBef>
                <a:spcPts val="0"/>
              </a:spcBef>
              <a:spcAft>
                <a:spcPts val="0"/>
              </a:spcAft>
              <a:buNone/>
            </a:pPr>
            <a:r>
              <a:rPr lang="en-ID" sz="1050">
                <a:solidFill>
                  <a:schemeClr val="dk1"/>
                </a:solidFill>
                <a:latin typeface="Verdana"/>
                <a:ea typeface="Verdana"/>
                <a:cs typeface="Verdana"/>
                <a:sym typeface="Verdana"/>
              </a:rPr>
              <a:t>Pelaku Usaha melakukan pembayaran dan Unggah Bukti Bayar di Sihalal</a:t>
            </a:r>
            <a:endParaRPr sz="1050">
              <a:solidFill>
                <a:schemeClr val="dk1"/>
              </a:solidFill>
              <a:latin typeface="Verdana"/>
              <a:ea typeface="Verdana"/>
              <a:cs typeface="Verdana"/>
              <a:sym typeface="Verdana"/>
            </a:endParaRPr>
          </a:p>
        </p:txBody>
      </p:sp>
      <p:sp>
        <p:nvSpPr>
          <p:cNvPr id="239" name="Google Shape;239;p5"/>
          <p:cNvSpPr txBox="1"/>
          <p:nvPr/>
        </p:nvSpPr>
        <p:spPr>
          <a:xfrm>
            <a:off x="7929637" y="5025907"/>
            <a:ext cx="1871762" cy="382156"/>
          </a:xfrm>
          <a:prstGeom prst="rect">
            <a:avLst/>
          </a:prstGeom>
          <a:noFill/>
          <a:ln>
            <a:noFill/>
          </a:ln>
        </p:spPr>
        <p:txBody>
          <a:bodyPr anchorCtr="0" anchor="t" bIns="0" lIns="0" spcFirstLastPara="1" rIns="0" wrap="square" tIns="12700">
            <a:spAutoFit/>
          </a:bodyPr>
          <a:lstStyle/>
          <a:p>
            <a:pPr indent="0" lvl="0" marL="12700" marR="0" rtl="0" algn="ctr">
              <a:lnSpc>
                <a:spcPct val="100000"/>
              </a:lnSpc>
              <a:spcBef>
                <a:spcPts val="0"/>
              </a:spcBef>
              <a:spcAft>
                <a:spcPts val="0"/>
              </a:spcAft>
              <a:buNone/>
            </a:pPr>
            <a:r>
              <a:rPr lang="en-ID" sz="1200">
                <a:solidFill>
                  <a:schemeClr val="dk1"/>
                </a:solidFill>
                <a:latin typeface="Verdana"/>
                <a:ea typeface="Verdana"/>
                <a:cs typeface="Verdana"/>
                <a:sym typeface="Verdana"/>
              </a:rPr>
              <a:t>BPJPH melakukan verifikasi pembayaran</a:t>
            </a:r>
            <a:endParaRPr sz="1200">
              <a:solidFill>
                <a:schemeClr val="dk1"/>
              </a:solidFill>
              <a:latin typeface="Verdana"/>
              <a:ea typeface="Verdana"/>
              <a:cs typeface="Verdana"/>
              <a:sym typeface="Verdana"/>
            </a:endParaRPr>
          </a:p>
        </p:txBody>
      </p:sp>
      <p:pic>
        <p:nvPicPr>
          <p:cNvPr id="240" name="Google Shape;240;p5"/>
          <p:cNvPicPr preferRelativeResize="0"/>
          <p:nvPr/>
        </p:nvPicPr>
        <p:blipFill rotWithShape="1">
          <a:blip r:embed="rId14">
            <a:alphaModFix/>
          </a:blip>
          <a:srcRect b="0" l="0" r="0" t="0"/>
          <a:stretch/>
        </p:blipFill>
        <p:spPr>
          <a:xfrm>
            <a:off x="6261338" y="3731820"/>
            <a:ext cx="1221153" cy="1158202"/>
          </a:xfrm>
          <a:prstGeom prst="rect">
            <a:avLst/>
          </a:prstGeom>
          <a:noFill/>
          <a:ln>
            <a:noFill/>
          </a:ln>
        </p:spPr>
      </p:pic>
      <p:sp>
        <p:nvSpPr>
          <p:cNvPr id="241" name="Google Shape;241;p5"/>
          <p:cNvSpPr txBox="1"/>
          <p:nvPr/>
        </p:nvSpPr>
        <p:spPr>
          <a:xfrm>
            <a:off x="6197330" y="5014888"/>
            <a:ext cx="1481989" cy="751488"/>
          </a:xfrm>
          <a:prstGeom prst="rect">
            <a:avLst/>
          </a:prstGeom>
          <a:noFill/>
          <a:ln>
            <a:noFill/>
          </a:ln>
        </p:spPr>
        <p:txBody>
          <a:bodyPr anchorCtr="0" anchor="t" bIns="0" lIns="0" spcFirstLastPara="1" rIns="0" wrap="square" tIns="12700">
            <a:spAutoFit/>
          </a:bodyPr>
          <a:lstStyle/>
          <a:p>
            <a:pPr indent="0" lvl="0" marL="12700" marR="0" rtl="0" algn="ctr">
              <a:lnSpc>
                <a:spcPct val="100000"/>
              </a:lnSpc>
              <a:spcBef>
                <a:spcPts val="0"/>
              </a:spcBef>
              <a:spcAft>
                <a:spcPts val="0"/>
              </a:spcAft>
              <a:buNone/>
            </a:pPr>
            <a:r>
              <a:rPr lang="en-ID" sz="1200">
                <a:solidFill>
                  <a:schemeClr val="dk1"/>
                </a:solidFill>
                <a:latin typeface="Verdana"/>
                <a:ea typeface="Verdana"/>
                <a:cs typeface="Verdana"/>
                <a:sym typeface="Verdana"/>
              </a:rPr>
              <a:t>BPJPH menerbitkan (Surat Tanda Terima Dokumen)</a:t>
            </a:r>
            <a:endParaRPr sz="1200">
              <a:solidFill>
                <a:schemeClr val="dk1"/>
              </a:solidFill>
              <a:latin typeface="Verdana"/>
              <a:ea typeface="Verdana"/>
              <a:cs typeface="Verdana"/>
              <a:sym typeface="Verdana"/>
            </a:endParaRPr>
          </a:p>
        </p:txBody>
      </p:sp>
      <p:pic>
        <p:nvPicPr>
          <p:cNvPr id="242" name="Google Shape;242;p5"/>
          <p:cNvPicPr preferRelativeResize="0"/>
          <p:nvPr/>
        </p:nvPicPr>
        <p:blipFill rotWithShape="1">
          <a:blip r:embed="rId15">
            <a:alphaModFix/>
          </a:blip>
          <a:srcRect b="0" l="0" r="0" t="0"/>
          <a:stretch/>
        </p:blipFill>
        <p:spPr>
          <a:xfrm>
            <a:off x="4463033" y="3731820"/>
            <a:ext cx="1049871" cy="1049871"/>
          </a:xfrm>
          <a:prstGeom prst="rect">
            <a:avLst/>
          </a:prstGeom>
          <a:noFill/>
          <a:ln>
            <a:noFill/>
          </a:ln>
        </p:spPr>
      </p:pic>
      <p:sp>
        <p:nvSpPr>
          <p:cNvPr id="243" name="Google Shape;243;p5"/>
          <p:cNvSpPr txBox="1"/>
          <p:nvPr/>
        </p:nvSpPr>
        <p:spPr>
          <a:xfrm>
            <a:off x="4230404" y="5005800"/>
            <a:ext cx="1580004" cy="751488"/>
          </a:xfrm>
          <a:prstGeom prst="rect">
            <a:avLst/>
          </a:prstGeom>
          <a:noFill/>
          <a:ln>
            <a:noFill/>
          </a:ln>
        </p:spPr>
        <p:txBody>
          <a:bodyPr anchorCtr="0" anchor="t" bIns="0" lIns="0" spcFirstLastPara="1" rIns="0" wrap="square" tIns="12700">
            <a:spAutoFit/>
          </a:bodyPr>
          <a:lstStyle/>
          <a:p>
            <a:pPr indent="0" lvl="0" marL="12700" marR="0" rtl="0" algn="ctr">
              <a:lnSpc>
                <a:spcPct val="100000"/>
              </a:lnSpc>
              <a:spcBef>
                <a:spcPts val="0"/>
              </a:spcBef>
              <a:spcAft>
                <a:spcPts val="0"/>
              </a:spcAft>
              <a:buNone/>
            </a:pPr>
            <a:r>
              <a:rPr lang="en-ID" sz="1200">
                <a:solidFill>
                  <a:schemeClr val="dk1"/>
                </a:solidFill>
                <a:latin typeface="Verdana"/>
                <a:ea typeface="Verdana"/>
                <a:cs typeface="Verdana"/>
                <a:sym typeface="Verdana"/>
              </a:rPr>
              <a:t>LPH melakukan pemeriksaan dan/atau pengujian kehalalalan produk</a:t>
            </a:r>
            <a:endParaRPr sz="1200">
              <a:solidFill>
                <a:schemeClr val="dk1"/>
              </a:solidFill>
              <a:latin typeface="Verdana"/>
              <a:ea typeface="Verdana"/>
              <a:cs typeface="Verdana"/>
              <a:sym typeface="Verdana"/>
            </a:endParaRPr>
          </a:p>
        </p:txBody>
      </p:sp>
      <p:pic>
        <p:nvPicPr>
          <p:cNvPr id="244" name="Google Shape;244;p5"/>
          <p:cNvPicPr preferRelativeResize="0"/>
          <p:nvPr/>
        </p:nvPicPr>
        <p:blipFill rotWithShape="1">
          <a:blip r:embed="rId16">
            <a:alphaModFix/>
          </a:blip>
          <a:srcRect b="0" l="0" r="0" t="0"/>
          <a:stretch/>
        </p:blipFill>
        <p:spPr>
          <a:xfrm>
            <a:off x="2751986" y="4032653"/>
            <a:ext cx="1027365" cy="684910"/>
          </a:xfrm>
          <a:prstGeom prst="rect">
            <a:avLst/>
          </a:prstGeom>
          <a:noFill/>
          <a:ln>
            <a:noFill/>
          </a:ln>
        </p:spPr>
      </p:pic>
      <p:sp>
        <p:nvSpPr>
          <p:cNvPr id="245" name="Google Shape;245;p5"/>
          <p:cNvSpPr txBox="1"/>
          <p:nvPr/>
        </p:nvSpPr>
        <p:spPr>
          <a:xfrm>
            <a:off x="2521459" y="4928195"/>
            <a:ext cx="1580004" cy="382156"/>
          </a:xfrm>
          <a:prstGeom prst="rect">
            <a:avLst/>
          </a:prstGeom>
          <a:noFill/>
          <a:ln>
            <a:noFill/>
          </a:ln>
        </p:spPr>
        <p:txBody>
          <a:bodyPr anchorCtr="0" anchor="t" bIns="0" lIns="0" spcFirstLastPara="1" rIns="0" wrap="square" tIns="12700">
            <a:spAutoFit/>
          </a:bodyPr>
          <a:lstStyle/>
          <a:p>
            <a:pPr indent="0" lvl="0" marL="12700" marR="0" rtl="0" algn="ctr">
              <a:lnSpc>
                <a:spcPct val="100000"/>
              </a:lnSpc>
              <a:spcBef>
                <a:spcPts val="0"/>
              </a:spcBef>
              <a:spcAft>
                <a:spcPts val="0"/>
              </a:spcAft>
              <a:buNone/>
            </a:pPr>
            <a:r>
              <a:rPr lang="en-ID" sz="1200">
                <a:solidFill>
                  <a:schemeClr val="dk1"/>
                </a:solidFill>
                <a:latin typeface="Verdana"/>
                <a:ea typeface="Verdana"/>
                <a:cs typeface="Verdana"/>
                <a:sym typeface="Verdana"/>
              </a:rPr>
              <a:t>MUI melakukan Sidang Fatwa Halal</a:t>
            </a:r>
            <a:endParaRPr sz="1200">
              <a:solidFill>
                <a:schemeClr val="dk1"/>
              </a:solidFill>
              <a:latin typeface="Verdana"/>
              <a:ea typeface="Verdana"/>
              <a:cs typeface="Verdana"/>
              <a:sym typeface="Verdana"/>
            </a:endParaRPr>
          </a:p>
        </p:txBody>
      </p:sp>
      <p:grpSp>
        <p:nvGrpSpPr>
          <p:cNvPr id="246" name="Google Shape;246;p5"/>
          <p:cNvGrpSpPr/>
          <p:nvPr/>
        </p:nvGrpSpPr>
        <p:grpSpPr>
          <a:xfrm>
            <a:off x="947560" y="4048311"/>
            <a:ext cx="681282" cy="829316"/>
            <a:chOff x="6613151" y="166605"/>
            <a:chExt cx="4481195" cy="6337300"/>
          </a:xfrm>
        </p:grpSpPr>
        <p:pic>
          <p:nvPicPr>
            <p:cNvPr id="247" name="Google Shape;247;p5"/>
            <p:cNvPicPr preferRelativeResize="0"/>
            <p:nvPr/>
          </p:nvPicPr>
          <p:blipFill rotWithShape="1">
            <a:blip r:embed="rId17">
              <a:alphaModFix/>
            </a:blip>
            <a:srcRect b="0" l="0" r="0" t="0"/>
            <a:stretch/>
          </p:blipFill>
          <p:spPr>
            <a:xfrm>
              <a:off x="6617913" y="171367"/>
              <a:ext cx="4471476" cy="6327561"/>
            </a:xfrm>
            <a:prstGeom prst="rect">
              <a:avLst/>
            </a:prstGeom>
            <a:noFill/>
            <a:ln>
              <a:noFill/>
            </a:ln>
          </p:spPr>
        </p:pic>
        <p:sp>
          <p:nvSpPr>
            <p:cNvPr id="248" name="Google Shape;248;p5"/>
            <p:cNvSpPr/>
            <p:nvPr/>
          </p:nvSpPr>
          <p:spPr>
            <a:xfrm>
              <a:off x="6613151" y="166605"/>
              <a:ext cx="4481195" cy="6337300"/>
            </a:xfrm>
            <a:custGeom>
              <a:rect b="b" l="l" r="r" t="t"/>
              <a:pathLst>
                <a:path extrusionOk="0" h="6337300" w="4481195">
                  <a:moveTo>
                    <a:pt x="0" y="0"/>
                  </a:moveTo>
                  <a:lnTo>
                    <a:pt x="4481002" y="0"/>
                  </a:lnTo>
                  <a:lnTo>
                    <a:pt x="4481002" y="6337087"/>
                  </a:lnTo>
                  <a:lnTo>
                    <a:pt x="0" y="6337087"/>
                  </a:lnTo>
                  <a:lnTo>
                    <a:pt x="0" y="0"/>
                  </a:lnTo>
                  <a:close/>
                </a:path>
              </a:pathLst>
            </a:custGeom>
            <a:noFill/>
            <a:ln cap="flat" cmpd="sng" w="9525">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grpSp>
      <p:sp>
        <p:nvSpPr>
          <p:cNvPr id="249" name="Google Shape;249;p5"/>
          <p:cNvSpPr txBox="1"/>
          <p:nvPr/>
        </p:nvSpPr>
        <p:spPr>
          <a:xfrm>
            <a:off x="541476" y="5036956"/>
            <a:ext cx="1580004" cy="382156"/>
          </a:xfrm>
          <a:prstGeom prst="rect">
            <a:avLst/>
          </a:prstGeom>
          <a:noFill/>
          <a:ln>
            <a:noFill/>
          </a:ln>
        </p:spPr>
        <p:txBody>
          <a:bodyPr anchorCtr="0" anchor="t" bIns="0" lIns="0" spcFirstLastPara="1" rIns="0" wrap="square" tIns="12700">
            <a:spAutoFit/>
          </a:bodyPr>
          <a:lstStyle/>
          <a:p>
            <a:pPr indent="0" lvl="0" marL="12700" marR="0" rtl="0" algn="ctr">
              <a:lnSpc>
                <a:spcPct val="100000"/>
              </a:lnSpc>
              <a:spcBef>
                <a:spcPts val="0"/>
              </a:spcBef>
              <a:spcAft>
                <a:spcPts val="0"/>
              </a:spcAft>
              <a:buNone/>
            </a:pPr>
            <a:r>
              <a:rPr lang="en-ID" sz="1200">
                <a:solidFill>
                  <a:schemeClr val="dk1"/>
                </a:solidFill>
                <a:latin typeface="Verdana"/>
                <a:ea typeface="Verdana"/>
                <a:cs typeface="Verdana"/>
                <a:sym typeface="Verdana"/>
              </a:rPr>
              <a:t>BPJPH menerbitkan Sertifikat Halal</a:t>
            </a:r>
            <a:endParaRPr sz="1200">
              <a:solidFill>
                <a:schemeClr val="dk1"/>
              </a:solidFill>
              <a:latin typeface="Verdana"/>
              <a:ea typeface="Verdana"/>
              <a:cs typeface="Verdana"/>
              <a:sym typeface="Verdana"/>
            </a:endParaRPr>
          </a:p>
        </p:txBody>
      </p:sp>
      <p:pic>
        <p:nvPicPr>
          <p:cNvPr id="250" name="Google Shape;250;p5"/>
          <p:cNvPicPr preferRelativeResize="0"/>
          <p:nvPr/>
        </p:nvPicPr>
        <p:blipFill rotWithShape="1">
          <a:blip r:embed="rId18">
            <a:alphaModFix/>
          </a:blip>
          <a:srcRect b="0" l="0" r="0" t="0"/>
          <a:stretch/>
        </p:blipFill>
        <p:spPr>
          <a:xfrm>
            <a:off x="1628088" y="5653291"/>
            <a:ext cx="1257355" cy="696197"/>
          </a:xfrm>
          <a:prstGeom prst="rect">
            <a:avLst/>
          </a:prstGeom>
          <a:noFill/>
          <a:ln>
            <a:noFill/>
          </a:ln>
        </p:spPr>
      </p:pic>
      <p:sp>
        <p:nvSpPr>
          <p:cNvPr id="251" name="Google Shape;251;p5"/>
          <p:cNvSpPr txBox="1"/>
          <p:nvPr/>
        </p:nvSpPr>
        <p:spPr>
          <a:xfrm>
            <a:off x="2605159" y="5929071"/>
            <a:ext cx="2464382" cy="382156"/>
          </a:xfrm>
          <a:prstGeom prst="rect">
            <a:avLst/>
          </a:prstGeom>
          <a:noFill/>
          <a:ln>
            <a:noFill/>
          </a:ln>
        </p:spPr>
        <p:txBody>
          <a:bodyPr anchorCtr="0" anchor="t" bIns="0" lIns="0" spcFirstLastPara="1" rIns="0" wrap="square" tIns="12700">
            <a:spAutoFit/>
          </a:bodyPr>
          <a:lstStyle/>
          <a:p>
            <a:pPr indent="0" lvl="0" marL="12700" marR="0" rtl="0" algn="ctr">
              <a:lnSpc>
                <a:spcPct val="100000"/>
              </a:lnSpc>
              <a:spcBef>
                <a:spcPts val="0"/>
              </a:spcBef>
              <a:spcAft>
                <a:spcPts val="0"/>
              </a:spcAft>
              <a:buNone/>
            </a:pPr>
            <a:r>
              <a:rPr lang="en-ID" sz="1200">
                <a:solidFill>
                  <a:schemeClr val="dk1"/>
                </a:solidFill>
                <a:latin typeface="Verdana"/>
                <a:ea typeface="Verdana"/>
                <a:cs typeface="Verdana"/>
                <a:sym typeface="Verdana"/>
              </a:rPr>
              <a:t>Pelaku Usaha Donwload Sertifikasi Halal melalui Sihalal</a:t>
            </a:r>
            <a:endParaRPr sz="1200">
              <a:solidFill>
                <a:schemeClr val="dk1"/>
              </a:solidFill>
              <a:latin typeface="Verdana"/>
              <a:ea typeface="Verdana"/>
              <a:cs typeface="Verdana"/>
              <a:sym typeface="Verdana"/>
            </a:endParaRPr>
          </a:p>
        </p:txBody>
      </p:sp>
      <p:sp>
        <p:nvSpPr>
          <p:cNvPr id="252" name="Google Shape;252;p5"/>
          <p:cNvSpPr/>
          <p:nvPr/>
        </p:nvSpPr>
        <p:spPr>
          <a:xfrm rot="10800000">
            <a:off x="9767375" y="4400389"/>
            <a:ext cx="666000" cy="174356"/>
          </a:xfrm>
          <a:custGeom>
            <a:rect b="b" l="l" r="r" t="t"/>
            <a:pathLst>
              <a:path extrusionOk="0" h="76200" w="390525">
                <a:moveTo>
                  <a:pt x="314067" y="41274"/>
                </a:moveTo>
                <a:lnTo>
                  <a:pt x="314067" y="76200"/>
                </a:lnTo>
                <a:lnTo>
                  <a:pt x="383917" y="41275"/>
                </a:lnTo>
                <a:lnTo>
                  <a:pt x="314067" y="41274"/>
                </a:lnTo>
                <a:close/>
              </a:path>
              <a:path extrusionOk="0" h="76200" w="390525">
                <a:moveTo>
                  <a:pt x="314067" y="34924"/>
                </a:moveTo>
                <a:lnTo>
                  <a:pt x="314067" y="41274"/>
                </a:lnTo>
                <a:lnTo>
                  <a:pt x="326767" y="41275"/>
                </a:lnTo>
                <a:lnTo>
                  <a:pt x="326767" y="34925"/>
                </a:lnTo>
                <a:lnTo>
                  <a:pt x="314067" y="34924"/>
                </a:lnTo>
                <a:close/>
              </a:path>
              <a:path extrusionOk="0" h="76200" w="390525">
                <a:moveTo>
                  <a:pt x="314067" y="0"/>
                </a:moveTo>
                <a:lnTo>
                  <a:pt x="314067" y="34924"/>
                </a:lnTo>
                <a:lnTo>
                  <a:pt x="326767" y="34925"/>
                </a:lnTo>
                <a:lnTo>
                  <a:pt x="326767" y="41275"/>
                </a:lnTo>
                <a:lnTo>
                  <a:pt x="383919" y="41273"/>
                </a:lnTo>
                <a:lnTo>
                  <a:pt x="390267" y="38100"/>
                </a:lnTo>
                <a:lnTo>
                  <a:pt x="314067" y="0"/>
                </a:lnTo>
                <a:close/>
              </a:path>
              <a:path extrusionOk="0" h="76200" w="390525">
                <a:moveTo>
                  <a:pt x="0" y="34923"/>
                </a:moveTo>
                <a:lnTo>
                  <a:pt x="0" y="41273"/>
                </a:lnTo>
                <a:lnTo>
                  <a:pt x="314067" y="41274"/>
                </a:lnTo>
                <a:lnTo>
                  <a:pt x="314067" y="34924"/>
                </a:lnTo>
                <a:lnTo>
                  <a:pt x="0" y="34923"/>
                </a:lnTo>
                <a:close/>
              </a:path>
            </a:pathLst>
          </a:custGeom>
          <a:solidFill>
            <a:srgbClr val="4472C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253" name="Google Shape;253;p5"/>
          <p:cNvSpPr/>
          <p:nvPr/>
        </p:nvSpPr>
        <p:spPr>
          <a:xfrm rot="10800000">
            <a:off x="7373729" y="4325811"/>
            <a:ext cx="666000" cy="174356"/>
          </a:xfrm>
          <a:custGeom>
            <a:rect b="b" l="l" r="r" t="t"/>
            <a:pathLst>
              <a:path extrusionOk="0" h="76200" w="390525">
                <a:moveTo>
                  <a:pt x="314067" y="41274"/>
                </a:moveTo>
                <a:lnTo>
                  <a:pt x="314067" y="76200"/>
                </a:lnTo>
                <a:lnTo>
                  <a:pt x="383917" y="41275"/>
                </a:lnTo>
                <a:lnTo>
                  <a:pt x="314067" y="41274"/>
                </a:lnTo>
                <a:close/>
              </a:path>
              <a:path extrusionOk="0" h="76200" w="390525">
                <a:moveTo>
                  <a:pt x="314067" y="34924"/>
                </a:moveTo>
                <a:lnTo>
                  <a:pt x="314067" y="41274"/>
                </a:lnTo>
                <a:lnTo>
                  <a:pt x="326767" y="41275"/>
                </a:lnTo>
                <a:lnTo>
                  <a:pt x="326767" y="34925"/>
                </a:lnTo>
                <a:lnTo>
                  <a:pt x="314067" y="34924"/>
                </a:lnTo>
                <a:close/>
              </a:path>
              <a:path extrusionOk="0" h="76200" w="390525">
                <a:moveTo>
                  <a:pt x="314067" y="0"/>
                </a:moveTo>
                <a:lnTo>
                  <a:pt x="314067" y="34924"/>
                </a:lnTo>
                <a:lnTo>
                  <a:pt x="326767" y="34925"/>
                </a:lnTo>
                <a:lnTo>
                  <a:pt x="326767" y="41275"/>
                </a:lnTo>
                <a:lnTo>
                  <a:pt x="383919" y="41273"/>
                </a:lnTo>
                <a:lnTo>
                  <a:pt x="390267" y="38100"/>
                </a:lnTo>
                <a:lnTo>
                  <a:pt x="314067" y="0"/>
                </a:lnTo>
                <a:close/>
              </a:path>
              <a:path extrusionOk="0" h="76200" w="390525">
                <a:moveTo>
                  <a:pt x="0" y="34923"/>
                </a:moveTo>
                <a:lnTo>
                  <a:pt x="0" y="41273"/>
                </a:lnTo>
                <a:lnTo>
                  <a:pt x="314067" y="41274"/>
                </a:lnTo>
                <a:lnTo>
                  <a:pt x="314067" y="34924"/>
                </a:lnTo>
                <a:lnTo>
                  <a:pt x="0" y="34923"/>
                </a:lnTo>
                <a:close/>
              </a:path>
            </a:pathLst>
          </a:custGeom>
          <a:solidFill>
            <a:srgbClr val="4472C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254" name="Google Shape;254;p5"/>
          <p:cNvSpPr/>
          <p:nvPr/>
        </p:nvSpPr>
        <p:spPr>
          <a:xfrm rot="10800000">
            <a:off x="5570125" y="4325811"/>
            <a:ext cx="666000" cy="174356"/>
          </a:xfrm>
          <a:custGeom>
            <a:rect b="b" l="l" r="r" t="t"/>
            <a:pathLst>
              <a:path extrusionOk="0" h="76200" w="390525">
                <a:moveTo>
                  <a:pt x="314067" y="41274"/>
                </a:moveTo>
                <a:lnTo>
                  <a:pt x="314067" y="76200"/>
                </a:lnTo>
                <a:lnTo>
                  <a:pt x="383917" y="41275"/>
                </a:lnTo>
                <a:lnTo>
                  <a:pt x="314067" y="41274"/>
                </a:lnTo>
                <a:close/>
              </a:path>
              <a:path extrusionOk="0" h="76200" w="390525">
                <a:moveTo>
                  <a:pt x="314067" y="34924"/>
                </a:moveTo>
                <a:lnTo>
                  <a:pt x="314067" y="41274"/>
                </a:lnTo>
                <a:lnTo>
                  <a:pt x="326767" y="41275"/>
                </a:lnTo>
                <a:lnTo>
                  <a:pt x="326767" y="34925"/>
                </a:lnTo>
                <a:lnTo>
                  <a:pt x="314067" y="34924"/>
                </a:lnTo>
                <a:close/>
              </a:path>
              <a:path extrusionOk="0" h="76200" w="390525">
                <a:moveTo>
                  <a:pt x="314067" y="0"/>
                </a:moveTo>
                <a:lnTo>
                  <a:pt x="314067" y="34924"/>
                </a:lnTo>
                <a:lnTo>
                  <a:pt x="326767" y="34925"/>
                </a:lnTo>
                <a:lnTo>
                  <a:pt x="326767" y="41275"/>
                </a:lnTo>
                <a:lnTo>
                  <a:pt x="383919" y="41273"/>
                </a:lnTo>
                <a:lnTo>
                  <a:pt x="390267" y="38100"/>
                </a:lnTo>
                <a:lnTo>
                  <a:pt x="314067" y="0"/>
                </a:lnTo>
                <a:close/>
              </a:path>
              <a:path extrusionOk="0" h="76200" w="390525">
                <a:moveTo>
                  <a:pt x="0" y="34923"/>
                </a:moveTo>
                <a:lnTo>
                  <a:pt x="0" y="41273"/>
                </a:lnTo>
                <a:lnTo>
                  <a:pt x="314067" y="41274"/>
                </a:lnTo>
                <a:lnTo>
                  <a:pt x="314067" y="34924"/>
                </a:lnTo>
                <a:lnTo>
                  <a:pt x="0" y="34923"/>
                </a:lnTo>
                <a:close/>
              </a:path>
            </a:pathLst>
          </a:custGeom>
          <a:solidFill>
            <a:srgbClr val="4472C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255" name="Google Shape;255;p5"/>
          <p:cNvSpPr/>
          <p:nvPr/>
        </p:nvSpPr>
        <p:spPr>
          <a:xfrm rot="10800000">
            <a:off x="3776127" y="4325811"/>
            <a:ext cx="666000" cy="174356"/>
          </a:xfrm>
          <a:custGeom>
            <a:rect b="b" l="l" r="r" t="t"/>
            <a:pathLst>
              <a:path extrusionOk="0" h="76200" w="390525">
                <a:moveTo>
                  <a:pt x="314067" y="41274"/>
                </a:moveTo>
                <a:lnTo>
                  <a:pt x="314067" y="76200"/>
                </a:lnTo>
                <a:lnTo>
                  <a:pt x="383917" y="41275"/>
                </a:lnTo>
                <a:lnTo>
                  <a:pt x="314067" y="41274"/>
                </a:lnTo>
                <a:close/>
              </a:path>
              <a:path extrusionOk="0" h="76200" w="390525">
                <a:moveTo>
                  <a:pt x="314067" y="34924"/>
                </a:moveTo>
                <a:lnTo>
                  <a:pt x="314067" y="41274"/>
                </a:lnTo>
                <a:lnTo>
                  <a:pt x="326767" y="41275"/>
                </a:lnTo>
                <a:lnTo>
                  <a:pt x="326767" y="34925"/>
                </a:lnTo>
                <a:lnTo>
                  <a:pt x="314067" y="34924"/>
                </a:lnTo>
                <a:close/>
              </a:path>
              <a:path extrusionOk="0" h="76200" w="390525">
                <a:moveTo>
                  <a:pt x="314067" y="0"/>
                </a:moveTo>
                <a:lnTo>
                  <a:pt x="314067" y="34924"/>
                </a:lnTo>
                <a:lnTo>
                  <a:pt x="326767" y="34925"/>
                </a:lnTo>
                <a:lnTo>
                  <a:pt x="326767" y="41275"/>
                </a:lnTo>
                <a:lnTo>
                  <a:pt x="383919" y="41273"/>
                </a:lnTo>
                <a:lnTo>
                  <a:pt x="390267" y="38100"/>
                </a:lnTo>
                <a:lnTo>
                  <a:pt x="314067" y="0"/>
                </a:lnTo>
                <a:close/>
              </a:path>
              <a:path extrusionOk="0" h="76200" w="390525">
                <a:moveTo>
                  <a:pt x="0" y="34923"/>
                </a:moveTo>
                <a:lnTo>
                  <a:pt x="0" y="41273"/>
                </a:lnTo>
                <a:lnTo>
                  <a:pt x="314067" y="41274"/>
                </a:lnTo>
                <a:lnTo>
                  <a:pt x="314067" y="34924"/>
                </a:lnTo>
                <a:lnTo>
                  <a:pt x="0" y="34923"/>
                </a:lnTo>
                <a:close/>
              </a:path>
            </a:pathLst>
          </a:custGeom>
          <a:solidFill>
            <a:srgbClr val="4472C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256" name="Google Shape;256;p5"/>
          <p:cNvSpPr/>
          <p:nvPr/>
        </p:nvSpPr>
        <p:spPr>
          <a:xfrm rot="10800000">
            <a:off x="1846926" y="4433092"/>
            <a:ext cx="666000" cy="174356"/>
          </a:xfrm>
          <a:custGeom>
            <a:rect b="b" l="l" r="r" t="t"/>
            <a:pathLst>
              <a:path extrusionOk="0" h="76200" w="390525">
                <a:moveTo>
                  <a:pt x="314067" y="41274"/>
                </a:moveTo>
                <a:lnTo>
                  <a:pt x="314067" y="76200"/>
                </a:lnTo>
                <a:lnTo>
                  <a:pt x="383917" y="41275"/>
                </a:lnTo>
                <a:lnTo>
                  <a:pt x="314067" y="41274"/>
                </a:lnTo>
                <a:close/>
              </a:path>
              <a:path extrusionOk="0" h="76200" w="390525">
                <a:moveTo>
                  <a:pt x="314067" y="34924"/>
                </a:moveTo>
                <a:lnTo>
                  <a:pt x="314067" y="41274"/>
                </a:lnTo>
                <a:lnTo>
                  <a:pt x="326767" y="41275"/>
                </a:lnTo>
                <a:lnTo>
                  <a:pt x="326767" y="34925"/>
                </a:lnTo>
                <a:lnTo>
                  <a:pt x="314067" y="34924"/>
                </a:lnTo>
                <a:close/>
              </a:path>
              <a:path extrusionOk="0" h="76200" w="390525">
                <a:moveTo>
                  <a:pt x="314067" y="0"/>
                </a:moveTo>
                <a:lnTo>
                  <a:pt x="314067" y="34924"/>
                </a:lnTo>
                <a:lnTo>
                  <a:pt x="326767" y="34925"/>
                </a:lnTo>
                <a:lnTo>
                  <a:pt x="326767" y="41275"/>
                </a:lnTo>
                <a:lnTo>
                  <a:pt x="383919" y="41273"/>
                </a:lnTo>
                <a:lnTo>
                  <a:pt x="390267" y="38100"/>
                </a:lnTo>
                <a:lnTo>
                  <a:pt x="314067" y="0"/>
                </a:lnTo>
                <a:close/>
              </a:path>
              <a:path extrusionOk="0" h="76200" w="390525">
                <a:moveTo>
                  <a:pt x="0" y="34923"/>
                </a:moveTo>
                <a:lnTo>
                  <a:pt x="0" y="41273"/>
                </a:lnTo>
                <a:lnTo>
                  <a:pt x="314067" y="41274"/>
                </a:lnTo>
                <a:lnTo>
                  <a:pt x="314067" y="34924"/>
                </a:lnTo>
                <a:lnTo>
                  <a:pt x="0" y="34923"/>
                </a:lnTo>
                <a:close/>
              </a:path>
            </a:pathLst>
          </a:custGeom>
          <a:solidFill>
            <a:srgbClr val="4472C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cxnSp>
        <p:nvCxnSpPr>
          <p:cNvPr id="257" name="Google Shape;257;p5"/>
          <p:cNvCxnSpPr/>
          <p:nvPr/>
        </p:nvCxnSpPr>
        <p:spPr>
          <a:xfrm>
            <a:off x="1103056" y="5503032"/>
            <a:ext cx="757800" cy="508500"/>
          </a:xfrm>
          <a:prstGeom prst="bentConnector2">
            <a:avLst/>
          </a:prstGeom>
          <a:noFill/>
          <a:ln cap="flat" cmpd="sng" w="38100">
            <a:solidFill>
              <a:srgbClr val="00B0F0"/>
            </a:solidFill>
            <a:prstDash val="solid"/>
            <a:round/>
            <a:headEnd len="sm" w="sm" type="none"/>
            <a:tailEnd len="med" w="med" type="triangle"/>
          </a:ln>
        </p:spPr>
      </p:cxnSp>
      <p:sp>
        <p:nvSpPr>
          <p:cNvPr id="258" name="Google Shape;258;p5"/>
          <p:cNvSpPr txBox="1"/>
          <p:nvPr/>
        </p:nvSpPr>
        <p:spPr>
          <a:xfrm>
            <a:off x="9677446" y="4128321"/>
            <a:ext cx="759476" cy="197490"/>
          </a:xfrm>
          <a:prstGeom prst="rect">
            <a:avLst/>
          </a:prstGeom>
          <a:noFill/>
          <a:ln>
            <a:noFill/>
          </a:ln>
        </p:spPr>
        <p:txBody>
          <a:bodyPr anchorCtr="0" anchor="t" bIns="0" lIns="0" spcFirstLastPara="1" rIns="0" wrap="square" tIns="12700">
            <a:spAutoFit/>
          </a:bodyPr>
          <a:lstStyle/>
          <a:p>
            <a:pPr indent="0" lvl="0" marL="12700" marR="0" rtl="0" algn="ctr">
              <a:lnSpc>
                <a:spcPct val="100000"/>
              </a:lnSpc>
              <a:spcBef>
                <a:spcPts val="0"/>
              </a:spcBef>
              <a:spcAft>
                <a:spcPts val="0"/>
              </a:spcAft>
              <a:buNone/>
            </a:pPr>
            <a:r>
              <a:rPr lang="en-ID" sz="1200">
                <a:solidFill>
                  <a:schemeClr val="dk1"/>
                </a:solidFill>
                <a:latin typeface="Verdana"/>
                <a:ea typeface="Verdana"/>
                <a:cs typeface="Verdana"/>
                <a:sym typeface="Verdana"/>
              </a:rPr>
              <a:t>10 Hari</a:t>
            </a:r>
            <a:endParaRPr sz="1200">
              <a:solidFill>
                <a:schemeClr val="dk1"/>
              </a:solidFill>
              <a:latin typeface="Verdana"/>
              <a:ea typeface="Verdana"/>
              <a:cs typeface="Verdana"/>
              <a:sym typeface="Verdana"/>
            </a:endParaRPr>
          </a:p>
        </p:txBody>
      </p:sp>
      <p:sp>
        <p:nvSpPr>
          <p:cNvPr id="259" name="Google Shape;259;p5"/>
          <p:cNvSpPr txBox="1"/>
          <p:nvPr/>
        </p:nvSpPr>
        <p:spPr>
          <a:xfrm>
            <a:off x="7360840" y="4071925"/>
            <a:ext cx="759476" cy="197490"/>
          </a:xfrm>
          <a:prstGeom prst="rect">
            <a:avLst/>
          </a:prstGeom>
          <a:noFill/>
          <a:ln>
            <a:noFill/>
          </a:ln>
        </p:spPr>
        <p:txBody>
          <a:bodyPr anchorCtr="0" anchor="t" bIns="0" lIns="0" spcFirstLastPara="1" rIns="0" wrap="square" tIns="12700">
            <a:spAutoFit/>
          </a:bodyPr>
          <a:lstStyle/>
          <a:p>
            <a:pPr indent="0" lvl="0" marL="12700" marR="0" rtl="0" algn="ctr">
              <a:lnSpc>
                <a:spcPct val="100000"/>
              </a:lnSpc>
              <a:spcBef>
                <a:spcPts val="0"/>
              </a:spcBef>
              <a:spcAft>
                <a:spcPts val="0"/>
              </a:spcAft>
              <a:buNone/>
            </a:pPr>
            <a:r>
              <a:rPr lang="en-ID" sz="1200">
                <a:solidFill>
                  <a:schemeClr val="dk1"/>
                </a:solidFill>
                <a:latin typeface="Verdana"/>
                <a:ea typeface="Verdana"/>
                <a:cs typeface="Verdana"/>
                <a:sym typeface="Verdana"/>
              </a:rPr>
              <a:t>Lengkap</a:t>
            </a:r>
            <a:endParaRPr sz="1200">
              <a:solidFill>
                <a:schemeClr val="dk1"/>
              </a:solidFill>
              <a:latin typeface="Verdana"/>
              <a:ea typeface="Verdana"/>
              <a:cs typeface="Verdana"/>
              <a:sym typeface="Verdana"/>
            </a:endParaRPr>
          </a:p>
        </p:txBody>
      </p:sp>
    </p:spTree>
  </p:cSld>
  <p:clrMapOvr>
    <a:masterClrMapping/>
  </p:clrMapOvr>
  <p:transition spd="slow">
    <p:fade/>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6"/>
          <p:cNvSpPr txBox="1"/>
          <p:nvPr>
            <p:ph type="title"/>
          </p:nvPr>
        </p:nvSpPr>
        <p:spPr>
          <a:xfrm>
            <a:off x="1066800" y="642594"/>
            <a:ext cx="10058400" cy="13716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262626"/>
              </a:buClr>
              <a:buSzPts val="3000"/>
              <a:buFont typeface="Century Gothic"/>
              <a:buNone/>
            </a:pPr>
            <a:r>
              <a:t/>
            </a:r>
            <a:endParaRPr/>
          </a:p>
        </p:txBody>
      </p:sp>
      <p:sp>
        <p:nvSpPr>
          <p:cNvPr id="265" name="Google Shape;265;p6"/>
          <p:cNvSpPr txBox="1"/>
          <p:nvPr>
            <p:ph idx="1" type="body"/>
          </p:nvPr>
        </p:nvSpPr>
        <p:spPr>
          <a:xfrm>
            <a:off x="1066800" y="2103120"/>
            <a:ext cx="10058400" cy="3849624"/>
          </a:xfrm>
          <a:prstGeom prst="rect">
            <a:avLst/>
          </a:prstGeom>
          <a:noFill/>
          <a:ln>
            <a:noFill/>
          </a:ln>
        </p:spPr>
        <p:txBody>
          <a:bodyPr anchorCtr="0" anchor="t" bIns="45700" lIns="91425" spcFirstLastPara="1" rIns="91425" wrap="square" tIns="45700">
            <a:normAutofit/>
          </a:bodyPr>
          <a:lstStyle/>
          <a:p>
            <a:pPr indent="-65722" lvl="0" marL="137160" rtl="0" algn="l">
              <a:lnSpc>
                <a:spcPct val="110000"/>
              </a:lnSpc>
              <a:spcBef>
                <a:spcPts val="0"/>
              </a:spcBef>
              <a:spcAft>
                <a:spcPts val="0"/>
              </a:spcAft>
              <a:buSzPts val="1125"/>
              <a:buNone/>
            </a:pPr>
            <a:r>
              <a:t/>
            </a:r>
            <a:endParaRPr/>
          </a:p>
        </p:txBody>
      </p:sp>
      <p:sp>
        <p:nvSpPr>
          <p:cNvPr id="266" name="Google Shape;266;p6"/>
          <p:cNvSpPr txBox="1"/>
          <p:nvPr>
            <p:ph idx="10" type="dt"/>
          </p:nvPr>
        </p:nvSpPr>
        <p:spPr>
          <a:xfrm>
            <a:off x="7256796" y="6035040"/>
            <a:ext cx="2893045" cy="36576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lang="en-ID"/>
              <a:t>20/04/2022</a:t>
            </a:r>
            <a:endParaRPr/>
          </a:p>
        </p:txBody>
      </p:sp>
      <p:pic>
        <p:nvPicPr>
          <p:cNvPr id="267" name="Google Shape;267;p6"/>
          <p:cNvPicPr preferRelativeResize="0"/>
          <p:nvPr/>
        </p:nvPicPr>
        <p:blipFill rotWithShape="1">
          <a:blip r:embed="rId3">
            <a:alphaModFix/>
          </a:blip>
          <a:srcRect b="0" l="0" r="0" t="0"/>
          <a:stretch/>
        </p:blipFill>
        <p:spPr>
          <a:xfrm>
            <a:off x="0" y="23812"/>
            <a:ext cx="12192000" cy="68103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7"/>
          <p:cNvSpPr txBox="1"/>
          <p:nvPr>
            <p:ph type="title"/>
          </p:nvPr>
        </p:nvSpPr>
        <p:spPr>
          <a:xfrm>
            <a:off x="1066800" y="642594"/>
            <a:ext cx="10058400" cy="13716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262626"/>
              </a:buClr>
              <a:buSzPts val="3000"/>
              <a:buFont typeface="Century Gothic"/>
              <a:buNone/>
            </a:pPr>
            <a:r>
              <a:t/>
            </a:r>
            <a:endParaRPr/>
          </a:p>
        </p:txBody>
      </p:sp>
      <p:pic>
        <p:nvPicPr>
          <p:cNvPr id="273" name="Google Shape;273;p7"/>
          <p:cNvPicPr preferRelativeResize="0"/>
          <p:nvPr>
            <p:ph idx="1" type="body"/>
          </p:nvPr>
        </p:nvPicPr>
        <p:blipFill rotWithShape="1">
          <a:blip r:embed="rId3">
            <a:alphaModFix/>
          </a:blip>
          <a:srcRect b="0" l="0" r="0" t="0"/>
          <a:stretch/>
        </p:blipFill>
        <p:spPr>
          <a:xfrm>
            <a:off x="755608" y="363794"/>
            <a:ext cx="10898509" cy="6130411"/>
          </a:xfrm>
          <a:prstGeom prst="rect">
            <a:avLst/>
          </a:prstGeom>
          <a:noFill/>
          <a:ln>
            <a:noFill/>
          </a:ln>
        </p:spPr>
      </p:pic>
      <p:sp>
        <p:nvSpPr>
          <p:cNvPr id="274" name="Google Shape;274;p7"/>
          <p:cNvSpPr txBox="1"/>
          <p:nvPr>
            <p:ph idx="10" type="dt"/>
          </p:nvPr>
        </p:nvSpPr>
        <p:spPr>
          <a:xfrm>
            <a:off x="7256796" y="6035040"/>
            <a:ext cx="2893045" cy="36576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lang="en-ID"/>
              <a:t>20/04/2022</a:t>
            </a:r>
            <a:endParaRPr/>
          </a:p>
        </p:txBody>
      </p:sp>
    </p:spTree>
  </p:cSld>
  <p:clrMapOvr>
    <a:masterClrMapping/>
  </p:clrMapOvr>
  <mc:AlternateContent>
    <mc:Choice Requires="p14">
      <p:transition spd="slow" p14:dur="4000">
        <p14:vortex dir="r"/>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pic>
        <p:nvPicPr>
          <p:cNvPr id="279" name="Google Shape;279;p8"/>
          <p:cNvPicPr preferRelativeResize="0"/>
          <p:nvPr/>
        </p:nvPicPr>
        <p:blipFill rotWithShape="1">
          <a:blip r:embed="rId3">
            <a:alphaModFix/>
          </a:blip>
          <a:srcRect b="0" l="0" r="0" t="0"/>
          <a:stretch/>
        </p:blipFill>
        <p:spPr>
          <a:xfrm>
            <a:off x="0" y="19695"/>
            <a:ext cx="3944148" cy="831968"/>
          </a:xfrm>
          <a:prstGeom prst="rect">
            <a:avLst/>
          </a:prstGeom>
          <a:noFill/>
          <a:ln>
            <a:noFill/>
          </a:ln>
        </p:spPr>
      </p:pic>
      <p:sp>
        <p:nvSpPr>
          <p:cNvPr id="280" name="Google Shape;280;p8"/>
          <p:cNvSpPr/>
          <p:nvPr/>
        </p:nvSpPr>
        <p:spPr>
          <a:xfrm>
            <a:off x="89659" y="1481796"/>
            <a:ext cx="924560" cy="924560"/>
          </a:xfrm>
          <a:custGeom>
            <a:rect b="b" l="l" r="r" t="t"/>
            <a:pathLst>
              <a:path extrusionOk="0" h="924560" w="924560">
                <a:moveTo>
                  <a:pt x="462275" y="0"/>
                </a:moveTo>
                <a:lnTo>
                  <a:pt x="415010" y="2386"/>
                </a:lnTo>
                <a:lnTo>
                  <a:pt x="369111" y="9391"/>
                </a:lnTo>
                <a:lnTo>
                  <a:pt x="324809" y="20783"/>
                </a:lnTo>
                <a:lnTo>
                  <a:pt x="282337" y="36327"/>
                </a:lnTo>
                <a:lnTo>
                  <a:pt x="241927" y="55794"/>
                </a:lnTo>
                <a:lnTo>
                  <a:pt x="203813" y="78949"/>
                </a:lnTo>
                <a:lnTo>
                  <a:pt x="168225" y="105561"/>
                </a:lnTo>
                <a:lnTo>
                  <a:pt x="135397" y="135397"/>
                </a:lnTo>
                <a:lnTo>
                  <a:pt x="105561" y="168225"/>
                </a:lnTo>
                <a:lnTo>
                  <a:pt x="78949" y="203813"/>
                </a:lnTo>
                <a:lnTo>
                  <a:pt x="55794" y="241927"/>
                </a:lnTo>
                <a:lnTo>
                  <a:pt x="36327" y="282337"/>
                </a:lnTo>
                <a:lnTo>
                  <a:pt x="20783" y="324809"/>
                </a:lnTo>
                <a:lnTo>
                  <a:pt x="9391" y="369111"/>
                </a:lnTo>
                <a:lnTo>
                  <a:pt x="2386" y="415011"/>
                </a:lnTo>
                <a:lnTo>
                  <a:pt x="0" y="462276"/>
                </a:lnTo>
                <a:lnTo>
                  <a:pt x="2386" y="509541"/>
                </a:lnTo>
                <a:lnTo>
                  <a:pt x="9391" y="555440"/>
                </a:lnTo>
                <a:lnTo>
                  <a:pt x="20783" y="599742"/>
                </a:lnTo>
                <a:lnTo>
                  <a:pt x="36327" y="642214"/>
                </a:lnTo>
                <a:lnTo>
                  <a:pt x="55794" y="682624"/>
                </a:lnTo>
                <a:lnTo>
                  <a:pt x="78949" y="720739"/>
                </a:lnTo>
                <a:lnTo>
                  <a:pt x="105561" y="756326"/>
                </a:lnTo>
                <a:lnTo>
                  <a:pt x="135397" y="789154"/>
                </a:lnTo>
                <a:lnTo>
                  <a:pt x="168225" y="818990"/>
                </a:lnTo>
                <a:lnTo>
                  <a:pt x="203813" y="845602"/>
                </a:lnTo>
                <a:lnTo>
                  <a:pt x="241927" y="868758"/>
                </a:lnTo>
                <a:lnTo>
                  <a:pt x="282337" y="888224"/>
                </a:lnTo>
                <a:lnTo>
                  <a:pt x="324809" y="903769"/>
                </a:lnTo>
                <a:lnTo>
                  <a:pt x="369111" y="915160"/>
                </a:lnTo>
                <a:lnTo>
                  <a:pt x="415010" y="922165"/>
                </a:lnTo>
                <a:lnTo>
                  <a:pt x="462275" y="924552"/>
                </a:lnTo>
                <a:lnTo>
                  <a:pt x="509540" y="922165"/>
                </a:lnTo>
                <a:lnTo>
                  <a:pt x="555440" y="915160"/>
                </a:lnTo>
                <a:lnTo>
                  <a:pt x="599742" y="903769"/>
                </a:lnTo>
                <a:lnTo>
                  <a:pt x="642214" y="888224"/>
                </a:lnTo>
                <a:lnTo>
                  <a:pt x="682624" y="868758"/>
                </a:lnTo>
                <a:lnTo>
                  <a:pt x="720738" y="845602"/>
                </a:lnTo>
                <a:lnTo>
                  <a:pt x="756326" y="818990"/>
                </a:lnTo>
                <a:lnTo>
                  <a:pt x="789154" y="789154"/>
                </a:lnTo>
                <a:lnTo>
                  <a:pt x="818990" y="756326"/>
                </a:lnTo>
                <a:lnTo>
                  <a:pt x="845602" y="720739"/>
                </a:lnTo>
                <a:lnTo>
                  <a:pt x="868757" y="682624"/>
                </a:lnTo>
                <a:lnTo>
                  <a:pt x="888224" y="642214"/>
                </a:lnTo>
                <a:lnTo>
                  <a:pt x="903768" y="599742"/>
                </a:lnTo>
                <a:lnTo>
                  <a:pt x="915160" y="555440"/>
                </a:lnTo>
                <a:lnTo>
                  <a:pt x="922165" y="509541"/>
                </a:lnTo>
                <a:lnTo>
                  <a:pt x="924551" y="462276"/>
                </a:lnTo>
                <a:lnTo>
                  <a:pt x="922165" y="415011"/>
                </a:lnTo>
                <a:lnTo>
                  <a:pt x="915160" y="369111"/>
                </a:lnTo>
                <a:lnTo>
                  <a:pt x="903768" y="324809"/>
                </a:lnTo>
                <a:lnTo>
                  <a:pt x="888224" y="282337"/>
                </a:lnTo>
                <a:lnTo>
                  <a:pt x="868757" y="241927"/>
                </a:lnTo>
                <a:lnTo>
                  <a:pt x="845602" y="203813"/>
                </a:lnTo>
                <a:lnTo>
                  <a:pt x="818990" y="168225"/>
                </a:lnTo>
                <a:lnTo>
                  <a:pt x="789154" y="135397"/>
                </a:lnTo>
                <a:lnTo>
                  <a:pt x="756326" y="105561"/>
                </a:lnTo>
                <a:lnTo>
                  <a:pt x="720738" y="78949"/>
                </a:lnTo>
                <a:lnTo>
                  <a:pt x="682624" y="55794"/>
                </a:lnTo>
                <a:lnTo>
                  <a:pt x="642214" y="36327"/>
                </a:lnTo>
                <a:lnTo>
                  <a:pt x="599742" y="20783"/>
                </a:lnTo>
                <a:lnTo>
                  <a:pt x="555440" y="9391"/>
                </a:lnTo>
                <a:lnTo>
                  <a:pt x="509540" y="2386"/>
                </a:lnTo>
                <a:lnTo>
                  <a:pt x="462275" y="0"/>
                </a:lnTo>
                <a:close/>
              </a:path>
            </a:pathLst>
          </a:custGeom>
          <a:solidFill>
            <a:srgbClr val="A5A5A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281" name="Google Shape;281;p8"/>
          <p:cNvSpPr txBox="1"/>
          <p:nvPr/>
        </p:nvSpPr>
        <p:spPr>
          <a:xfrm>
            <a:off x="270230" y="1605279"/>
            <a:ext cx="504825" cy="58928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ID" sz="3700">
                <a:solidFill>
                  <a:srgbClr val="FFFFFF"/>
                </a:solidFill>
                <a:latin typeface="Calibri"/>
                <a:ea typeface="Calibri"/>
                <a:cs typeface="Calibri"/>
                <a:sym typeface="Calibri"/>
              </a:rPr>
              <a:t>04</a:t>
            </a:r>
            <a:endParaRPr sz="3700">
              <a:solidFill>
                <a:schemeClr val="dk1"/>
              </a:solidFill>
              <a:latin typeface="Calibri"/>
              <a:ea typeface="Calibri"/>
              <a:cs typeface="Calibri"/>
              <a:sym typeface="Calibri"/>
            </a:endParaRPr>
          </a:p>
        </p:txBody>
      </p:sp>
      <p:sp>
        <p:nvSpPr>
          <p:cNvPr id="282" name="Google Shape;282;p8"/>
          <p:cNvSpPr txBox="1"/>
          <p:nvPr>
            <p:ph type="title"/>
          </p:nvPr>
        </p:nvSpPr>
        <p:spPr>
          <a:xfrm>
            <a:off x="185106" y="1034590"/>
            <a:ext cx="4852035" cy="369570"/>
          </a:xfrm>
          <a:prstGeom prst="rect">
            <a:avLst/>
          </a:prstGeom>
          <a:solidFill>
            <a:srgbClr val="A6A6A6"/>
          </a:solidFill>
          <a:ln>
            <a:noFill/>
          </a:ln>
        </p:spPr>
        <p:txBody>
          <a:bodyPr anchorCtr="0" anchor="ctr" bIns="0" lIns="0" spcFirstLastPara="1" rIns="0" wrap="square" tIns="31750">
            <a:spAutoFit/>
          </a:bodyPr>
          <a:lstStyle/>
          <a:p>
            <a:pPr indent="0" lvl="0" marL="0" rtl="0" algn="ctr">
              <a:lnSpc>
                <a:spcPct val="100000"/>
              </a:lnSpc>
              <a:spcBef>
                <a:spcPts val="0"/>
              </a:spcBef>
              <a:spcAft>
                <a:spcPts val="0"/>
              </a:spcAft>
              <a:buClr>
                <a:srgbClr val="FFFFFF"/>
              </a:buClr>
              <a:buSzPts val="1800"/>
              <a:buFont typeface="Calibri"/>
              <a:buNone/>
            </a:pPr>
            <a:r>
              <a:rPr b="0" lang="en-ID" sz="1800">
                <a:solidFill>
                  <a:srgbClr val="FFFFFF"/>
                </a:solidFill>
                <a:latin typeface="Calibri"/>
                <a:ea typeface="Calibri"/>
                <a:cs typeface="Calibri"/>
                <a:sym typeface="Calibri"/>
              </a:rPr>
              <a:t>TAHAP PENERBITAN SERTIFIKAT HALAL</a:t>
            </a:r>
            <a:endParaRPr sz="1800">
              <a:latin typeface="Calibri"/>
              <a:ea typeface="Calibri"/>
              <a:cs typeface="Calibri"/>
              <a:sym typeface="Calibri"/>
            </a:endParaRPr>
          </a:p>
        </p:txBody>
      </p:sp>
      <p:sp>
        <p:nvSpPr>
          <p:cNvPr id="283" name="Google Shape;283;p8"/>
          <p:cNvSpPr txBox="1"/>
          <p:nvPr/>
        </p:nvSpPr>
        <p:spPr>
          <a:xfrm>
            <a:off x="1092951" y="1642364"/>
            <a:ext cx="4458335" cy="2058670"/>
          </a:xfrm>
          <a:prstGeom prst="rect">
            <a:avLst/>
          </a:prstGeom>
          <a:noFill/>
          <a:ln>
            <a:noFill/>
          </a:ln>
        </p:spPr>
        <p:txBody>
          <a:bodyPr anchorCtr="0" anchor="t" bIns="0" lIns="0" spcFirstLastPara="1" rIns="0" wrap="square" tIns="12700">
            <a:spAutoFit/>
          </a:bodyPr>
          <a:lstStyle/>
          <a:p>
            <a:pPr indent="-228600" lvl="0" marL="240665" marR="361315" rtl="0" algn="l">
              <a:lnSpc>
                <a:spcPct val="153300"/>
              </a:lnSpc>
              <a:spcBef>
                <a:spcPts val="0"/>
              </a:spcBef>
              <a:spcAft>
                <a:spcPts val="0"/>
              </a:spcAft>
              <a:buClr>
                <a:srgbClr val="404040"/>
              </a:buClr>
              <a:buSzPts val="1200"/>
              <a:buFont typeface="Verdana"/>
              <a:buAutoNum type="arabicPeriod"/>
            </a:pPr>
            <a:r>
              <a:rPr lang="en-ID" sz="1200">
                <a:solidFill>
                  <a:srgbClr val="404040"/>
                </a:solidFill>
                <a:latin typeface="Verdana"/>
                <a:ea typeface="Verdana"/>
                <a:cs typeface="Verdana"/>
                <a:sym typeface="Verdana"/>
              </a:rPr>
              <a:t>BPJPH menerbitkan sertifikat halal berdasarkan  penetapan kehalalan produk dari MUI</a:t>
            </a:r>
            <a:endParaRPr sz="1200">
              <a:solidFill>
                <a:schemeClr val="dk1"/>
              </a:solidFill>
              <a:latin typeface="Verdana"/>
              <a:ea typeface="Verdana"/>
              <a:cs typeface="Verdana"/>
              <a:sym typeface="Verdana"/>
            </a:endParaRPr>
          </a:p>
          <a:p>
            <a:pPr indent="-228600" lvl="0" marL="241300" marR="0" rtl="0" algn="l">
              <a:lnSpc>
                <a:spcPct val="100000"/>
              </a:lnSpc>
              <a:spcBef>
                <a:spcPts val="960"/>
              </a:spcBef>
              <a:spcAft>
                <a:spcPts val="0"/>
              </a:spcAft>
              <a:buClr>
                <a:srgbClr val="404040"/>
              </a:buClr>
              <a:buSzPts val="1200"/>
              <a:buFont typeface="Verdana"/>
              <a:buAutoNum type="arabicPeriod"/>
            </a:pPr>
            <a:r>
              <a:rPr lang="en-ID" sz="1200">
                <a:solidFill>
                  <a:srgbClr val="404040"/>
                </a:solidFill>
                <a:latin typeface="Verdana"/>
                <a:ea typeface="Verdana"/>
                <a:cs typeface="Verdana"/>
                <a:sym typeface="Verdana"/>
              </a:rPr>
              <a:t>Masa berlaku sertifikat halal selama 4 tahun</a:t>
            </a:r>
            <a:endParaRPr sz="1200">
              <a:solidFill>
                <a:schemeClr val="dk1"/>
              </a:solidFill>
              <a:latin typeface="Verdana"/>
              <a:ea typeface="Verdana"/>
              <a:cs typeface="Verdana"/>
              <a:sym typeface="Verdana"/>
            </a:endParaRPr>
          </a:p>
          <a:p>
            <a:pPr indent="-228600" lvl="0" marL="240665" marR="5080" rtl="0" algn="l">
              <a:lnSpc>
                <a:spcPct val="146700"/>
              </a:lnSpc>
              <a:spcBef>
                <a:spcPts val="384"/>
              </a:spcBef>
              <a:spcAft>
                <a:spcPts val="0"/>
              </a:spcAft>
              <a:buClr>
                <a:srgbClr val="404040"/>
              </a:buClr>
              <a:buSzPts val="1200"/>
              <a:buFont typeface="Verdana"/>
              <a:buAutoNum type="arabicPeriod"/>
            </a:pPr>
            <a:r>
              <a:rPr lang="en-ID" sz="1200">
                <a:solidFill>
                  <a:srgbClr val="404040"/>
                </a:solidFill>
                <a:latin typeface="Verdana"/>
                <a:ea typeface="Verdana"/>
                <a:cs typeface="Verdana"/>
                <a:sym typeface="Verdana"/>
              </a:rPr>
              <a:t>Sertifikat halal berbentuk digital dan ditandatangani  secara elektronik</a:t>
            </a:r>
            <a:endParaRPr sz="1200">
              <a:solidFill>
                <a:schemeClr val="dk1"/>
              </a:solidFill>
              <a:latin typeface="Verdana"/>
              <a:ea typeface="Verdana"/>
              <a:cs typeface="Verdana"/>
              <a:sym typeface="Verdana"/>
            </a:endParaRPr>
          </a:p>
          <a:p>
            <a:pPr indent="-228600" lvl="0" marL="240665" marR="186055" rtl="0" algn="l">
              <a:lnSpc>
                <a:spcPct val="145000"/>
              </a:lnSpc>
              <a:spcBef>
                <a:spcPts val="405"/>
              </a:spcBef>
              <a:spcAft>
                <a:spcPts val="0"/>
              </a:spcAft>
              <a:buClr>
                <a:srgbClr val="404040"/>
              </a:buClr>
              <a:buSzPts val="1200"/>
              <a:buFont typeface="Verdana"/>
              <a:buAutoNum type="arabicPeriod"/>
            </a:pPr>
            <a:r>
              <a:rPr lang="en-ID" sz="1200">
                <a:solidFill>
                  <a:srgbClr val="404040"/>
                </a:solidFill>
                <a:latin typeface="Verdana"/>
                <a:ea typeface="Verdana"/>
                <a:cs typeface="Verdana"/>
                <a:sym typeface="Verdana"/>
              </a:rPr>
              <a:t>Pelaku usaha mendapatkan sertifikat halal dengan  cara mengunduh melalui aplikasi SIHALAL</a:t>
            </a:r>
            <a:endParaRPr sz="1200">
              <a:solidFill>
                <a:schemeClr val="dk1"/>
              </a:solidFill>
              <a:latin typeface="Verdana"/>
              <a:ea typeface="Verdana"/>
              <a:cs typeface="Verdana"/>
              <a:sym typeface="Verdana"/>
            </a:endParaRPr>
          </a:p>
        </p:txBody>
      </p:sp>
      <p:grpSp>
        <p:nvGrpSpPr>
          <p:cNvPr id="284" name="Google Shape;284;p8"/>
          <p:cNvGrpSpPr/>
          <p:nvPr/>
        </p:nvGrpSpPr>
        <p:grpSpPr>
          <a:xfrm>
            <a:off x="6613151" y="166605"/>
            <a:ext cx="4481195" cy="6337300"/>
            <a:chOff x="6613151" y="166605"/>
            <a:chExt cx="4481195" cy="6337300"/>
          </a:xfrm>
        </p:grpSpPr>
        <p:pic>
          <p:nvPicPr>
            <p:cNvPr id="285" name="Google Shape;285;p8"/>
            <p:cNvPicPr preferRelativeResize="0"/>
            <p:nvPr/>
          </p:nvPicPr>
          <p:blipFill rotWithShape="1">
            <a:blip r:embed="rId4">
              <a:alphaModFix/>
            </a:blip>
            <a:srcRect b="0" l="0" r="0" t="0"/>
            <a:stretch/>
          </p:blipFill>
          <p:spPr>
            <a:xfrm>
              <a:off x="6617913" y="171367"/>
              <a:ext cx="4471476" cy="6327561"/>
            </a:xfrm>
            <a:prstGeom prst="rect">
              <a:avLst/>
            </a:prstGeom>
            <a:noFill/>
            <a:ln>
              <a:noFill/>
            </a:ln>
          </p:spPr>
        </p:pic>
        <p:sp>
          <p:nvSpPr>
            <p:cNvPr id="286" name="Google Shape;286;p8"/>
            <p:cNvSpPr/>
            <p:nvPr/>
          </p:nvSpPr>
          <p:spPr>
            <a:xfrm>
              <a:off x="6613151" y="166605"/>
              <a:ext cx="4481195" cy="6337300"/>
            </a:xfrm>
            <a:custGeom>
              <a:rect b="b" l="l" r="r" t="t"/>
              <a:pathLst>
                <a:path extrusionOk="0" h="6337300" w="4481195">
                  <a:moveTo>
                    <a:pt x="0" y="0"/>
                  </a:moveTo>
                  <a:lnTo>
                    <a:pt x="4481002" y="0"/>
                  </a:lnTo>
                  <a:lnTo>
                    <a:pt x="4481002" y="6337087"/>
                  </a:lnTo>
                  <a:lnTo>
                    <a:pt x="0" y="6337087"/>
                  </a:lnTo>
                  <a:lnTo>
                    <a:pt x="0" y="0"/>
                  </a:lnTo>
                  <a:close/>
                </a:path>
              </a:pathLst>
            </a:custGeom>
            <a:noFill/>
            <a:ln cap="flat" cmpd="sng" w="9525">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grpSp>
    </p:spTree>
  </p:cSld>
  <p:clrMapOvr>
    <a:masterClrMapping/>
  </p:clrMapOvr>
  <mc:AlternateContent>
    <mc:Choice Requires="p14">
      <p:transition spd="slow" p14:dur="1200">
        <p14:prism dir="l"/>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p9"/>
          <p:cNvSpPr txBox="1"/>
          <p:nvPr>
            <p:ph type="title"/>
          </p:nvPr>
        </p:nvSpPr>
        <p:spPr>
          <a:xfrm>
            <a:off x="3790492" y="642593"/>
            <a:ext cx="2644244" cy="1096559"/>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262626"/>
              </a:buClr>
              <a:buSzPts val="3000"/>
              <a:buFont typeface="Century Gothic"/>
              <a:buNone/>
            </a:pPr>
            <a:r>
              <a:rPr lang="en-ID"/>
              <a:t>Japri Pada Bot WA</a:t>
            </a:r>
            <a:endParaRPr/>
          </a:p>
        </p:txBody>
      </p:sp>
      <p:pic>
        <p:nvPicPr>
          <p:cNvPr id="292" name="Google Shape;292;p9"/>
          <p:cNvPicPr preferRelativeResize="0"/>
          <p:nvPr>
            <p:ph idx="1" type="body"/>
          </p:nvPr>
        </p:nvPicPr>
        <p:blipFill rotWithShape="1">
          <a:blip r:embed="rId3">
            <a:alphaModFix/>
          </a:blip>
          <a:srcRect b="0" l="0" r="0" t="0"/>
          <a:stretch/>
        </p:blipFill>
        <p:spPr>
          <a:xfrm>
            <a:off x="6434736" y="114597"/>
            <a:ext cx="3076817" cy="6231531"/>
          </a:xfrm>
          <a:prstGeom prst="rect">
            <a:avLst/>
          </a:prstGeom>
          <a:noFill/>
          <a:ln>
            <a:noFill/>
          </a:ln>
        </p:spPr>
      </p:pic>
      <p:sp>
        <p:nvSpPr>
          <p:cNvPr id="293" name="Google Shape;293;p9"/>
          <p:cNvSpPr txBox="1"/>
          <p:nvPr>
            <p:ph idx="10" type="dt"/>
          </p:nvPr>
        </p:nvSpPr>
        <p:spPr>
          <a:xfrm>
            <a:off x="7256796" y="6035040"/>
            <a:ext cx="2893045" cy="36576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lang="en-ID"/>
              <a:t>20/04/2022</a:t>
            </a:r>
            <a:endParaRPr/>
          </a:p>
        </p:txBody>
      </p:sp>
      <p:sp>
        <p:nvSpPr>
          <p:cNvPr id="294" name="Google Shape;294;p9"/>
          <p:cNvSpPr/>
          <p:nvPr/>
        </p:nvSpPr>
        <p:spPr>
          <a:xfrm>
            <a:off x="4120238" y="2286001"/>
            <a:ext cx="2202640" cy="1741932"/>
          </a:xfrm>
          <a:prstGeom prst="rightArrow">
            <a:avLst>
              <a:gd fmla="val 50000" name="adj1"/>
              <a:gd fmla="val 50000" name="adj2"/>
            </a:avLst>
          </a:prstGeom>
          <a:gradFill>
            <a:gsLst>
              <a:gs pos="0">
                <a:srgbClr val="F8BDBB"/>
              </a:gs>
              <a:gs pos="100000">
                <a:srgbClr val="F5A4A1"/>
              </a:gs>
            </a:gsLst>
            <a:lin ang="5400000" scaled="0"/>
          </a:gradFill>
          <a:ln cap="flat" cmpd="sng" w="952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ID" sz="2000">
                <a:solidFill>
                  <a:schemeClr val="dk1"/>
                </a:solidFill>
                <a:latin typeface="Century Gothic"/>
                <a:ea typeface="Century Gothic"/>
                <a:cs typeface="Century Gothic"/>
                <a:sym typeface="Century Gothic"/>
              </a:rPr>
              <a:t>Pilih Menu No. 4</a:t>
            </a:r>
            <a:endParaRPr sz="2000">
              <a:solidFill>
                <a:schemeClr val="dk1"/>
              </a:solidFill>
              <a:latin typeface="Century Gothic"/>
              <a:ea typeface="Century Gothic"/>
              <a:cs typeface="Century Gothic"/>
              <a:sym typeface="Century Gothic"/>
            </a:endParaRPr>
          </a:p>
        </p:txBody>
      </p:sp>
      <p:sp>
        <p:nvSpPr>
          <p:cNvPr id="295" name="Google Shape;295;p9"/>
          <p:cNvSpPr/>
          <p:nvPr/>
        </p:nvSpPr>
        <p:spPr>
          <a:xfrm>
            <a:off x="10081554" y="1670699"/>
            <a:ext cx="1519161" cy="4665689"/>
          </a:xfrm>
          <a:prstGeom prst="verticalScroll">
            <a:avLst>
              <a:gd fmla="val 12500" name="adj"/>
            </a:avLst>
          </a:prstGeom>
          <a:gradFill>
            <a:gsLst>
              <a:gs pos="0">
                <a:srgbClr val="F8BDBB"/>
              </a:gs>
              <a:gs pos="100000">
                <a:srgbClr val="F5A4A1"/>
              </a:gs>
            </a:gsLst>
            <a:lin ang="5400000" scaled="0"/>
          </a:gradFill>
          <a:ln cap="flat" cmpd="sng" w="952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ID" sz="1350">
                <a:solidFill>
                  <a:schemeClr val="dk1"/>
                </a:solidFill>
                <a:latin typeface="Century Gothic"/>
                <a:ea typeface="Century Gothic"/>
                <a:cs typeface="Century Gothic"/>
                <a:sym typeface="Century Gothic"/>
              </a:rPr>
              <a:t>Pelaku Usaha dapat mendownload langsung form-form yang dibutuhkan dengan mudah</a:t>
            </a:r>
            <a:endParaRPr/>
          </a:p>
        </p:txBody>
      </p:sp>
      <p:pic>
        <p:nvPicPr>
          <p:cNvPr id="296" name="Google Shape;296;p9"/>
          <p:cNvPicPr preferRelativeResize="0"/>
          <p:nvPr/>
        </p:nvPicPr>
        <p:blipFill rotWithShape="1">
          <a:blip r:embed="rId4">
            <a:alphaModFix/>
          </a:blip>
          <a:srcRect b="0" l="0" r="0" t="0"/>
          <a:stretch/>
        </p:blipFill>
        <p:spPr>
          <a:xfrm>
            <a:off x="591285" y="78604"/>
            <a:ext cx="3199207" cy="6479405"/>
          </a:xfrm>
          <a:prstGeom prst="rect">
            <a:avLst/>
          </a:prstGeom>
          <a:noFill/>
          <a:ln>
            <a:noFill/>
          </a:ln>
        </p:spPr>
      </p:pic>
      <p:pic>
        <p:nvPicPr>
          <p:cNvPr id="297" name="Google Shape;297;p9"/>
          <p:cNvPicPr preferRelativeResize="0"/>
          <p:nvPr/>
        </p:nvPicPr>
        <p:blipFill rotWithShape="1">
          <a:blip r:embed="rId5">
            <a:alphaModFix/>
          </a:blip>
          <a:srcRect b="0" l="0" r="0" t="0"/>
          <a:stretch/>
        </p:blipFill>
        <p:spPr>
          <a:xfrm>
            <a:off x="9955185" y="454335"/>
            <a:ext cx="1771897" cy="35318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4"/>
                                        </p:tgtEl>
                                        <p:attrNameLst>
                                          <p:attrName>style.visibility</p:attrName>
                                        </p:attrNameLst>
                                      </p:cBhvr>
                                      <p:to>
                                        <p:strVal val="visible"/>
                                      </p:to>
                                    </p:set>
                                    <p:animEffect filter="fade" transition="in">
                                      <p:cBhvr>
                                        <p:cTn dur="500"/>
                                        <p:tgtEl>
                                          <p:spTgt spid="29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5"/>
                                        </p:tgtEl>
                                        <p:attrNameLst>
                                          <p:attrName>style.visibility</p:attrName>
                                        </p:attrNameLst>
                                      </p:cBhvr>
                                      <p:to>
                                        <p:strVal val="visible"/>
                                      </p:to>
                                    </p:set>
                                    <p:animEffect filter="fade" transition="in">
                                      <p:cBhvr>
                                        <p:cTn dur="1000"/>
                                        <p:tgtEl>
                                          <p:spTgt spid="29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SavonVTI">
  <a:themeElements>
    <a:clrScheme name="FIVE">
      <a:dk1>
        <a:srgbClr val="000000"/>
      </a:dk1>
      <a:lt1>
        <a:srgbClr val="FFFFFF"/>
      </a:lt1>
      <a:dk2>
        <a:srgbClr val="505046"/>
      </a:dk2>
      <a:lt2>
        <a:srgbClr val="F5F6F4"/>
      </a:lt2>
      <a:accent1>
        <a:srgbClr val="57903F"/>
      </a:accent1>
      <a:accent2>
        <a:srgbClr val="F03F2B"/>
      </a:accent2>
      <a:accent3>
        <a:srgbClr val="3488A0"/>
      </a:accent3>
      <a:accent4>
        <a:srgbClr val="F8D22F"/>
      </a:accent4>
      <a:accent5>
        <a:srgbClr val="5CC6D6"/>
      </a:accent5>
      <a:accent6>
        <a:srgbClr val="B8D233"/>
      </a:accent6>
      <a:hlink>
        <a:srgbClr val="00B0F0"/>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ema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2021-08-31T13:07:20Z</dcterms:created>
  <dc:creator>anung hendhi pramono</dc:creator>
</cp:coreProperties>
</file>