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81368-851B-ECE3-BC54-81D41071D0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DE648E-47D6-B693-4654-E5D8E29022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8C5BE-8E12-43D1-99FB-5C093EFFE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CAD1-EBC1-417B-AC04-BE40C824ED1A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FAB08-D104-0335-0E29-A028A92F7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4508E-D6C5-E955-4912-1E8556D5C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4EAD-280E-4F51-9A5C-E53DF3BB2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45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0910A-9B43-9E5C-7B9C-AF4575CBB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515EDB-5542-6BD8-6016-0B5A02E732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8E7AE-AE6D-9E39-055D-1B6CD8EBE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CAD1-EBC1-417B-AC04-BE40C824ED1A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8BF6E-550F-0EDF-751F-1FA567A4B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E1A32-4EA8-36DD-C1B6-EE84D32B4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4EAD-280E-4F51-9A5C-E53DF3BB2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98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C6718A-6198-94EB-A0DF-A7EE2C65A5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8F000B-E83C-A790-5C41-6E5405AFF5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1A56B-B41B-5BF9-D41D-99FAA7324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CAD1-EBC1-417B-AC04-BE40C824ED1A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BE83C-E51A-C9BB-B487-2242CD9B9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27649-32D3-2875-A799-6CE76B4E8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4EAD-280E-4F51-9A5C-E53DF3BB2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2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326ED-0F30-E9BB-E20F-D0A0E6BD7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FE5C1-9CAD-DD55-E0F3-F13EE5D02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F312A-B902-04D8-30ED-A567063C8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CAD1-EBC1-417B-AC04-BE40C824ED1A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5054E-B3FF-1B17-94EF-475AAFBC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557E3-ADD2-6FFD-2524-3A781105E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4EAD-280E-4F51-9A5C-E53DF3BB2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56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4F772-4CAB-3A72-506F-3705F7A41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616D82-8DEF-DE11-C4D2-F1E13F05D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B2059-42E7-5D9B-4A90-0DAF331A0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CAD1-EBC1-417B-AC04-BE40C824ED1A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C0E3A-5A33-AB54-E9F8-199078C57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98477-144F-59AE-BFFD-96CDE123D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4EAD-280E-4F51-9A5C-E53DF3BB2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19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F9232-9081-17D6-E491-FD36A5064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EBF1C-BD8E-382D-F809-B271836A33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4197B4-17C3-CA74-6AF2-F246DA27A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D05CF6-1F58-FF55-807B-C0AE32370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CAD1-EBC1-417B-AC04-BE40C824ED1A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2E5FF6-E662-465E-8497-D0FA67ED7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82D0B-816C-5BA4-39A6-6CB04C956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4EAD-280E-4F51-9A5C-E53DF3BB2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2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09EA7-D730-D21E-F534-CFBDF4C2A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60E5C4-041F-82D6-C66E-8C9131998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139CF2-59A7-9CBA-E9C9-DEE5AF38EF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A11BD8-7328-2071-24B1-F7F84B8F24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601E9C-3756-1EDC-1367-249C3AE76F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C39699-4AFA-DE2C-E3C2-E896303CD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CAD1-EBC1-417B-AC04-BE40C824ED1A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3E173B-3DEE-2B42-A6CD-F7E65BCCA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A35D43-DBF3-B60E-5523-D15F04A9F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4EAD-280E-4F51-9A5C-E53DF3BB2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88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359DA-05E2-93D2-7002-696D51096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480C0C-18C9-E2CC-0738-0AC099D1E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CAD1-EBC1-417B-AC04-BE40C824ED1A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3083E4-55D0-71B0-1E5E-5BF46F7B2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C048CD-80B6-C711-4D17-D9068EA27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4EAD-280E-4F51-9A5C-E53DF3BB2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39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3C5734-5728-FAFC-C600-ADBE26055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CAD1-EBC1-417B-AC04-BE40C824ED1A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1AC383-9B4E-37CA-A625-3E697B63C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31D086-D18F-1647-FCCF-9948A608E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4EAD-280E-4F51-9A5C-E53DF3BB2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17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E5EC8-503A-65BE-4031-90277538C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543D4-E9B0-85E2-B6B7-DB01030D4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754487-A5E2-388A-E295-7576BAAF1E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0C3597-04D3-EC0C-7707-4F847BBBB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CAD1-EBC1-417B-AC04-BE40C824ED1A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D9CAC7-3484-17F5-A0E6-DD786C538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CF71D3-E26C-6584-D8E5-5DF1C1DD1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4EAD-280E-4F51-9A5C-E53DF3BB2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99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41830-2346-4B6D-93E8-18234DD2B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2F2100-E441-3704-2D72-A577DBF7FF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62A2FC-5951-1BE3-DF94-2EDFF4F5D9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C5326C-B452-FDA7-F78F-2C46E7F7E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CAD1-EBC1-417B-AC04-BE40C824ED1A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C2432D-C7B2-73B1-822D-6740DF46E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BC672E-94CD-7AD2-F332-B65925F70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4EAD-280E-4F51-9A5C-E53DF3BB2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0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E79DDE-E09B-538F-F19F-81D2C1850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6DFDB-8C72-3ABA-2CDA-269C7A11A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6FA6C-A149-28A3-E29D-DE2EDE9DC0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9CAD1-EBC1-417B-AC04-BE40C824ED1A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AA3A8-58A6-B842-C328-071A148E89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11568-8C3B-70CB-4CCB-A1160320A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B4EAD-280E-4F51-9A5C-E53DF3BB2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1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AFD515-BDFB-AC51-5B11-73530F15A0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9633" y="4518923"/>
            <a:ext cx="3312734" cy="1141851"/>
          </a:xfrm>
          <a:noFill/>
        </p:spPr>
        <p:txBody>
          <a:bodyPr>
            <a:normAutofit/>
          </a:bodyPr>
          <a:lstStyle/>
          <a:p>
            <a:r>
              <a:rPr lang="en-US" sz="2000">
                <a:solidFill>
                  <a:srgbClr val="080808"/>
                </a:solidFill>
              </a:rPr>
              <a:t>Muhammad Ubaidillah Al Mustofa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018254-4CE2-390E-4832-FA96CBC28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080808"/>
                </a:solidFill>
              </a:rPr>
              <a:t>Optimalisasi Wakaf Uang Sebagai Endowment Fund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6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7450DC-78EA-B2D1-4AE2-D9EDF6DB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 algn="ctr"/>
            <a:r>
              <a:rPr lang="en-US" sz="3800" dirty="0" err="1"/>
              <a:t>Optimalisasi</a:t>
            </a:r>
            <a:r>
              <a:rPr lang="en-US" sz="3800" dirty="0"/>
              <a:t> </a:t>
            </a:r>
            <a:r>
              <a:rPr lang="en-US" sz="3800" dirty="0" err="1"/>
              <a:t>Wakaf</a:t>
            </a:r>
            <a:r>
              <a:rPr lang="en-US" sz="3800" dirty="0"/>
              <a:t> Uang di Era </a:t>
            </a:r>
            <a:r>
              <a:rPr lang="en-US" sz="3800" dirty="0" err="1"/>
              <a:t>kekhalifahan</a:t>
            </a:r>
            <a:r>
              <a:rPr lang="en-US" sz="3800" dirty="0"/>
              <a:t> Usmani </a:t>
            </a:r>
          </a:p>
        </p:txBody>
      </p:sp>
      <p:sp>
        <p:nvSpPr>
          <p:cNvPr id="3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3029B-3325-05CF-77E9-D8FAC7D05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Pada masa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Kekhalifahan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Usmani,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wakaf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uang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didayagunakan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produktif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melalui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pembiayaan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untuk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pengembangan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usaha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dengan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akad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murabahah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mudharabah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disalurkan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Turki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icture containing sky, outdoor, water, nature&#10;&#10;Description automatically generated">
            <a:extLst>
              <a:ext uri="{FF2B5EF4-FFF2-40B4-BE49-F238E27FC236}">
                <a16:creationId xmlns:a16="http://schemas.microsoft.com/office/drawing/2014/main" id="{F2CD6DF5-ADE9-AC48-89F9-787BF97AAF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9" r="3051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53841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24F3B1-4C60-46B3-B27B-C5B2F4C21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4793771" cy="5246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100" dirty="0"/>
              <a:t>Integrasi </a:t>
            </a:r>
            <a:r>
              <a:rPr lang="en-US" sz="4100" dirty="0" err="1"/>
              <a:t>Wakaf</a:t>
            </a:r>
            <a:r>
              <a:rPr lang="en-US" sz="4100" dirty="0"/>
              <a:t> Uang dengan Sukuk </a:t>
            </a:r>
            <a:r>
              <a:rPr lang="en-US" sz="4100" dirty="0">
                <a:sym typeface="Wingdings" panose="05000000000000000000" pitchFamily="2" charset="2"/>
              </a:rPr>
              <a:t> </a:t>
            </a:r>
            <a:br>
              <a:rPr lang="en-US" sz="4100" dirty="0">
                <a:sym typeface="Wingdings" panose="05000000000000000000" pitchFamily="2" charset="2"/>
              </a:rPr>
            </a:br>
            <a:br>
              <a:rPr lang="en-US" sz="4100" dirty="0">
                <a:sym typeface="Wingdings" panose="05000000000000000000" pitchFamily="2" charset="2"/>
              </a:rPr>
            </a:br>
            <a:r>
              <a:rPr lang="en-US" sz="4100" dirty="0" err="1"/>
              <a:t>Sukuk</a:t>
            </a:r>
            <a:r>
              <a:rPr lang="en-US" sz="4100" dirty="0"/>
              <a:t> Al-</a:t>
            </a:r>
            <a:r>
              <a:rPr lang="en-US" sz="4100" dirty="0" err="1"/>
              <a:t>Intifa</a:t>
            </a:r>
            <a:r>
              <a:rPr lang="en-US" sz="4100" dirty="0"/>
              <a:t>’ untuk </a:t>
            </a:r>
            <a:r>
              <a:rPr lang="en-US" sz="4100" dirty="0" err="1"/>
              <a:t>pembangunan</a:t>
            </a:r>
            <a:r>
              <a:rPr lang="en-US" sz="4100" dirty="0"/>
              <a:t> Zamzam Tower di </a:t>
            </a:r>
            <a:r>
              <a:rPr lang="en-US" sz="4100" dirty="0" err="1"/>
              <a:t>Mekkah</a:t>
            </a:r>
            <a:endParaRPr lang="en-US" sz="4100" dirty="0"/>
          </a:p>
        </p:txBody>
      </p:sp>
      <p:pic>
        <p:nvPicPr>
          <p:cNvPr id="5" name="Picture 4" descr="A large building with a clock tower&#10;&#10;Description automatically generated with low confidence">
            <a:extLst>
              <a:ext uri="{FF2B5EF4-FFF2-40B4-BE49-F238E27FC236}">
                <a16:creationId xmlns:a16="http://schemas.microsoft.com/office/drawing/2014/main" id="{8EC4AC32-7FA1-C993-8D31-59673DC100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9" r="2" b="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4407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EFB289-E787-D629-E099-820F40D40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Integrasi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Wakaf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Uang dengan Sukuk  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 CWLS : Rumah Sakit Mata Ahmad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Wardi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 di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Provinsi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 Banten</a:t>
            </a:r>
            <a:b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</a:b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building, sky, outdoor&#10;&#10;Description automatically generated">
            <a:extLst>
              <a:ext uri="{FF2B5EF4-FFF2-40B4-BE49-F238E27FC236}">
                <a16:creationId xmlns:a16="http://schemas.microsoft.com/office/drawing/2014/main" id="{1D03C5D7-1BFD-C110-7E71-2B0A36A00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1142680"/>
            <a:ext cx="7214616" cy="454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223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33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7502FF-19F1-1A31-639B-73F3B6FB8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SWR 003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8BDBDD-2C70-2326-960E-4658163BD7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559" t="16521" r="21495" b="11160"/>
          <a:stretch/>
        </p:blipFill>
        <p:spPr>
          <a:xfrm>
            <a:off x="3527286" y="395281"/>
            <a:ext cx="8098276" cy="599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86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15865-6582-6F9D-4E0E-1CAB1714E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14958" cy="162232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700" dirty="0"/>
              <a:t>Bentuk </a:t>
            </a:r>
            <a:r>
              <a:rPr lang="en-US" sz="3700" dirty="0" err="1"/>
              <a:t>Optimalisasi</a:t>
            </a:r>
            <a:r>
              <a:rPr lang="en-US" sz="3700" dirty="0"/>
              <a:t> </a:t>
            </a:r>
            <a:r>
              <a:rPr lang="en-US" sz="3700" dirty="0" err="1"/>
              <a:t>Wakaf</a:t>
            </a:r>
            <a:r>
              <a:rPr lang="en-US" sz="3700" dirty="0"/>
              <a:t> Uang di Indonesia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B1C2D-937C-8A02-022A-38361703F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3736257" cy="1170039"/>
          </a:xfrm>
        </p:spPr>
        <p:txBody>
          <a:bodyPr>
            <a:normAutofit fontScale="92500"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Pendirian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Bank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Wakaf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Mikro</a:t>
            </a:r>
          </a:p>
          <a:p>
            <a:pPr lvl="1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Sinergi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dengan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pesantren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B9279EC8-720A-2B9F-E304-47D96036C6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677" y="0"/>
            <a:ext cx="7718323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07082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90</Words>
  <Application>Microsoft Office PowerPoint</Application>
  <PresentationFormat>Widescreen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Optimalisasi Wakaf Uang Sebagai Endowment Fund</vt:lpstr>
      <vt:lpstr>Optimalisasi Wakaf Uang di Era kekhalifahan Usmani </vt:lpstr>
      <vt:lpstr>Integrasi Wakaf Uang dengan Sukuk    Sukuk Al-Intifa’ untuk pembangunan Zamzam Tower di Mekkah</vt:lpstr>
      <vt:lpstr>Integrasi Wakaf Uang dengan Sukuk   CWLS : Rumah Sakit Mata Ahmad Wardi di Provinsi Banten </vt:lpstr>
      <vt:lpstr>SWR 003</vt:lpstr>
      <vt:lpstr>Bentuk Optimalisasi Wakaf Uang di Indonesia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Cash Wakaf</dc:title>
  <dc:creator>Dewie Saktia Ardiantono</dc:creator>
  <cp:lastModifiedBy>Dewie Saktia Ardiantono</cp:lastModifiedBy>
  <cp:revision>9</cp:revision>
  <dcterms:created xsi:type="dcterms:W3CDTF">2022-05-14T04:39:35Z</dcterms:created>
  <dcterms:modified xsi:type="dcterms:W3CDTF">2022-05-23T05:47:29Z</dcterms:modified>
</cp:coreProperties>
</file>