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0" r:id="rId3"/>
    <p:sldId id="261" r:id="rId4"/>
    <p:sldId id="263" r:id="rId5"/>
    <p:sldId id="259" r:id="rId6"/>
    <p:sldId id="262" r:id="rId7"/>
    <p:sldId id="258" r:id="rId8"/>
    <p:sldId id="257" r:id="rId9"/>
    <p:sldId id="264" r:id="rId10"/>
  </p:sldIdLst>
  <p:sldSz cx="121920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1" d="100"/>
          <a:sy n="71" d="100"/>
        </p:scale>
        <p:origin x="618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AEBA-C19B-46F2-8B79-A4B08B96E06D}" type="datetimeFigureOut">
              <a:rPr lang="id-ID" smtClean="0"/>
              <a:t>13/11/2018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0B268-1E36-4E31-9D1C-204F1DAAD5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5436156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AEBA-C19B-46F2-8B79-A4B08B96E06D}" type="datetimeFigureOut">
              <a:rPr lang="id-ID" smtClean="0"/>
              <a:t>13/11/2018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0B268-1E36-4E31-9D1C-204F1DAAD5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15167230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AEBA-C19B-46F2-8B79-A4B08B96E06D}" type="datetimeFigureOut">
              <a:rPr lang="id-ID" smtClean="0"/>
              <a:t>13/11/2018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0B268-1E36-4E31-9D1C-204F1DAAD5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8953098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AEBA-C19B-46F2-8B79-A4B08B96E06D}" type="datetimeFigureOut">
              <a:rPr lang="id-ID" smtClean="0"/>
              <a:t>13/11/2018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0B268-1E36-4E31-9D1C-204F1DAAD5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30380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AEBA-C19B-46F2-8B79-A4B08B96E06D}" type="datetimeFigureOut">
              <a:rPr lang="id-ID" smtClean="0"/>
              <a:t>13/11/2018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0B268-1E36-4E31-9D1C-204F1DAAD5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69746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AEBA-C19B-46F2-8B79-A4B08B96E06D}" type="datetimeFigureOut">
              <a:rPr lang="id-ID" smtClean="0"/>
              <a:t>13/11/2018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0B268-1E36-4E31-9D1C-204F1DAAD5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8259687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AEBA-C19B-46F2-8B79-A4B08B96E06D}" type="datetimeFigureOut">
              <a:rPr lang="id-ID" smtClean="0"/>
              <a:t>13/11/2018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0B268-1E36-4E31-9D1C-204F1DAAD5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561080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AEBA-C19B-46F2-8B79-A4B08B96E06D}" type="datetimeFigureOut">
              <a:rPr lang="id-ID" smtClean="0"/>
              <a:t>13/11/2018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0B268-1E36-4E31-9D1C-204F1DAAD5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3436334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AEBA-C19B-46F2-8B79-A4B08B96E06D}" type="datetimeFigureOut">
              <a:rPr lang="id-ID" smtClean="0"/>
              <a:t>13/11/2018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0B268-1E36-4E31-9D1C-204F1DAAD5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740891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AEBA-C19B-46F2-8B79-A4B08B96E06D}" type="datetimeFigureOut">
              <a:rPr lang="id-ID" smtClean="0"/>
              <a:t>13/11/2018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0B268-1E36-4E31-9D1C-204F1DAAD5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1118001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73AEBA-C19B-46F2-8B79-A4B08B96E06D}" type="datetimeFigureOut">
              <a:rPr lang="id-ID" smtClean="0"/>
              <a:t>13/11/2018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C0B268-1E36-4E31-9D1C-204F1DAAD5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42909173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73AEBA-C19B-46F2-8B79-A4B08B96E06D}" type="datetimeFigureOut">
              <a:rPr lang="id-ID" smtClean="0"/>
              <a:t>13/11/2018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0B268-1E36-4E31-9D1C-204F1DAAD541}" type="slidenum">
              <a:rPr lang="id-ID" smtClean="0"/>
              <a:t>‹#›</a:t>
            </a:fld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29281436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dirty="0" smtClean="0"/>
              <a:t>Penanganan Hama dan Penyakit</a:t>
            </a:r>
            <a:endParaRPr lang="id-ID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id-ID"/>
          </a:p>
        </p:txBody>
      </p:sp>
    </p:spTree>
    <p:extLst>
      <p:ext uri="{BB962C8B-B14F-4D97-AF65-F5344CB8AC3E}">
        <p14:creationId xmlns:p14="http://schemas.microsoft.com/office/powerpoint/2010/main" val="8261843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Jenis Hama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Penyu</a:t>
            </a:r>
          </a:p>
          <a:p>
            <a:r>
              <a:rPr lang="id-ID" dirty="0" smtClean="0"/>
              <a:t>Ikan Baronang</a:t>
            </a:r>
          </a:p>
          <a:p>
            <a:r>
              <a:rPr lang="id-ID" dirty="0" smtClean="0"/>
              <a:t>Teritip</a:t>
            </a:r>
          </a:p>
          <a:p>
            <a:r>
              <a:rPr lang="id-ID" dirty="0" smtClean="0"/>
              <a:t>Bulu Babi</a:t>
            </a:r>
          </a:p>
          <a:p>
            <a:r>
              <a:rPr lang="id-ID" dirty="0" smtClean="0"/>
              <a:t>Rumput Laut liar</a:t>
            </a:r>
          </a:p>
          <a:p>
            <a:r>
              <a:rPr lang="id-ID" dirty="0" smtClean="0"/>
              <a:t>lumut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67117037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Penyebab terjadinya hama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Penyu dan  Ikan Baronang  </a:t>
            </a:r>
          </a:p>
          <a:p>
            <a:pPr marL="0" indent="0">
              <a:buNone/>
            </a:pPr>
            <a:r>
              <a:rPr lang="id-ID" dirty="0" smtClean="0"/>
              <a:t>Hilangnya stok makanan alami (Lamun, rumput laut liar)</a:t>
            </a:r>
          </a:p>
          <a:p>
            <a:r>
              <a:rPr lang="id-ID" dirty="0" smtClean="0"/>
              <a:t>Teritip, Bulu Babi, Rumput  laut liar</a:t>
            </a:r>
          </a:p>
          <a:p>
            <a:pPr marL="0" indent="0">
              <a:buNone/>
            </a:pPr>
            <a:r>
              <a:rPr lang="id-ID" dirty="0" smtClean="0"/>
              <a:t>Kondisi lingkungan yang bagus sehingga muncul berbagai spesies, namun rumput laut jarang dikontrol</a:t>
            </a:r>
          </a:p>
          <a:p>
            <a:r>
              <a:rPr lang="id-ID" dirty="0" smtClean="0"/>
              <a:t>Lumut</a:t>
            </a:r>
          </a:p>
          <a:p>
            <a:pPr marL="0" indent="0">
              <a:buNone/>
            </a:pPr>
            <a:r>
              <a:rPr lang="id-ID" dirty="0" smtClean="0"/>
              <a:t>Tingginya bahan organik di alam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116697250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Penanganan 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Penyu dan  Ikan Baronang  </a:t>
            </a:r>
          </a:p>
          <a:p>
            <a:pPr marL="0" indent="0">
              <a:buNone/>
            </a:pPr>
            <a:r>
              <a:rPr lang="id-ID" dirty="0" smtClean="0"/>
              <a:t>Menjaga stok makanan alami dan memberikan jaring pada rakit</a:t>
            </a:r>
          </a:p>
          <a:p>
            <a:r>
              <a:rPr lang="id-ID" dirty="0" smtClean="0"/>
              <a:t>Teritip, Bulu Babi, Rumput  laut liar</a:t>
            </a:r>
          </a:p>
          <a:p>
            <a:pPr marL="0" indent="0">
              <a:buNone/>
            </a:pPr>
            <a:r>
              <a:rPr lang="id-ID" dirty="0" smtClean="0"/>
              <a:t>Rajin membersihkan media budidaya dari serangan hama</a:t>
            </a:r>
          </a:p>
          <a:p>
            <a:r>
              <a:rPr lang="id-ID" dirty="0" smtClean="0"/>
              <a:t>Lumut</a:t>
            </a:r>
          </a:p>
          <a:p>
            <a:pPr marL="0" indent="0">
              <a:buNone/>
            </a:pPr>
            <a:r>
              <a:rPr lang="id-ID" dirty="0" smtClean="0"/>
              <a:t>Tunda pelaksanaan budidaya</a:t>
            </a:r>
          </a:p>
          <a:p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02917121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ICE ICE adalah..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Penyakit </a:t>
            </a:r>
            <a:r>
              <a:rPr lang="id-ID" dirty="0"/>
              <a:t>rumput laut </a:t>
            </a:r>
            <a:r>
              <a:rPr lang="id-ID" dirty="0" smtClean="0"/>
              <a:t>yang mengalami terganggunya struktur jaringan tubuh </a:t>
            </a:r>
            <a:r>
              <a:rPr lang="id-ID" dirty="0"/>
              <a:t>dan </a:t>
            </a:r>
            <a:r>
              <a:rPr lang="id-ID" dirty="0" smtClean="0"/>
              <a:t>fungsi fisiologi  </a:t>
            </a:r>
            <a:r>
              <a:rPr lang="id-ID" dirty="0"/>
              <a:t>yang </a:t>
            </a:r>
            <a:r>
              <a:rPr lang="id-ID" dirty="0" smtClean="0"/>
              <a:t>normal  seperti </a:t>
            </a:r>
            <a:r>
              <a:rPr lang="id-ID" dirty="0"/>
              <a:t>terjadinya perubahan laju </a:t>
            </a:r>
            <a:r>
              <a:rPr lang="id-ID" dirty="0" smtClean="0"/>
              <a:t>pertumbuhan, penampakkan meliputi warna </a:t>
            </a:r>
            <a:r>
              <a:rPr lang="id-ID" dirty="0"/>
              <a:t>dan </a:t>
            </a:r>
            <a:r>
              <a:rPr lang="id-ID" dirty="0" smtClean="0"/>
              <a:t>bentuk</a:t>
            </a:r>
            <a:r>
              <a:rPr lang="id-ID" dirty="0"/>
              <a:t> </a:t>
            </a:r>
            <a:r>
              <a:rPr lang="id-ID" dirty="0" smtClean="0"/>
              <a:t>thallus, yag berujung berpengaruh </a:t>
            </a:r>
            <a:r>
              <a:rPr lang="id-ID" dirty="0"/>
              <a:t>terhadap tingkat </a:t>
            </a:r>
            <a:r>
              <a:rPr lang="id-ID" dirty="0" smtClean="0"/>
              <a:t>produksi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79841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Muncul ketika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Musim Pancaroba dari musim panas ke musim hujan</a:t>
            </a:r>
          </a:p>
          <a:p>
            <a:r>
              <a:rPr lang="id-ID" dirty="0" smtClean="0"/>
              <a:t>Rumput laut berumur tua</a:t>
            </a:r>
          </a:p>
          <a:p>
            <a:r>
              <a:rPr lang="id-ID" dirty="0" smtClean="0"/>
              <a:t>Intensitas cahaya yang berlebihan</a:t>
            </a:r>
          </a:p>
          <a:p>
            <a:r>
              <a:rPr lang="id-ID" dirty="0" smtClean="0"/>
              <a:t>Kekurangan nutrisi</a:t>
            </a: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20825521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Gejala yang timbul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Pertumbuhan lambat</a:t>
            </a:r>
          </a:p>
          <a:p>
            <a:r>
              <a:rPr lang="id-ID" dirty="0" smtClean="0"/>
              <a:t>Terjadinya perubahan </a:t>
            </a:r>
            <a:r>
              <a:rPr lang="id-ID" dirty="0"/>
              <a:t>warna menjadi pucat </a:t>
            </a:r>
            <a:endParaRPr lang="id-ID" dirty="0" smtClean="0"/>
          </a:p>
          <a:p>
            <a:r>
              <a:rPr lang="id-ID" dirty="0"/>
              <a:t>cabang thallus menjadi putih </a:t>
            </a:r>
            <a:r>
              <a:rPr lang="id-ID" dirty="0" smtClean="0"/>
              <a:t>dan membusuk</a:t>
            </a:r>
          </a:p>
          <a:p>
            <a:r>
              <a:rPr lang="id-ID" dirty="0" smtClean="0"/>
              <a:t>Thallus mudah putus</a:t>
            </a:r>
            <a:r>
              <a:rPr lang="id-ID" dirty="0"/>
              <a:t/>
            </a:r>
            <a:br>
              <a:rPr lang="id-ID" dirty="0"/>
            </a:b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41529375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id-ID" dirty="0" smtClean="0"/>
              <a:t>Penyebab timbulnya penyakit</a:t>
            </a: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id-ID" sz="3000" dirty="0" smtClean="0"/>
              <a:t>Perubahan salinitas</a:t>
            </a:r>
          </a:p>
          <a:p>
            <a:r>
              <a:rPr lang="id-ID" sz="3000" dirty="0" smtClean="0"/>
              <a:t>suhu air</a:t>
            </a:r>
          </a:p>
          <a:p>
            <a:r>
              <a:rPr lang="id-ID" sz="3000" dirty="0" smtClean="0"/>
              <a:t>intensitas cahaya</a:t>
            </a:r>
          </a:p>
          <a:p>
            <a:pPr marL="0" indent="0">
              <a:buNone/>
            </a:pPr>
            <a:r>
              <a:rPr lang="id-ID" sz="3200" dirty="0" smtClean="0"/>
              <a:t>Ketiganya merupakan faktor utama yang memacu timbulnya penyakit ice-ice</a:t>
            </a:r>
            <a:br>
              <a:rPr lang="id-ID" sz="3200" dirty="0" smtClean="0"/>
            </a:br>
            <a:endParaRPr lang="id-ID" sz="3000" dirty="0" smtClean="0"/>
          </a:p>
          <a:p>
            <a:r>
              <a:rPr lang="id-ID" sz="3000" dirty="0" smtClean="0"/>
              <a:t>Luka akibat serangan hama</a:t>
            </a:r>
          </a:p>
          <a:p>
            <a:endParaRPr lang="id-ID" sz="3000" dirty="0"/>
          </a:p>
          <a:p>
            <a:pPr marL="0" indent="0">
              <a:buNone/>
            </a:pP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203064870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d-ID" dirty="0" smtClean="0"/>
              <a:t>Pencegahan Terjadinya Penyakit</a:t>
            </a:r>
            <a:endParaRPr lang="id-ID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dirty="0"/>
              <a:t>Serangan </a:t>
            </a:r>
            <a:r>
              <a:rPr lang="id-ID" dirty="0" smtClean="0"/>
              <a:t>penyakit dapat </a:t>
            </a:r>
            <a:r>
              <a:rPr lang="id-ID" dirty="0"/>
              <a:t>dicegah dengan penerapan standar baku</a:t>
            </a:r>
            <a:br>
              <a:rPr lang="id-ID" dirty="0"/>
            </a:br>
            <a:r>
              <a:rPr lang="id-ID" dirty="0"/>
              <a:t>dalam kegiatan budidaya rumput laut atau </a:t>
            </a:r>
            <a:r>
              <a:rPr lang="id-ID" dirty="0" smtClean="0"/>
              <a:t>dikenal dengan </a:t>
            </a:r>
            <a:r>
              <a:rPr lang="id-ID" i="1" dirty="0"/>
              <a:t>Standar Operating Procedure </a:t>
            </a:r>
            <a:r>
              <a:rPr lang="id-ID" dirty="0"/>
              <a:t>(SOP) </a:t>
            </a:r>
            <a:r>
              <a:rPr lang="id-ID" dirty="0" smtClean="0"/>
              <a:t>yang terdiri </a:t>
            </a:r>
            <a:r>
              <a:rPr lang="id-ID" dirty="0"/>
              <a:t>dari tiga tahap </a:t>
            </a:r>
            <a:r>
              <a:rPr lang="id-ID" dirty="0" smtClean="0"/>
              <a:t>kegiatan:</a:t>
            </a:r>
          </a:p>
          <a:p>
            <a:pPr marL="514350" indent="-514350">
              <a:buFont typeface="+mj-lt"/>
              <a:buAutoNum type="arabicPeriod"/>
            </a:pPr>
            <a:r>
              <a:rPr lang="fi-FI" b="1" dirty="0"/>
              <a:t>Penentuan Lokasi </a:t>
            </a:r>
            <a:r>
              <a:rPr lang="fi-FI" b="1" dirty="0" smtClean="0"/>
              <a:t>Budidaya</a:t>
            </a:r>
            <a:r>
              <a:rPr lang="id-ID" dirty="0" smtClean="0"/>
              <a:t> </a:t>
            </a:r>
            <a:r>
              <a:rPr lang="fi-FI" b="1" dirty="0" smtClean="0"/>
              <a:t>Rumput Laut</a:t>
            </a:r>
            <a:endParaRPr lang="id-ID" b="1" dirty="0" smtClean="0"/>
          </a:p>
          <a:p>
            <a:pPr marL="514350" indent="-514350">
              <a:buFont typeface="+mj-lt"/>
              <a:buAutoNum type="arabicPeriod"/>
            </a:pPr>
            <a:r>
              <a:rPr lang="id-ID" b="1" dirty="0"/>
              <a:t>Pemilihan Bibit Rumput </a:t>
            </a:r>
            <a:r>
              <a:rPr lang="id-ID" b="1" dirty="0" smtClean="0"/>
              <a:t>Laut</a:t>
            </a:r>
            <a:r>
              <a:rPr lang="id-ID" dirty="0" smtClean="0"/>
              <a:t> </a:t>
            </a:r>
            <a:r>
              <a:rPr lang="id-ID" b="1" dirty="0" smtClean="0"/>
              <a:t>yang Berkualitas</a:t>
            </a:r>
          </a:p>
          <a:p>
            <a:pPr marL="514350" indent="-514350">
              <a:buFont typeface="+mj-lt"/>
              <a:buAutoNum type="arabicPeriod"/>
            </a:pPr>
            <a:r>
              <a:rPr lang="nn-NO" b="1" dirty="0"/>
              <a:t>Penerapan </a:t>
            </a:r>
            <a:r>
              <a:rPr lang="nn-NO" b="1" dirty="0" smtClean="0"/>
              <a:t>Teknologi</a:t>
            </a:r>
            <a:r>
              <a:rPr lang="id-ID" dirty="0" smtClean="0"/>
              <a:t> </a:t>
            </a:r>
            <a:r>
              <a:rPr lang="nn-NO" b="1" dirty="0" smtClean="0"/>
              <a:t>Budidaya </a:t>
            </a:r>
            <a:r>
              <a:rPr lang="nn-NO" b="1" dirty="0"/>
              <a:t>Rumput Laut</a:t>
            </a:r>
            <a:r>
              <a:rPr lang="nn-NO" dirty="0"/>
              <a:t/>
            </a:r>
            <a:br>
              <a:rPr lang="nn-NO" dirty="0"/>
            </a:br>
            <a:r>
              <a:rPr lang="id-ID" dirty="0"/>
              <a:t/>
            </a:r>
            <a:br>
              <a:rPr lang="id-ID" dirty="0"/>
            </a:br>
            <a:r>
              <a:rPr lang="fi-FI" dirty="0"/>
              <a:t/>
            </a:r>
            <a:br>
              <a:rPr lang="fi-FI" dirty="0"/>
            </a:br>
            <a:r>
              <a:rPr lang="id-ID" dirty="0"/>
              <a:t/>
            </a:r>
            <a:br>
              <a:rPr lang="id-ID" dirty="0"/>
            </a:br>
            <a:endParaRPr lang="id-ID" dirty="0"/>
          </a:p>
        </p:txBody>
      </p:sp>
    </p:spTree>
    <p:extLst>
      <p:ext uri="{BB962C8B-B14F-4D97-AF65-F5344CB8AC3E}">
        <p14:creationId xmlns:p14="http://schemas.microsoft.com/office/powerpoint/2010/main" val="31340553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200</Words>
  <Application>Microsoft Office PowerPoint</Application>
  <PresentationFormat>Widescreen</PresentationFormat>
  <Paragraphs>47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3" baseType="lpstr">
      <vt:lpstr>Arial</vt:lpstr>
      <vt:lpstr>Calibri</vt:lpstr>
      <vt:lpstr>Calibri Light</vt:lpstr>
      <vt:lpstr>Office Theme</vt:lpstr>
      <vt:lpstr>Penanganan Hama dan Penyakit</vt:lpstr>
      <vt:lpstr>Jenis Hama</vt:lpstr>
      <vt:lpstr>Penyebab terjadinya hama</vt:lpstr>
      <vt:lpstr>Penanganan </vt:lpstr>
      <vt:lpstr>ICE ICE adalah..</vt:lpstr>
      <vt:lpstr>Muncul ketika</vt:lpstr>
      <vt:lpstr>Gejala yang timbul</vt:lpstr>
      <vt:lpstr>Penyebab timbulnya penyakit </vt:lpstr>
      <vt:lpstr>Pencegahan Terjadinya Penyakit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Penanganan Hama dan Penyakit</dc:title>
  <dc:creator>ASUS</dc:creator>
  <cp:lastModifiedBy>ASUS</cp:lastModifiedBy>
  <cp:revision>3</cp:revision>
  <dcterms:created xsi:type="dcterms:W3CDTF">2018-11-13T12:06:13Z</dcterms:created>
  <dcterms:modified xsi:type="dcterms:W3CDTF">2018-11-13T12:16:55Z</dcterms:modified>
</cp:coreProperties>
</file>