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4" r:id="rId2"/>
  </p:sld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22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E3823B-2033-43B9-B2BF-D0D6B048C8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2841F-6277-45CD-90CB-345216D7E4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6CFAE-8DA2-4B21-8CD9-F37B50B3ACB9}" type="datetimeFigureOut">
              <a:rPr lang="id-ID" smtClean="0"/>
              <a:t>31/10/2021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5BABF-ECFB-4EEB-83E0-446ECB7B0D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69D16-6D13-452F-A0A6-04A8431F61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083E-85F3-497B-BCFB-8C6D392510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804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89250" y="719333"/>
            <a:ext cx="4839600" cy="5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7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89250" y="5782833"/>
            <a:ext cx="3975600" cy="4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05825" y="1"/>
            <a:ext cx="7724951" cy="5335632"/>
            <a:chOff x="705824" y="1"/>
            <a:chExt cx="7724951" cy="4001724"/>
          </a:xfrm>
        </p:grpSpPr>
        <p:sp>
          <p:nvSpPr>
            <p:cNvPr id="12" name="Google Shape;12;p2"/>
            <p:cNvSpPr/>
            <p:nvPr/>
          </p:nvSpPr>
          <p:spPr>
            <a:xfrm>
              <a:off x="705824" y="3306025"/>
              <a:ext cx="695700" cy="69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35075" y="1"/>
              <a:ext cx="695700" cy="171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0385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30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0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4439B-9D8E-4630-B828-02343458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F3B58-0053-48AF-911E-9B17C3F3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647E5-A4B4-4324-9392-29168E36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315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86DF-DCEC-45D2-8C41-05CE0005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E6757-8C33-4C08-A1C7-ACDE5DA7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C44E6-5366-46C9-AF25-FE752D9B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D448-6DA4-4B53-8A9B-05E3734E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1205-341F-4950-8793-16678CD8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11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8E8C-17BF-448E-AC9A-D6B8C35C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A3956-E133-47D8-B794-C16CAFA0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D11FE-3384-4647-98DF-9ACC532A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439D2-220A-46F8-BBE5-DB32525A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14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22775" y="2177961"/>
            <a:ext cx="4475480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22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7EFD2F-B2B1-4E61-AAF8-56F858444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95"/>
            <a:ext cx="838200" cy="838200"/>
          </a:xfrm>
          <a:prstGeom prst="rect">
            <a:avLst/>
          </a:prstGeom>
        </p:spPr>
      </p:pic>
      <p:pic>
        <p:nvPicPr>
          <p:cNvPr id="5" name="Picture 4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338F9529-59ED-4CD6-AA41-D82F08FED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6" y="-10297"/>
            <a:ext cx="882016" cy="8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86DF-DCEC-45D2-8C41-05CE0005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E6757-8C33-4C08-A1C7-ACDE5DA7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C44E6-5366-46C9-AF25-FE752D9B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D448-6DA4-4B53-8A9B-05E3734E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1205-341F-4950-8793-16678CD8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32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8E8C-17BF-448E-AC9A-D6B8C35C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A3956-E133-47D8-B794-C16CAFA0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D11FE-3384-4647-98DF-9ACC532A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439D2-220A-46F8-BBE5-DB32525A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6632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22775" y="2177961"/>
            <a:ext cx="4475480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Eras Bold ITC"/>
                <a:cs typeface="Eras Bold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56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713225" y="0"/>
            <a:ext cx="695700" cy="613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865614" y="1758713"/>
            <a:ext cx="1587000" cy="7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65624" y="5235697"/>
            <a:ext cx="5299200" cy="8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/>
          </p:nvPr>
        </p:nvSpPr>
        <p:spPr>
          <a:xfrm flipH="1">
            <a:off x="865624" y="2316264"/>
            <a:ext cx="4093200" cy="29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735074" y="4821135"/>
            <a:ext cx="695700" cy="9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2040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169910" y="0"/>
            <a:ext cx="267401" cy="613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/>
          </p:nvPr>
        </p:nvSpPr>
        <p:spPr>
          <a:xfrm flipH="1">
            <a:off x="597278" y="180691"/>
            <a:ext cx="7949445" cy="9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8278376" y="5749709"/>
            <a:ext cx="695700" cy="9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9DFDDA-9866-460F-8C5C-FA59268CF73B}"/>
              </a:ext>
            </a:extLst>
          </p:cNvPr>
          <p:cNvGrpSpPr/>
          <p:nvPr/>
        </p:nvGrpSpPr>
        <p:grpSpPr>
          <a:xfrm>
            <a:off x="8511721" y="58945"/>
            <a:ext cx="586392" cy="770400"/>
            <a:chOff x="262693" y="64447"/>
            <a:chExt cx="586392" cy="5778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D2CA4B-09D6-410E-9C28-65FFFF26D39F}"/>
                </a:ext>
              </a:extLst>
            </p:cNvPr>
            <p:cNvSpPr/>
            <p:nvPr/>
          </p:nvSpPr>
          <p:spPr>
            <a:xfrm>
              <a:off x="280988" y="77122"/>
              <a:ext cx="553965" cy="5539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pic>
          <p:nvPicPr>
            <p:cNvPr id="9" name="Picture 8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ADB211F8-0FDF-4C51-9F06-35D0BEDE4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693" y="64447"/>
              <a:ext cx="586392" cy="5778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C585F-5214-4CED-9FE5-50C9FD806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900" y="1335617"/>
            <a:ext cx="7950200" cy="5342467"/>
          </a:xfrm>
        </p:spPr>
        <p:txBody>
          <a:bodyPr/>
          <a:lstStyle>
            <a:lvl1pPr marL="266700" indent="-246063">
              <a:spcBef>
                <a:spcPts val="300"/>
              </a:spcBef>
              <a:defRPr sz="1400" b="1"/>
            </a:lvl1pPr>
            <a:lvl2pPr marL="447675" indent="-230188">
              <a:spcBef>
                <a:spcPts val="300"/>
              </a:spcBef>
              <a:defRPr sz="1200"/>
            </a:lvl2pPr>
            <a:lvl3pPr marL="628650" indent="-225425">
              <a:spcBef>
                <a:spcPts val="300"/>
              </a:spcBef>
              <a:defRPr sz="1200"/>
            </a:lvl3pPr>
            <a:lvl4pPr marL="809625" indent="-230188">
              <a:spcBef>
                <a:spcPts val="300"/>
              </a:spcBef>
              <a:defRPr sz="1200"/>
            </a:lvl4pPr>
            <a:lvl5pPr marL="990600" indent="-230188">
              <a:spcBef>
                <a:spcPts val="3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899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169910" y="0"/>
            <a:ext cx="267401" cy="613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/>
          </p:nvPr>
        </p:nvSpPr>
        <p:spPr>
          <a:xfrm flipH="1">
            <a:off x="597278" y="180691"/>
            <a:ext cx="7949445" cy="9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8278376" y="5749709"/>
            <a:ext cx="695700" cy="9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9DFDDA-9866-460F-8C5C-FA59268CF73B}"/>
              </a:ext>
            </a:extLst>
          </p:cNvPr>
          <p:cNvGrpSpPr/>
          <p:nvPr/>
        </p:nvGrpSpPr>
        <p:grpSpPr>
          <a:xfrm>
            <a:off x="8511721" y="58945"/>
            <a:ext cx="586392" cy="770400"/>
            <a:chOff x="262693" y="64447"/>
            <a:chExt cx="586392" cy="5778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D2CA4B-09D6-410E-9C28-65FFFF26D39F}"/>
                </a:ext>
              </a:extLst>
            </p:cNvPr>
            <p:cNvSpPr/>
            <p:nvPr/>
          </p:nvSpPr>
          <p:spPr>
            <a:xfrm>
              <a:off x="280988" y="77122"/>
              <a:ext cx="553965" cy="5539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pic>
          <p:nvPicPr>
            <p:cNvPr id="9" name="Picture 8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ADB211F8-0FDF-4C51-9F06-35D0BEDE4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693" y="64447"/>
              <a:ext cx="586392" cy="5778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1639-B0A6-42A4-AEA8-81F42C69C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6464" y="1320801"/>
            <a:ext cx="3830637" cy="5357284"/>
          </a:xfrm>
        </p:spPr>
        <p:txBody>
          <a:bodyPr/>
          <a:lstStyle>
            <a:lvl1pPr marL="266700" indent="-246063">
              <a:spcBef>
                <a:spcPts val="300"/>
              </a:spcBef>
              <a:defRPr sz="1400" b="1"/>
            </a:lvl1pPr>
            <a:lvl2pPr marL="447675" indent="-230188">
              <a:spcBef>
                <a:spcPts val="300"/>
              </a:spcBef>
              <a:defRPr sz="1200"/>
            </a:lvl2pPr>
            <a:lvl3pPr marL="628650" indent="-225425">
              <a:spcBef>
                <a:spcPts val="300"/>
              </a:spcBef>
              <a:defRPr sz="1200"/>
            </a:lvl3pPr>
            <a:lvl4pPr marL="809625" indent="-230188">
              <a:spcBef>
                <a:spcPts val="300"/>
              </a:spcBef>
              <a:defRPr sz="1200"/>
            </a:lvl4pPr>
            <a:lvl5pPr marL="990600" indent="-230188">
              <a:spcBef>
                <a:spcPts val="300"/>
              </a:spcBef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C0B72-7EEB-4D87-A28D-50533FFFDE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1" y="1320801"/>
            <a:ext cx="3830637" cy="5357284"/>
          </a:xfrm>
        </p:spPr>
        <p:txBody>
          <a:bodyPr/>
          <a:lstStyle>
            <a:lvl1pPr marL="266700" indent="-242888">
              <a:spcBef>
                <a:spcPts val="300"/>
              </a:spcBef>
              <a:defRPr sz="1400" b="1"/>
            </a:lvl1pPr>
            <a:lvl2pPr marL="447675" indent="-228600">
              <a:spcBef>
                <a:spcPts val="300"/>
              </a:spcBef>
              <a:defRPr sz="1200"/>
            </a:lvl2pPr>
            <a:lvl3pPr marL="628650" indent="-228600">
              <a:spcBef>
                <a:spcPts val="300"/>
              </a:spcBef>
              <a:defRPr sz="1200"/>
            </a:lvl3pPr>
            <a:lvl4pPr marL="809625" indent="-228600">
              <a:spcBef>
                <a:spcPts val="300"/>
              </a:spcBef>
              <a:defRPr sz="1200"/>
            </a:lvl4pPr>
            <a:lvl5pPr marL="990600" indent="-238125">
              <a:spcBef>
                <a:spcPts val="3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561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18801" y="297544"/>
            <a:ext cx="7793829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19;p3">
            <a:extLst>
              <a:ext uri="{FF2B5EF4-FFF2-40B4-BE49-F238E27FC236}">
                <a16:creationId xmlns:a16="http://schemas.microsoft.com/office/drawing/2014/main" id="{E417E74D-0960-4A68-980E-7DBBA461A14A}"/>
              </a:ext>
            </a:extLst>
          </p:cNvPr>
          <p:cNvSpPr/>
          <p:nvPr/>
        </p:nvSpPr>
        <p:spPr>
          <a:xfrm>
            <a:off x="185892" y="5735536"/>
            <a:ext cx="695700" cy="92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" name="Google Shape;19;p3">
            <a:extLst>
              <a:ext uri="{FF2B5EF4-FFF2-40B4-BE49-F238E27FC236}">
                <a16:creationId xmlns:a16="http://schemas.microsoft.com/office/drawing/2014/main" id="{17C7EFB6-2955-47D6-AF19-28955A922F78}"/>
              </a:ext>
            </a:extLst>
          </p:cNvPr>
          <p:cNvSpPr/>
          <p:nvPr/>
        </p:nvSpPr>
        <p:spPr>
          <a:xfrm>
            <a:off x="8697686" y="194864"/>
            <a:ext cx="304307" cy="3234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1B46BA-1132-4182-8C9A-9889F2936AEC}"/>
              </a:ext>
            </a:extLst>
          </p:cNvPr>
          <p:cNvGrpSpPr/>
          <p:nvPr/>
        </p:nvGrpSpPr>
        <p:grpSpPr>
          <a:xfrm>
            <a:off x="39880" y="57353"/>
            <a:ext cx="586392" cy="770400"/>
            <a:chOff x="262693" y="64447"/>
            <a:chExt cx="586392" cy="5778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E29282-131D-40D5-B8BD-9D07C6E45B70}"/>
                </a:ext>
              </a:extLst>
            </p:cNvPr>
            <p:cNvSpPr/>
            <p:nvPr/>
          </p:nvSpPr>
          <p:spPr>
            <a:xfrm>
              <a:off x="280988" y="77122"/>
              <a:ext cx="553965" cy="5539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pic>
          <p:nvPicPr>
            <p:cNvPr id="7" name="Picture 6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A1305EC7-E37C-4548-B505-6CCCB5422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693" y="64447"/>
              <a:ext cx="586392" cy="577800"/>
            </a:xfrm>
            <a:prstGeom prst="rect">
              <a:avLst/>
            </a:prstGeom>
          </p:spPr>
        </p:pic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59CD69-F7DA-4042-9EE1-7A0773D93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9" y="1243389"/>
            <a:ext cx="7793037" cy="5317067"/>
          </a:xfrm>
        </p:spPr>
        <p:txBody>
          <a:bodyPr/>
          <a:lstStyle>
            <a:lvl1pPr marL="266700" indent="-246063">
              <a:spcBef>
                <a:spcPts val="300"/>
              </a:spcBef>
              <a:buClr>
                <a:schemeClr val="tx1"/>
              </a:buClr>
              <a:defRPr sz="1400" b="1">
                <a:solidFill>
                  <a:schemeClr val="tx1"/>
                </a:solidFill>
              </a:defRPr>
            </a:lvl1pPr>
            <a:lvl2pPr marL="447675" indent="-230188">
              <a:spcBef>
                <a:spcPts val="300"/>
              </a:spcBef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628650" indent="-225425">
              <a:spcBef>
                <a:spcPts val="300"/>
              </a:spcBef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marL="809625" indent="-230188">
              <a:spcBef>
                <a:spcPts val="300"/>
              </a:spcBef>
              <a:buClr>
                <a:schemeClr val="tx1"/>
              </a:buClr>
              <a:defRPr sz="1200">
                <a:solidFill>
                  <a:schemeClr val="tx1"/>
                </a:solidFill>
              </a:defRPr>
            </a:lvl4pPr>
            <a:lvl5pPr marL="990600" indent="-230188">
              <a:spcBef>
                <a:spcPts val="300"/>
              </a:spcBef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615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4121900" y="3787852"/>
            <a:ext cx="4302900" cy="23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3189250" y="453900"/>
            <a:ext cx="4093200" cy="29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713224" y="4821135"/>
            <a:ext cx="695700" cy="9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4603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822000" y="0"/>
            <a:ext cx="695700" cy="34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4121900" y="3787852"/>
            <a:ext cx="4302900" cy="23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3189250" y="453900"/>
            <a:ext cx="4093200" cy="29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713224" y="4821135"/>
            <a:ext cx="695700" cy="9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7607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7735074" y="0"/>
            <a:ext cx="695700" cy="613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hasCustomPrompt="1"/>
          </p:nvPr>
        </p:nvSpPr>
        <p:spPr>
          <a:xfrm>
            <a:off x="6691374" y="1555513"/>
            <a:ext cx="1587000" cy="7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979164" y="5235697"/>
            <a:ext cx="5299200" cy="8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ctrTitle" idx="2"/>
          </p:nvPr>
        </p:nvSpPr>
        <p:spPr>
          <a:xfrm>
            <a:off x="4185164" y="2316264"/>
            <a:ext cx="4093200" cy="29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flipH="1">
            <a:off x="713214" y="4821135"/>
            <a:ext cx="695700" cy="9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79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0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partan Medium"/>
              <a:buChar char="●"/>
              <a:defRPr sz="1800"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○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■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●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○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■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●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rtan Medium"/>
              <a:buChar char="○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partan Medium"/>
              <a:buChar char="■"/>
              <a:defRPr>
                <a:solidFill>
                  <a:schemeClr val="l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8264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C5D6842-6952-4F60-8F99-51AE1E0492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95"/>
            <a:ext cx="838200" cy="838200"/>
          </a:xfrm>
          <a:prstGeom prst="rect">
            <a:avLst/>
          </a:prstGeom>
        </p:spPr>
      </p:pic>
      <p:pic>
        <p:nvPicPr>
          <p:cNvPr id="5" name="Picture 4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B7CF5B56-9BD2-47AF-B6E2-76F17EDD77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6" y="-10297"/>
            <a:ext cx="882016" cy="8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49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971800"/>
            <a:ext cx="7924800" cy="2209800"/>
          </a:xfrm>
          <a:custGeom>
            <a:avLst/>
            <a:gdLst/>
            <a:ahLst/>
            <a:cxnLst/>
            <a:rect l="l" t="t" r="r" b="b"/>
            <a:pathLst>
              <a:path w="7924800" h="708660">
                <a:moveTo>
                  <a:pt x="0" y="708660"/>
                </a:moveTo>
                <a:lnTo>
                  <a:pt x="7924800" y="708660"/>
                </a:lnTo>
                <a:lnTo>
                  <a:pt x="7924800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578556"/>
            <a:ext cx="8229600" cy="446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745"/>
              </a:lnSpc>
            </a:pPr>
            <a:r>
              <a:rPr lang="en-US" sz="4400" b="1" spc="-5" dirty="0">
                <a:solidFill>
                  <a:srgbClr val="FF0000"/>
                </a:solidFill>
                <a:latin typeface="Eras Bold ITC"/>
                <a:cs typeface="Eras Bold ITC"/>
              </a:rPr>
              <a:t>Peran Orang </a:t>
            </a:r>
            <a:r>
              <a:rPr lang="en-US" sz="4400" b="1" spc="-5" dirty="0" err="1">
                <a:solidFill>
                  <a:srgbClr val="FF0000"/>
                </a:solidFill>
                <a:latin typeface="Eras Bold ITC"/>
                <a:cs typeface="Eras Bold ITC"/>
              </a:rPr>
              <a:t>Awam</a:t>
            </a:r>
            <a:r>
              <a:rPr lang="en-US" sz="4400" b="1" spc="-5" dirty="0">
                <a:solidFill>
                  <a:srgbClr val="FF0000"/>
                </a:solidFill>
                <a:latin typeface="Eras Bold ITC"/>
                <a:cs typeface="Eras Bold ITC"/>
              </a:rPr>
              <a:t> pada korban </a:t>
            </a:r>
            <a:r>
              <a:rPr lang="en-US" sz="4400" b="1" spc="-5" dirty="0" err="1">
                <a:solidFill>
                  <a:srgbClr val="FF0000"/>
                </a:solidFill>
                <a:latin typeface="Eras Bold ITC"/>
                <a:cs typeface="Eras Bold ITC"/>
              </a:rPr>
              <a:t>Henti</a:t>
            </a:r>
            <a:r>
              <a:rPr lang="en-US" sz="4400" b="1" spc="-5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lang="en-US" sz="4400" b="1" spc="-5" dirty="0" err="1">
                <a:solidFill>
                  <a:srgbClr val="FF0000"/>
                </a:solidFill>
                <a:latin typeface="Eras Bold ITC"/>
                <a:cs typeface="Eras Bold ITC"/>
              </a:rPr>
              <a:t>jantung</a:t>
            </a:r>
            <a:endParaRPr lang="en-US" sz="4400" b="1" spc="-5" dirty="0">
              <a:solidFill>
                <a:srgbClr val="FF0000"/>
              </a:solidFill>
              <a:latin typeface="Eras Bold ITC"/>
              <a:cs typeface="Eras Bold ITC"/>
            </a:endParaRPr>
          </a:p>
          <a:p>
            <a:pPr algn="ctr"/>
            <a:r>
              <a:rPr lang="en-US" sz="3200" b="1" spc="-5" dirty="0" err="1">
                <a:solidFill>
                  <a:schemeClr val="tx1"/>
                </a:solidFill>
                <a:latin typeface="Eras Bold ITC"/>
                <a:cs typeface="Eras Bold ITC"/>
              </a:rPr>
              <a:t>Melakukan</a:t>
            </a:r>
            <a:endParaRPr lang="en-US" sz="3200" b="1" spc="-5" dirty="0">
              <a:solidFill>
                <a:schemeClr val="tx1"/>
              </a:solidFill>
              <a:latin typeface="Eras Bold ITC"/>
              <a:cs typeface="Eras Bold ITC"/>
            </a:endParaRPr>
          </a:p>
          <a:p>
            <a:pPr algn="ctr"/>
            <a:r>
              <a:rPr sz="6600" b="1" spc="-5" dirty="0">
                <a:solidFill>
                  <a:srgbClr val="FF0000"/>
                </a:solidFill>
                <a:latin typeface="Eras Bold ITC"/>
                <a:cs typeface="Eras Bold ITC"/>
              </a:rPr>
              <a:t>BHD</a:t>
            </a:r>
            <a:endParaRPr sz="6600" dirty="0">
              <a:latin typeface="Eras Bold ITC"/>
              <a:cs typeface="Eras Bold ITC"/>
            </a:endParaRPr>
          </a:p>
          <a:p>
            <a:pPr algn="ctr">
              <a:spcBef>
                <a:spcPts val="265"/>
              </a:spcBef>
            </a:pPr>
            <a:r>
              <a:rPr sz="2800" b="1" spc="-5" dirty="0">
                <a:latin typeface="Eras Bold ITC"/>
                <a:cs typeface="Eras Bold ITC"/>
              </a:rPr>
              <a:t>Bantuan Hidup</a:t>
            </a:r>
            <a:r>
              <a:rPr sz="2800" b="1" spc="-85" dirty="0">
                <a:latin typeface="Eras Bold ITC"/>
                <a:cs typeface="Eras Bold ITC"/>
              </a:rPr>
              <a:t> </a:t>
            </a:r>
            <a:r>
              <a:rPr sz="2800" b="1" dirty="0">
                <a:latin typeface="Eras Bold ITC"/>
                <a:cs typeface="Eras Bold ITC"/>
              </a:rPr>
              <a:t>Dasar</a:t>
            </a:r>
            <a:endParaRPr sz="2800" dirty="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8975" y="2357102"/>
            <a:ext cx="3879215" cy="256667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Tentukan</a:t>
            </a:r>
            <a:r>
              <a:rPr sz="2400" b="1" spc="-35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korban:</a:t>
            </a:r>
            <a:endParaRPr sz="2400">
              <a:latin typeface="Eras Bold ITC"/>
              <a:cs typeface="Eras Bold ITC"/>
            </a:endParaRPr>
          </a:p>
          <a:p>
            <a:pPr marL="274955" indent="-262890">
              <a:lnSpc>
                <a:spcPct val="100000"/>
              </a:lnSpc>
              <a:spcBef>
                <a:spcPts val="1215"/>
              </a:spcBef>
              <a:buChar char="&gt;"/>
              <a:tabLst>
                <a:tab pos="27559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Bernapas</a:t>
            </a:r>
            <a:endParaRPr sz="2400">
              <a:latin typeface="Arial"/>
              <a:cs typeface="Arial"/>
            </a:endParaRPr>
          </a:p>
          <a:p>
            <a:pPr marL="275590" marR="5080" indent="-275590">
              <a:lnSpc>
                <a:spcPts val="2840"/>
              </a:lnSpc>
              <a:spcBef>
                <a:spcPts val="1125"/>
              </a:spcBef>
              <a:buChar char="&gt;"/>
              <a:tabLst>
                <a:tab pos="27559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bernapas </a:t>
            </a:r>
            <a:r>
              <a:rPr sz="2400" b="1" spc="55" dirty="0">
                <a:solidFill>
                  <a:srgbClr val="FFFF00"/>
                </a:solidFill>
                <a:latin typeface="Arial"/>
                <a:cs typeface="Arial"/>
              </a:rPr>
              <a:t>atau  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bernapas </a:t>
            </a:r>
            <a:r>
              <a:rPr sz="2400" b="1" spc="60" dirty="0">
                <a:solidFill>
                  <a:srgbClr val="FFFF00"/>
                </a:solidFill>
                <a:latin typeface="Arial"/>
                <a:cs typeface="Arial"/>
              </a:rPr>
              <a:t>tidak</a:t>
            </a:r>
            <a:r>
              <a:rPr sz="24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normal</a:t>
            </a:r>
            <a:endParaRPr sz="240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  <a:spcBef>
                <a:spcPts val="1170"/>
              </a:spcBef>
            </a:pPr>
            <a:r>
              <a:rPr sz="3200" b="1" spc="10" dirty="0">
                <a:solidFill>
                  <a:srgbClr val="FFFF00"/>
                </a:solidFill>
                <a:latin typeface="Arial"/>
                <a:cs typeface="Arial"/>
              </a:rPr>
              <a:t>(“gasping”)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595627"/>
            <a:ext cx="3848100" cy="404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761" y="1829561"/>
            <a:ext cx="4572000" cy="3657600"/>
          </a:xfrm>
          <a:custGeom>
            <a:avLst/>
            <a:gdLst/>
            <a:ahLst/>
            <a:cxnLst/>
            <a:rect l="l" t="t" r="r" b="b"/>
            <a:pathLst>
              <a:path w="4572000" h="3657600">
                <a:moveTo>
                  <a:pt x="0" y="609600"/>
                </a:moveTo>
                <a:lnTo>
                  <a:pt x="1834" y="561959"/>
                </a:lnTo>
                <a:lnTo>
                  <a:pt x="7245" y="515322"/>
                </a:lnTo>
                <a:lnTo>
                  <a:pt x="16099" y="469822"/>
                </a:lnTo>
                <a:lnTo>
                  <a:pt x="28260" y="425597"/>
                </a:lnTo>
                <a:lnTo>
                  <a:pt x="43592" y="382782"/>
                </a:lnTo>
                <a:lnTo>
                  <a:pt x="61959" y="341511"/>
                </a:lnTo>
                <a:lnTo>
                  <a:pt x="83227" y="301921"/>
                </a:lnTo>
                <a:lnTo>
                  <a:pt x="107259" y="264147"/>
                </a:lnTo>
                <a:lnTo>
                  <a:pt x="133920" y="228324"/>
                </a:lnTo>
                <a:lnTo>
                  <a:pt x="163075" y="194588"/>
                </a:lnTo>
                <a:lnTo>
                  <a:pt x="194588" y="163075"/>
                </a:lnTo>
                <a:lnTo>
                  <a:pt x="228324" y="133920"/>
                </a:lnTo>
                <a:lnTo>
                  <a:pt x="264147" y="107259"/>
                </a:lnTo>
                <a:lnTo>
                  <a:pt x="301921" y="83227"/>
                </a:lnTo>
                <a:lnTo>
                  <a:pt x="341511" y="61959"/>
                </a:lnTo>
                <a:lnTo>
                  <a:pt x="382782" y="43592"/>
                </a:lnTo>
                <a:lnTo>
                  <a:pt x="425597" y="28260"/>
                </a:lnTo>
                <a:lnTo>
                  <a:pt x="469822" y="16099"/>
                </a:lnTo>
                <a:lnTo>
                  <a:pt x="515322" y="7245"/>
                </a:lnTo>
                <a:lnTo>
                  <a:pt x="561959" y="1834"/>
                </a:lnTo>
                <a:lnTo>
                  <a:pt x="609600" y="0"/>
                </a:lnTo>
                <a:lnTo>
                  <a:pt x="3962399" y="0"/>
                </a:lnTo>
                <a:lnTo>
                  <a:pt x="4010040" y="1834"/>
                </a:lnTo>
                <a:lnTo>
                  <a:pt x="4056677" y="7245"/>
                </a:lnTo>
                <a:lnTo>
                  <a:pt x="4102177" y="16099"/>
                </a:lnTo>
                <a:lnTo>
                  <a:pt x="4146402" y="28260"/>
                </a:lnTo>
                <a:lnTo>
                  <a:pt x="4189217" y="43592"/>
                </a:lnTo>
                <a:lnTo>
                  <a:pt x="4230488" y="61959"/>
                </a:lnTo>
                <a:lnTo>
                  <a:pt x="4270078" y="83227"/>
                </a:lnTo>
                <a:lnTo>
                  <a:pt x="4307852" y="107259"/>
                </a:lnTo>
                <a:lnTo>
                  <a:pt x="4343675" y="133920"/>
                </a:lnTo>
                <a:lnTo>
                  <a:pt x="4377411" y="163075"/>
                </a:lnTo>
                <a:lnTo>
                  <a:pt x="4408924" y="194588"/>
                </a:lnTo>
                <a:lnTo>
                  <a:pt x="4438079" y="228324"/>
                </a:lnTo>
                <a:lnTo>
                  <a:pt x="4464740" y="264147"/>
                </a:lnTo>
                <a:lnTo>
                  <a:pt x="4488772" y="301921"/>
                </a:lnTo>
                <a:lnTo>
                  <a:pt x="4510040" y="341511"/>
                </a:lnTo>
                <a:lnTo>
                  <a:pt x="4528407" y="382782"/>
                </a:lnTo>
                <a:lnTo>
                  <a:pt x="4543739" y="425597"/>
                </a:lnTo>
                <a:lnTo>
                  <a:pt x="4555900" y="469822"/>
                </a:lnTo>
                <a:lnTo>
                  <a:pt x="4564754" y="515322"/>
                </a:lnTo>
                <a:lnTo>
                  <a:pt x="4570165" y="561959"/>
                </a:lnTo>
                <a:lnTo>
                  <a:pt x="4571999" y="609600"/>
                </a:lnTo>
                <a:lnTo>
                  <a:pt x="4571999" y="3048000"/>
                </a:lnTo>
                <a:lnTo>
                  <a:pt x="4570165" y="3095640"/>
                </a:lnTo>
                <a:lnTo>
                  <a:pt x="4564754" y="3142277"/>
                </a:lnTo>
                <a:lnTo>
                  <a:pt x="4555900" y="3187777"/>
                </a:lnTo>
                <a:lnTo>
                  <a:pt x="4543739" y="3232002"/>
                </a:lnTo>
                <a:lnTo>
                  <a:pt x="4528407" y="3274817"/>
                </a:lnTo>
                <a:lnTo>
                  <a:pt x="4510040" y="3316088"/>
                </a:lnTo>
                <a:lnTo>
                  <a:pt x="4488772" y="3355678"/>
                </a:lnTo>
                <a:lnTo>
                  <a:pt x="4464740" y="3393452"/>
                </a:lnTo>
                <a:lnTo>
                  <a:pt x="4438079" y="3429275"/>
                </a:lnTo>
                <a:lnTo>
                  <a:pt x="4408924" y="3463011"/>
                </a:lnTo>
                <a:lnTo>
                  <a:pt x="4377411" y="3494524"/>
                </a:lnTo>
                <a:lnTo>
                  <a:pt x="4343675" y="3523679"/>
                </a:lnTo>
                <a:lnTo>
                  <a:pt x="4307852" y="3550340"/>
                </a:lnTo>
                <a:lnTo>
                  <a:pt x="4270078" y="3574372"/>
                </a:lnTo>
                <a:lnTo>
                  <a:pt x="4230488" y="3595640"/>
                </a:lnTo>
                <a:lnTo>
                  <a:pt x="4189217" y="3614007"/>
                </a:lnTo>
                <a:lnTo>
                  <a:pt x="4146402" y="3629339"/>
                </a:lnTo>
                <a:lnTo>
                  <a:pt x="4102177" y="3641500"/>
                </a:lnTo>
                <a:lnTo>
                  <a:pt x="4056677" y="3650354"/>
                </a:lnTo>
                <a:lnTo>
                  <a:pt x="4010040" y="3655765"/>
                </a:lnTo>
                <a:lnTo>
                  <a:pt x="3962399" y="3657600"/>
                </a:lnTo>
                <a:lnTo>
                  <a:pt x="609600" y="3657600"/>
                </a:lnTo>
                <a:lnTo>
                  <a:pt x="561959" y="3655765"/>
                </a:lnTo>
                <a:lnTo>
                  <a:pt x="515322" y="3650354"/>
                </a:lnTo>
                <a:lnTo>
                  <a:pt x="469822" y="3641500"/>
                </a:lnTo>
                <a:lnTo>
                  <a:pt x="425597" y="3629339"/>
                </a:lnTo>
                <a:lnTo>
                  <a:pt x="382782" y="3614007"/>
                </a:lnTo>
                <a:lnTo>
                  <a:pt x="341511" y="3595640"/>
                </a:lnTo>
                <a:lnTo>
                  <a:pt x="301921" y="3574372"/>
                </a:lnTo>
                <a:lnTo>
                  <a:pt x="264147" y="3550340"/>
                </a:lnTo>
                <a:lnTo>
                  <a:pt x="228324" y="3523679"/>
                </a:lnTo>
                <a:lnTo>
                  <a:pt x="194588" y="3494524"/>
                </a:lnTo>
                <a:lnTo>
                  <a:pt x="163075" y="3463011"/>
                </a:lnTo>
                <a:lnTo>
                  <a:pt x="133920" y="3429275"/>
                </a:lnTo>
                <a:lnTo>
                  <a:pt x="107259" y="3393452"/>
                </a:lnTo>
                <a:lnTo>
                  <a:pt x="83227" y="3355678"/>
                </a:lnTo>
                <a:lnTo>
                  <a:pt x="61959" y="3316088"/>
                </a:lnTo>
                <a:lnTo>
                  <a:pt x="43592" y="3274817"/>
                </a:lnTo>
                <a:lnTo>
                  <a:pt x="28260" y="3232002"/>
                </a:lnTo>
                <a:lnTo>
                  <a:pt x="16099" y="3187777"/>
                </a:lnTo>
                <a:lnTo>
                  <a:pt x="7245" y="3142277"/>
                </a:lnTo>
                <a:lnTo>
                  <a:pt x="1834" y="3095640"/>
                </a:lnTo>
                <a:lnTo>
                  <a:pt x="0" y="3048000"/>
                </a:lnTo>
                <a:lnTo>
                  <a:pt x="0" y="6096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24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09" y="0"/>
                </a:moveTo>
                <a:lnTo>
                  <a:pt x="245478" y="0"/>
                </a:lnTo>
                <a:lnTo>
                  <a:pt x="0" y="245490"/>
                </a:lnTo>
                <a:lnTo>
                  <a:pt x="0" y="592709"/>
                </a:lnTo>
                <a:lnTo>
                  <a:pt x="245478" y="838200"/>
                </a:lnTo>
                <a:lnTo>
                  <a:pt x="745109" y="838200"/>
                </a:lnTo>
                <a:lnTo>
                  <a:pt x="990600" y="592709"/>
                </a:lnTo>
                <a:lnTo>
                  <a:pt x="990600" y="245490"/>
                </a:lnTo>
                <a:lnTo>
                  <a:pt x="7451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524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0"/>
                </a:moveTo>
                <a:lnTo>
                  <a:pt x="245478" y="0"/>
                </a:lnTo>
                <a:lnTo>
                  <a:pt x="745109" y="0"/>
                </a:lnTo>
                <a:lnTo>
                  <a:pt x="990600" y="245490"/>
                </a:lnTo>
                <a:lnTo>
                  <a:pt x="990600" y="592709"/>
                </a:lnTo>
                <a:lnTo>
                  <a:pt x="745109" y="838200"/>
                </a:lnTo>
                <a:lnTo>
                  <a:pt x="245478" y="838200"/>
                </a:lnTo>
                <a:lnTo>
                  <a:pt x="0" y="592709"/>
                </a:lnTo>
                <a:lnTo>
                  <a:pt x="0" y="2454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5779" y="225298"/>
            <a:ext cx="35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3</a:t>
            </a:r>
            <a:endParaRPr sz="4000">
              <a:latin typeface="Bodoni MT Black"/>
              <a:cs typeface="Bodoni MT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0194" y="321310"/>
            <a:ext cx="5192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Eras Bold ITC"/>
                <a:cs typeface="Eras Bold ITC"/>
              </a:rPr>
              <a:t>CEK </a:t>
            </a:r>
            <a:r>
              <a:rPr sz="2800" spc="-5" dirty="0">
                <a:solidFill>
                  <a:srgbClr val="FFFFFF"/>
                </a:solidFill>
                <a:latin typeface="Eras Bold ITC"/>
                <a:cs typeface="Eras Bold ITC"/>
              </a:rPr>
              <a:t>PERNAPASAN</a:t>
            </a:r>
            <a:r>
              <a:rPr sz="2800" spc="-35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Eras Bold ITC"/>
                <a:cs typeface="Eras Bold ITC"/>
              </a:rPr>
              <a:t>KORBAN</a:t>
            </a:r>
            <a:endParaRPr sz="28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2775" y="1690243"/>
            <a:ext cx="2567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bg1"/>
                </a:solidFill>
                <a:latin typeface="Eras Bold ITC"/>
                <a:cs typeface="Eras Bold ITC"/>
              </a:rPr>
              <a:t>Jika</a:t>
            </a:r>
            <a:r>
              <a:rPr sz="3200" b="1" spc="-10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3200" b="1" dirty="0">
                <a:solidFill>
                  <a:schemeClr val="bg1"/>
                </a:solidFill>
                <a:latin typeface="Eras Bold ITC"/>
                <a:cs typeface="Eras Bold ITC"/>
              </a:rPr>
              <a:t>korban:</a:t>
            </a:r>
            <a:endParaRPr sz="3200">
              <a:solidFill>
                <a:schemeClr val="bg1"/>
              </a:solidFill>
              <a:latin typeface="Eras Bold ITC"/>
              <a:cs typeface="Eras Bold IT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422775" y="2177961"/>
            <a:ext cx="4475480" cy="131446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481965" algn="l"/>
              </a:tabLst>
            </a:pPr>
            <a:r>
              <a:rPr dirty="0">
                <a:solidFill>
                  <a:schemeClr val="bg1"/>
                </a:solidFill>
              </a:rPr>
              <a:t>#	tidak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respon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483234" algn="l"/>
              </a:tabLst>
            </a:pPr>
            <a:r>
              <a:rPr dirty="0">
                <a:solidFill>
                  <a:schemeClr val="bg1"/>
                </a:solidFill>
              </a:rPr>
              <a:t>#	dan tidak</a:t>
            </a:r>
            <a:r>
              <a:rPr spc="-114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bernapas</a:t>
            </a:r>
          </a:p>
        </p:txBody>
      </p:sp>
      <p:sp>
        <p:nvSpPr>
          <p:cNvPr id="4" name="object 4"/>
          <p:cNvSpPr/>
          <p:nvPr/>
        </p:nvSpPr>
        <p:spPr>
          <a:xfrm>
            <a:off x="4191761" y="1448561"/>
            <a:ext cx="4800600" cy="2438400"/>
          </a:xfrm>
          <a:custGeom>
            <a:avLst/>
            <a:gdLst/>
            <a:ahLst/>
            <a:cxnLst/>
            <a:rect l="l" t="t" r="r" b="b"/>
            <a:pathLst>
              <a:path w="4800600" h="2438400">
                <a:moveTo>
                  <a:pt x="0" y="406400"/>
                </a:moveTo>
                <a:lnTo>
                  <a:pt x="2734" y="359012"/>
                </a:lnTo>
                <a:lnTo>
                  <a:pt x="10735" y="313228"/>
                </a:lnTo>
                <a:lnTo>
                  <a:pt x="23696" y="269353"/>
                </a:lnTo>
                <a:lnTo>
                  <a:pt x="41313" y="227692"/>
                </a:lnTo>
                <a:lnTo>
                  <a:pt x="63281" y="188551"/>
                </a:lnTo>
                <a:lnTo>
                  <a:pt x="89293" y="152234"/>
                </a:lnTo>
                <a:lnTo>
                  <a:pt x="119046" y="119046"/>
                </a:lnTo>
                <a:lnTo>
                  <a:pt x="152234" y="89293"/>
                </a:lnTo>
                <a:lnTo>
                  <a:pt x="188551" y="63281"/>
                </a:lnTo>
                <a:lnTo>
                  <a:pt x="227692" y="41313"/>
                </a:lnTo>
                <a:lnTo>
                  <a:pt x="269353" y="23696"/>
                </a:lnTo>
                <a:lnTo>
                  <a:pt x="313228" y="10735"/>
                </a:lnTo>
                <a:lnTo>
                  <a:pt x="359012" y="2734"/>
                </a:lnTo>
                <a:lnTo>
                  <a:pt x="406400" y="0"/>
                </a:lnTo>
                <a:lnTo>
                  <a:pt x="4394199" y="0"/>
                </a:lnTo>
                <a:lnTo>
                  <a:pt x="4441587" y="2734"/>
                </a:lnTo>
                <a:lnTo>
                  <a:pt x="4487371" y="10735"/>
                </a:lnTo>
                <a:lnTo>
                  <a:pt x="4531246" y="23696"/>
                </a:lnTo>
                <a:lnTo>
                  <a:pt x="4572907" y="41313"/>
                </a:lnTo>
                <a:lnTo>
                  <a:pt x="4612048" y="63281"/>
                </a:lnTo>
                <a:lnTo>
                  <a:pt x="4648365" y="89293"/>
                </a:lnTo>
                <a:lnTo>
                  <a:pt x="4681553" y="119046"/>
                </a:lnTo>
                <a:lnTo>
                  <a:pt x="4711306" y="152234"/>
                </a:lnTo>
                <a:lnTo>
                  <a:pt x="4737318" y="188551"/>
                </a:lnTo>
                <a:lnTo>
                  <a:pt x="4759286" y="227692"/>
                </a:lnTo>
                <a:lnTo>
                  <a:pt x="4776903" y="269353"/>
                </a:lnTo>
                <a:lnTo>
                  <a:pt x="4789864" y="313228"/>
                </a:lnTo>
                <a:lnTo>
                  <a:pt x="4797865" y="359012"/>
                </a:lnTo>
                <a:lnTo>
                  <a:pt x="4800599" y="406400"/>
                </a:lnTo>
                <a:lnTo>
                  <a:pt x="4800599" y="2032000"/>
                </a:lnTo>
                <a:lnTo>
                  <a:pt x="4797865" y="2079387"/>
                </a:lnTo>
                <a:lnTo>
                  <a:pt x="4789864" y="2125171"/>
                </a:lnTo>
                <a:lnTo>
                  <a:pt x="4776903" y="2169046"/>
                </a:lnTo>
                <a:lnTo>
                  <a:pt x="4759286" y="2210707"/>
                </a:lnTo>
                <a:lnTo>
                  <a:pt x="4737318" y="2249848"/>
                </a:lnTo>
                <a:lnTo>
                  <a:pt x="4711306" y="2286165"/>
                </a:lnTo>
                <a:lnTo>
                  <a:pt x="4681553" y="2319353"/>
                </a:lnTo>
                <a:lnTo>
                  <a:pt x="4648365" y="2349106"/>
                </a:lnTo>
                <a:lnTo>
                  <a:pt x="4612048" y="2375118"/>
                </a:lnTo>
                <a:lnTo>
                  <a:pt x="4572907" y="2397086"/>
                </a:lnTo>
                <a:lnTo>
                  <a:pt x="4531246" y="2414703"/>
                </a:lnTo>
                <a:lnTo>
                  <a:pt x="4487371" y="2427664"/>
                </a:lnTo>
                <a:lnTo>
                  <a:pt x="4441587" y="2435665"/>
                </a:lnTo>
                <a:lnTo>
                  <a:pt x="4394199" y="2438400"/>
                </a:lnTo>
                <a:lnTo>
                  <a:pt x="406400" y="2438400"/>
                </a:lnTo>
                <a:lnTo>
                  <a:pt x="359012" y="2435665"/>
                </a:lnTo>
                <a:lnTo>
                  <a:pt x="313228" y="2427664"/>
                </a:lnTo>
                <a:lnTo>
                  <a:pt x="269353" y="2414703"/>
                </a:lnTo>
                <a:lnTo>
                  <a:pt x="227692" y="2397086"/>
                </a:lnTo>
                <a:lnTo>
                  <a:pt x="188551" y="2375118"/>
                </a:lnTo>
                <a:lnTo>
                  <a:pt x="152234" y="2349106"/>
                </a:lnTo>
                <a:lnTo>
                  <a:pt x="119046" y="2319353"/>
                </a:lnTo>
                <a:lnTo>
                  <a:pt x="89293" y="2286165"/>
                </a:lnTo>
                <a:lnTo>
                  <a:pt x="63281" y="2249848"/>
                </a:lnTo>
                <a:lnTo>
                  <a:pt x="41313" y="2210707"/>
                </a:lnTo>
                <a:lnTo>
                  <a:pt x="23696" y="2169046"/>
                </a:lnTo>
                <a:lnTo>
                  <a:pt x="10735" y="2125171"/>
                </a:lnTo>
                <a:lnTo>
                  <a:pt x="2734" y="2079387"/>
                </a:lnTo>
                <a:lnTo>
                  <a:pt x="0" y="2032000"/>
                </a:lnTo>
                <a:lnTo>
                  <a:pt x="0" y="4064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20561" y="411556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799" y="342900"/>
                </a:moveTo>
                <a:lnTo>
                  <a:pt x="0" y="342900"/>
                </a:lnTo>
                <a:lnTo>
                  <a:pt x="342900" y="685800"/>
                </a:lnTo>
                <a:lnTo>
                  <a:pt x="685799" y="342900"/>
                </a:lnTo>
                <a:close/>
              </a:path>
              <a:path w="685800" h="685800">
                <a:moveTo>
                  <a:pt x="514349" y="0"/>
                </a:moveTo>
                <a:lnTo>
                  <a:pt x="171450" y="0"/>
                </a:lnTo>
                <a:lnTo>
                  <a:pt x="171450" y="342900"/>
                </a:lnTo>
                <a:lnTo>
                  <a:pt x="514349" y="342900"/>
                </a:lnTo>
                <a:lnTo>
                  <a:pt x="5143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0561" y="411556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171450" y="342900"/>
                </a:lnTo>
                <a:lnTo>
                  <a:pt x="171450" y="0"/>
                </a:lnTo>
                <a:lnTo>
                  <a:pt x="514349" y="0"/>
                </a:lnTo>
                <a:lnTo>
                  <a:pt x="514349" y="342900"/>
                </a:lnTo>
                <a:lnTo>
                  <a:pt x="685799" y="342900"/>
                </a:lnTo>
                <a:lnTo>
                  <a:pt x="342900" y="685800"/>
                </a:lnTo>
                <a:lnTo>
                  <a:pt x="0" y="342900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775" y="4964125"/>
            <a:ext cx="39947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  <a:latin typeface="Eras Bold ITC"/>
                <a:cs typeface="Eras Bold ITC"/>
              </a:rPr>
              <a:t>HENTI</a:t>
            </a:r>
            <a:r>
              <a:rPr sz="3600" spc="-70" dirty="0">
                <a:solidFill>
                  <a:srgbClr val="C00000"/>
                </a:solidFill>
                <a:latin typeface="Eras Bold ITC"/>
                <a:cs typeface="Eras Bold ITC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Eras Bold ITC"/>
                <a:cs typeface="Eras Bold ITC"/>
              </a:rPr>
              <a:t>JANTUNG</a:t>
            </a:r>
            <a:endParaRPr sz="3600">
              <a:solidFill>
                <a:srgbClr val="C00000"/>
              </a:solidFill>
              <a:latin typeface="Eras Bold ITC"/>
              <a:cs typeface="Eras Bold IT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1595627"/>
            <a:ext cx="3848100" cy="404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371599"/>
            <a:ext cx="8484108" cy="5486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050" y="374758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21" y="0"/>
                </a:moveTo>
                <a:lnTo>
                  <a:pt x="245478" y="0"/>
                </a:lnTo>
                <a:lnTo>
                  <a:pt x="0" y="245490"/>
                </a:lnTo>
                <a:lnTo>
                  <a:pt x="0" y="592709"/>
                </a:lnTo>
                <a:lnTo>
                  <a:pt x="245478" y="838200"/>
                </a:lnTo>
                <a:lnTo>
                  <a:pt x="745121" y="838200"/>
                </a:lnTo>
                <a:lnTo>
                  <a:pt x="990600" y="592709"/>
                </a:lnTo>
                <a:lnTo>
                  <a:pt x="990600" y="245490"/>
                </a:lnTo>
                <a:lnTo>
                  <a:pt x="74512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pPr algn="ctr"/>
            <a:r>
              <a:rPr lang="id-ID" sz="6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4</a:t>
            </a:r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288050" y="374758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0"/>
                </a:moveTo>
                <a:lnTo>
                  <a:pt x="245478" y="0"/>
                </a:lnTo>
                <a:lnTo>
                  <a:pt x="745121" y="0"/>
                </a:lnTo>
                <a:lnTo>
                  <a:pt x="990600" y="245490"/>
                </a:lnTo>
                <a:lnTo>
                  <a:pt x="990600" y="592709"/>
                </a:lnTo>
                <a:lnTo>
                  <a:pt x="745121" y="838200"/>
                </a:lnTo>
                <a:lnTo>
                  <a:pt x="245478" y="838200"/>
                </a:lnTo>
                <a:lnTo>
                  <a:pt x="0" y="592709"/>
                </a:lnTo>
                <a:lnTo>
                  <a:pt x="0" y="2454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3204" y="374759"/>
            <a:ext cx="70473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725" marR="508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Mulai siklus </a:t>
            </a:r>
            <a:r>
              <a:rPr spc="-5" dirty="0"/>
              <a:t>kompresi </a:t>
            </a:r>
            <a:r>
              <a:rPr dirty="0"/>
              <a:t>dada dan </a:t>
            </a:r>
            <a:r>
              <a:rPr dirty="0" err="1"/>
              <a:t>bantuan</a:t>
            </a:r>
            <a:r>
              <a:rPr dirty="0"/>
              <a:t>  </a:t>
            </a:r>
            <a:r>
              <a:rPr spc="-5" dirty="0" err="1"/>
              <a:t>pernapasan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3441191" y="1743455"/>
            <a:ext cx="1615439" cy="1578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7767" y="3343655"/>
            <a:ext cx="1578864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096000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09">
                <a:moveTo>
                  <a:pt x="0" y="524256"/>
                </a:moveTo>
                <a:lnTo>
                  <a:pt x="9144000" y="524256"/>
                </a:lnTo>
                <a:lnTo>
                  <a:pt x="9144000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6632" y="6113475"/>
            <a:ext cx="5112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Eras Bold ITC"/>
                <a:cs typeface="Eras Bold ITC"/>
              </a:rPr>
              <a:t>RJP: Resusitasi </a:t>
            </a:r>
            <a:r>
              <a:rPr sz="2800" spc="-10" dirty="0">
                <a:latin typeface="Eras Bold ITC"/>
                <a:cs typeface="Eras Bold ITC"/>
              </a:rPr>
              <a:t>jantung</a:t>
            </a:r>
            <a:r>
              <a:rPr sz="2800" spc="25" dirty="0">
                <a:latin typeface="Eras Bold ITC"/>
                <a:cs typeface="Eras Bold ITC"/>
              </a:rPr>
              <a:t> </a:t>
            </a:r>
            <a:r>
              <a:rPr sz="2800" spc="-10" dirty="0">
                <a:latin typeface="Eras Bold ITC"/>
                <a:cs typeface="Eras Bold ITC"/>
              </a:rPr>
              <a:t>Paru</a:t>
            </a:r>
            <a:endParaRPr sz="28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801" y="295401"/>
            <a:ext cx="5697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Eras Bold ITC"/>
                <a:cs typeface="Eras Bold ITC"/>
              </a:rPr>
              <a:t>Teknik kompresi </a:t>
            </a:r>
            <a:r>
              <a:rPr b="1" spc="5" dirty="0">
                <a:latin typeface="Eras Bold ITC"/>
                <a:cs typeface="Eras Bold ITC"/>
              </a:rPr>
              <a:t>pada</a:t>
            </a:r>
            <a:r>
              <a:rPr b="1" spc="-130" dirty="0">
                <a:latin typeface="Eras Bold ITC"/>
                <a:cs typeface="Eras Bold ITC"/>
              </a:rPr>
              <a:t> </a:t>
            </a:r>
            <a:r>
              <a:rPr b="1" dirty="0">
                <a:latin typeface="Eras Bold ITC"/>
                <a:cs typeface="Eras Bold ITC"/>
              </a:rPr>
              <a:t>anak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828800"/>
            <a:ext cx="296417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905000"/>
            <a:ext cx="3785615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5638800"/>
            <a:ext cx="2057400" cy="37084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b="1" spc="-25" dirty="0">
                <a:latin typeface="Arial"/>
                <a:cs typeface="Arial"/>
              </a:rPr>
              <a:t>Teknik </a:t>
            </a:r>
            <a:r>
              <a:rPr sz="1800" b="1" spc="-5" dirty="0">
                <a:latin typeface="Arial"/>
                <a:cs typeface="Arial"/>
              </a:rPr>
              <a:t>2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tangan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600" y="1828800"/>
            <a:ext cx="2057400" cy="37084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spc="-25" dirty="0">
                <a:latin typeface="Arial"/>
                <a:cs typeface="Arial"/>
              </a:rPr>
              <a:t>Teknik </a:t>
            </a: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tangan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0"/>
                </a:moveTo>
                <a:lnTo>
                  <a:pt x="0" y="1143000"/>
                </a:lnTo>
                <a:lnTo>
                  <a:pt x="9143999" y="114300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14999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999"/>
                </a:moveTo>
                <a:lnTo>
                  <a:pt x="9144000" y="1142999"/>
                </a:lnTo>
                <a:lnTo>
                  <a:pt x="91440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285" y="1057097"/>
            <a:ext cx="8484870" cy="563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Eras Bold ITC"/>
                <a:cs typeface="Eras Bold ITC"/>
              </a:rPr>
              <a:t>KOMPRESI </a:t>
            </a:r>
            <a:r>
              <a:rPr sz="3200" dirty="0">
                <a:solidFill>
                  <a:srgbClr val="FFFFFF"/>
                </a:solidFill>
                <a:latin typeface="Eras Bold ITC"/>
                <a:cs typeface="Eras Bold ITC"/>
              </a:rPr>
              <a:t>DADA YANG</a:t>
            </a:r>
            <a:r>
              <a:rPr sz="3200" spc="-50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Eras Bold ITC"/>
                <a:cs typeface="Eras Bold ITC"/>
              </a:rPr>
              <a:t>EFEKTIF</a:t>
            </a:r>
            <a:endParaRPr sz="3200" dirty="0">
              <a:latin typeface="Eras Bold ITC"/>
              <a:cs typeface="Eras Bold ITC"/>
            </a:endParaRPr>
          </a:p>
          <a:p>
            <a:pPr>
              <a:lnSpc>
                <a:spcPct val="100000"/>
              </a:lnSpc>
            </a:pPr>
            <a:endParaRPr sz="3650" dirty="0">
              <a:latin typeface="Eras Bold ITC"/>
              <a:cs typeface="Eras Bold ITC"/>
            </a:endParaRPr>
          </a:p>
          <a:p>
            <a:pPr marL="638175" marR="292735" indent="-343535">
              <a:lnSpc>
                <a:spcPct val="83500"/>
              </a:lnSpc>
              <a:buClr>
                <a:schemeClr val="bg1"/>
              </a:buClr>
              <a:buChar char="•"/>
              <a:tabLst>
                <a:tab pos="638810" algn="l"/>
              </a:tabLst>
            </a:pPr>
            <a:r>
              <a:rPr sz="3600" b="1" spc="-20" dirty="0">
                <a:solidFill>
                  <a:srgbClr val="FFC000"/>
                </a:solidFill>
                <a:latin typeface="Arial"/>
                <a:cs typeface="Arial"/>
              </a:rPr>
              <a:t>Tekan </a:t>
            </a:r>
            <a:r>
              <a:rPr sz="3600" b="1" spc="-35" dirty="0">
                <a:solidFill>
                  <a:srgbClr val="FFC000"/>
                </a:solidFill>
                <a:latin typeface="Arial"/>
                <a:cs typeface="Arial"/>
              </a:rPr>
              <a:t>cepat </a:t>
            </a:r>
            <a:r>
              <a:rPr sz="3600" b="1" spc="-204" dirty="0">
                <a:solidFill>
                  <a:srgbClr val="FFC000"/>
                </a:solidFill>
                <a:latin typeface="Arial"/>
                <a:cs typeface="Arial"/>
              </a:rPr>
              <a:t>: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(minimal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100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kali/menit, ttp  tidak lebih dari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120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kali/menit)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38175" marR="1119505" indent="-343535">
              <a:lnSpc>
                <a:spcPct val="84300"/>
              </a:lnSpc>
              <a:spcBef>
                <a:spcPts val="650"/>
              </a:spcBef>
              <a:buClr>
                <a:schemeClr val="bg1"/>
              </a:buClr>
              <a:buChar char="•"/>
              <a:tabLst>
                <a:tab pos="638810" algn="l"/>
              </a:tabLst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Tekan </a:t>
            </a:r>
            <a:r>
              <a:rPr sz="4000" b="1" spc="100" dirty="0">
                <a:solidFill>
                  <a:srgbClr val="FFFFFF"/>
                </a:solidFill>
                <a:latin typeface="Arial"/>
                <a:cs typeface="Arial"/>
              </a:rPr>
              <a:t>kuat </a:t>
            </a:r>
            <a:r>
              <a:rPr sz="4000" b="1" spc="-229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(5 cm) untuk dewasa,  tetapi tidak lebih dari 6</a:t>
            </a:r>
            <a:r>
              <a:rPr sz="2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cm.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38175" indent="-343535">
              <a:lnSpc>
                <a:spcPts val="4720"/>
              </a:lnSpc>
              <a:buClr>
                <a:schemeClr val="bg1"/>
              </a:buClr>
              <a:buChar char="•"/>
              <a:tabLst>
                <a:tab pos="638810" algn="l"/>
              </a:tabLst>
            </a:pPr>
            <a:r>
              <a:rPr sz="3200" b="1" spc="30" dirty="0">
                <a:solidFill>
                  <a:srgbClr val="FFFFFF"/>
                </a:solidFill>
                <a:latin typeface="Arial"/>
                <a:cs typeface="Arial"/>
              </a:rPr>
              <a:t>Lakukan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0" dirty="0">
                <a:solidFill>
                  <a:srgbClr val="BADFE2"/>
                </a:solidFill>
                <a:latin typeface="Arial"/>
                <a:cs typeface="Arial"/>
              </a:rPr>
              <a:t>kontinyu</a:t>
            </a:r>
            <a:endParaRPr sz="4000" dirty="0">
              <a:latin typeface="Arial"/>
              <a:cs typeface="Arial"/>
            </a:endParaRPr>
          </a:p>
          <a:p>
            <a:pPr marL="638175" marR="542925" indent="-343535">
              <a:lnSpc>
                <a:spcPct val="75800"/>
              </a:lnSpc>
              <a:spcBef>
                <a:spcPts val="835"/>
              </a:spcBef>
              <a:buClr>
                <a:schemeClr val="bg1"/>
              </a:buClr>
              <a:buChar char="•"/>
              <a:tabLst>
                <a:tab pos="63881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Perbandingan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kompresi </a:t>
            </a:r>
            <a:r>
              <a:rPr sz="2800" b="1" spc="90" dirty="0">
                <a:solidFill>
                  <a:srgbClr val="FF0000"/>
                </a:solidFill>
                <a:latin typeface="Arial"/>
                <a:cs typeface="Arial"/>
              </a:rPr>
              <a:t>dada 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bantuan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napas </a:t>
            </a:r>
            <a:r>
              <a:rPr sz="6000" b="1" spc="-685" dirty="0">
                <a:solidFill>
                  <a:srgbClr val="FFC000"/>
                </a:solidFill>
                <a:latin typeface="Arial"/>
                <a:cs typeface="Arial"/>
              </a:rPr>
              <a:t>30:</a:t>
            </a:r>
            <a:r>
              <a:rPr sz="60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6000" b="1" spc="-850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6000" dirty="0">
              <a:latin typeface="Arial"/>
              <a:cs typeface="Arial"/>
            </a:endParaRPr>
          </a:p>
          <a:p>
            <a:pPr marL="12065" marR="5080" algn="ctr">
              <a:lnSpc>
                <a:spcPts val="3360"/>
              </a:lnSpc>
              <a:spcBef>
                <a:spcPts val="1875"/>
              </a:spcBef>
            </a:pPr>
            <a:r>
              <a:rPr sz="2800" b="1" spc="-15" dirty="0">
                <a:latin typeface="Arial"/>
                <a:cs typeface="Arial"/>
              </a:rPr>
              <a:t>Pastikan </a:t>
            </a:r>
            <a:r>
              <a:rPr sz="2950" b="1" i="1" spc="-130" dirty="0">
                <a:latin typeface="Arial"/>
                <a:cs typeface="Arial"/>
              </a:rPr>
              <a:t>Leadership </a:t>
            </a:r>
            <a:r>
              <a:rPr sz="2950" b="1" i="1" spc="-55" dirty="0">
                <a:latin typeface="Arial"/>
                <a:cs typeface="Arial"/>
              </a:rPr>
              <a:t>dan </a:t>
            </a:r>
            <a:r>
              <a:rPr sz="2950" b="1" i="1" spc="-50" dirty="0">
                <a:latin typeface="Arial"/>
                <a:cs typeface="Arial"/>
              </a:rPr>
              <a:t>Teamwork </a:t>
            </a:r>
            <a:r>
              <a:rPr sz="2800" b="1" spc="30" dirty="0">
                <a:latin typeface="Arial"/>
                <a:cs typeface="Arial"/>
              </a:rPr>
              <a:t>utk </a:t>
            </a:r>
            <a:r>
              <a:rPr sz="2800" b="1" spc="-15" dirty="0">
                <a:latin typeface="Arial"/>
                <a:cs typeface="Arial"/>
              </a:rPr>
              <a:t>menjamin  kompresi </a:t>
            </a:r>
            <a:r>
              <a:rPr sz="2800" b="1" spc="35" dirty="0">
                <a:latin typeface="Arial"/>
                <a:cs typeface="Arial"/>
              </a:rPr>
              <a:t>dan </a:t>
            </a:r>
            <a:r>
              <a:rPr sz="2800" b="1" spc="-20" dirty="0">
                <a:latin typeface="Arial"/>
                <a:cs typeface="Arial"/>
              </a:rPr>
              <a:t>ventilasi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optimal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2228" y="2228215"/>
            <a:ext cx="2826385" cy="323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Eras Bold ITC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Setelah 30  kompresi</a:t>
            </a:r>
            <a:r>
              <a:rPr sz="2400" b="1" spc="-100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dada..</a:t>
            </a:r>
            <a:endParaRPr sz="2400" dirty="0">
              <a:solidFill>
                <a:schemeClr val="bg1"/>
              </a:solidFill>
              <a:latin typeface="Eras Bold ITC"/>
              <a:cs typeface="Eras Bold ITC"/>
            </a:endParaRPr>
          </a:p>
          <a:p>
            <a:pPr marL="355600" marR="303530" indent="-342900">
              <a:lnSpc>
                <a:spcPct val="100000"/>
              </a:lnSpc>
              <a:spcBef>
                <a:spcPts val="1230"/>
              </a:spcBef>
            </a:pPr>
            <a:r>
              <a:rPr sz="200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Eras Bold ITC"/>
                <a:cs typeface="Eras Bold ITC"/>
              </a:rPr>
              <a:t>buka </a:t>
            </a:r>
            <a:r>
              <a:rPr sz="2000" spc="-5" dirty="0">
                <a:solidFill>
                  <a:schemeClr val="bg1"/>
                </a:solidFill>
                <a:latin typeface="Eras Bold ITC"/>
                <a:cs typeface="Eras Bold ITC"/>
              </a:rPr>
              <a:t>jalan </a:t>
            </a:r>
            <a:r>
              <a:rPr sz="2000" dirty="0">
                <a:solidFill>
                  <a:schemeClr val="bg1"/>
                </a:solidFill>
                <a:latin typeface="Eras Bold ITC"/>
                <a:cs typeface="Eras Bold ITC"/>
              </a:rPr>
              <a:t>napas  dengan</a:t>
            </a:r>
            <a:r>
              <a:rPr sz="2000" spc="-2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000" dirty="0">
                <a:solidFill>
                  <a:schemeClr val="bg1"/>
                </a:solidFill>
                <a:latin typeface="Eras Bold ITC"/>
                <a:cs typeface="Eras Bold ITC"/>
              </a:rPr>
              <a:t>Teknik</a:t>
            </a:r>
          </a:p>
          <a:p>
            <a:pPr marL="355600" marR="271145">
              <a:lnSpc>
                <a:spcPct val="100000"/>
              </a:lnSpc>
              <a:spcBef>
                <a:spcPts val="15"/>
              </a:spcBef>
            </a:pPr>
            <a:r>
              <a:rPr sz="2800" b="1" i="1" spc="-5" dirty="0">
                <a:solidFill>
                  <a:schemeClr val="bg1"/>
                </a:solidFill>
                <a:latin typeface="Arial"/>
                <a:cs typeface="Arial"/>
              </a:rPr>
              <a:t>angkat dagu  dan  t</a:t>
            </a:r>
            <a:r>
              <a:rPr sz="2800" b="1" i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i="1" spc="-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i="1" spc="-15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800" b="1" i="1" spc="-5" dirty="0">
                <a:solidFill>
                  <a:schemeClr val="bg1"/>
                </a:solidFill>
                <a:latin typeface="Arial"/>
                <a:cs typeface="Arial"/>
              </a:rPr>
              <a:t>adahk</a:t>
            </a:r>
            <a:r>
              <a:rPr sz="2800" b="1" i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i="1" spc="-5" dirty="0">
                <a:solidFill>
                  <a:schemeClr val="bg1"/>
                </a:solidFill>
                <a:latin typeface="Arial"/>
                <a:cs typeface="Arial"/>
              </a:rPr>
              <a:t>n  kepala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81200"/>
            <a:ext cx="5414772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1524761"/>
            <a:ext cx="8458200" cy="5181600"/>
          </a:xfrm>
          <a:custGeom>
            <a:avLst/>
            <a:gdLst/>
            <a:ahLst/>
            <a:cxnLst/>
            <a:rect l="l" t="t" r="r" b="b"/>
            <a:pathLst>
              <a:path w="8458200" h="5181600">
                <a:moveTo>
                  <a:pt x="0" y="863600"/>
                </a:moveTo>
                <a:lnTo>
                  <a:pt x="1277" y="816223"/>
                </a:lnTo>
                <a:lnTo>
                  <a:pt x="5067" y="769513"/>
                </a:lnTo>
                <a:lnTo>
                  <a:pt x="11303" y="723536"/>
                </a:lnTo>
                <a:lnTo>
                  <a:pt x="19918" y="678357"/>
                </a:lnTo>
                <a:lnTo>
                  <a:pt x="30849" y="634044"/>
                </a:lnTo>
                <a:lnTo>
                  <a:pt x="44027" y="590661"/>
                </a:lnTo>
                <a:lnTo>
                  <a:pt x="59388" y="548275"/>
                </a:lnTo>
                <a:lnTo>
                  <a:pt x="76866" y="506951"/>
                </a:lnTo>
                <a:lnTo>
                  <a:pt x="96394" y="466756"/>
                </a:lnTo>
                <a:lnTo>
                  <a:pt x="117908" y="427754"/>
                </a:lnTo>
                <a:lnTo>
                  <a:pt x="141340" y="390013"/>
                </a:lnTo>
                <a:lnTo>
                  <a:pt x="166626" y="353598"/>
                </a:lnTo>
                <a:lnTo>
                  <a:pt x="193700" y="318575"/>
                </a:lnTo>
                <a:lnTo>
                  <a:pt x="222495" y="285009"/>
                </a:lnTo>
                <a:lnTo>
                  <a:pt x="252945" y="252968"/>
                </a:lnTo>
                <a:lnTo>
                  <a:pt x="284986" y="222516"/>
                </a:lnTo>
                <a:lnTo>
                  <a:pt x="318551" y="193719"/>
                </a:lnTo>
                <a:lnTo>
                  <a:pt x="353573" y="166644"/>
                </a:lnTo>
                <a:lnTo>
                  <a:pt x="389988" y="141356"/>
                </a:lnTo>
                <a:lnTo>
                  <a:pt x="427730" y="117921"/>
                </a:lnTo>
                <a:lnTo>
                  <a:pt x="466732" y="96406"/>
                </a:lnTo>
                <a:lnTo>
                  <a:pt x="506929" y="76875"/>
                </a:lnTo>
                <a:lnTo>
                  <a:pt x="548255" y="59396"/>
                </a:lnTo>
                <a:lnTo>
                  <a:pt x="590643" y="44033"/>
                </a:lnTo>
                <a:lnTo>
                  <a:pt x="634029" y="30853"/>
                </a:lnTo>
                <a:lnTo>
                  <a:pt x="678347" y="19921"/>
                </a:lnTo>
                <a:lnTo>
                  <a:pt x="723529" y="11304"/>
                </a:lnTo>
                <a:lnTo>
                  <a:pt x="769512" y="5068"/>
                </a:lnTo>
                <a:lnTo>
                  <a:pt x="816228" y="1278"/>
                </a:lnTo>
                <a:lnTo>
                  <a:pt x="863612" y="0"/>
                </a:lnTo>
                <a:lnTo>
                  <a:pt x="7594600" y="0"/>
                </a:lnTo>
                <a:lnTo>
                  <a:pt x="7641976" y="1278"/>
                </a:lnTo>
                <a:lnTo>
                  <a:pt x="7688686" y="5068"/>
                </a:lnTo>
                <a:lnTo>
                  <a:pt x="7734663" y="11304"/>
                </a:lnTo>
                <a:lnTo>
                  <a:pt x="7779842" y="19921"/>
                </a:lnTo>
                <a:lnTo>
                  <a:pt x="7824155" y="30853"/>
                </a:lnTo>
                <a:lnTo>
                  <a:pt x="7867538" y="44033"/>
                </a:lnTo>
                <a:lnTo>
                  <a:pt x="7909924" y="59396"/>
                </a:lnTo>
                <a:lnTo>
                  <a:pt x="7951248" y="76875"/>
                </a:lnTo>
                <a:lnTo>
                  <a:pt x="7991443" y="96406"/>
                </a:lnTo>
                <a:lnTo>
                  <a:pt x="8030445" y="117921"/>
                </a:lnTo>
                <a:lnTo>
                  <a:pt x="8068186" y="141356"/>
                </a:lnTo>
                <a:lnTo>
                  <a:pt x="8104601" y="166644"/>
                </a:lnTo>
                <a:lnTo>
                  <a:pt x="8139624" y="193719"/>
                </a:lnTo>
                <a:lnTo>
                  <a:pt x="8173190" y="222516"/>
                </a:lnTo>
                <a:lnTo>
                  <a:pt x="8205231" y="252968"/>
                </a:lnTo>
                <a:lnTo>
                  <a:pt x="8235683" y="285009"/>
                </a:lnTo>
                <a:lnTo>
                  <a:pt x="8264480" y="318575"/>
                </a:lnTo>
                <a:lnTo>
                  <a:pt x="8291555" y="353598"/>
                </a:lnTo>
                <a:lnTo>
                  <a:pt x="8316843" y="390013"/>
                </a:lnTo>
                <a:lnTo>
                  <a:pt x="8340278" y="427754"/>
                </a:lnTo>
                <a:lnTo>
                  <a:pt x="8361793" y="466756"/>
                </a:lnTo>
                <a:lnTo>
                  <a:pt x="8381324" y="506951"/>
                </a:lnTo>
                <a:lnTo>
                  <a:pt x="8398803" y="548275"/>
                </a:lnTo>
                <a:lnTo>
                  <a:pt x="8414166" y="590661"/>
                </a:lnTo>
                <a:lnTo>
                  <a:pt x="8427346" y="634044"/>
                </a:lnTo>
                <a:lnTo>
                  <a:pt x="8438278" y="678357"/>
                </a:lnTo>
                <a:lnTo>
                  <a:pt x="8446895" y="723536"/>
                </a:lnTo>
                <a:lnTo>
                  <a:pt x="8453131" y="769513"/>
                </a:lnTo>
                <a:lnTo>
                  <a:pt x="8456921" y="816223"/>
                </a:lnTo>
                <a:lnTo>
                  <a:pt x="8458200" y="863600"/>
                </a:lnTo>
                <a:lnTo>
                  <a:pt x="8458200" y="4317987"/>
                </a:lnTo>
                <a:lnTo>
                  <a:pt x="8456921" y="4365371"/>
                </a:lnTo>
                <a:lnTo>
                  <a:pt x="8453131" y="4412087"/>
                </a:lnTo>
                <a:lnTo>
                  <a:pt x="8446895" y="4458070"/>
                </a:lnTo>
                <a:lnTo>
                  <a:pt x="8438278" y="4503252"/>
                </a:lnTo>
                <a:lnTo>
                  <a:pt x="8427346" y="4547570"/>
                </a:lnTo>
                <a:lnTo>
                  <a:pt x="8414166" y="4590956"/>
                </a:lnTo>
                <a:lnTo>
                  <a:pt x="8398803" y="4633344"/>
                </a:lnTo>
                <a:lnTo>
                  <a:pt x="8381324" y="4674670"/>
                </a:lnTo>
                <a:lnTo>
                  <a:pt x="8361793" y="4714867"/>
                </a:lnTo>
                <a:lnTo>
                  <a:pt x="8340278" y="4753869"/>
                </a:lnTo>
                <a:lnTo>
                  <a:pt x="8316843" y="4791611"/>
                </a:lnTo>
                <a:lnTo>
                  <a:pt x="8291555" y="4828026"/>
                </a:lnTo>
                <a:lnTo>
                  <a:pt x="8264480" y="4863048"/>
                </a:lnTo>
                <a:lnTo>
                  <a:pt x="8235683" y="4896613"/>
                </a:lnTo>
                <a:lnTo>
                  <a:pt x="8205231" y="4928654"/>
                </a:lnTo>
                <a:lnTo>
                  <a:pt x="8173190" y="4959104"/>
                </a:lnTo>
                <a:lnTo>
                  <a:pt x="8139624" y="4987899"/>
                </a:lnTo>
                <a:lnTo>
                  <a:pt x="8104601" y="5014973"/>
                </a:lnTo>
                <a:lnTo>
                  <a:pt x="8068186" y="5040259"/>
                </a:lnTo>
                <a:lnTo>
                  <a:pt x="8030445" y="5063691"/>
                </a:lnTo>
                <a:lnTo>
                  <a:pt x="7991443" y="5085205"/>
                </a:lnTo>
                <a:lnTo>
                  <a:pt x="7951248" y="5104733"/>
                </a:lnTo>
                <a:lnTo>
                  <a:pt x="7909924" y="5122211"/>
                </a:lnTo>
                <a:lnTo>
                  <a:pt x="7867538" y="5137572"/>
                </a:lnTo>
                <a:lnTo>
                  <a:pt x="7824155" y="5150750"/>
                </a:lnTo>
                <a:lnTo>
                  <a:pt x="7779842" y="5161681"/>
                </a:lnTo>
                <a:lnTo>
                  <a:pt x="7734663" y="5170296"/>
                </a:lnTo>
                <a:lnTo>
                  <a:pt x="7688686" y="5176532"/>
                </a:lnTo>
                <a:lnTo>
                  <a:pt x="7641976" y="5180322"/>
                </a:lnTo>
                <a:lnTo>
                  <a:pt x="7594600" y="5181600"/>
                </a:lnTo>
                <a:lnTo>
                  <a:pt x="863612" y="5181600"/>
                </a:lnTo>
                <a:lnTo>
                  <a:pt x="816228" y="5180322"/>
                </a:lnTo>
                <a:lnTo>
                  <a:pt x="769512" y="5176532"/>
                </a:lnTo>
                <a:lnTo>
                  <a:pt x="723529" y="5170296"/>
                </a:lnTo>
                <a:lnTo>
                  <a:pt x="678347" y="5161681"/>
                </a:lnTo>
                <a:lnTo>
                  <a:pt x="634029" y="5150750"/>
                </a:lnTo>
                <a:lnTo>
                  <a:pt x="590643" y="5137572"/>
                </a:lnTo>
                <a:lnTo>
                  <a:pt x="548255" y="5122211"/>
                </a:lnTo>
                <a:lnTo>
                  <a:pt x="506929" y="5104733"/>
                </a:lnTo>
                <a:lnTo>
                  <a:pt x="466732" y="5085205"/>
                </a:lnTo>
                <a:lnTo>
                  <a:pt x="427730" y="5063691"/>
                </a:lnTo>
                <a:lnTo>
                  <a:pt x="389988" y="5040259"/>
                </a:lnTo>
                <a:lnTo>
                  <a:pt x="353573" y="5014973"/>
                </a:lnTo>
                <a:lnTo>
                  <a:pt x="318551" y="4987899"/>
                </a:lnTo>
                <a:lnTo>
                  <a:pt x="284986" y="4959104"/>
                </a:lnTo>
                <a:lnTo>
                  <a:pt x="252945" y="4928654"/>
                </a:lnTo>
                <a:lnTo>
                  <a:pt x="222495" y="4896613"/>
                </a:lnTo>
                <a:lnTo>
                  <a:pt x="193700" y="4863048"/>
                </a:lnTo>
                <a:lnTo>
                  <a:pt x="166626" y="4828026"/>
                </a:lnTo>
                <a:lnTo>
                  <a:pt x="141340" y="4791611"/>
                </a:lnTo>
                <a:lnTo>
                  <a:pt x="117908" y="4753869"/>
                </a:lnTo>
                <a:lnTo>
                  <a:pt x="96394" y="4714867"/>
                </a:lnTo>
                <a:lnTo>
                  <a:pt x="76866" y="4674670"/>
                </a:lnTo>
                <a:lnTo>
                  <a:pt x="59388" y="4633344"/>
                </a:lnTo>
                <a:lnTo>
                  <a:pt x="44027" y="4590956"/>
                </a:lnTo>
                <a:lnTo>
                  <a:pt x="30849" y="4547570"/>
                </a:lnTo>
                <a:lnTo>
                  <a:pt x="19918" y="4503252"/>
                </a:lnTo>
                <a:lnTo>
                  <a:pt x="11303" y="4458070"/>
                </a:lnTo>
                <a:lnTo>
                  <a:pt x="5067" y="4412087"/>
                </a:lnTo>
                <a:lnTo>
                  <a:pt x="1277" y="4365371"/>
                </a:lnTo>
                <a:lnTo>
                  <a:pt x="0" y="4317987"/>
                </a:lnTo>
                <a:lnTo>
                  <a:pt x="0" y="8636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0668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21" y="0"/>
                </a:moveTo>
                <a:lnTo>
                  <a:pt x="245478" y="0"/>
                </a:lnTo>
                <a:lnTo>
                  <a:pt x="0" y="245490"/>
                </a:lnTo>
                <a:lnTo>
                  <a:pt x="0" y="592709"/>
                </a:lnTo>
                <a:lnTo>
                  <a:pt x="245478" y="838200"/>
                </a:lnTo>
                <a:lnTo>
                  <a:pt x="745121" y="838200"/>
                </a:lnTo>
                <a:lnTo>
                  <a:pt x="990600" y="592709"/>
                </a:lnTo>
                <a:lnTo>
                  <a:pt x="990600" y="245490"/>
                </a:lnTo>
                <a:lnTo>
                  <a:pt x="74512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pPr algn="ctr"/>
            <a:r>
              <a:rPr lang="id-ID" sz="6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6</a:t>
            </a:r>
            <a:endParaRPr sz="6000" dirty="0"/>
          </a:p>
        </p:txBody>
      </p:sp>
      <p:sp>
        <p:nvSpPr>
          <p:cNvPr id="7" name="object 7"/>
          <p:cNvSpPr/>
          <p:nvPr/>
        </p:nvSpPr>
        <p:spPr>
          <a:xfrm>
            <a:off x="228600" y="10668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0"/>
                </a:moveTo>
                <a:lnTo>
                  <a:pt x="245478" y="0"/>
                </a:lnTo>
                <a:lnTo>
                  <a:pt x="745121" y="0"/>
                </a:lnTo>
                <a:lnTo>
                  <a:pt x="990600" y="245490"/>
                </a:lnTo>
                <a:lnTo>
                  <a:pt x="990600" y="592709"/>
                </a:lnTo>
                <a:lnTo>
                  <a:pt x="745121" y="838200"/>
                </a:lnTo>
                <a:lnTo>
                  <a:pt x="245478" y="838200"/>
                </a:lnTo>
                <a:lnTo>
                  <a:pt x="0" y="592709"/>
                </a:lnTo>
                <a:lnTo>
                  <a:pt x="0" y="2454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4713" y="535392"/>
            <a:ext cx="8493125" cy="117852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pc="-5" dirty="0">
                <a:latin typeface="Impact"/>
                <a:cs typeface="Impact"/>
              </a:rPr>
              <a:t>Buka Jalan </a:t>
            </a:r>
            <a:r>
              <a:rPr dirty="0">
                <a:latin typeface="Impact"/>
                <a:cs typeface="Impact"/>
              </a:rPr>
              <a:t>napas dan berikan bantuan</a:t>
            </a:r>
            <a:r>
              <a:rPr spc="-110" dirty="0">
                <a:latin typeface="Impact"/>
                <a:cs typeface="Impact"/>
              </a:rPr>
              <a:t> </a:t>
            </a:r>
            <a:r>
              <a:rPr dirty="0">
                <a:latin typeface="Impact"/>
                <a:cs typeface="Impact"/>
              </a:rPr>
              <a:t>pernapasan</a:t>
            </a:r>
          </a:p>
          <a:p>
            <a:pPr marL="232410">
              <a:lnSpc>
                <a:spcPct val="100000"/>
              </a:lnSpc>
              <a:spcBef>
                <a:spcPts val="505"/>
              </a:spcBef>
            </a:pPr>
            <a:endParaRPr sz="4000" dirty="0">
              <a:latin typeface="Bodoni MT Black"/>
              <a:cs typeface="Bodoni MT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4915" y="1548511"/>
            <a:ext cx="41135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00"/>
                </a:solidFill>
              </a:rPr>
              <a:t>Teknik </a:t>
            </a:r>
            <a:r>
              <a:rPr sz="2800" spc="-10" dirty="0">
                <a:solidFill>
                  <a:srgbClr val="FFFF00"/>
                </a:solidFill>
              </a:rPr>
              <a:t>Bantuan</a:t>
            </a:r>
            <a:r>
              <a:rPr sz="2800" spc="-5" dirty="0">
                <a:solidFill>
                  <a:srgbClr val="FFFF00"/>
                </a:solidFill>
              </a:rPr>
              <a:t> Napas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498975" y="2601290"/>
            <a:ext cx="32969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bg1"/>
                </a:solidFill>
                <a:latin typeface="Eras Bold ITC"/>
                <a:cs typeface="Eras Bold ITC"/>
              </a:rPr>
              <a:t>Volume cukup</a:t>
            </a:r>
            <a:r>
              <a:rPr sz="2800" spc="-40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Eras Bold ITC"/>
                <a:cs typeface="Eras Bold ITC"/>
              </a:rPr>
              <a:t>utk  </a:t>
            </a:r>
            <a:r>
              <a:rPr sz="2800" spc="-10" dirty="0">
                <a:solidFill>
                  <a:schemeClr val="bg1"/>
                </a:solidFill>
                <a:latin typeface="Eras Bold ITC"/>
                <a:cs typeface="Eras Bold ITC"/>
              </a:rPr>
              <a:t>membuat </a:t>
            </a:r>
            <a:r>
              <a:rPr sz="2800" spc="-5" dirty="0">
                <a:solidFill>
                  <a:schemeClr val="bg1"/>
                </a:solidFill>
                <a:latin typeface="Eras Bold ITC"/>
                <a:cs typeface="Eras Bold ITC"/>
              </a:rPr>
              <a:t>dada  </a:t>
            </a:r>
            <a:r>
              <a:rPr sz="2800" spc="-10" dirty="0">
                <a:solidFill>
                  <a:schemeClr val="bg1"/>
                </a:solidFill>
                <a:latin typeface="Eras Bold ITC"/>
                <a:cs typeface="Eras Bold ITC"/>
              </a:rPr>
              <a:t>mengembang,</a:t>
            </a:r>
            <a:endParaRPr sz="2800" dirty="0">
              <a:solidFill>
                <a:schemeClr val="bg1"/>
              </a:solidFill>
              <a:latin typeface="Eras Bold ITC"/>
              <a:cs typeface="Eras Bold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8975" y="4479797"/>
            <a:ext cx="43376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bg1"/>
                </a:solidFill>
                <a:latin typeface="Eras Bold ITC"/>
                <a:cs typeface="Eras Bold ITC"/>
              </a:rPr>
              <a:t># Hindari pemberian  bantuan napas yg cepat  dan</a:t>
            </a:r>
            <a:r>
              <a:rPr sz="2800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Eras Bold ITC"/>
                <a:cs typeface="Eras Bold ITC"/>
              </a:rPr>
              <a:t>berlebih</a:t>
            </a:r>
            <a:endParaRPr sz="2800">
              <a:solidFill>
                <a:schemeClr val="bg1"/>
              </a:solidFill>
              <a:latin typeface="Eras Bold ITC"/>
              <a:cs typeface="Eras Bold IT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609600"/>
            <a:ext cx="3505200" cy="2577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3429000"/>
            <a:ext cx="3505200" cy="2747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00" y="5943600"/>
            <a:ext cx="2667000" cy="3676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Arial"/>
                <a:cs typeface="Arial"/>
              </a:rPr>
              <a:t>Mulut </a:t>
            </a:r>
            <a:r>
              <a:rPr sz="1800" b="1" spc="-10" dirty="0">
                <a:latin typeface="Arial"/>
                <a:cs typeface="Arial"/>
              </a:rPr>
              <a:t>ke masker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2667000"/>
            <a:ext cx="2667000" cy="36766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/>
                <a:cs typeface="Arial"/>
              </a:rPr>
              <a:t>Mulut </a:t>
            </a:r>
            <a:r>
              <a:rPr sz="1800" b="1" spc="-5" dirty="0">
                <a:latin typeface="Arial"/>
                <a:cs typeface="Arial"/>
              </a:rPr>
              <a:t>ke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mulut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40885"/>
            <a:ext cx="7850505" cy="19094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554480">
              <a:lnSpc>
                <a:spcPts val="2920"/>
              </a:lnSpc>
              <a:spcBef>
                <a:spcPts val="560"/>
              </a:spcBef>
            </a:pP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#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kompresor bergantian </a:t>
            </a:r>
            <a:r>
              <a:rPr sz="2400" b="1" spc="5" dirty="0">
                <a:solidFill>
                  <a:schemeClr val="bg1"/>
                </a:solidFill>
                <a:latin typeface="Eras Bold ITC"/>
                <a:cs typeface="Eras Bold ITC"/>
              </a:rPr>
              <a:t>tiap </a:t>
            </a:r>
            <a:r>
              <a:rPr sz="2400" b="1" spc="-5" dirty="0">
                <a:solidFill>
                  <a:schemeClr val="bg1"/>
                </a:solidFill>
                <a:latin typeface="Eras Bold ITC"/>
                <a:cs typeface="Eras Bold ITC"/>
              </a:rPr>
              <a:t>5 </a:t>
            </a:r>
            <a:r>
              <a:rPr sz="2400" b="1" spc="5" dirty="0">
                <a:solidFill>
                  <a:schemeClr val="bg1"/>
                </a:solidFill>
                <a:latin typeface="Eras Bold ITC"/>
                <a:cs typeface="Eras Bold ITC"/>
              </a:rPr>
              <a:t>siklus</a:t>
            </a:r>
            <a:r>
              <a:rPr sz="2400" b="1" spc="-120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utk  menghindari</a:t>
            </a:r>
            <a:r>
              <a:rPr sz="2400" b="1" spc="-50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kelelahan</a:t>
            </a:r>
            <a:endParaRPr sz="2400">
              <a:solidFill>
                <a:schemeClr val="bg1"/>
              </a:solidFill>
              <a:latin typeface="Eras Bold ITC"/>
              <a:cs typeface="Eras Bold ITC"/>
            </a:endParaRPr>
          </a:p>
          <a:p>
            <a:pPr marL="12700">
              <a:lnSpc>
                <a:spcPts val="2770"/>
              </a:lnSpc>
            </a:pPr>
            <a:r>
              <a:rPr sz="2400" b="1" spc="-5" dirty="0">
                <a:solidFill>
                  <a:schemeClr val="bg1"/>
                </a:solidFill>
                <a:latin typeface="Eras Bold ITC"/>
                <a:cs typeface="Eras Bold ITC"/>
              </a:rPr>
              <a:t>#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Cek </a:t>
            </a:r>
            <a:r>
              <a:rPr sz="2400" b="1" spc="5" dirty="0">
                <a:solidFill>
                  <a:schemeClr val="bg1"/>
                </a:solidFill>
                <a:latin typeface="Eras Bold ITC"/>
                <a:cs typeface="Eras Bold ITC"/>
              </a:rPr>
              <a:t>respon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ulang setelah </a:t>
            </a:r>
            <a:r>
              <a:rPr sz="2400" b="1" spc="-5" dirty="0">
                <a:solidFill>
                  <a:schemeClr val="bg1"/>
                </a:solidFill>
                <a:latin typeface="Eras Bold ITC"/>
                <a:cs typeface="Eras Bold ITC"/>
              </a:rPr>
              <a:t>5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siklus </a:t>
            </a:r>
            <a:r>
              <a:rPr sz="2400" b="1" spc="-5" dirty="0">
                <a:solidFill>
                  <a:schemeClr val="bg1"/>
                </a:solidFill>
                <a:latin typeface="Eras Bold ITC"/>
                <a:cs typeface="Eras Bold ITC"/>
              </a:rPr>
              <a:t>(2</a:t>
            </a:r>
            <a:r>
              <a:rPr sz="2400" b="1" spc="-17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menit)</a:t>
            </a:r>
            <a:endParaRPr sz="2400">
              <a:solidFill>
                <a:schemeClr val="bg1"/>
              </a:solidFill>
              <a:latin typeface="Eras Bold ITC"/>
              <a:cs typeface="Eras Bold ITC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# Lakukan kontinyu hingga AED atau tim</a:t>
            </a:r>
            <a:r>
              <a:rPr sz="2400" b="1" spc="-19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Advance</a:t>
            </a:r>
            <a:endParaRPr sz="2400">
              <a:solidFill>
                <a:schemeClr val="bg1"/>
              </a:solidFill>
              <a:latin typeface="Eras Bold ITC"/>
              <a:cs typeface="Eras Bold ITC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bg1"/>
                </a:solidFill>
                <a:latin typeface="Eras Bold ITC"/>
                <a:cs typeface="Eras Bold ITC"/>
              </a:rPr>
              <a:t>datang</a:t>
            </a:r>
            <a:endParaRPr sz="2400">
              <a:solidFill>
                <a:schemeClr val="bg1"/>
              </a:solidFill>
              <a:latin typeface="Eras Bold ITC"/>
              <a:cs typeface="Eras Bold IT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800" y="1600200"/>
            <a:ext cx="2848355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600200"/>
            <a:ext cx="164592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8600"/>
            <a:ext cx="9144000" cy="1077595"/>
          </a:xfrm>
          <a:custGeom>
            <a:avLst/>
            <a:gdLst/>
            <a:ahLst/>
            <a:cxnLst/>
            <a:rect l="l" t="t" r="r" b="b"/>
            <a:pathLst>
              <a:path w="9144000" h="1077595">
                <a:moveTo>
                  <a:pt x="0" y="1077467"/>
                </a:moveTo>
                <a:lnTo>
                  <a:pt x="9144000" y="1077467"/>
                </a:lnTo>
                <a:lnTo>
                  <a:pt x="9144000" y="0"/>
                </a:lnTo>
                <a:lnTo>
                  <a:pt x="0" y="0"/>
                </a:lnTo>
                <a:lnTo>
                  <a:pt x="0" y="1077467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863" y="242062"/>
            <a:ext cx="77565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795" marR="5080" indent="-506730">
              <a:lnSpc>
                <a:spcPct val="100000"/>
              </a:lnSpc>
              <a:spcBef>
                <a:spcPts val="100"/>
              </a:spcBef>
              <a:tabLst>
                <a:tab pos="2475865" algn="l"/>
              </a:tabLst>
            </a:pPr>
            <a:r>
              <a:rPr b="1" dirty="0">
                <a:latin typeface="Eras Bold ITC"/>
                <a:cs typeface="Eras Bold ITC"/>
              </a:rPr>
              <a:t>… Lanjutkan siklus </a:t>
            </a:r>
            <a:r>
              <a:rPr b="1" spc="5" dirty="0">
                <a:latin typeface="Eras Bold ITC"/>
                <a:cs typeface="Eras Bold ITC"/>
              </a:rPr>
              <a:t>30 </a:t>
            </a:r>
            <a:r>
              <a:rPr b="1" dirty="0">
                <a:latin typeface="Eras Bold ITC"/>
                <a:cs typeface="Eras Bold ITC"/>
              </a:rPr>
              <a:t>kompresi </a:t>
            </a:r>
            <a:r>
              <a:rPr b="1" spc="5" dirty="0">
                <a:latin typeface="Eras Bold ITC"/>
                <a:cs typeface="Eras Bold ITC"/>
              </a:rPr>
              <a:t>dan</a:t>
            </a:r>
            <a:r>
              <a:rPr b="1" spc="-204" dirty="0">
                <a:latin typeface="Eras Bold ITC"/>
                <a:cs typeface="Eras Bold ITC"/>
              </a:rPr>
              <a:t> </a:t>
            </a:r>
            <a:r>
              <a:rPr b="1" dirty="0">
                <a:latin typeface="Eras Bold ITC"/>
                <a:cs typeface="Eras Bold ITC"/>
              </a:rPr>
              <a:t>2  bantuan	napas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600" y="471043"/>
            <a:ext cx="6378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Eras Bold ITC"/>
                <a:cs typeface="Eras Bold ITC"/>
              </a:rPr>
              <a:t>Posisi </a:t>
            </a:r>
            <a:r>
              <a:rPr sz="4400" b="1" spc="-5" dirty="0">
                <a:latin typeface="Eras Bold ITC"/>
                <a:cs typeface="Eras Bold ITC"/>
              </a:rPr>
              <a:t>Recovery</a:t>
            </a:r>
            <a:r>
              <a:rPr sz="4400" b="1" spc="-105" dirty="0">
                <a:latin typeface="Eras Bold ITC"/>
                <a:cs typeface="Eras Bold ITC"/>
              </a:rPr>
              <a:t> </a:t>
            </a:r>
            <a:r>
              <a:rPr sz="4400" b="1" spc="-5" dirty="0">
                <a:latin typeface="Eras Bold ITC"/>
                <a:cs typeface="Eras Bold ITC"/>
              </a:rPr>
              <a:t>(Pulih)</a:t>
            </a:r>
            <a:endParaRPr sz="4400">
              <a:latin typeface="Eras Bold ITC"/>
              <a:cs typeface="Eras Bold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21663"/>
            <a:ext cx="7652384" cy="36837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0170" indent="220979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Posisi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pulih </a:t>
            </a:r>
            <a:r>
              <a:rPr sz="3200" b="1" spc="-5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z="3200" b="1" i="1" spc="-5" dirty="0">
                <a:solidFill>
                  <a:schemeClr val="bg1"/>
                </a:solidFill>
                <a:latin typeface="Arial"/>
                <a:cs typeface="Arial"/>
              </a:rPr>
              <a:t>recovery</a:t>
            </a:r>
            <a:r>
              <a:rPr sz="3200" b="1" spc="-5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digunakan pada 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korban dewasa yang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tidak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respon</a:t>
            </a:r>
            <a:r>
              <a:rPr sz="3200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dengan 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pernapasan dan sirkulasi yang</a:t>
            </a:r>
            <a:r>
              <a:rPr sz="3200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adekuat.</a:t>
            </a:r>
            <a:endParaRPr sz="32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solidFill>
                <a:schemeClr val="bg1"/>
              </a:solidFill>
              <a:latin typeface="Arial"/>
              <a:cs typeface="Arial"/>
            </a:endParaRPr>
          </a:p>
          <a:p>
            <a:pPr marL="84455" marR="5080" algn="ctr">
              <a:lnSpc>
                <a:spcPct val="100000"/>
              </a:lnSpc>
            </a:pP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Mempertahankan patensi jalan napas</a:t>
            </a:r>
            <a:r>
              <a:rPr sz="32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dan  mengurangi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resiko obstruksi </a:t>
            </a:r>
            <a:r>
              <a:rPr sz="3200" spc="-5" dirty="0">
                <a:solidFill>
                  <a:schemeClr val="bg1"/>
                </a:solidFill>
                <a:latin typeface="Arial"/>
                <a:cs typeface="Arial"/>
              </a:rPr>
              <a:t>jalan napas  dan</a:t>
            </a:r>
            <a:r>
              <a:rPr sz="32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chemeClr val="bg1"/>
                </a:solidFill>
                <a:latin typeface="Arial"/>
                <a:cs typeface="Arial"/>
              </a:rPr>
              <a:t>aspirasi</a:t>
            </a:r>
            <a:endParaRPr sz="3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381761"/>
            <a:ext cx="8382000" cy="5943600"/>
          </a:xfrm>
          <a:custGeom>
            <a:avLst/>
            <a:gdLst/>
            <a:ahLst/>
            <a:cxnLst/>
            <a:rect l="l" t="t" r="r" b="b"/>
            <a:pathLst>
              <a:path w="8382000" h="5943600">
                <a:moveTo>
                  <a:pt x="0" y="990600"/>
                </a:moveTo>
                <a:lnTo>
                  <a:pt x="1142" y="942602"/>
                </a:lnTo>
                <a:lnTo>
                  <a:pt x="4534" y="895195"/>
                </a:lnTo>
                <a:lnTo>
                  <a:pt x="10125" y="848429"/>
                </a:lnTo>
                <a:lnTo>
                  <a:pt x="17862" y="802356"/>
                </a:lnTo>
                <a:lnTo>
                  <a:pt x="27693" y="757029"/>
                </a:lnTo>
                <a:lnTo>
                  <a:pt x="39567" y="712499"/>
                </a:lnTo>
                <a:lnTo>
                  <a:pt x="53431" y="668819"/>
                </a:lnTo>
                <a:lnTo>
                  <a:pt x="69234" y="626039"/>
                </a:lnTo>
                <a:lnTo>
                  <a:pt x="86924" y="584213"/>
                </a:lnTo>
                <a:lnTo>
                  <a:pt x="106448" y="543391"/>
                </a:lnTo>
                <a:lnTo>
                  <a:pt x="127756" y="503626"/>
                </a:lnTo>
                <a:lnTo>
                  <a:pt x="150795" y="464969"/>
                </a:lnTo>
                <a:lnTo>
                  <a:pt x="175513" y="427473"/>
                </a:lnTo>
                <a:lnTo>
                  <a:pt x="201859" y="391189"/>
                </a:lnTo>
                <a:lnTo>
                  <a:pt x="229780" y="356170"/>
                </a:lnTo>
                <a:lnTo>
                  <a:pt x="259224" y="322466"/>
                </a:lnTo>
                <a:lnTo>
                  <a:pt x="290141" y="290131"/>
                </a:lnTo>
                <a:lnTo>
                  <a:pt x="322477" y="259215"/>
                </a:lnTo>
                <a:lnTo>
                  <a:pt x="356180" y="229771"/>
                </a:lnTo>
                <a:lnTo>
                  <a:pt x="391200" y="201851"/>
                </a:lnTo>
                <a:lnTo>
                  <a:pt x="427484" y="175506"/>
                </a:lnTo>
                <a:lnTo>
                  <a:pt x="464981" y="150789"/>
                </a:lnTo>
                <a:lnTo>
                  <a:pt x="503637" y="127751"/>
                </a:lnTo>
                <a:lnTo>
                  <a:pt x="543402" y="106444"/>
                </a:lnTo>
                <a:lnTo>
                  <a:pt x="584224" y="86920"/>
                </a:lnTo>
                <a:lnTo>
                  <a:pt x="626050" y="69231"/>
                </a:lnTo>
                <a:lnTo>
                  <a:pt x="668829" y="53428"/>
                </a:lnTo>
                <a:lnTo>
                  <a:pt x="712509" y="39565"/>
                </a:lnTo>
                <a:lnTo>
                  <a:pt x="757037" y="27691"/>
                </a:lnTo>
                <a:lnTo>
                  <a:pt x="802363" y="17861"/>
                </a:lnTo>
                <a:lnTo>
                  <a:pt x="848434" y="10124"/>
                </a:lnTo>
                <a:lnTo>
                  <a:pt x="895199" y="4534"/>
                </a:lnTo>
                <a:lnTo>
                  <a:pt x="942604" y="1142"/>
                </a:lnTo>
                <a:lnTo>
                  <a:pt x="990600" y="0"/>
                </a:lnTo>
                <a:lnTo>
                  <a:pt x="7391400" y="0"/>
                </a:lnTo>
                <a:lnTo>
                  <a:pt x="7439397" y="1142"/>
                </a:lnTo>
                <a:lnTo>
                  <a:pt x="7486804" y="4534"/>
                </a:lnTo>
                <a:lnTo>
                  <a:pt x="7533570" y="10124"/>
                </a:lnTo>
                <a:lnTo>
                  <a:pt x="7579643" y="17861"/>
                </a:lnTo>
                <a:lnTo>
                  <a:pt x="7624970" y="27691"/>
                </a:lnTo>
                <a:lnTo>
                  <a:pt x="7669500" y="39565"/>
                </a:lnTo>
                <a:lnTo>
                  <a:pt x="7713180" y="53428"/>
                </a:lnTo>
                <a:lnTo>
                  <a:pt x="7755960" y="69231"/>
                </a:lnTo>
                <a:lnTo>
                  <a:pt x="7797786" y="86920"/>
                </a:lnTo>
                <a:lnTo>
                  <a:pt x="7838608" y="106444"/>
                </a:lnTo>
                <a:lnTo>
                  <a:pt x="7878373" y="127751"/>
                </a:lnTo>
                <a:lnTo>
                  <a:pt x="7917030" y="150789"/>
                </a:lnTo>
                <a:lnTo>
                  <a:pt x="7954526" y="175506"/>
                </a:lnTo>
                <a:lnTo>
                  <a:pt x="7990810" y="201851"/>
                </a:lnTo>
                <a:lnTo>
                  <a:pt x="8025829" y="229771"/>
                </a:lnTo>
                <a:lnTo>
                  <a:pt x="8059533" y="259215"/>
                </a:lnTo>
                <a:lnTo>
                  <a:pt x="8091868" y="290131"/>
                </a:lnTo>
                <a:lnTo>
                  <a:pt x="8122784" y="322466"/>
                </a:lnTo>
                <a:lnTo>
                  <a:pt x="8152228" y="356170"/>
                </a:lnTo>
                <a:lnTo>
                  <a:pt x="8180148" y="391189"/>
                </a:lnTo>
                <a:lnTo>
                  <a:pt x="8206493" y="427473"/>
                </a:lnTo>
                <a:lnTo>
                  <a:pt x="8231210" y="464969"/>
                </a:lnTo>
                <a:lnTo>
                  <a:pt x="8254248" y="503626"/>
                </a:lnTo>
                <a:lnTo>
                  <a:pt x="8275555" y="543391"/>
                </a:lnTo>
                <a:lnTo>
                  <a:pt x="8295079" y="584213"/>
                </a:lnTo>
                <a:lnTo>
                  <a:pt x="8312768" y="626039"/>
                </a:lnTo>
                <a:lnTo>
                  <a:pt x="8328571" y="668819"/>
                </a:lnTo>
                <a:lnTo>
                  <a:pt x="8342434" y="712499"/>
                </a:lnTo>
                <a:lnTo>
                  <a:pt x="8354308" y="757029"/>
                </a:lnTo>
                <a:lnTo>
                  <a:pt x="8364138" y="802356"/>
                </a:lnTo>
                <a:lnTo>
                  <a:pt x="8371875" y="848429"/>
                </a:lnTo>
                <a:lnTo>
                  <a:pt x="8377465" y="895195"/>
                </a:lnTo>
                <a:lnTo>
                  <a:pt x="8380857" y="942602"/>
                </a:lnTo>
                <a:lnTo>
                  <a:pt x="8382000" y="990600"/>
                </a:lnTo>
                <a:lnTo>
                  <a:pt x="8382000" y="4953000"/>
                </a:lnTo>
                <a:lnTo>
                  <a:pt x="8380857" y="5000995"/>
                </a:lnTo>
                <a:lnTo>
                  <a:pt x="8377465" y="5048400"/>
                </a:lnTo>
                <a:lnTo>
                  <a:pt x="8371875" y="5095165"/>
                </a:lnTo>
                <a:lnTo>
                  <a:pt x="8364138" y="5141236"/>
                </a:lnTo>
                <a:lnTo>
                  <a:pt x="8354308" y="5186562"/>
                </a:lnTo>
                <a:lnTo>
                  <a:pt x="8342434" y="5231090"/>
                </a:lnTo>
                <a:lnTo>
                  <a:pt x="8328571" y="5274770"/>
                </a:lnTo>
                <a:lnTo>
                  <a:pt x="8312768" y="5317549"/>
                </a:lnTo>
                <a:lnTo>
                  <a:pt x="8295079" y="5359375"/>
                </a:lnTo>
                <a:lnTo>
                  <a:pt x="8275555" y="5400197"/>
                </a:lnTo>
                <a:lnTo>
                  <a:pt x="8254248" y="5439962"/>
                </a:lnTo>
                <a:lnTo>
                  <a:pt x="8231210" y="5478618"/>
                </a:lnTo>
                <a:lnTo>
                  <a:pt x="8206493" y="5516115"/>
                </a:lnTo>
                <a:lnTo>
                  <a:pt x="8180148" y="5552399"/>
                </a:lnTo>
                <a:lnTo>
                  <a:pt x="8152228" y="5587419"/>
                </a:lnTo>
                <a:lnTo>
                  <a:pt x="8122784" y="5621122"/>
                </a:lnTo>
                <a:lnTo>
                  <a:pt x="8091868" y="5653458"/>
                </a:lnTo>
                <a:lnTo>
                  <a:pt x="8059533" y="5684375"/>
                </a:lnTo>
                <a:lnTo>
                  <a:pt x="8025829" y="5713819"/>
                </a:lnTo>
                <a:lnTo>
                  <a:pt x="7990810" y="5741740"/>
                </a:lnTo>
                <a:lnTo>
                  <a:pt x="7954526" y="5768086"/>
                </a:lnTo>
                <a:lnTo>
                  <a:pt x="7917030" y="5792804"/>
                </a:lnTo>
                <a:lnTo>
                  <a:pt x="7878373" y="5815843"/>
                </a:lnTo>
                <a:lnTo>
                  <a:pt x="7838608" y="5837151"/>
                </a:lnTo>
                <a:lnTo>
                  <a:pt x="7797786" y="5856675"/>
                </a:lnTo>
                <a:lnTo>
                  <a:pt x="7755960" y="5874365"/>
                </a:lnTo>
                <a:lnTo>
                  <a:pt x="7713180" y="5890168"/>
                </a:lnTo>
                <a:lnTo>
                  <a:pt x="7669500" y="5904032"/>
                </a:lnTo>
                <a:lnTo>
                  <a:pt x="7624970" y="5915906"/>
                </a:lnTo>
                <a:lnTo>
                  <a:pt x="7579643" y="5925737"/>
                </a:lnTo>
                <a:lnTo>
                  <a:pt x="7533570" y="5933474"/>
                </a:lnTo>
                <a:lnTo>
                  <a:pt x="7486804" y="5939065"/>
                </a:lnTo>
                <a:lnTo>
                  <a:pt x="7439397" y="5942457"/>
                </a:lnTo>
                <a:lnTo>
                  <a:pt x="7391400" y="5943600"/>
                </a:lnTo>
                <a:lnTo>
                  <a:pt x="990600" y="5943600"/>
                </a:lnTo>
                <a:lnTo>
                  <a:pt x="942604" y="5942457"/>
                </a:lnTo>
                <a:lnTo>
                  <a:pt x="895199" y="5939065"/>
                </a:lnTo>
                <a:lnTo>
                  <a:pt x="848434" y="5933474"/>
                </a:lnTo>
                <a:lnTo>
                  <a:pt x="802363" y="5925737"/>
                </a:lnTo>
                <a:lnTo>
                  <a:pt x="757037" y="5915906"/>
                </a:lnTo>
                <a:lnTo>
                  <a:pt x="712509" y="5904032"/>
                </a:lnTo>
                <a:lnTo>
                  <a:pt x="668829" y="5890168"/>
                </a:lnTo>
                <a:lnTo>
                  <a:pt x="626050" y="5874365"/>
                </a:lnTo>
                <a:lnTo>
                  <a:pt x="584224" y="5856675"/>
                </a:lnTo>
                <a:lnTo>
                  <a:pt x="543402" y="5837151"/>
                </a:lnTo>
                <a:lnTo>
                  <a:pt x="503637" y="5815843"/>
                </a:lnTo>
                <a:lnTo>
                  <a:pt x="464981" y="5792804"/>
                </a:lnTo>
                <a:lnTo>
                  <a:pt x="427484" y="5768086"/>
                </a:lnTo>
                <a:lnTo>
                  <a:pt x="391200" y="5741740"/>
                </a:lnTo>
                <a:lnTo>
                  <a:pt x="356180" y="5713819"/>
                </a:lnTo>
                <a:lnTo>
                  <a:pt x="322477" y="5684375"/>
                </a:lnTo>
                <a:lnTo>
                  <a:pt x="290141" y="5653458"/>
                </a:lnTo>
                <a:lnTo>
                  <a:pt x="259224" y="5621122"/>
                </a:lnTo>
                <a:lnTo>
                  <a:pt x="229780" y="5587419"/>
                </a:lnTo>
                <a:lnTo>
                  <a:pt x="201859" y="5552399"/>
                </a:lnTo>
                <a:lnTo>
                  <a:pt x="175513" y="5516115"/>
                </a:lnTo>
                <a:lnTo>
                  <a:pt x="150795" y="5478618"/>
                </a:lnTo>
                <a:lnTo>
                  <a:pt x="127756" y="5439962"/>
                </a:lnTo>
                <a:lnTo>
                  <a:pt x="106448" y="5400197"/>
                </a:lnTo>
                <a:lnTo>
                  <a:pt x="86924" y="5359375"/>
                </a:lnTo>
                <a:lnTo>
                  <a:pt x="69234" y="5317549"/>
                </a:lnTo>
                <a:lnTo>
                  <a:pt x="53431" y="5274770"/>
                </a:lnTo>
                <a:lnTo>
                  <a:pt x="39567" y="5231090"/>
                </a:lnTo>
                <a:lnTo>
                  <a:pt x="27693" y="5186562"/>
                </a:lnTo>
                <a:lnTo>
                  <a:pt x="17862" y="5141236"/>
                </a:lnTo>
                <a:lnTo>
                  <a:pt x="10125" y="5095165"/>
                </a:lnTo>
                <a:lnTo>
                  <a:pt x="4534" y="5048400"/>
                </a:lnTo>
                <a:lnTo>
                  <a:pt x="1142" y="5000995"/>
                </a:lnTo>
                <a:lnTo>
                  <a:pt x="0" y="4953000"/>
                </a:lnTo>
                <a:lnTo>
                  <a:pt x="0" y="9906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770" y="218313"/>
            <a:ext cx="4985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ooper Black"/>
                <a:cs typeface="Cooper Black"/>
              </a:rPr>
              <a:t>Langkah-langkah</a:t>
            </a:r>
            <a:endParaRPr sz="440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 flipH="1">
            <a:off x="457200" y="1524000"/>
            <a:ext cx="3285744" cy="218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H="1">
            <a:off x="457200" y="4038600"/>
            <a:ext cx="3352800" cy="236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H="1">
            <a:off x="4572000" y="1524000"/>
            <a:ext cx="4038600" cy="293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flipH="1">
            <a:off x="4597908" y="4724400"/>
            <a:ext cx="4038599" cy="1435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400555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21" y="0"/>
                </a:moveTo>
                <a:lnTo>
                  <a:pt x="245478" y="0"/>
                </a:lnTo>
                <a:lnTo>
                  <a:pt x="0" y="245491"/>
                </a:lnTo>
                <a:lnTo>
                  <a:pt x="0" y="592709"/>
                </a:lnTo>
                <a:lnTo>
                  <a:pt x="245478" y="838200"/>
                </a:lnTo>
                <a:lnTo>
                  <a:pt x="745121" y="838200"/>
                </a:lnTo>
                <a:lnTo>
                  <a:pt x="990600" y="592709"/>
                </a:lnTo>
                <a:lnTo>
                  <a:pt x="990600" y="245491"/>
                </a:lnTo>
                <a:lnTo>
                  <a:pt x="74512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" y="1400555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1"/>
                </a:moveTo>
                <a:lnTo>
                  <a:pt x="245478" y="0"/>
                </a:lnTo>
                <a:lnTo>
                  <a:pt x="745121" y="0"/>
                </a:lnTo>
                <a:lnTo>
                  <a:pt x="990600" y="245491"/>
                </a:lnTo>
                <a:lnTo>
                  <a:pt x="990600" y="592709"/>
                </a:lnTo>
                <a:lnTo>
                  <a:pt x="745121" y="838200"/>
                </a:lnTo>
                <a:lnTo>
                  <a:pt x="245478" y="838200"/>
                </a:lnTo>
                <a:lnTo>
                  <a:pt x="0" y="592709"/>
                </a:lnTo>
                <a:lnTo>
                  <a:pt x="0" y="245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2574" y="1472895"/>
            <a:ext cx="35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1</a:t>
            </a:r>
            <a:endParaRPr sz="4000">
              <a:latin typeface="Bodoni MT Black"/>
              <a:cs typeface="Bodoni MT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6700" y="3854196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21" y="0"/>
                </a:moveTo>
                <a:lnTo>
                  <a:pt x="245478" y="0"/>
                </a:lnTo>
                <a:lnTo>
                  <a:pt x="0" y="245490"/>
                </a:lnTo>
                <a:lnTo>
                  <a:pt x="0" y="592708"/>
                </a:lnTo>
                <a:lnTo>
                  <a:pt x="245478" y="838199"/>
                </a:lnTo>
                <a:lnTo>
                  <a:pt x="745121" y="838199"/>
                </a:lnTo>
                <a:lnTo>
                  <a:pt x="990600" y="592708"/>
                </a:lnTo>
                <a:lnTo>
                  <a:pt x="990600" y="245490"/>
                </a:lnTo>
                <a:lnTo>
                  <a:pt x="74512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700" y="3854196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0"/>
                </a:moveTo>
                <a:lnTo>
                  <a:pt x="245478" y="0"/>
                </a:lnTo>
                <a:lnTo>
                  <a:pt x="745121" y="0"/>
                </a:lnTo>
                <a:lnTo>
                  <a:pt x="990600" y="245490"/>
                </a:lnTo>
                <a:lnTo>
                  <a:pt x="990600" y="592708"/>
                </a:lnTo>
                <a:lnTo>
                  <a:pt x="745121" y="838199"/>
                </a:lnTo>
                <a:lnTo>
                  <a:pt x="245478" y="838199"/>
                </a:lnTo>
                <a:lnTo>
                  <a:pt x="0" y="592708"/>
                </a:lnTo>
                <a:lnTo>
                  <a:pt x="0" y="2454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2574" y="3927805"/>
            <a:ext cx="35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2</a:t>
            </a:r>
            <a:endParaRPr sz="4000">
              <a:latin typeface="Bodoni MT Black"/>
              <a:cs typeface="Bodoni MT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2608" y="1450847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08" y="0"/>
                </a:moveTo>
                <a:lnTo>
                  <a:pt x="245490" y="0"/>
                </a:lnTo>
                <a:lnTo>
                  <a:pt x="0" y="245490"/>
                </a:lnTo>
                <a:lnTo>
                  <a:pt x="0" y="592709"/>
                </a:lnTo>
                <a:lnTo>
                  <a:pt x="245490" y="838200"/>
                </a:lnTo>
                <a:lnTo>
                  <a:pt x="745108" y="838200"/>
                </a:lnTo>
                <a:lnTo>
                  <a:pt x="990600" y="592709"/>
                </a:lnTo>
                <a:lnTo>
                  <a:pt x="990600" y="245490"/>
                </a:lnTo>
                <a:lnTo>
                  <a:pt x="74510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2608" y="1450847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0"/>
                </a:moveTo>
                <a:lnTo>
                  <a:pt x="245490" y="0"/>
                </a:lnTo>
                <a:lnTo>
                  <a:pt x="745108" y="0"/>
                </a:lnTo>
                <a:lnTo>
                  <a:pt x="990600" y="245490"/>
                </a:lnTo>
                <a:lnTo>
                  <a:pt x="990600" y="592709"/>
                </a:lnTo>
                <a:lnTo>
                  <a:pt x="745108" y="838200"/>
                </a:lnTo>
                <a:lnTo>
                  <a:pt x="245490" y="838200"/>
                </a:lnTo>
                <a:lnTo>
                  <a:pt x="0" y="592709"/>
                </a:lnTo>
                <a:lnTo>
                  <a:pt x="0" y="2454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18838" y="1524127"/>
            <a:ext cx="35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3</a:t>
            </a:r>
            <a:endParaRPr sz="4000">
              <a:latin typeface="Bodoni MT Black"/>
              <a:cs typeface="Bodoni MT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62400" y="44958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09" y="0"/>
                </a:moveTo>
                <a:lnTo>
                  <a:pt x="245490" y="0"/>
                </a:lnTo>
                <a:lnTo>
                  <a:pt x="0" y="245491"/>
                </a:lnTo>
                <a:lnTo>
                  <a:pt x="0" y="592708"/>
                </a:lnTo>
                <a:lnTo>
                  <a:pt x="245490" y="838200"/>
                </a:lnTo>
                <a:lnTo>
                  <a:pt x="745109" y="838200"/>
                </a:lnTo>
                <a:lnTo>
                  <a:pt x="990600" y="592708"/>
                </a:lnTo>
                <a:lnTo>
                  <a:pt x="990600" y="245491"/>
                </a:lnTo>
                <a:lnTo>
                  <a:pt x="7451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2400" y="44958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1"/>
                </a:moveTo>
                <a:lnTo>
                  <a:pt x="245490" y="0"/>
                </a:lnTo>
                <a:lnTo>
                  <a:pt x="745109" y="0"/>
                </a:lnTo>
                <a:lnTo>
                  <a:pt x="990600" y="245491"/>
                </a:lnTo>
                <a:lnTo>
                  <a:pt x="990600" y="592708"/>
                </a:lnTo>
                <a:lnTo>
                  <a:pt x="745109" y="838200"/>
                </a:lnTo>
                <a:lnTo>
                  <a:pt x="245490" y="838200"/>
                </a:lnTo>
                <a:lnTo>
                  <a:pt x="0" y="592708"/>
                </a:lnTo>
                <a:lnTo>
                  <a:pt x="0" y="2454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78884" y="4569409"/>
            <a:ext cx="35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4</a:t>
            </a:r>
            <a:endParaRPr sz="4000">
              <a:latin typeface="Bodoni MT Black"/>
              <a:cs typeface="Bodoni M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914400"/>
            <a:ext cx="44577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0676" y="685800"/>
            <a:ext cx="34016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30" dirty="0">
                <a:solidFill>
                  <a:srgbClr val="FF0000"/>
                </a:solidFill>
                <a:latin typeface="Arial"/>
                <a:cs typeface="Arial"/>
              </a:rPr>
              <a:t>Kapan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pun</a:t>
            </a:r>
            <a:r>
              <a:rPr sz="5400" b="1" spc="-30" dirty="0">
                <a:solidFill>
                  <a:srgbClr val="FFFFFF"/>
                </a:solidFill>
                <a:latin typeface="Arial"/>
                <a:cs typeface="Arial"/>
              </a:rPr>
              <a:t>..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4879" y="1659636"/>
            <a:ext cx="4389119" cy="2912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" y="4137659"/>
            <a:ext cx="4834128" cy="27203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3878" y="5142991"/>
            <a:ext cx="3758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45" dirty="0">
                <a:solidFill>
                  <a:srgbClr val="FF0000"/>
                </a:solidFill>
                <a:latin typeface="Arial"/>
                <a:cs typeface="Arial"/>
              </a:rPr>
              <a:t>Dimana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pun</a:t>
            </a:r>
            <a:r>
              <a:rPr sz="5400" b="1" spc="-45" dirty="0">
                <a:solidFill>
                  <a:srgbClr val="FFFFFF"/>
                </a:solidFill>
                <a:latin typeface="Arial"/>
                <a:cs typeface="Arial"/>
              </a:rPr>
              <a:t>..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188" y="0"/>
            <a:ext cx="30956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30" dirty="0">
                <a:solidFill>
                  <a:srgbClr val="FF0000"/>
                </a:solidFill>
                <a:latin typeface="Arial"/>
                <a:cs typeface="Arial"/>
              </a:rPr>
              <a:t>Siap</a:t>
            </a:r>
            <a:r>
              <a:rPr sz="5400" b="1" spc="3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4000" b="1" spc="-55" dirty="0">
                <a:latin typeface="Arial"/>
                <a:cs typeface="Arial"/>
              </a:rPr>
              <a:t>pu</a:t>
            </a:r>
            <a:r>
              <a:rPr sz="4000" b="1" spc="-50" dirty="0">
                <a:latin typeface="Arial"/>
                <a:cs typeface="Arial"/>
              </a:rPr>
              <a:t>n</a:t>
            </a:r>
            <a:r>
              <a:rPr sz="5400" b="1" spc="-305" dirty="0">
                <a:latin typeface="Arial"/>
                <a:cs typeface="Arial"/>
              </a:rPr>
              <a:t>..</a:t>
            </a:r>
            <a:endParaRPr sz="5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761" y="2564129"/>
            <a:ext cx="5410200" cy="2438400"/>
          </a:xfrm>
          <a:custGeom>
            <a:avLst/>
            <a:gdLst/>
            <a:ahLst/>
            <a:cxnLst/>
            <a:rect l="l" t="t" r="r" b="b"/>
            <a:pathLst>
              <a:path w="5410200" h="2438400">
                <a:moveTo>
                  <a:pt x="1127633" y="409194"/>
                </a:moveTo>
                <a:lnTo>
                  <a:pt x="1345564" y="882396"/>
                </a:lnTo>
                <a:lnTo>
                  <a:pt x="293496" y="933577"/>
                </a:lnTo>
                <a:lnTo>
                  <a:pt x="985646" y="1308608"/>
                </a:lnTo>
                <a:lnTo>
                  <a:pt x="0" y="1453642"/>
                </a:lnTo>
                <a:lnTo>
                  <a:pt x="834008" y="1735074"/>
                </a:lnTo>
                <a:lnTo>
                  <a:pt x="321818" y="2012188"/>
                </a:lnTo>
                <a:lnTo>
                  <a:pt x="1203579" y="2059051"/>
                </a:lnTo>
                <a:lnTo>
                  <a:pt x="1231519" y="2438400"/>
                </a:lnTo>
                <a:lnTo>
                  <a:pt x="1885314" y="2046097"/>
                </a:lnTo>
                <a:lnTo>
                  <a:pt x="2378059" y="2046097"/>
                </a:lnTo>
                <a:lnTo>
                  <a:pt x="2472690" y="1960880"/>
                </a:lnTo>
                <a:lnTo>
                  <a:pt x="2980492" y="1960880"/>
                </a:lnTo>
                <a:lnTo>
                  <a:pt x="3050793" y="1798828"/>
                </a:lnTo>
                <a:lnTo>
                  <a:pt x="3706578" y="1798828"/>
                </a:lnTo>
                <a:lnTo>
                  <a:pt x="3666871" y="1620012"/>
                </a:lnTo>
                <a:lnTo>
                  <a:pt x="4486958" y="1620012"/>
                </a:lnTo>
                <a:lnTo>
                  <a:pt x="4102735" y="1389634"/>
                </a:lnTo>
                <a:lnTo>
                  <a:pt x="4576064" y="1274572"/>
                </a:lnTo>
                <a:lnTo>
                  <a:pt x="4254246" y="1061339"/>
                </a:lnTo>
                <a:lnTo>
                  <a:pt x="5410199" y="750189"/>
                </a:lnTo>
                <a:lnTo>
                  <a:pt x="4102735" y="737362"/>
                </a:lnTo>
                <a:lnTo>
                  <a:pt x="4120887" y="720471"/>
                </a:lnTo>
                <a:lnTo>
                  <a:pt x="2141474" y="720471"/>
                </a:lnTo>
                <a:lnTo>
                  <a:pt x="1127633" y="409194"/>
                </a:lnTo>
                <a:close/>
              </a:path>
              <a:path w="5410200" h="2438400">
                <a:moveTo>
                  <a:pt x="2378059" y="2046097"/>
                </a:moveTo>
                <a:lnTo>
                  <a:pt x="1885314" y="2046097"/>
                </a:lnTo>
                <a:lnTo>
                  <a:pt x="2179066" y="2225294"/>
                </a:lnTo>
                <a:lnTo>
                  <a:pt x="2378059" y="2046097"/>
                </a:lnTo>
                <a:close/>
              </a:path>
              <a:path w="5410200" h="2438400">
                <a:moveTo>
                  <a:pt x="2980492" y="1960880"/>
                </a:moveTo>
                <a:lnTo>
                  <a:pt x="2472690" y="1960880"/>
                </a:lnTo>
                <a:lnTo>
                  <a:pt x="2908427" y="2126996"/>
                </a:lnTo>
                <a:lnTo>
                  <a:pt x="2980492" y="1960880"/>
                </a:lnTo>
                <a:close/>
              </a:path>
              <a:path w="5410200" h="2438400">
                <a:moveTo>
                  <a:pt x="3706578" y="1798828"/>
                </a:moveTo>
                <a:lnTo>
                  <a:pt x="3050793" y="1798828"/>
                </a:lnTo>
                <a:lnTo>
                  <a:pt x="3742563" y="1960880"/>
                </a:lnTo>
                <a:lnTo>
                  <a:pt x="3706578" y="1798828"/>
                </a:lnTo>
                <a:close/>
              </a:path>
              <a:path w="5410200" h="2438400">
                <a:moveTo>
                  <a:pt x="4486958" y="1620012"/>
                </a:moveTo>
                <a:lnTo>
                  <a:pt x="3666871" y="1620012"/>
                </a:lnTo>
                <a:lnTo>
                  <a:pt x="4728210" y="1764665"/>
                </a:lnTo>
                <a:lnTo>
                  <a:pt x="4486958" y="1620012"/>
                </a:lnTo>
                <a:close/>
              </a:path>
              <a:path w="5410200" h="2438400">
                <a:moveTo>
                  <a:pt x="2435098" y="212979"/>
                </a:moveTo>
                <a:lnTo>
                  <a:pt x="2141474" y="720471"/>
                </a:lnTo>
                <a:lnTo>
                  <a:pt x="4120887" y="720471"/>
                </a:lnTo>
                <a:lnTo>
                  <a:pt x="4194316" y="652145"/>
                </a:lnTo>
                <a:lnTo>
                  <a:pt x="3638168" y="652145"/>
                </a:lnTo>
                <a:lnTo>
                  <a:pt x="3654629" y="490220"/>
                </a:lnTo>
                <a:lnTo>
                  <a:pt x="2870962" y="490220"/>
                </a:lnTo>
                <a:lnTo>
                  <a:pt x="2435098" y="212979"/>
                </a:lnTo>
                <a:close/>
              </a:path>
              <a:path w="5410200" h="2438400">
                <a:moveTo>
                  <a:pt x="4510278" y="358140"/>
                </a:moveTo>
                <a:lnTo>
                  <a:pt x="3638168" y="652145"/>
                </a:lnTo>
                <a:lnTo>
                  <a:pt x="4194316" y="652145"/>
                </a:lnTo>
                <a:lnTo>
                  <a:pt x="4510278" y="358140"/>
                </a:lnTo>
                <a:close/>
              </a:path>
              <a:path w="5410200" h="2438400">
                <a:moveTo>
                  <a:pt x="3704463" y="0"/>
                </a:moveTo>
                <a:lnTo>
                  <a:pt x="2870962" y="490220"/>
                </a:lnTo>
                <a:lnTo>
                  <a:pt x="3654629" y="490220"/>
                </a:lnTo>
                <a:lnTo>
                  <a:pt x="370446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761" y="2564129"/>
            <a:ext cx="5410200" cy="2438400"/>
          </a:xfrm>
          <a:custGeom>
            <a:avLst/>
            <a:gdLst/>
            <a:ahLst/>
            <a:cxnLst/>
            <a:rect l="l" t="t" r="r" b="b"/>
            <a:pathLst>
              <a:path w="5410200" h="2438400">
                <a:moveTo>
                  <a:pt x="2870962" y="490220"/>
                </a:moveTo>
                <a:lnTo>
                  <a:pt x="3704463" y="0"/>
                </a:lnTo>
                <a:lnTo>
                  <a:pt x="3638168" y="652145"/>
                </a:lnTo>
                <a:lnTo>
                  <a:pt x="4510278" y="358140"/>
                </a:lnTo>
                <a:lnTo>
                  <a:pt x="4102735" y="737362"/>
                </a:lnTo>
                <a:lnTo>
                  <a:pt x="5410199" y="750189"/>
                </a:lnTo>
                <a:lnTo>
                  <a:pt x="4254246" y="1061339"/>
                </a:lnTo>
                <a:lnTo>
                  <a:pt x="4576064" y="1274572"/>
                </a:lnTo>
                <a:lnTo>
                  <a:pt x="4102735" y="1389634"/>
                </a:lnTo>
                <a:lnTo>
                  <a:pt x="4728210" y="1764665"/>
                </a:lnTo>
                <a:lnTo>
                  <a:pt x="3666871" y="1620012"/>
                </a:lnTo>
                <a:lnTo>
                  <a:pt x="3742563" y="1960880"/>
                </a:lnTo>
                <a:lnTo>
                  <a:pt x="3050793" y="1798828"/>
                </a:lnTo>
                <a:lnTo>
                  <a:pt x="2908427" y="2126996"/>
                </a:lnTo>
                <a:lnTo>
                  <a:pt x="2472690" y="1960880"/>
                </a:lnTo>
                <a:lnTo>
                  <a:pt x="2179066" y="2225294"/>
                </a:lnTo>
                <a:lnTo>
                  <a:pt x="1885314" y="2046097"/>
                </a:lnTo>
                <a:lnTo>
                  <a:pt x="1231519" y="2438400"/>
                </a:lnTo>
                <a:lnTo>
                  <a:pt x="1203579" y="2059051"/>
                </a:lnTo>
                <a:lnTo>
                  <a:pt x="321818" y="2012188"/>
                </a:lnTo>
                <a:lnTo>
                  <a:pt x="834008" y="1735074"/>
                </a:lnTo>
                <a:lnTo>
                  <a:pt x="0" y="1453642"/>
                </a:lnTo>
                <a:lnTo>
                  <a:pt x="985646" y="1308608"/>
                </a:lnTo>
                <a:lnTo>
                  <a:pt x="293496" y="933577"/>
                </a:lnTo>
                <a:lnTo>
                  <a:pt x="1345564" y="882396"/>
                </a:lnTo>
                <a:lnTo>
                  <a:pt x="1127633" y="409194"/>
                </a:lnTo>
                <a:lnTo>
                  <a:pt x="2141474" y="720471"/>
                </a:lnTo>
                <a:lnTo>
                  <a:pt x="2435098" y="212979"/>
                </a:lnTo>
                <a:lnTo>
                  <a:pt x="2870962" y="49022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24198" y="3279469"/>
            <a:ext cx="15728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Henti  </a:t>
            </a:r>
            <a:r>
              <a:rPr sz="3200" b="1" spc="-55" dirty="0">
                <a:latin typeface="Arial"/>
                <a:cs typeface="Arial"/>
              </a:rPr>
              <a:t>Jantu</a:t>
            </a:r>
            <a:r>
              <a:rPr sz="3200" b="1" spc="-50" dirty="0">
                <a:latin typeface="Arial"/>
                <a:cs typeface="Arial"/>
              </a:rPr>
              <a:t>n</a:t>
            </a:r>
            <a:r>
              <a:rPr sz="3200" b="1" spc="2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8" y="1912209"/>
            <a:ext cx="3731261" cy="179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4800" dirty="0">
                <a:solidFill>
                  <a:srgbClr val="FFFF00"/>
                </a:solidFill>
                <a:latin typeface="Microsoft Uighur"/>
                <a:cs typeface="Microsoft Uighur"/>
              </a:rPr>
              <a:t>Terima kasih  </a:t>
            </a:r>
            <a:r>
              <a:rPr sz="4800" spc="-5" dirty="0">
                <a:solidFill>
                  <a:srgbClr val="FFFF00"/>
                </a:solidFill>
                <a:latin typeface="Microsoft Uighur"/>
                <a:cs typeface="Microsoft Uighur"/>
              </a:rPr>
              <a:t>Semoga</a:t>
            </a:r>
            <a:r>
              <a:rPr sz="4800" spc="265" dirty="0">
                <a:solidFill>
                  <a:srgbClr val="FFFF00"/>
                </a:solidFill>
                <a:latin typeface="Microsoft Uighur"/>
                <a:cs typeface="Microsoft Uighur"/>
              </a:rPr>
              <a:t> </a:t>
            </a:r>
            <a:r>
              <a:rPr sz="4800" dirty="0">
                <a:solidFill>
                  <a:srgbClr val="FFFF00"/>
                </a:solidFill>
                <a:latin typeface="Microsoft Uighur"/>
                <a:cs typeface="Microsoft Uighur"/>
              </a:rPr>
              <a:t>bermanfaat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2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12302" y="62798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1957" y="0"/>
            <a:ext cx="5408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0000"/>
                </a:solidFill>
                <a:latin typeface="Eras Bold ITC"/>
                <a:cs typeface="Eras Bold ITC"/>
              </a:rPr>
              <a:t>(Henti</a:t>
            </a:r>
            <a:r>
              <a:rPr sz="5400" b="1" spc="-95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5400" b="1" dirty="0">
                <a:solidFill>
                  <a:srgbClr val="FF0000"/>
                </a:solidFill>
                <a:latin typeface="Eras Bold ITC"/>
                <a:cs typeface="Eras Bold ITC"/>
              </a:rPr>
              <a:t>jantung)</a:t>
            </a:r>
            <a:endParaRPr sz="5400" dirty="0">
              <a:solidFill>
                <a:srgbClr val="FF0000"/>
              </a:solidFill>
              <a:latin typeface="Eras Bold ITC"/>
              <a:cs typeface="Eras Bold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1228" y="2255646"/>
            <a:ext cx="319849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</a:pPr>
            <a:r>
              <a:rPr sz="2400" b="1" spc="-5" dirty="0">
                <a:solidFill>
                  <a:srgbClr val="FFFFFF"/>
                </a:solidFill>
                <a:latin typeface="Eras Bold ITC"/>
                <a:cs typeface="Eras Bold ITC"/>
              </a:rPr>
              <a:t>#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Gangguan</a:t>
            </a:r>
            <a:r>
              <a:rPr sz="2400" b="1" spc="-100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elektrik  jantung</a:t>
            </a:r>
            <a:endParaRPr sz="2400">
              <a:latin typeface="Eras Bold ITC"/>
              <a:cs typeface="Eras Bold IT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561" y="1524761"/>
            <a:ext cx="8458200" cy="4953000"/>
          </a:xfrm>
          <a:custGeom>
            <a:avLst/>
            <a:gdLst/>
            <a:ahLst/>
            <a:cxnLst/>
            <a:rect l="l" t="t" r="r" b="b"/>
            <a:pathLst>
              <a:path w="8458200" h="4953000">
                <a:moveTo>
                  <a:pt x="0" y="825500"/>
                </a:moveTo>
                <a:lnTo>
                  <a:pt x="1401" y="776993"/>
                </a:lnTo>
                <a:lnTo>
                  <a:pt x="5553" y="729225"/>
                </a:lnTo>
                <a:lnTo>
                  <a:pt x="12379" y="682273"/>
                </a:lnTo>
                <a:lnTo>
                  <a:pt x="21802" y="636214"/>
                </a:lnTo>
                <a:lnTo>
                  <a:pt x="33743" y="591125"/>
                </a:lnTo>
                <a:lnTo>
                  <a:pt x="48126" y="547085"/>
                </a:lnTo>
                <a:lnTo>
                  <a:pt x="64872" y="504170"/>
                </a:lnTo>
                <a:lnTo>
                  <a:pt x="83906" y="462457"/>
                </a:lnTo>
                <a:lnTo>
                  <a:pt x="105148" y="422025"/>
                </a:lnTo>
                <a:lnTo>
                  <a:pt x="128522" y="382950"/>
                </a:lnTo>
                <a:lnTo>
                  <a:pt x="153950" y="345311"/>
                </a:lnTo>
                <a:lnTo>
                  <a:pt x="181356" y="309183"/>
                </a:lnTo>
                <a:lnTo>
                  <a:pt x="210660" y="274646"/>
                </a:lnTo>
                <a:lnTo>
                  <a:pt x="241787" y="241776"/>
                </a:lnTo>
                <a:lnTo>
                  <a:pt x="274658" y="210650"/>
                </a:lnTo>
                <a:lnTo>
                  <a:pt x="309196" y="181347"/>
                </a:lnTo>
                <a:lnTo>
                  <a:pt x="345325" y="153943"/>
                </a:lnTo>
                <a:lnTo>
                  <a:pt x="382965" y="128515"/>
                </a:lnTo>
                <a:lnTo>
                  <a:pt x="422040" y="105142"/>
                </a:lnTo>
                <a:lnTo>
                  <a:pt x="462473" y="83901"/>
                </a:lnTo>
                <a:lnTo>
                  <a:pt x="504186" y="64869"/>
                </a:lnTo>
                <a:lnTo>
                  <a:pt x="547101" y="48123"/>
                </a:lnTo>
                <a:lnTo>
                  <a:pt x="591142" y="33741"/>
                </a:lnTo>
                <a:lnTo>
                  <a:pt x="636230" y="21801"/>
                </a:lnTo>
                <a:lnTo>
                  <a:pt x="682289" y="12379"/>
                </a:lnTo>
                <a:lnTo>
                  <a:pt x="729240" y="5553"/>
                </a:lnTo>
                <a:lnTo>
                  <a:pt x="777007" y="1401"/>
                </a:lnTo>
                <a:lnTo>
                  <a:pt x="825512" y="0"/>
                </a:lnTo>
                <a:lnTo>
                  <a:pt x="7632700" y="0"/>
                </a:lnTo>
                <a:lnTo>
                  <a:pt x="7681206" y="1401"/>
                </a:lnTo>
                <a:lnTo>
                  <a:pt x="7728974" y="5553"/>
                </a:lnTo>
                <a:lnTo>
                  <a:pt x="7775926" y="12379"/>
                </a:lnTo>
                <a:lnTo>
                  <a:pt x="7821985" y="21801"/>
                </a:lnTo>
                <a:lnTo>
                  <a:pt x="7867074" y="33741"/>
                </a:lnTo>
                <a:lnTo>
                  <a:pt x="7911114" y="48123"/>
                </a:lnTo>
                <a:lnTo>
                  <a:pt x="7954029" y="64869"/>
                </a:lnTo>
                <a:lnTo>
                  <a:pt x="7995742" y="83901"/>
                </a:lnTo>
                <a:lnTo>
                  <a:pt x="8036174" y="105142"/>
                </a:lnTo>
                <a:lnTo>
                  <a:pt x="8075249" y="128515"/>
                </a:lnTo>
                <a:lnTo>
                  <a:pt x="8112888" y="153943"/>
                </a:lnTo>
                <a:lnTo>
                  <a:pt x="8149016" y="181347"/>
                </a:lnTo>
                <a:lnTo>
                  <a:pt x="8183553" y="210650"/>
                </a:lnTo>
                <a:lnTo>
                  <a:pt x="8216423" y="241776"/>
                </a:lnTo>
                <a:lnTo>
                  <a:pt x="8247549" y="274646"/>
                </a:lnTo>
                <a:lnTo>
                  <a:pt x="8276852" y="309183"/>
                </a:lnTo>
                <a:lnTo>
                  <a:pt x="8304256" y="345311"/>
                </a:lnTo>
                <a:lnTo>
                  <a:pt x="8329684" y="382950"/>
                </a:lnTo>
                <a:lnTo>
                  <a:pt x="8353057" y="422025"/>
                </a:lnTo>
                <a:lnTo>
                  <a:pt x="8374298" y="462457"/>
                </a:lnTo>
                <a:lnTo>
                  <a:pt x="8393330" y="504170"/>
                </a:lnTo>
                <a:lnTo>
                  <a:pt x="8410076" y="547085"/>
                </a:lnTo>
                <a:lnTo>
                  <a:pt x="8424458" y="591125"/>
                </a:lnTo>
                <a:lnTo>
                  <a:pt x="8436398" y="636214"/>
                </a:lnTo>
                <a:lnTo>
                  <a:pt x="8445820" y="682273"/>
                </a:lnTo>
                <a:lnTo>
                  <a:pt x="8452646" y="729225"/>
                </a:lnTo>
                <a:lnTo>
                  <a:pt x="8456798" y="776993"/>
                </a:lnTo>
                <a:lnTo>
                  <a:pt x="8458200" y="825500"/>
                </a:lnTo>
                <a:lnTo>
                  <a:pt x="8458200" y="4127487"/>
                </a:lnTo>
                <a:lnTo>
                  <a:pt x="8456798" y="4175992"/>
                </a:lnTo>
                <a:lnTo>
                  <a:pt x="8452646" y="4223759"/>
                </a:lnTo>
                <a:lnTo>
                  <a:pt x="8445820" y="4270710"/>
                </a:lnTo>
                <a:lnTo>
                  <a:pt x="8436398" y="4316769"/>
                </a:lnTo>
                <a:lnTo>
                  <a:pt x="8424458" y="4361857"/>
                </a:lnTo>
                <a:lnTo>
                  <a:pt x="8410076" y="4405898"/>
                </a:lnTo>
                <a:lnTo>
                  <a:pt x="8393330" y="4448813"/>
                </a:lnTo>
                <a:lnTo>
                  <a:pt x="8374298" y="4490526"/>
                </a:lnTo>
                <a:lnTo>
                  <a:pt x="8353057" y="4530959"/>
                </a:lnTo>
                <a:lnTo>
                  <a:pt x="8329684" y="4570034"/>
                </a:lnTo>
                <a:lnTo>
                  <a:pt x="8304256" y="4607674"/>
                </a:lnTo>
                <a:lnTo>
                  <a:pt x="8276852" y="4643803"/>
                </a:lnTo>
                <a:lnTo>
                  <a:pt x="8247549" y="4678341"/>
                </a:lnTo>
                <a:lnTo>
                  <a:pt x="8216423" y="4711212"/>
                </a:lnTo>
                <a:lnTo>
                  <a:pt x="8183553" y="4742339"/>
                </a:lnTo>
                <a:lnTo>
                  <a:pt x="8149016" y="4771643"/>
                </a:lnTo>
                <a:lnTo>
                  <a:pt x="8112888" y="4799049"/>
                </a:lnTo>
                <a:lnTo>
                  <a:pt x="8075249" y="4824477"/>
                </a:lnTo>
                <a:lnTo>
                  <a:pt x="8036174" y="4847851"/>
                </a:lnTo>
                <a:lnTo>
                  <a:pt x="7995742" y="4869093"/>
                </a:lnTo>
                <a:lnTo>
                  <a:pt x="7954029" y="4888127"/>
                </a:lnTo>
                <a:lnTo>
                  <a:pt x="7911114" y="4904873"/>
                </a:lnTo>
                <a:lnTo>
                  <a:pt x="7867074" y="4919256"/>
                </a:lnTo>
                <a:lnTo>
                  <a:pt x="7821985" y="4931197"/>
                </a:lnTo>
                <a:lnTo>
                  <a:pt x="7775926" y="4940620"/>
                </a:lnTo>
                <a:lnTo>
                  <a:pt x="7728974" y="4947446"/>
                </a:lnTo>
                <a:lnTo>
                  <a:pt x="7681206" y="4951598"/>
                </a:lnTo>
                <a:lnTo>
                  <a:pt x="7632700" y="4953000"/>
                </a:lnTo>
                <a:lnTo>
                  <a:pt x="825512" y="4953000"/>
                </a:lnTo>
                <a:lnTo>
                  <a:pt x="777007" y="4951598"/>
                </a:lnTo>
                <a:lnTo>
                  <a:pt x="729240" y="4947446"/>
                </a:lnTo>
                <a:lnTo>
                  <a:pt x="682289" y="4940620"/>
                </a:lnTo>
                <a:lnTo>
                  <a:pt x="636230" y="4931197"/>
                </a:lnTo>
                <a:lnTo>
                  <a:pt x="591142" y="4919256"/>
                </a:lnTo>
                <a:lnTo>
                  <a:pt x="547101" y="4904873"/>
                </a:lnTo>
                <a:lnTo>
                  <a:pt x="504186" y="4888127"/>
                </a:lnTo>
                <a:lnTo>
                  <a:pt x="462473" y="4869093"/>
                </a:lnTo>
                <a:lnTo>
                  <a:pt x="422040" y="4847851"/>
                </a:lnTo>
                <a:lnTo>
                  <a:pt x="382965" y="4824477"/>
                </a:lnTo>
                <a:lnTo>
                  <a:pt x="345325" y="4799049"/>
                </a:lnTo>
                <a:lnTo>
                  <a:pt x="309196" y="4771643"/>
                </a:lnTo>
                <a:lnTo>
                  <a:pt x="274658" y="4742339"/>
                </a:lnTo>
                <a:lnTo>
                  <a:pt x="241787" y="4711212"/>
                </a:lnTo>
                <a:lnTo>
                  <a:pt x="210660" y="4678341"/>
                </a:lnTo>
                <a:lnTo>
                  <a:pt x="181356" y="4643803"/>
                </a:lnTo>
                <a:lnTo>
                  <a:pt x="153950" y="4607674"/>
                </a:lnTo>
                <a:lnTo>
                  <a:pt x="128522" y="4570034"/>
                </a:lnTo>
                <a:lnTo>
                  <a:pt x="105148" y="4530959"/>
                </a:lnTo>
                <a:lnTo>
                  <a:pt x="83906" y="4490526"/>
                </a:lnTo>
                <a:lnTo>
                  <a:pt x="64872" y="4448813"/>
                </a:lnTo>
                <a:lnTo>
                  <a:pt x="48126" y="4405898"/>
                </a:lnTo>
                <a:lnTo>
                  <a:pt x="33743" y="4361857"/>
                </a:lnTo>
                <a:lnTo>
                  <a:pt x="21802" y="4316769"/>
                </a:lnTo>
                <a:lnTo>
                  <a:pt x="12379" y="4270710"/>
                </a:lnTo>
                <a:lnTo>
                  <a:pt x="5553" y="4223759"/>
                </a:lnTo>
                <a:lnTo>
                  <a:pt x="1401" y="4175992"/>
                </a:lnTo>
                <a:lnTo>
                  <a:pt x="0" y="4127487"/>
                </a:lnTo>
                <a:lnTo>
                  <a:pt x="0" y="8255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39" y="1929510"/>
            <a:ext cx="2957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00"/>
              </a:spcBef>
              <a:tabLst>
                <a:tab pos="1469390" algn="l"/>
              </a:tabLst>
            </a:pPr>
            <a:r>
              <a:rPr sz="2400" b="1" spc="-5" dirty="0">
                <a:solidFill>
                  <a:srgbClr val="FFFFFF"/>
                </a:solidFill>
                <a:latin typeface="Eras Bold ITC"/>
                <a:cs typeface="Eras Bold ITC"/>
              </a:rPr>
              <a:t>#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Hilangnya</a:t>
            </a:r>
            <a:r>
              <a:rPr sz="2400" b="1" spc="-95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fungsi  jantung	tiba-tiba</a:t>
            </a:r>
            <a:endParaRPr sz="2400">
              <a:latin typeface="Eras Bold ITC"/>
              <a:cs typeface="Eras Bold IT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6794" y="5664200"/>
            <a:ext cx="4631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Eras Bold ITC"/>
                <a:cs typeface="Eras Bold ITC"/>
              </a:rPr>
              <a:t>#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Pompa Jantung tidak</a:t>
            </a:r>
            <a:r>
              <a:rPr sz="2400" b="1" spc="-130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efektif</a:t>
            </a:r>
            <a:endParaRPr sz="2400"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7790" y="1232357"/>
            <a:ext cx="696087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0370" marR="5080" indent="-2948305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0000"/>
                </a:solidFill>
                <a:latin typeface="Eras Bold ITC"/>
                <a:cs typeface="Eras Bold ITC"/>
              </a:rPr>
              <a:t>Resusitasi Jantung</a:t>
            </a:r>
            <a:r>
              <a:rPr sz="4400" b="1" spc="-155" dirty="0">
                <a:solidFill>
                  <a:srgbClr val="FF0000"/>
                </a:solidFill>
                <a:latin typeface="Eras Bold ITC"/>
                <a:cs typeface="Eras Bold ITC"/>
              </a:rPr>
              <a:t> </a:t>
            </a:r>
            <a:r>
              <a:rPr sz="4400" b="1" dirty="0">
                <a:solidFill>
                  <a:srgbClr val="FF0000"/>
                </a:solidFill>
                <a:latin typeface="Eras Bold ITC"/>
                <a:cs typeface="Eras Bold ITC"/>
              </a:rPr>
              <a:t>Paru:  RJP</a:t>
            </a:r>
            <a:endParaRPr sz="4400" dirty="0">
              <a:solidFill>
                <a:srgbClr val="FF0000"/>
              </a:solidFill>
              <a:latin typeface="Eras Bold ITC"/>
              <a:cs typeface="Eras Bold IT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343400" y="3402379"/>
            <a:ext cx="4191000" cy="169533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0" marR="5080" indent="0">
              <a:lnSpc>
                <a:spcPct val="90900"/>
              </a:lnSpc>
              <a:spcBef>
                <a:spcPts val="490"/>
              </a:spcBef>
              <a:buNone/>
            </a:pPr>
            <a:r>
              <a:rPr lang="en-US" sz="2800" spc="-10" dirty="0">
                <a:solidFill>
                  <a:schemeClr val="bg1"/>
                </a:solidFill>
              </a:rPr>
              <a:t>“</a:t>
            </a:r>
            <a:r>
              <a:rPr sz="2800" spc="-10" dirty="0" err="1">
                <a:solidFill>
                  <a:schemeClr val="bg1"/>
                </a:solidFill>
              </a:rPr>
              <a:t>Bantuan</a:t>
            </a:r>
            <a:r>
              <a:rPr sz="2800" spc="-10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peredaran  darah dan  </a:t>
            </a:r>
            <a:r>
              <a:rPr sz="2800" spc="-5" dirty="0" err="1">
                <a:solidFill>
                  <a:schemeClr val="bg1"/>
                </a:solidFill>
              </a:rPr>
              <a:t>pernapasan</a:t>
            </a:r>
            <a:r>
              <a:rPr lang="en-US" sz="2800" dirty="0">
                <a:solidFill>
                  <a:schemeClr val="bg1"/>
                </a:solidFill>
                <a:latin typeface="Eras Bold ITC"/>
              </a:rPr>
              <a:t> </a:t>
            </a:r>
            <a:r>
              <a:rPr sz="2800" spc="-5" dirty="0" err="1">
                <a:solidFill>
                  <a:schemeClr val="bg1"/>
                </a:solidFill>
              </a:rPr>
              <a:t>Sebelum</a:t>
            </a:r>
            <a:r>
              <a:rPr sz="2800" spc="-45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datang  </a:t>
            </a:r>
            <a:r>
              <a:rPr sz="2800" i="1" spc="-10" dirty="0" err="1">
                <a:solidFill>
                  <a:schemeClr val="bg1"/>
                </a:solidFill>
                <a:latin typeface="Eras Bold ITC"/>
                <a:cs typeface="Eras Bold ITC"/>
              </a:rPr>
              <a:t>bantuan</a:t>
            </a:r>
            <a:r>
              <a:rPr sz="2800" i="1" spc="1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800" i="1" spc="-10" dirty="0" err="1">
                <a:solidFill>
                  <a:schemeClr val="bg1"/>
                </a:solidFill>
                <a:latin typeface="Eras Bold ITC"/>
                <a:cs typeface="Eras Bold ITC"/>
              </a:rPr>
              <a:t>ahli</a:t>
            </a:r>
            <a:r>
              <a:rPr lang="en-US" sz="2800" i="1" spc="-10" dirty="0">
                <a:solidFill>
                  <a:schemeClr val="bg1"/>
                </a:solidFill>
                <a:latin typeface="Eras Bold ITC"/>
                <a:cs typeface="Eras Bold ITC"/>
              </a:rPr>
              <a:t>"</a:t>
            </a:r>
            <a:endParaRPr sz="2800" i="1" spc="-10" dirty="0">
              <a:solidFill>
                <a:schemeClr val="bg1"/>
              </a:solidFill>
              <a:latin typeface="Eras Bold ITC"/>
              <a:cs typeface="Eras Bold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5561" y="3124961"/>
            <a:ext cx="4724400" cy="2362200"/>
          </a:xfrm>
          <a:custGeom>
            <a:avLst/>
            <a:gdLst/>
            <a:ahLst/>
            <a:cxnLst/>
            <a:rect l="l" t="t" r="r" b="b"/>
            <a:pathLst>
              <a:path w="4724400" h="2362200">
                <a:moveTo>
                  <a:pt x="0" y="393700"/>
                </a:moveTo>
                <a:lnTo>
                  <a:pt x="3067" y="344317"/>
                </a:lnTo>
                <a:lnTo>
                  <a:pt x="12024" y="296764"/>
                </a:lnTo>
                <a:lnTo>
                  <a:pt x="26501" y="251410"/>
                </a:lnTo>
                <a:lnTo>
                  <a:pt x="46130" y="208624"/>
                </a:lnTo>
                <a:lnTo>
                  <a:pt x="70540" y="168775"/>
                </a:lnTo>
                <a:lnTo>
                  <a:pt x="99364" y="132232"/>
                </a:lnTo>
                <a:lnTo>
                  <a:pt x="132232" y="99364"/>
                </a:lnTo>
                <a:lnTo>
                  <a:pt x="168775" y="70540"/>
                </a:lnTo>
                <a:lnTo>
                  <a:pt x="208624" y="46130"/>
                </a:lnTo>
                <a:lnTo>
                  <a:pt x="251410" y="26501"/>
                </a:lnTo>
                <a:lnTo>
                  <a:pt x="296764" y="12024"/>
                </a:lnTo>
                <a:lnTo>
                  <a:pt x="344317" y="3067"/>
                </a:lnTo>
                <a:lnTo>
                  <a:pt x="393700" y="0"/>
                </a:lnTo>
                <a:lnTo>
                  <a:pt x="4330699" y="0"/>
                </a:lnTo>
                <a:lnTo>
                  <a:pt x="4380082" y="3067"/>
                </a:lnTo>
                <a:lnTo>
                  <a:pt x="4427635" y="12024"/>
                </a:lnTo>
                <a:lnTo>
                  <a:pt x="4472989" y="26501"/>
                </a:lnTo>
                <a:lnTo>
                  <a:pt x="4515775" y="46130"/>
                </a:lnTo>
                <a:lnTo>
                  <a:pt x="4555624" y="70540"/>
                </a:lnTo>
                <a:lnTo>
                  <a:pt x="4592167" y="99364"/>
                </a:lnTo>
                <a:lnTo>
                  <a:pt x="4625035" y="132232"/>
                </a:lnTo>
                <a:lnTo>
                  <a:pt x="4653859" y="168775"/>
                </a:lnTo>
                <a:lnTo>
                  <a:pt x="4678269" y="208624"/>
                </a:lnTo>
                <a:lnTo>
                  <a:pt x="4697898" y="251410"/>
                </a:lnTo>
                <a:lnTo>
                  <a:pt x="4712375" y="296764"/>
                </a:lnTo>
                <a:lnTo>
                  <a:pt x="4721332" y="344317"/>
                </a:lnTo>
                <a:lnTo>
                  <a:pt x="4724399" y="393700"/>
                </a:lnTo>
                <a:lnTo>
                  <a:pt x="4724399" y="1968500"/>
                </a:lnTo>
                <a:lnTo>
                  <a:pt x="4721332" y="2017882"/>
                </a:lnTo>
                <a:lnTo>
                  <a:pt x="4712375" y="2065435"/>
                </a:lnTo>
                <a:lnTo>
                  <a:pt x="4697898" y="2110789"/>
                </a:lnTo>
                <a:lnTo>
                  <a:pt x="4678269" y="2153575"/>
                </a:lnTo>
                <a:lnTo>
                  <a:pt x="4653859" y="2193424"/>
                </a:lnTo>
                <a:lnTo>
                  <a:pt x="4625035" y="2229967"/>
                </a:lnTo>
                <a:lnTo>
                  <a:pt x="4592167" y="2262835"/>
                </a:lnTo>
                <a:lnTo>
                  <a:pt x="4555624" y="2291659"/>
                </a:lnTo>
                <a:lnTo>
                  <a:pt x="4515775" y="2316069"/>
                </a:lnTo>
                <a:lnTo>
                  <a:pt x="4472989" y="2335698"/>
                </a:lnTo>
                <a:lnTo>
                  <a:pt x="4427635" y="2350175"/>
                </a:lnTo>
                <a:lnTo>
                  <a:pt x="4380082" y="2359132"/>
                </a:lnTo>
                <a:lnTo>
                  <a:pt x="4330699" y="2362200"/>
                </a:lnTo>
                <a:lnTo>
                  <a:pt x="393700" y="2362200"/>
                </a:lnTo>
                <a:lnTo>
                  <a:pt x="344317" y="2359132"/>
                </a:lnTo>
                <a:lnTo>
                  <a:pt x="296764" y="2350175"/>
                </a:lnTo>
                <a:lnTo>
                  <a:pt x="251410" y="2335698"/>
                </a:lnTo>
                <a:lnTo>
                  <a:pt x="208624" y="2316069"/>
                </a:lnTo>
                <a:lnTo>
                  <a:pt x="168775" y="2291659"/>
                </a:lnTo>
                <a:lnTo>
                  <a:pt x="132232" y="2262835"/>
                </a:lnTo>
                <a:lnTo>
                  <a:pt x="99364" y="2229967"/>
                </a:lnTo>
                <a:lnTo>
                  <a:pt x="70540" y="2193424"/>
                </a:lnTo>
                <a:lnTo>
                  <a:pt x="46130" y="2153575"/>
                </a:lnTo>
                <a:lnTo>
                  <a:pt x="26501" y="2110789"/>
                </a:lnTo>
                <a:lnTo>
                  <a:pt x="12024" y="2065435"/>
                </a:lnTo>
                <a:lnTo>
                  <a:pt x="3067" y="2017882"/>
                </a:lnTo>
                <a:lnTo>
                  <a:pt x="0" y="1968500"/>
                </a:lnTo>
                <a:lnTo>
                  <a:pt x="0" y="3937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057400"/>
            <a:ext cx="2904744" cy="403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677" y="336549"/>
            <a:ext cx="5775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Terapi kejut </a:t>
            </a:r>
            <a:r>
              <a:rPr sz="2800" b="1" dirty="0">
                <a:latin typeface="Arial"/>
                <a:cs typeface="Arial"/>
              </a:rPr>
              <a:t>listrik </a:t>
            </a:r>
            <a:r>
              <a:rPr sz="2800" b="1" spc="-5" dirty="0">
                <a:latin typeface="Arial"/>
                <a:cs typeface="Arial"/>
              </a:rPr>
              <a:t>oleh non medis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9144000" cy="4439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61873"/>
            <a:ext cx="5626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Peran </a:t>
            </a:r>
            <a:r>
              <a:rPr sz="3600" dirty="0">
                <a:solidFill>
                  <a:srgbClr val="FF0000"/>
                </a:solidFill>
              </a:rPr>
              <a:t>tenaga non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medis</a:t>
            </a:r>
          </a:p>
        </p:txBody>
      </p:sp>
      <p:sp>
        <p:nvSpPr>
          <p:cNvPr id="3" name="object 3"/>
          <p:cNvSpPr/>
          <p:nvPr/>
        </p:nvSpPr>
        <p:spPr>
          <a:xfrm>
            <a:off x="305561" y="1448561"/>
            <a:ext cx="4953000" cy="4800600"/>
          </a:xfrm>
          <a:custGeom>
            <a:avLst/>
            <a:gdLst/>
            <a:ahLst/>
            <a:cxnLst/>
            <a:rect l="l" t="t" r="r" b="b"/>
            <a:pathLst>
              <a:path w="4953000" h="4800600">
                <a:moveTo>
                  <a:pt x="0" y="800100"/>
                </a:moveTo>
                <a:lnTo>
                  <a:pt x="1460" y="751365"/>
                </a:lnTo>
                <a:lnTo>
                  <a:pt x="5785" y="703402"/>
                </a:lnTo>
                <a:lnTo>
                  <a:pt x="12891" y="656294"/>
                </a:lnTo>
                <a:lnTo>
                  <a:pt x="22694" y="610125"/>
                </a:lnTo>
                <a:lnTo>
                  <a:pt x="35111" y="564979"/>
                </a:lnTo>
                <a:lnTo>
                  <a:pt x="50057" y="520939"/>
                </a:lnTo>
                <a:lnTo>
                  <a:pt x="67450" y="478089"/>
                </a:lnTo>
                <a:lnTo>
                  <a:pt x="87206" y="436514"/>
                </a:lnTo>
                <a:lnTo>
                  <a:pt x="109240" y="396296"/>
                </a:lnTo>
                <a:lnTo>
                  <a:pt x="133469" y="357520"/>
                </a:lnTo>
                <a:lnTo>
                  <a:pt x="159810" y="320268"/>
                </a:lnTo>
                <a:lnTo>
                  <a:pt x="188178" y="284626"/>
                </a:lnTo>
                <a:lnTo>
                  <a:pt x="218490" y="250676"/>
                </a:lnTo>
                <a:lnTo>
                  <a:pt x="250663" y="218503"/>
                </a:lnTo>
                <a:lnTo>
                  <a:pt x="284612" y="188189"/>
                </a:lnTo>
                <a:lnTo>
                  <a:pt x="320255" y="159820"/>
                </a:lnTo>
                <a:lnTo>
                  <a:pt x="357506" y="133478"/>
                </a:lnTo>
                <a:lnTo>
                  <a:pt x="396283" y="109248"/>
                </a:lnTo>
                <a:lnTo>
                  <a:pt x="436501" y="87212"/>
                </a:lnTo>
                <a:lnTo>
                  <a:pt x="478078" y="67456"/>
                </a:lnTo>
                <a:lnTo>
                  <a:pt x="520929" y="50062"/>
                </a:lnTo>
                <a:lnTo>
                  <a:pt x="564971" y="35114"/>
                </a:lnTo>
                <a:lnTo>
                  <a:pt x="610120" y="22696"/>
                </a:lnTo>
                <a:lnTo>
                  <a:pt x="656293" y="12892"/>
                </a:lnTo>
                <a:lnTo>
                  <a:pt x="703404" y="5785"/>
                </a:lnTo>
                <a:lnTo>
                  <a:pt x="751372" y="1460"/>
                </a:lnTo>
                <a:lnTo>
                  <a:pt x="800112" y="0"/>
                </a:lnTo>
                <a:lnTo>
                  <a:pt x="4152900" y="0"/>
                </a:lnTo>
                <a:lnTo>
                  <a:pt x="4201634" y="1460"/>
                </a:lnTo>
                <a:lnTo>
                  <a:pt x="4249597" y="5785"/>
                </a:lnTo>
                <a:lnTo>
                  <a:pt x="4296705" y="12892"/>
                </a:lnTo>
                <a:lnTo>
                  <a:pt x="4342874" y="22696"/>
                </a:lnTo>
                <a:lnTo>
                  <a:pt x="4388020" y="35114"/>
                </a:lnTo>
                <a:lnTo>
                  <a:pt x="4432060" y="50062"/>
                </a:lnTo>
                <a:lnTo>
                  <a:pt x="4474910" y="67456"/>
                </a:lnTo>
                <a:lnTo>
                  <a:pt x="4516485" y="87212"/>
                </a:lnTo>
                <a:lnTo>
                  <a:pt x="4556703" y="109248"/>
                </a:lnTo>
                <a:lnTo>
                  <a:pt x="4595479" y="133478"/>
                </a:lnTo>
                <a:lnTo>
                  <a:pt x="4632731" y="159820"/>
                </a:lnTo>
                <a:lnTo>
                  <a:pt x="4668373" y="188189"/>
                </a:lnTo>
                <a:lnTo>
                  <a:pt x="4702323" y="218503"/>
                </a:lnTo>
                <a:lnTo>
                  <a:pt x="4734496" y="250676"/>
                </a:lnTo>
                <a:lnTo>
                  <a:pt x="4764810" y="284626"/>
                </a:lnTo>
                <a:lnTo>
                  <a:pt x="4793179" y="320268"/>
                </a:lnTo>
                <a:lnTo>
                  <a:pt x="4819521" y="357520"/>
                </a:lnTo>
                <a:lnTo>
                  <a:pt x="4843751" y="396296"/>
                </a:lnTo>
                <a:lnTo>
                  <a:pt x="4865787" y="436514"/>
                </a:lnTo>
                <a:lnTo>
                  <a:pt x="4885543" y="478089"/>
                </a:lnTo>
                <a:lnTo>
                  <a:pt x="4902937" y="520939"/>
                </a:lnTo>
                <a:lnTo>
                  <a:pt x="4917885" y="564979"/>
                </a:lnTo>
                <a:lnTo>
                  <a:pt x="4930303" y="610125"/>
                </a:lnTo>
                <a:lnTo>
                  <a:pt x="4940107" y="656294"/>
                </a:lnTo>
                <a:lnTo>
                  <a:pt x="4947214" y="703402"/>
                </a:lnTo>
                <a:lnTo>
                  <a:pt x="4951539" y="751365"/>
                </a:lnTo>
                <a:lnTo>
                  <a:pt x="4953000" y="800100"/>
                </a:lnTo>
                <a:lnTo>
                  <a:pt x="4953000" y="4000500"/>
                </a:lnTo>
                <a:lnTo>
                  <a:pt x="4951539" y="4049238"/>
                </a:lnTo>
                <a:lnTo>
                  <a:pt x="4947214" y="4097205"/>
                </a:lnTo>
                <a:lnTo>
                  <a:pt x="4940107" y="4144315"/>
                </a:lnTo>
                <a:lnTo>
                  <a:pt x="4930303" y="4190487"/>
                </a:lnTo>
                <a:lnTo>
                  <a:pt x="4917885" y="4235634"/>
                </a:lnTo>
                <a:lnTo>
                  <a:pt x="4902937" y="4279675"/>
                </a:lnTo>
                <a:lnTo>
                  <a:pt x="4885543" y="4322526"/>
                </a:lnTo>
                <a:lnTo>
                  <a:pt x="4865787" y="4364102"/>
                </a:lnTo>
                <a:lnTo>
                  <a:pt x="4843751" y="4404320"/>
                </a:lnTo>
                <a:lnTo>
                  <a:pt x="4819521" y="4443096"/>
                </a:lnTo>
                <a:lnTo>
                  <a:pt x="4793179" y="4480347"/>
                </a:lnTo>
                <a:lnTo>
                  <a:pt x="4764810" y="4515989"/>
                </a:lnTo>
                <a:lnTo>
                  <a:pt x="4734496" y="4549938"/>
                </a:lnTo>
                <a:lnTo>
                  <a:pt x="4702323" y="4582110"/>
                </a:lnTo>
                <a:lnTo>
                  <a:pt x="4668373" y="4612422"/>
                </a:lnTo>
                <a:lnTo>
                  <a:pt x="4632731" y="4640790"/>
                </a:lnTo>
                <a:lnTo>
                  <a:pt x="4595479" y="4667131"/>
                </a:lnTo>
                <a:lnTo>
                  <a:pt x="4556703" y="4691360"/>
                </a:lnTo>
                <a:lnTo>
                  <a:pt x="4516485" y="4713394"/>
                </a:lnTo>
                <a:lnTo>
                  <a:pt x="4474910" y="4733149"/>
                </a:lnTo>
                <a:lnTo>
                  <a:pt x="4432060" y="4750542"/>
                </a:lnTo>
                <a:lnTo>
                  <a:pt x="4388020" y="4765488"/>
                </a:lnTo>
                <a:lnTo>
                  <a:pt x="4342874" y="4777905"/>
                </a:lnTo>
                <a:lnTo>
                  <a:pt x="4296705" y="4787708"/>
                </a:lnTo>
                <a:lnTo>
                  <a:pt x="4249597" y="4794814"/>
                </a:lnTo>
                <a:lnTo>
                  <a:pt x="4201634" y="4799139"/>
                </a:lnTo>
                <a:lnTo>
                  <a:pt x="4152900" y="4800600"/>
                </a:lnTo>
                <a:lnTo>
                  <a:pt x="800112" y="4800600"/>
                </a:lnTo>
                <a:lnTo>
                  <a:pt x="751372" y="4799139"/>
                </a:lnTo>
                <a:lnTo>
                  <a:pt x="703404" y="4794814"/>
                </a:lnTo>
                <a:lnTo>
                  <a:pt x="656293" y="4787708"/>
                </a:lnTo>
                <a:lnTo>
                  <a:pt x="610120" y="4777905"/>
                </a:lnTo>
                <a:lnTo>
                  <a:pt x="564971" y="4765488"/>
                </a:lnTo>
                <a:lnTo>
                  <a:pt x="520929" y="4750542"/>
                </a:lnTo>
                <a:lnTo>
                  <a:pt x="478078" y="4733149"/>
                </a:lnTo>
                <a:lnTo>
                  <a:pt x="436501" y="4713394"/>
                </a:lnTo>
                <a:lnTo>
                  <a:pt x="396283" y="4691360"/>
                </a:lnTo>
                <a:lnTo>
                  <a:pt x="357506" y="4667131"/>
                </a:lnTo>
                <a:lnTo>
                  <a:pt x="320255" y="4640790"/>
                </a:lnTo>
                <a:lnTo>
                  <a:pt x="284612" y="4612422"/>
                </a:lnTo>
                <a:lnTo>
                  <a:pt x="250663" y="4582110"/>
                </a:lnTo>
                <a:lnTo>
                  <a:pt x="218490" y="4549938"/>
                </a:lnTo>
                <a:lnTo>
                  <a:pt x="188178" y="4515989"/>
                </a:lnTo>
                <a:lnTo>
                  <a:pt x="159810" y="4480347"/>
                </a:lnTo>
                <a:lnTo>
                  <a:pt x="133469" y="4443096"/>
                </a:lnTo>
                <a:lnTo>
                  <a:pt x="109240" y="4404320"/>
                </a:lnTo>
                <a:lnTo>
                  <a:pt x="87206" y="4364102"/>
                </a:lnTo>
                <a:lnTo>
                  <a:pt x="67450" y="4322526"/>
                </a:lnTo>
                <a:lnTo>
                  <a:pt x="50057" y="4279675"/>
                </a:lnTo>
                <a:lnTo>
                  <a:pt x="35111" y="4235634"/>
                </a:lnTo>
                <a:lnTo>
                  <a:pt x="22694" y="4190487"/>
                </a:lnTo>
                <a:lnTo>
                  <a:pt x="12891" y="4144315"/>
                </a:lnTo>
                <a:lnTo>
                  <a:pt x="5785" y="4097205"/>
                </a:lnTo>
                <a:lnTo>
                  <a:pt x="1460" y="4049238"/>
                </a:lnTo>
                <a:lnTo>
                  <a:pt x="0" y="4000500"/>
                </a:lnTo>
                <a:lnTo>
                  <a:pt x="0" y="8001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961" y="4626102"/>
            <a:ext cx="3962400" cy="2232660"/>
          </a:xfrm>
          <a:custGeom>
            <a:avLst/>
            <a:gdLst/>
            <a:ahLst/>
            <a:cxnLst/>
            <a:rect l="l" t="t" r="r" b="b"/>
            <a:pathLst>
              <a:path w="3962400" h="2232659">
                <a:moveTo>
                  <a:pt x="825880" y="374650"/>
                </a:moveTo>
                <a:lnTo>
                  <a:pt x="985520" y="807974"/>
                </a:lnTo>
                <a:lnTo>
                  <a:pt x="215011" y="854837"/>
                </a:lnTo>
                <a:lnTo>
                  <a:pt x="721867" y="1198194"/>
                </a:lnTo>
                <a:lnTo>
                  <a:pt x="0" y="1331010"/>
                </a:lnTo>
                <a:lnTo>
                  <a:pt x="610870" y="1588706"/>
                </a:lnTo>
                <a:lnTo>
                  <a:pt x="235712" y="1842465"/>
                </a:lnTo>
                <a:lnTo>
                  <a:pt x="881507" y="1885353"/>
                </a:lnTo>
                <a:lnTo>
                  <a:pt x="901953" y="2232659"/>
                </a:lnTo>
                <a:lnTo>
                  <a:pt x="1380743" y="1873465"/>
                </a:lnTo>
                <a:lnTo>
                  <a:pt x="1741707" y="1873465"/>
                </a:lnTo>
                <a:lnTo>
                  <a:pt x="1811020" y="1795424"/>
                </a:lnTo>
                <a:lnTo>
                  <a:pt x="2182905" y="1795424"/>
                </a:lnTo>
                <a:lnTo>
                  <a:pt x="2234311" y="1647101"/>
                </a:lnTo>
                <a:lnTo>
                  <a:pt x="2714730" y="1647101"/>
                </a:lnTo>
                <a:lnTo>
                  <a:pt x="2685668" y="1483271"/>
                </a:lnTo>
                <a:lnTo>
                  <a:pt x="3286125" y="1483271"/>
                </a:lnTo>
                <a:lnTo>
                  <a:pt x="3004819" y="1272413"/>
                </a:lnTo>
                <a:lnTo>
                  <a:pt x="3351530" y="1166977"/>
                </a:lnTo>
                <a:lnTo>
                  <a:pt x="3115817" y="971829"/>
                </a:lnTo>
                <a:lnTo>
                  <a:pt x="3962399" y="686816"/>
                </a:lnTo>
                <a:lnTo>
                  <a:pt x="3004819" y="675132"/>
                </a:lnTo>
                <a:lnTo>
                  <a:pt x="3018137" y="659638"/>
                </a:lnTo>
                <a:lnTo>
                  <a:pt x="1568450" y="659638"/>
                </a:lnTo>
                <a:lnTo>
                  <a:pt x="825880" y="374650"/>
                </a:lnTo>
                <a:close/>
              </a:path>
              <a:path w="3962400" h="2232659">
                <a:moveTo>
                  <a:pt x="1741707" y="1873465"/>
                </a:moveTo>
                <a:lnTo>
                  <a:pt x="1380743" y="1873465"/>
                </a:lnTo>
                <a:lnTo>
                  <a:pt x="1596009" y="2037511"/>
                </a:lnTo>
                <a:lnTo>
                  <a:pt x="1741707" y="1873465"/>
                </a:lnTo>
                <a:close/>
              </a:path>
              <a:path w="3962400" h="2232659">
                <a:moveTo>
                  <a:pt x="2182905" y="1795424"/>
                </a:moveTo>
                <a:lnTo>
                  <a:pt x="1811020" y="1795424"/>
                </a:lnTo>
                <a:lnTo>
                  <a:pt x="2130171" y="1947583"/>
                </a:lnTo>
                <a:lnTo>
                  <a:pt x="2182905" y="1795424"/>
                </a:lnTo>
                <a:close/>
              </a:path>
              <a:path w="3962400" h="2232659">
                <a:moveTo>
                  <a:pt x="2714730" y="1647101"/>
                </a:moveTo>
                <a:lnTo>
                  <a:pt x="2234311" y="1647101"/>
                </a:lnTo>
                <a:lnTo>
                  <a:pt x="2741041" y="1795424"/>
                </a:lnTo>
                <a:lnTo>
                  <a:pt x="2714730" y="1647101"/>
                </a:lnTo>
                <a:close/>
              </a:path>
              <a:path w="3962400" h="2232659">
                <a:moveTo>
                  <a:pt x="3286125" y="1483271"/>
                </a:moveTo>
                <a:lnTo>
                  <a:pt x="2685668" y="1483271"/>
                </a:lnTo>
                <a:lnTo>
                  <a:pt x="3462909" y="1615782"/>
                </a:lnTo>
                <a:lnTo>
                  <a:pt x="3286125" y="1483271"/>
                </a:lnTo>
                <a:close/>
              </a:path>
              <a:path w="3962400" h="2232659">
                <a:moveTo>
                  <a:pt x="1783461" y="195072"/>
                </a:moveTo>
                <a:lnTo>
                  <a:pt x="1568450" y="659638"/>
                </a:lnTo>
                <a:lnTo>
                  <a:pt x="3018137" y="659638"/>
                </a:lnTo>
                <a:lnTo>
                  <a:pt x="3071845" y="597154"/>
                </a:lnTo>
                <a:lnTo>
                  <a:pt x="2664587" y="597154"/>
                </a:lnTo>
                <a:lnTo>
                  <a:pt x="2676638" y="448818"/>
                </a:lnTo>
                <a:lnTo>
                  <a:pt x="2102612" y="448818"/>
                </a:lnTo>
                <a:lnTo>
                  <a:pt x="1783461" y="195072"/>
                </a:lnTo>
                <a:close/>
              </a:path>
              <a:path w="3962400" h="2232659">
                <a:moveTo>
                  <a:pt x="3303269" y="327914"/>
                </a:moveTo>
                <a:lnTo>
                  <a:pt x="2664587" y="597154"/>
                </a:lnTo>
                <a:lnTo>
                  <a:pt x="3071845" y="597154"/>
                </a:lnTo>
                <a:lnTo>
                  <a:pt x="3303269" y="327914"/>
                </a:lnTo>
                <a:close/>
              </a:path>
              <a:path w="3962400" h="2232659">
                <a:moveTo>
                  <a:pt x="2713101" y="0"/>
                </a:moveTo>
                <a:lnTo>
                  <a:pt x="2102612" y="448818"/>
                </a:lnTo>
                <a:lnTo>
                  <a:pt x="2676638" y="448818"/>
                </a:lnTo>
                <a:lnTo>
                  <a:pt x="271310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961" y="4626102"/>
            <a:ext cx="3962400" cy="2232660"/>
          </a:xfrm>
          <a:custGeom>
            <a:avLst/>
            <a:gdLst/>
            <a:ahLst/>
            <a:cxnLst/>
            <a:rect l="l" t="t" r="r" b="b"/>
            <a:pathLst>
              <a:path w="3962400" h="2232659">
                <a:moveTo>
                  <a:pt x="2102612" y="448818"/>
                </a:moveTo>
                <a:lnTo>
                  <a:pt x="2713101" y="0"/>
                </a:lnTo>
                <a:lnTo>
                  <a:pt x="2664587" y="597154"/>
                </a:lnTo>
                <a:lnTo>
                  <a:pt x="3303269" y="327914"/>
                </a:lnTo>
                <a:lnTo>
                  <a:pt x="3004819" y="675132"/>
                </a:lnTo>
                <a:lnTo>
                  <a:pt x="3962399" y="686816"/>
                </a:lnTo>
                <a:lnTo>
                  <a:pt x="3115817" y="971829"/>
                </a:lnTo>
                <a:lnTo>
                  <a:pt x="3351530" y="1166977"/>
                </a:lnTo>
                <a:lnTo>
                  <a:pt x="3004819" y="1272413"/>
                </a:lnTo>
                <a:lnTo>
                  <a:pt x="3462909" y="1615782"/>
                </a:lnTo>
                <a:lnTo>
                  <a:pt x="2685668" y="1483271"/>
                </a:lnTo>
                <a:lnTo>
                  <a:pt x="2741041" y="1795424"/>
                </a:lnTo>
                <a:lnTo>
                  <a:pt x="2234311" y="1647101"/>
                </a:lnTo>
                <a:lnTo>
                  <a:pt x="2130171" y="1947583"/>
                </a:lnTo>
                <a:lnTo>
                  <a:pt x="1811020" y="1795424"/>
                </a:lnTo>
                <a:lnTo>
                  <a:pt x="1596009" y="2037511"/>
                </a:lnTo>
                <a:lnTo>
                  <a:pt x="1380743" y="1873465"/>
                </a:lnTo>
                <a:lnTo>
                  <a:pt x="901953" y="2232659"/>
                </a:lnTo>
                <a:lnTo>
                  <a:pt x="881507" y="1885353"/>
                </a:lnTo>
                <a:lnTo>
                  <a:pt x="235712" y="1842465"/>
                </a:lnTo>
                <a:lnTo>
                  <a:pt x="610870" y="1588706"/>
                </a:lnTo>
                <a:lnTo>
                  <a:pt x="0" y="1331010"/>
                </a:lnTo>
                <a:lnTo>
                  <a:pt x="721867" y="1198194"/>
                </a:lnTo>
                <a:lnTo>
                  <a:pt x="215011" y="854837"/>
                </a:lnTo>
                <a:lnTo>
                  <a:pt x="985520" y="807974"/>
                </a:lnTo>
                <a:lnTo>
                  <a:pt x="825880" y="374650"/>
                </a:lnTo>
                <a:lnTo>
                  <a:pt x="1568450" y="659638"/>
                </a:lnTo>
                <a:lnTo>
                  <a:pt x="1783461" y="195072"/>
                </a:lnTo>
                <a:lnTo>
                  <a:pt x="2102612" y="448818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86909" y="5187188"/>
            <a:ext cx="14719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PERANAN  </a:t>
            </a:r>
            <a:r>
              <a:rPr sz="2400" b="1" spc="-70" dirty="0">
                <a:latin typeface="Arial"/>
                <a:cs typeface="Arial"/>
              </a:rPr>
              <a:t>PENTING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204" dirty="0">
                <a:latin typeface="Arial"/>
                <a:cs typeface="Arial"/>
              </a:rPr>
              <a:t>!!!!!!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1800" y="0"/>
            <a:ext cx="1685544" cy="6742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340" y="1921891"/>
            <a:ext cx="4285615" cy="4097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24535" indent="-343535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SzPct val="96428"/>
              <a:buAutoNum type="arabicPeriod"/>
              <a:tabLst>
                <a:tab pos="356235" algn="l"/>
              </a:tabLst>
            </a:pP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Pengenalan dini  </a:t>
            </a: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k</a:t>
            </a:r>
            <a:r>
              <a:rPr sz="2800" b="1" spc="10" dirty="0">
                <a:solidFill>
                  <a:schemeClr val="bg1"/>
                </a:solidFill>
                <a:latin typeface="Eras Bold ITC"/>
                <a:cs typeface="Eras Bold ITC"/>
              </a:rPr>
              <a:t>e</a:t>
            </a:r>
            <a:r>
              <a:rPr sz="2800" b="1" spc="5" dirty="0">
                <a:solidFill>
                  <a:schemeClr val="bg1"/>
                </a:solidFill>
                <a:latin typeface="Eras Bold ITC"/>
                <a:cs typeface="Eras Bold ITC"/>
              </a:rPr>
              <a:t>g</a:t>
            </a: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a</a:t>
            </a:r>
            <a:r>
              <a:rPr sz="2800" b="1" spc="-10" dirty="0">
                <a:solidFill>
                  <a:schemeClr val="bg1"/>
                </a:solidFill>
                <a:latin typeface="Eras Bold ITC"/>
                <a:cs typeface="Eras Bold ITC"/>
              </a:rPr>
              <a:t>w</a:t>
            </a:r>
            <a:r>
              <a:rPr sz="2800" b="1" spc="5" dirty="0">
                <a:solidFill>
                  <a:schemeClr val="bg1"/>
                </a:solidFill>
                <a:latin typeface="Eras Bold ITC"/>
                <a:cs typeface="Eras Bold ITC"/>
              </a:rPr>
              <a:t>a</a:t>
            </a: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t</a:t>
            </a: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a</a:t>
            </a: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n/H</a:t>
            </a: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e</a:t>
            </a: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nti  jantung</a:t>
            </a:r>
            <a:endParaRPr sz="2800" dirty="0">
              <a:solidFill>
                <a:schemeClr val="bg1"/>
              </a:solidFill>
              <a:latin typeface="Eras Bold ITC"/>
              <a:cs typeface="Eras Bold ITC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chemeClr val="bg1"/>
              </a:buClr>
              <a:buSzPct val="96428"/>
              <a:buAutoNum type="arabicPeriod"/>
              <a:tabLst>
                <a:tab pos="356235" algn="l"/>
              </a:tabLst>
            </a:pP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Aktivasi </a:t>
            </a: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emergency</a:t>
            </a:r>
            <a:r>
              <a:rPr sz="2800" b="1" spc="-8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&amp;  </a:t>
            </a: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(RJP: </a:t>
            </a: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Resusitasi  Jantung</a:t>
            </a:r>
            <a:r>
              <a:rPr sz="2800" b="1" spc="-3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Paru)</a:t>
            </a:r>
            <a:endParaRPr sz="2800" dirty="0">
              <a:solidFill>
                <a:schemeClr val="bg1"/>
              </a:solidFill>
              <a:latin typeface="Eras Bold ITC"/>
              <a:cs typeface="Eras Bold ITC"/>
            </a:endParaRPr>
          </a:p>
          <a:p>
            <a:pPr marL="355600" marR="605790" indent="-343535">
              <a:lnSpc>
                <a:spcPts val="3360"/>
              </a:lnSpc>
              <a:spcBef>
                <a:spcPts val="785"/>
              </a:spcBef>
              <a:buClr>
                <a:schemeClr val="bg1"/>
              </a:buClr>
              <a:buSzPct val="96428"/>
              <a:buAutoNum type="arabicPeriod"/>
              <a:tabLst>
                <a:tab pos="356235" algn="l"/>
              </a:tabLst>
            </a:pP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Defibrilasi</a:t>
            </a:r>
            <a:r>
              <a:rPr sz="2800" b="1" spc="-60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800" b="1" dirty="0">
                <a:solidFill>
                  <a:schemeClr val="bg1"/>
                </a:solidFill>
                <a:latin typeface="Eras Bold ITC"/>
                <a:cs typeface="Eras Bold ITC"/>
              </a:rPr>
              <a:t>dengan  alat kejut listrik  </a:t>
            </a:r>
            <a:r>
              <a:rPr sz="2800" b="1" spc="-5" dirty="0">
                <a:solidFill>
                  <a:schemeClr val="bg1"/>
                </a:solidFill>
                <a:latin typeface="Eras Bold ITC"/>
                <a:cs typeface="Eras Bold ITC"/>
              </a:rPr>
              <a:t>otomasis</a:t>
            </a:r>
            <a:r>
              <a:rPr sz="2800" b="1" spc="-35" dirty="0">
                <a:solidFill>
                  <a:schemeClr val="bg1"/>
                </a:solidFill>
                <a:latin typeface="Eras Bold ITC"/>
                <a:cs typeface="Eras Bold ITC"/>
              </a:rPr>
              <a:t> </a:t>
            </a:r>
            <a:r>
              <a:rPr sz="2950" b="1" i="1" spc="-85" dirty="0">
                <a:solidFill>
                  <a:schemeClr val="bg1"/>
                </a:solidFill>
                <a:latin typeface="Eras Bold ITC"/>
                <a:cs typeface="Eras Bold ITC"/>
              </a:rPr>
              <a:t>(AED).</a:t>
            </a:r>
            <a:endParaRPr sz="2950" dirty="0">
              <a:solidFill>
                <a:schemeClr val="bg1"/>
              </a:solidFill>
              <a:latin typeface="Eras Bold ITC"/>
              <a:cs typeface="Eras Bold I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56631"/>
            <a:ext cx="2286000" cy="1801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2140" y="702310"/>
            <a:ext cx="3856354" cy="121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40"/>
              </a:lnSpc>
              <a:spcBef>
                <a:spcPts val="95"/>
              </a:spcBef>
            </a:pPr>
            <a:r>
              <a:rPr sz="2800" b="1" spc="-5" dirty="0">
                <a:latin typeface="Eras Bold ITC"/>
                <a:cs typeface="Eras Bold ITC"/>
              </a:rPr>
              <a:t>Pastikan</a:t>
            </a:r>
            <a:r>
              <a:rPr sz="2800" b="1" spc="-50" dirty="0">
                <a:latin typeface="Eras Bold ITC"/>
                <a:cs typeface="Eras Bold ITC"/>
              </a:rPr>
              <a:t> </a:t>
            </a:r>
            <a:r>
              <a:rPr sz="2800" b="1" spc="-5" dirty="0">
                <a:latin typeface="Eras Bold ITC"/>
                <a:cs typeface="Eras Bold ITC"/>
              </a:rPr>
              <a:t>Lingkungan</a:t>
            </a:r>
            <a:endParaRPr sz="2800">
              <a:latin typeface="Eras Bold ITC"/>
              <a:cs typeface="Eras Bold ITC"/>
            </a:endParaRPr>
          </a:p>
          <a:p>
            <a:pPr marL="12700">
              <a:lnSpc>
                <a:spcPts val="6260"/>
              </a:lnSpc>
            </a:pPr>
            <a:r>
              <a:rPr sz="5400" b="1" spc="20" dirty="0">
                <a:solidFill>
                  <a:srgbClr val="FFFF00"/>
                </a:solidFill>
                <a:latin typeface="Arial"/>
                <a:cs typeface="Arial"/>
              </a:rPr>
              <a:t>Aman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6567" y="576072"/>
            <a:ext cx="3599688" cy="2467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6567" y="3854196"/>
            <a:ext cx="3599688" cy="2439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7086" y="540765"/>
            <a:ext cx="6464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MENGENALI KEJADIAN HENTI</a:t>
            </a:r>
            <a:r>
              <a:rPr sz="2400" b="1" spc="-120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Eras Bold ITC"/>
                <a:cs typeface="Eras Bold ITC"/>
              </a:rPr>
              <a:t>JANTUNG</a:t>
            </a:r>
            <a:endParaRPr sz="2400">
              <a:latin typeface="Eras Bold ITC"/>
              <a:cs typeface="Eras Bold IT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2775" y="1853311"/>
            <a:ext cx="4138929" cy="364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 marR="28575" indent="-534035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AutoNum type="arabicPeriod"/>
              <a:tabLst>
                <a:tab pos="546100" algn="l"/>
                <a:tab pos="546735" algn="l"/>
                <a:tab pos="2207260" algn="l"/>
              </a:tabLst>
            </a:pP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Pas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ik</a:t>
            </a:r>
            <a:r>
              <a:rPr sz="2800" b="1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lingkungan  aman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46100" marR="5080" indent="-534035">
              <a:lnSpc>
                <a:spcPct val="100000"/>
              </a:lnSpc>
              <a:spcBef>
                <a:spcPts val="1345"/>
              </a:spcBef>
              <a:buClr>
                <a:schemeClr val="bg1"/>
              </a:buClr>
              <a:buAutoNum type="arabicPeriod"/>
              <a:tabLst>
                <a:tab pos="546100" algn="l"/>
                <a:tab pos="546735" algn="l"/>
              </a:tabLst>
            </a:pP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Cek respon  korban/pasien </a:t>
            </a:r>
            <a:r>
              <a:rPr sz="2800" b="1" spc="-10" dirty="0">
                <a:solidFill>
                  <a:schemeClr val="bg1"/>
                </a:solidFill>
                <a:latin typeface="Wingdings"/>
                <a:cs typeface="Wingdings"/>
              </a:rPr>
              <a:t></a:t>
            </a:r>
            <a:r>
              <a:rPr sz="2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Tepuk guncang bahu  korban</a:t>
            </a:r>
            <a:r>
              <a:rPr sz="2800" b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46100" marR="179070" indent="-534035">
              <a:lnSpc>
                <a:spcPts val="2890"/>
              </a:lnSpc>
              <a:spcBef>
                <a:spcPts val="1295"/>
              </a:spcBef>
              <a:tabLst>
                <a:tab pos="1052195" algn="l"/>
                <a:tab pos="1882139" algn="l"/>
              </a:tabLst>
            </a:pPr>
            <a:r>
              <a:rPr sz="2500" b="1" i="1" spc="50" dirty="0">
                <a:solidFill>
                  <a:srgbClr val="C00000"/>
                </a:solidFill>
                <a:latin typeface="Eras Bold ITC"/>
                <a:cs typeface="Eras Bold ITC"/>
              </a:rPr>
              <a:t>"</a:t>
            </a:r>
            <a:r>
              <a:rPr sz="2500" b="1" i="1" spc="-10" dirty="0">
                <a:solidFill>
                  <a:srgbClr val="C00000"/>
                </a:solidFill>
                <a:latin typeface="Eras Bold ITC"/>
                <a:cs typeface="Eras Bold ITC"/>
              </a:rPr>
              <a:t> </a:t>
            </a:r>
            <a:r>
              <a:rPr sz="2500" b="1" i="1" spc="-55" dirty="0">
                <a:solidFill>
                  <a:srgbClr val="C00000"/>
                </a:solidFill>
                <a:latin typeface="Eras Bold ITC"/>
                <a:cs typeface="Eras Bold ITC"/>
              </a:rPr>
              <a:t>Pak!	Pak!	</a:t>
            </a:r>
            <a:r>
              <a:rPr sz="2500" b="1" i="1" spc="-70" dirty="0">
                <a:solidFill>
                  <a:srgbClr val="C00000"/>
                </a:solidFill>
                <a:latin typeface="Eras Bold ITC"/>
                <a:cs typeface="Eras Bold ITC"/>
              </a:rPr>
              <a:t>Apakah</a:t>
            </a:r>
            <a:r>
              <a:rPr sz="2500" b="1" i="1" spc="-140" dirty="0">
                <a:solidFill>
                  <a:srgbClr val="C00000"/>
                </a:solidFill>
                <a:latin typeface="Eras Bold ITC"/>
                <a:cs typeface="Eras Bold ITC"/>
              </a:rPr>
              <a:t> </a:t>
            </a:r>
            <a:r>
              <a:rPr sz="2500" b="1" i="1" spc="-60" dirty="0">
                <a:solidFill>
                  <a:srgbClr val="C00000"/>
                </a:solidFill>
                <a:latin typeface="Eras Bold ITC"/>
                <a:cs typeface="Eras Bold ITC"/>
              </a:rPr>
              <a:t>anda  </a:t>
            </a:r>
            <a:r>
              <a:rPr sz="2500" b="1" i="1" spc="-55" dirty="0">
                <a:solidFill>
                  <a:srgbClr val="C00000"/>
                </a:solidFill>
                <a:latin typeface="Eras Bold ITC"/>
                <a:cs typeface="Eras Bold ITC"/>
              </a:rPr>
              <a:t>baik-baik </a:t>
            </a:r>
            <a:r>
              <a:rPr sz="2500" b="1" i="1" spc="-50" dirty="0">
                <a:solidFill>
                  <a:srgbClr val="C00000"/>
                </a:solidFill>
                <a:latin typeface="Eras Bold ITC"/>
                <a:cs typeface="Eras Bold ITC"/>
              </a:rPr>
              <a:t>saja</a:t>
            </a:r>
            <a:r>
              <a:rPr sz="2500" b="1" i="1" spc="-90" dirty="0">
                <a:solidFill>
                  <a:srgbClr val="C00000"/>
                </a:solidFill>
                <a:latin typeface="Eras Bold ITC"/>
                <a:cs typeface="Eras Bold ITC"/>
              </a:rPr>
              <a:t> </a:t>
            </a:r>
            <a:r>
              <a:rPr sz="2500" b="1" i="1" spc="-55" dirty="0">
                <a:solidFill>
                  <a:srgbClr val="C00000"/>
                </a:solidFill>
                <a:latin typeface="Eras Bold ITC"/>
                <a:cs typeface="Eras Bold ITC"/>
              </a:rPr>
              <a:t>?</a:t>
            </a:r>
            <a:endParaRPr sz="2500" dirty="0">
              <a:solidFill>
                <a:srgbClr val="C00000"/>
              </a:solidFill>
              <a:latin typeface="Eras Bold ITC"/>
              <a:cs typeface="Eras Bold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695" y="1633727"/>
            <a:ext cx="3848100" cy="404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4572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21" y="0"/>
                </a:moveTo>
                <a:lnTo>
                  <a:pt x="245478" y="0"/>
                </a:lnTo>
                <a:lnTo>
                  <a:pt x="0" y="245490"/>
                </a:lnTo>
                <a:lnTo>
                  <a:pt x="0" y="592709"/>
                </a:lnTo>
                <a:lnTo>
                  <a:pt x="245478" y="838200"/>
                </a:lnTo>
                <a:lnTo>
                  <a:pt x="745121" y="838200"/>
                </a:lnTo>
                <a:lnTo>
                  <a:pt x="990600" y="592709"/>
                </a:lnTo>
                <a:lnTo>
                  <a:pt x="990600" y="245490"/>
                </a:lnTo>
                <a:lnTo>
                  <a:pt x="74512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4572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0"/>
                </a:moveTo>
                <a:lnTo>
                  <a:pt x="245478" y="0"/>
                </a:lnTo>
                <a:lnTo>
                  <a:pt x="745121" y="0"/>
                </a:lnTo>
                <a:lnTo>
                  <a:pt x="990600" y="245490"/>
                </a:lnTo>
                <a:lnTo>
                  <a:pt x="990600" y="592709"/>
                </a:lnTo>
                <a:lnTo>
                  <a:pt x="745121" y="838200"/>
                </a:lnTo>
                <a:lnTo>
                  <a:pt x="245478" y="838200"/>
                </a:lnTo>
                <a:lnTo>
                  <a:pt x="0" y="592709"/>
                </a:lnTo>
                <a:lnTo>
                  <a:pt x="0" y="2454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4474" y="530098"/>
            <a:ext cx="35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1</a:t>
            </a:r>
            <a:endParaRPr sz="4000">
              <a:latin typeface="Bodoni MT Black"/>
              <a:cs typeface="Bodoni MT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4161" y="1448561"/>
            <a:ext cx="4572000" cy="4419600"/>
          </a:xfrm>
          <a:custGeom>
            <a:avLst/>
            <a:gdLst/>
            <a:ahLst/>
            <a:cxnLst/>
            <a:rect l="l" t="t" r="r" b="b"/>
            <a:pathLst>
              <a:path w="4572000" h="4419600">
                <a:moveTo>
                  <a:pt x="0" y="736600"/>
                </a:moveTo>
                <a:lnTo>
                  <a:pt x="1566" y="688171"/>
                </a:lnTo>
                <a:lnTo>
                  <a:pt x="6203" y="640579"/>
                </a:lnTo>
                <a:lnTo>
                  <a:pt x="13811" y="593920"/>
                </a:lnTo>
                <a:lnTo>
                  <a:pt x="24294" y="548291"/>
                </a:lnTo>
                <a:lnTo>
                  <a:pt x="37555" y="503789"/>
                </a:lnTo>
                <a:lnTo>
                  <a:pt x="53497" y="460512"/>
                </a:lnTo>
                <a:lnTo>
                  <a:pt x="72022" y="418556"/>
                </a:lnTo>
                <a:lnTo>
                  <a:pt x="93034" y="378018"/>
                </a:lnTo>
                <a:lnTo>
                  <a:pt x="116436" y="338996"/>
                </a:lnTo>
                <a:lnTo>
                  <a:pt x="142130" y="301587"/>
                </a:lnTo>
                <a:lnTo>
                  <a:pt x="170019" y="265887"/>
                </a:lnTo>
                <a:lnTo>
                  <a:pt x="200006" y="231995"/>
                </a:lnTo>
                <a:lnTo>
                  <a:pt x="231995" y="200006"/>
                </a:lnTo>
                <a:lnTo>
                  <a:pt x="265887" y="170019"/>
                </a:lnTo>
                <a:lnTo>
                  <a:pt x="301587" y="142130"/>
                </a:lnTo>
                <a:lnTo>
                  <a:pt x="338996" y="116436"/>
                </a:lnTo>
                <a:lnTo>
                  <a:pt x="378018" y="93034"/>
                </a:lnTo>
                <a:lnTo>
                  <a:pt x="418556" y="72022"/>
                </a:lnTo>
                <a:lnTo>
                  <a:pt x="460512" y="53497"/>
                </a:lnTo>
                <a:lnTo>
                  <a:pt x="503789" y="37555"/>
                </a:lnTo>
                <a:lnTo>
                  <a:pt x="548291" y="24294"/>
                </a:lnTo>
                <a:lnTo>
                  <a:pt x="593920" y="13811"/>
                </a:lnTo>
                <a:lnTo>
                  <a:pt x="640579" y="6203"/>
                </a:lnTo>
                <a:lnTo>
                  <a:pt x="688171" y="1566"/>
                </a:lnTo>
                <a:lnTo>
                  <a:pt x="736600" y="0"/>
                </a:lnTo>
                <a:lnTo>
                  <a:pt x="3835399" y="0"/>
                </a:lnTo>
                <a:lnTo>
                  <a:pt x="3883828" y="1566"/>
                </a:lnTo>
                <a:lnTo>
                  <a:pt x="3931420" y="6203"/>
                </a:lnTo>
                <a:lnTo>
                  <a:pt x="3978079" y="13811"/>
                </a:lnTo>
                <a:lnTo>
                  <a:pt x="4023708" y="24294"/>
                </a:lnTo>
                <a:lnTo>
                  <a:pt x="4068210" y="37555"/>
                </a:lnTo>
                <a:lnTo>
                  <a:pt x="4111487" y="53497"/>
                </a:lnTo>
                <a:lnTo>
                  <a:pt x="4153443" y="72022"/>
                </a:lnTo>
                <a:lnTo>
                  <a:pt x="4193981" y="93034"/>
                </a:lnTo>
                <a:lnTo>
                  <a:pt x="4233003" y="116436"/>
                </a:lnTo>
                <a:lnTo>
                  <a:pt x="4270412" y="142130"/>
                </a:lnTo>
                <a:lnTo>
                  <a:pt x="4306112" y="170019"/>
                </a:lnTo>
                <a:lnTo>
                  <a:pt x="4340004" y="200006"/>
                </a:lnTo>
                <a:lnTo>
                  <a:pt x="4371993" y="231995"/>
                </a:lnTo>
                <a:lnTo>
                  <a:pt x="4401980" y="265887"/>
                </a:lnTo>
                <a:lnTo>
                  <a:pt x="4429869" y="301587"/>
                </a:lnTo>
                <a:lnTo>
                  <a:pt x="4455563" y="338996"/>
                </a:lnTo>
                <a:lnTo>
                  <a:pt x="4478965" y="378018"/>
                </a:lnTo>
                <a:lnTo>
                  <a:pt x="4499977" y="418556"/>
                </a:lnTo>
                <a:lnTo>
                  <a:pt x="4518502" y="460512"/>
                </a:lnTo>
                <a:lnTo>
                  <a:pt x="4534444" y="503789"/>
                </a:lnTo>
                <a:lnTo>
                  <a:pt x="4547705" y="548291"/>
                </a:lnTo>
                <a:lnTo>
                  <a:pt x="4558188" y="593920"/>
                </a:lnTo>
                <a:lnTo>
                  <a:pt x="4565796" y="640579"/>
                </a:lnTo>
                <a:lnTo>
                  <a:pt x="4570433" y="688171"/>
                </a:lnTo>
                <a:lnTo>
                  <a:pt x="4571999" y="736600"/>
                </a:lnTo>
                <a:lnTo>
                  <a:pt x="4571999" y="3683000"/>
                </a:lnTo>
                <a:lnTo>
                  <a:pt x="4570433" y="3731428"/>
                </a:lnTo>
                <a:lnTo>
                  <a:pt x="4565796" y="3779020"/>
                </a:lnTo>
                <a:lnTo>
                  <a:pt x="4558188" y="3825679"/>
                </a:lnTo>
                <a:lnTo>
                  <a:pt x="4547705" y="3871308"/>
                </a:lnTo>
                <a:lnTo>
                  <a:pt x="4534444" y="3915810"/>
                </a:lnTo>
                <a:lnTo>
                  <a:pt x="4518502" y="3959087"/>
                </a:lnTo>
                <a:lnTo>
                  <a:pt x="4499977" y="4001043"/>
                </a:lnTo>
                <a:lnTo>
                  <a:pt x="4478965" y="4041581"/>
                </a:lnTo>
                <a:lnTo>
                  <a:pt x="4455563" y="4080603"/>
                </a:lnTo>
                <a:lnTo>
                  <a:pt x="4429869" y="4118012"/>
                </a:lnTo>
                <a:lnTo>
                  <a:pt x="4401980" y="4153712"/>
                </a:lnTo>
                <a:lnTo>
                  <a:pt x="4371993" y="4187604"/>
                </a:lnTo>
                <a:lnTo>
                  <a:pt x="4340004" y="4219593"/>
                </a:lnTo>
                <a:lnTo>
                  <a:pt x="4306112" y="4249580"/>
                </a:lnTo>
                <a:lnTo>
                  <a:pt x="4270412" y="4277469"/>
                </a:lnTo>
                <a:lnTo>
                  <a:pt x="4233003" y="4303163"/>
                </a:lnTo>
                <a:lnTo>
                  <a:pt x="4193981" y="4326565"/>
                </a:lnTo>
                <a:lnTo>
                  <a:pt x="4153443" y="4347577"/>
                </a:lnTo>
                <a:lnTo>
                  <a:pt x="4111487" y="4366102"/>
                </a:lnTo>
                <a:lnTo>
                  <a:pt x="4068210" y="4382044"/>
                </a:lnTo>
                <a:lnTo>
                  <a:pt x="4023708" y="4395305"/>
                </a:lnTo>
                <a:lnTo>
                  <a:pt x="3978079" y="4405788"/>
                </a:lnTo>
                <a:lnTo>
                  <a:pt x="3931420" y="4413396"/>
                </a:lnTo>
                <a:lnTo>
                  <a:pt x="3883828" y="4418033"/>
                </a:lnTo>
                <a:lnTo>
                  <a:pt x="3835399" y="4419600"/>
                </a:lnTo>
                <a:lnTo>
                  <a:pt x="736600" y="4419600"/>
                </a:lnTo>
                <a:lnTo>
                  <a:pt x="688171" y="4418033"/>
                </a:lnTo>
                <a:lnTo>
                  <a:pt x="640579" y="4413396"/>
                </a:lnTo>
                <a:lnTo>
                  <a:pt x="593920" y="4405788"/>
                </a:lnTo>
                <a:lnTo>
                  <a:pt x="548291" y="4395305"/>
                </a:lnTo>
                <a:lnTo>
                  <a:pt x="503789" y="4382044"/>
                </a:lnTo>
                <a:lnTo>
                  <a:pt x="460512" y="4366102"/>
                </a:lnTo>
                <a:lnTo>
                  <a:pt x="418556" y="4347577"/>
                </a:lnTo>
                <a:lnTo>
                  <a:pt x="378018" y="4326565"/>
                </a:lnTo>
                <a:lnTo>
                  <a:pt x="338996" y="4303163"/>
                </a:lnTo>
                <a:lnTo>
                  <a:pt x="301587" y="4277469"/>
                </a:lnTo>
                <a:lnTo>
                  <a:pt x="265887" y="4249580"/>
                </a:lnTo>
                <a:lnTo>
                  <a:pt x="231995" y="4219593"/>
                </a:lnTo>
                <a:lnTo>
                  <a:pt x="200006" y="4187604"/>
                </a:lnTo>
                <a:lnTo>
                  <a:pt x="170019" y="4153712"/>
                </a:lnTo>
                <a:lnTo>
                  <a:pt x="142130" y="4118012"/>
                </a:lnTo>
                <a:lnTo>
                  <a:pt x="116436" y="4080603"/>
                </a:lnTo>
                <a:lnTo>
                  <a:pt x="93034" y="4041581"/>
                </a:lnTo>
                <a:lnTo>
                  <a:pt x="72022" y="4001043"/>
                </a:lnTo>
                <a:lnTo>
                  <a:pt x="53497" y="3959087"/>
                </a:lnTo>
                <a:lnTo>
                  <a:pt x="37555" y="3915810"/>
                </a:lnTo>
                <a:lnTo>
                  <a:pt x="24294" y="3871308"/>
                </a:lnTo>
                <a:lnTo>
                  <a:pt x="13811" y="3825679"/>
                </a:lnTo>
                <a:lnTo>
                  <a:pt x="6203" y="3779020"/>
                </a:lnTo>
                <a:lnTo>
                  <a:pt x="1566" y="3731428"/>
                </a:lnTo>
                <a:lnTo>
                  <a:pt x="0" y="3683000"/>
                </a:lnTo>
                <a:lnTo>
                  <a:pt x="0" y="7366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9433" y="326735"/>
            <a:ext cx="6636384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5" dirty="0">
                <a:solidFill>
                  <a:srgbClr val="FFFFFF"/>
                </a:solidFill>
                <a:latin typeface="Eras Bold ITC"/>
                <a:cs typeface="Eras Bold ITC"/>
              </a:rPr>
              <a:t>AKTIFKAN </a:t>
            </a:r>
            <a:r>
              <a:rPr sz="3200" dirty="0">
                <a:solidFill>
                  <a:srgbClr val="FFFFFF"/>
                </a:solidFill>
                <a:latin typeface="Eras Bold ITC"/>
                <a:cs typeface="Eras Bold ITC"/>
              </a:rPr>
              <a:t>SISTEM</a:t>
            </a:r>
            <a:r>
              <a:rPr sz="3200" spc="5" dirty="0">
                <a:solidFill>
                  <a:srgbClr val="FFFFFF"/>
                </a:solidFill>
                <a:latin typeface="Eras Bold ITC"/>
                <a:cs typeface="Eras Bold ITC"/>
              </a:rPr>
              <a:t> </a:t>
            </a:r>
            <a:r>
              <a:rPr sz="3350" i="1" spc="-114" dirty="0">
                <a:solidFill>
                  <a:srgbClr val="FFFFFF"/>
                </a:solidFill>
                <a:latin typeface="Eras Bold ITC"/>
                <a:cs typeface="Eras Bold ITC"/>
              </a:rPr>
              <a:t>EMERGENCY</a:t>
            </a:r>
            <a:endParaRPr sz="3350">
              <a:latin typeface="Eras Bold ITC"/>
              <a:cs typeface="Eras Bold IT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1717" y="3966802"/>
            <a:ext cx="3507740" cy="214249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52069" algn="ctr">
              <a:lnSpc>
                <a:spcPct val="100000"/>
              </a:lnSpc>
              <a:spcBef>
                <a:spcPts val="1165"/>
              </a:spcBef>
            </a:pP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Panggil </a:t>
            </a:r>
            <a:r>
              <a:rPr sz="2400" b="1" spc="15" dirty="0" err="1">
                <a:solidFill>
                  <a:srgbClr val="C00000"/>
                </a:solidFill>
                <a:latin typeface="Arial"/>
                <a:cs typeface="Arial"/>
              </a:rPr>
              <a:t>bantuan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spc="25" dirty="0">
                <a:solidFill>
                  <a:srgbClr val="C00000"/>
                </a:solidFill>
                <a:latin typeface="Arial"/>
                <a:cs typeface="Arial"/>
              </a:rPr>
              <a:t>112 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101000"/>
              </a:lnSpc>
              <a:spcBef>
                <a:spcPts val="1555"/>
              </a:spcBef>
            </a:pPr>
            <a:r>
              <a:rPr sz="2400" b="1" spc="60" dirty="0">
                <a:solidFill>
                  <a:srgbClr val="C00000"/>
                </a:solidFill>
                <a:latin typeface="Arial"/>
                <a:cs typeface="Arial"/>
              </a:rPr>
              <a:t>aktifkan </a:t>
            </a: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Code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blue </a:t>
            </a:r>
            <a:r>
              <a:rPr sz="3600" b="1" spc="-509" dirty="0">
                <a:solidFill>
                  <a:srgbClr val="C00000"/>
                </a:solidFill>
                <a:latin typeface="Arial"/>
                <a:cs typeface="Arial"/>
              </a:rPr>
              <a:t>77 </a:t>
            </a:r>
            <a:r>
              <a:rPr sz="3600" b="1" spc="-105" dirty="0">
                <a:solidFill>
                  <a:srgbClr val="C00000"/>
                </a:solidFill>
                <a:latin typeface="Arial"/>
                <a:cs typeface="Arial"/>
              </a:rPr>
              <a:t>-  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Ambil </a:t>
            </a:r>
            <a:r>
              <a:rPr sz="2800" b="1" spc="-210" dirty="0">
                <a:solidFill>
                  <a:srgbClr val="C00000"/>
                </a:solidFill>
                <a:latin typeface="Arial"/>
                <a:cs typeface="Arial"/>
              </a:rPr>
              <a:t>AED </a:t>
            </a:r>
            <a:r>
              <a:rPr sz="2800" b="1" spc="70" dirty="0">
                <a:solidFill>
                  <a:srgbClr val="C00000"/>
                </a:solidFill>
                <a:latin typeface="Arial"/>
                <a:cs typeface="Arial"/>
              </a:rPr>
              <a:t>jika 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tersedia</a:t>
            </a:r>
            <a:endParaRPr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790700"/>
            <a:ext cx="3614928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905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745121" y="0"/>
                </a:moveTo>
                <a:lnTo>
                  <a:pt x="245478" y="0"/>
                </a:lnTo>
                <a:lnTo>
                  <a:pt x="0" y="245490"/>
                </a:lnTo>
                <a:lnTo>
                  <a:pt x="0" y="592709"/>
                </a:lnTo>
                <a:lnTo>
                  <a:pt x="245478" y="838200"/>
                </a:lnTo>
                <a:lnTo>
                  <a:pt x="745121" y="838200"/>
                </a:lnTo>
                <a:lnTo>
                  <a:pt x="990600" y="592709"/>
                </a:lnTo>
                <a:lnTo>
                  <a:pt x="990600" y="245490"/>
                </a:lnTo>
                <a:lnTo>
                  <a:pt x="74512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905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245490"/>
                </a:moveTo>
                <a:lnTo>
                  <a:pt x="245478" y="0"/>
                </a:lnTo>
                <a:lnTo>
                  <a:pt x="745121" y="0"/>
                </a:lnTo>
                <a:lnTo>
                  <a:pt x="990600" y="245490"/>
                </a:lnTo>
                <a:lnTo>
                  <a:pt x="990600" y="592709"/>
                </a:lnTo>
                <a:lnTo>
                  <a:pt x="745121" y="838200"/>
                </a:lnTo>
                <a:lnTo>
                  <a:pt x="245478" y="838200"/>
                </a:lnTo>
                <a:lnTo>
                  <a:pt x="0" y="592709"/>
                </a:lnTo>
                <a:lnTo>
                  <a:pt x="0" y="2454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8274" y="263398"/>
            <a:ext cx="35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Bodoni MT Black"/>
                <a:cs typeface="Bodoni MT Black"/>
              </a:rPr>
              <a:t>2</a:t>
            </a:r>
            <a:endParaRPr sz="4000">
              <a:latin typeface="Bodoni MT Black"/>
              <a:cs typeface="Bodoni MT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6814" y="1296161"/>
            <a:ext cx="4343400" cy="5105400"/>
          </a:xfrm>
          <a:custGeom>
            <a:avLst/>
            <a:gdLst/>
            <a:ahLst/>
            <a:cxnLst/>
            <a:rect l="l" t="t" r="r" b="b"/>
            <a:pathLst>
              <a:path w="4343400" h="5105400">
                <a:moveTo>
                  <a:pt x="0" y="723900"/>
                </a:moveTo>
                <a:lnTo>
                  <a:pt x="1539" y="676303"/>
                </a:lnTo>
                <a:lnTo>
                  <a:pt x="6095" y="629529"/>
                </a:lnTo>
                <a:lnTo>
                  <a:pt x="13572" y="583672"/>
                </a:lnTo>
                <a:lnTo>
                  <a:pt x="23873" y="538828"/>
                </a:lnTo>
                <a:lnTo>
                  <a:pt x="36905" y="495092"/>
                </a:lnTo>
                <a:lnTo>
                  <a:pt x="52571" y="452560"/>
                </a:lnTo>
                <a:lnTo>
                  <a:pt x="70776" y="411327"/>
                </a:lnTo>
                <a:lnTo>
                  <a:pt x="91424" y="371488"/>
                </a:lnTo>
                <a:lnTo>
                  <a:pt x="114421" y="333139"/>
                </a:lnTo>
                <a:lnTo>
                  <a:pt x="139671" y="296375"/>
                </a:lnTo>
                <a:lnTo>
                  <a:pt x="167078" y="261291"/>
                </a:lnTo>
                <a:lnTo>
                  <a:pt x="196548" y="227984"/>
                </a:lnTo>
                <a:lnTo>
                  <a:pt x="227984" y="196548"/>
                </a:lnTo>
                <a:lnTo>
                  <a:pt x="261291" y="167078"/>
                </a:lnTo>
                <a:lnTo>
                  <a:pt x="296375" y="139671"/>
                </a:lnTo>
                <a:lnTo>
                  <a:pt x="333139" y="114421"/>
                </a:lnTo>
                <a:lnTo>
                  <a:pt x="371488" y="91424"/>
                </a:lnTo>
                <a:lnTo>
                  <a:pt x="411327" y="70776"/>
                </a:lnTo>
                <a:lnTo>
                  <a:pt x="452560" y="52571"/>
                </a:lnTo>
                <a:lnTo>
                  <a:pt x="495092" y="36905"/>
                </a:lnTo>
                <a:lnTo>
                  <a:pt x="538828" y="23873"/>
                </a:lnTo>
                <a:lnTo>
                  <a:pt x="583672" y="13572"/>
                </a:lnTo>
                <a:lnTo>
                  <a:pt x="629529" y="6095"/>
                </a:lnTo>
                <a:lnTo>
                  <a:pt x="676303" y="1539"/>
                </a:lnTo>
                <a:lnTo>
                  <a:pt x="723900" y="0"/>
                </a:lnTo>
                <a:lnTo>
                  <a:pt x="3619500" y="0"/>
                </a:lnTo>
                <a:lnTo>
                  <a:pt x="3667096" y="1539"/>
                </a:lnTo>
                <a:lnTo>
                  <a:pt x="3713870" y="6095"/>
                </a:lnTo>
                <a:lnTo>
                  <a:pt x="3759727" y="13572"/>
                </a:lnTo>
                <a:lnTo>
                  <a:pt x="3804571" y="23873"/>
                </a:lnTo>
                <a:lnTo>
                  <a:pt x="3848307" y="36905"/>
                </a:lnTo>
                <a:lnTo>
                  <a:pt x="3890839" y="52571"/>
                </a:lnTo>
                <a:lnTo>
                  <a:pt x="3932072" y="70776"/>
                </a:lnTo>
                <a:lnTo>
                  <a:pt x="3971911" y="91424"/>
                </a:lnTo>
                <a:lnTo>
                  <a:pt x="4010260" y="114421"/>
                </a:lnTo>
                <a:lnTo>
                  <a:pt x="4047024" y="139671"/>
                </a:lnTo>
                <a:lnTo>
                  <a:pt x="4082108" y="167078"/>
                </a:lnTo>
                <a:lnTo>
                  <a:pt x="4115415" y="196548"/>
                </a:lnTo>
                <a:lnTo>
                  <a:pt x="4146851" y="227984"/>
                </a:lnTo>
                <a:lnTo>
                  <a:pt x="4176321" y="261291"/>
                </a:lnTo>
                <a:lnTo>
                  <a:pt x="4203728" y="296375"/>
                </a:lnTo>
                <a:lnTo>
                  <a:pt x="4228978" y="333139"/>
                </a:lnTo>
                <a:lnTo>
                  <a:pt x="4251975" y="371488"/>
                </a:lnTo>
                <a:lnTo>
                  <a:pt x="4272623" y="411327"/>
                </a:lnTo>
                <a:lnTo>
                  <a:pt x="4290828" y="452560"/>
                </a:lnTo>
                <a:lnTo>
                  <a:pt x="4306494" y="495092"/>
                </a:lnTo>
                <a:lnTo>
                  <a:pt x="4319526" y="538828"/>
                </a:lnTo>
                <a:lnTo>
                  <a:pt x="4329827" y="583672"/>
                </a:lnTo>
                <a:lnTo>
                  <a:pt x="4337304" y="629529"/>
                </a:lnTo>
                <a:lnTo>
                  <a:pt x="4341860" y="676303"/>
                </a:lnTo>
                <a:lnTo>
                  <a:pt x="4343400" y="723900"/>
                </a:lnTo>
                <a:lnTo>
                  <a:pt x="4343400" y="4381487"/>
                </a:lnTo>
                <a:lnTo>
                  <a:pt x="4341860" y="4429085"/>
                </a:lnTo>
                <a:lnTo>
                  <a:pt x="4337304" y="4475860"/>
                </a:lnTo>
                <a:lnTo>
                  <a:pt x="4329827" y="4521718"/>
                </a:lnTo>
                <a:lnTo>
                  <a:pt x="4319526" y="4566563"/>
                </a:lnTo>
                <a:lnTo>
                  <a:pt x="4306494" y="4610300"/>
                </a:lnTo>
                <a:lnTo>
                  <a:pt x="4290828" y="4652833"/>
                </a:lnTo>
                <a:lnTo>
                  <a:pt x="4272623" y="4694068"/>
                </a:lnTo>
                <a:lnTo>
                  <a:pt x="4251975" y="4733907"/>
                </a:lnTo>
                <a:lnTo>
                  <a:pt x="4228978" y="4772257"/>
                </a:lnTo>
                <a:lnTo>
                  <a:pt x="4203728" y="4809021"/>
                </a:lnTo>
                <a:lnTo>
                  <a:pt x="4176321" y="4844105"/>
                </a:lnTo>
                <a:lnTo>
                  <a:pt x="4146851" y="4877413"/>
                </a:lnTo>
                <a:lnTo>
                  <a:pt x="4115415" y="4908850"/>
                </a:lnTo>
                <a:lnTo>
                  <a:pt x="4082108" y="4938320"/>
                </a:lnTo>
                <a:lnTo>
                  <a:pt x="4047024" y="4965727"/>
                </a:lnTo>
                <a:lnTo>
                  <a:pt x="4010260" y="4990977"/>
                </a:lnTo>
                <a:lnTo>
                  <a:pt x="3971911" y="5013974"/>
                </a:lnTo>
                <a:lnTo>
                  <a:pt x="3932072" y="5034623"/>
                </a:lnTo>
                <a:lnTo>
                  <a:pt x="3890839" y="5052828"/>
                </a:lnTo>
                <a:lnTo>
                  <a:pt x="3848307" y="5068494"/>
                </a:lnTo>
                <a:lnTo>
                  <a:pt x="3804571" y="5081526"/>
                </a:lnTo>
                <a:lnTo>
                  <a:pt x="3759727" y="5091827"/>
                </a:lnTo>
                <a:lnTo>
                  <a:pt x="3713870" y="5099304"/>
                </a:lnTo>
                <a:lnTo>
                  <a:pt x="3667096" y="5103860"/>
                </a:lnTo>
                <a:lnTo>
                  <a:pt x="3619500" y="5105400"/>
                </a:lnTo>
                <a:lnTo>
                  <a:pt x="723900" y="5105400"/>
                </a:lnTo>
                <a:lnTo>
                  <a:pt x="676303" y="5103860"/>
                </a:lnTo>
                <a:lnTo>
                  <a:pt x="629529" y="5099304"/>
                </a:lnTo>
                <a:lnTo>
                  <a:pt x="583672" y="5091827"/>
                </a:lnTo>
                <a:lnTo>
                  <a:pt x="538828" y="5081526"/>
                </a:lnTo>
                <a:lnTo>
                  <a:pt x="495092" y="5068494"/>
                </a:lnTo>
                <a:lnTo>
                  <a:pt x="452560" y="5052828"/>
                </a:lnTo>
                <a:lnTo>
                  <a:pt x="411327" y="5034623"/>
                </a:lnTo>
                <a:lnTo>
                  <a:pt x="371488" y="5013974"/>
                </a:lnTo>
                <a:lnTo>
                  <a:pt x="333139" y="4990977"/>
                </a:lnTo>
                <a:lnTo>
                  <a:pt x="296375" y="4965727"/>
                </a:lnTo>
                <a:lnTo>
                  <a:pt x="261291" y="4938320"/>
                </a:lnTo>
                <a:lnTo>
                  <a:pt x="227984" y="4908850"/>
                </a:lnTo>
                <a:lnTo>
                  <a:pt x="196548" y="4877413"/>
                </a:lnTo>
                <a:lnTo>
                  <a:pt x="167078" y="4844105"/>
                </a:lnTo>
                <a:lnTo>
                  <a:pt x="139671" y="4809021"/>
                </a:lnTo>
                <a:lnTo>
                  <a:pt x="114421" y="4772257"/>
                </a:lnTo>
                <a:lnTo>
                  <a:pt x="91424" y="4733907"/>
                </a:lnTo>
                <a:lnTo>
                  <a:pt x="70776" y="4694068"/>
                </a:lnTo>
                <a:lnTo>
                  <a:pt x="52571" y="4652833"/>
                </a:lnTo>
                <a:lnTo>
                  <a:pt x="36905" y="4610300"/>
                </a:lnTo>
                <a:lnTo>
                  <a:pt x="23873" y="4566563"/>
                </a:lnTo>
                <a:lnTo>
                  <a:pt x="13572" y="4521718"/>
                </a:lnTo>
                <a:lnTo>
                  <a:pt x="6095" y="4475860"/>
                </a:lnTo>
                <a:lnTo>
                  <a:pt x="1539" y="4429085"/>
                </a:lnTo>
                <a:lnTo>
                  <a:pt x="0" y="4381487"/>
                </a:lnTo>
                <a:lnTo>
                  <a:pt x="0" y="7239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0561" y="320116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799" y="342900"/>
                </a:moveTo>
                <a:lnTo>
                  <a:pt x="0" y="342900"/>
                </a:lnTo>
                <a:lnTo>
                  <a:pt x="342900" y="685800"/>
                </a:lnTo>
                <a:lnTo>
                  <a:pt x="685799" y="342900"/>
                </a:lnTo>
                <a:close/>
              </a:path>
              <a:path w="685800" h="685800">
                <a:moveTo>
                  <a:pt x="514349" y="0"/>
                </a:moveTo>
                <a:lnTo>
                  <a:pt x="171450" y="0"/>
                </a:lnTo>
                <a:lnTo>
                  <a:pt x="171450" y="342900"/>
                </a:lnTo>
                <a:lnTo>
                  <a:pt x="514349" y="342900"/>
                </a:lnTo>
                <a:lnTo>
                  <a:pt x="5143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0561" y="320116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171450" y="342900"/>
                </a:lnTo>
                <a:lnTo>
                  <a:pt x="171450" y="0"/>
                </a:lnTo>
                <a:lnTo>
                  <a:pt x="514349" y="0"/>
                </a:lnTo>
                <a:lnTo>
                  <a:pt x="514349" y="342900"/>
                </a:lnTo>
                <a:lnTo>
                  <a:pt x="685799" y="342900"/>
                </a:lnTo>
                <a:lnTo>
                  <a:pt x="342900" y="685800"/>
                </a:lnTo>
                <a:lnTo>
                  <a:pt x="0" y="342900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83684" y="1530222"/>
            <a:ext cx="348361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175" marR="5080" indent="-75311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1F1F1"/>
                </a:solidFill>
              </a:rPr>
              <a:t>Pasien</a:t>
            </a:r>
            <a:r>
              <a:rPr sz="4400" spc="-90" dirty="0">
                <a:solidFill>
                  <a:srgbClr val="F1F1F1"/>
                </a:solidFill>
              </a:rPr>
              <a:t> </a:t>
            </a:r>
            <a:r>
              <a:rPr sz="4400" dirty="0">
                <a:solidFill>
                  <a:srgbClr val="F1F1F1"/>
                </a:solidFill>
              </a:rPr>
              <a:t>tidak  respon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kim Red and Blue">
  <a:themeElements>
    <a:clrScheme name="Custom 2">
      <a:dk1>
        <a:srgbClr val="FCFCFC"/>
      </a:dk1>
      <a:lt1>
        <a:srgbClr val="112349"/>
      </a:lt1>
      <a:dk2>
        <a:srgbClr val="253B61"/>
      </a:dk2>
      <a:lt2>
        <a:srgbClr val="EF4349"/>
      </a:lt2>
      <a:accent1>
        <a:srgbClr val="F3797E"/>
      </a:accent1>
      <a:accent2>
        <a:srgbClr val="FCFCFC"/>
      </a:accent2>
      <a:accent3>
        <a:srgbClr val="F3797E"/>
      </a:accent3>
      <a:accent4>
        <a:srgbClr val="EF4349"/>
      </a:accent4>
      <a:accent5>
        <a:srgbClr val="253B61"/>
      </a:accent5>
      <a:accent6>
        <a:srgbClr val="112349"/>
      </a:accent6>
      <a:hlink>
        <a:srgbClr val="0097A7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kim Red and Blue" id="{DC5B4E5F-A103-4F18-84F5-442D3CF7BDB2}" vid="{F111396D-C6AD-4618-BFB2-54775C6505CE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Hakim Red and Blue</Template>
  <TotalTime>14</TotalTime>
  <Words>397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Bebas Neue</vt:lpstr>
      <vt:lpstr>Bodoni MT Black</vt:lpstr>
      <vt:lpstr>Calibri</vt:lpstr>
      <vt:lpstr>Cooper Black</vt:lpstr>
      <vt:lpstr>Eras Bold ITC</vt:lpstr>
      <vt:lpstr>Impact</vt:lpstr>
      <vt:lpstr>Microsoft Uighur</vt:lpstr>
      <vt:lpstr>Proxima Nova</vt:lpstr>
      <vt:lpstr>Proxima Nova Semibold</vt:lpstr>
      <vt:lpstr>Spartan Medium</vt:lpstr>
      <vt:lpstr>Staatliches</vt:lpstr>
      <vt:lpstr>Times New Roman</vt:lpstr>
      <vt:lpstr>Wingdings</vt:lpstr>
      <vt:lpstr>Hakim Red and Blue</vt:lpstr>
      <vt:lpstr>Slidesgo Final Pages</vt:lpstr>
      <vt:lpstr>PowerPoint Presentation</vt:lpstr>
      <vt:lpstr>Siapapun..</vt:lpstr>
      <vt:lpstr>(Henti jantung)</vt:lpstr>
      <vt:lpstr>Resusitasi Jantung Paru:  RJP</vt:lpstr>
      <vt:lpstr>Terapi kejut listrik oleh non medis</vt:lpstr>
      <vt:lpstr>Peran tenaga non medis</vt:lpstr>
      <vt:lpstr>Pastikan Lingkungan Aman</vt:lpstr>
      <vt:lpstr>PowerPoint Presentation</vt:lpstr>
      <vt:lpstr>Pasien tidak  respon</vt:lpstr>
      <vt:lpstr>PowerPoint Presentation</vt:lpstr>
      <vt:lpstr># tidak respon # dan tidak bernapas</vt:lpstr>
      <vt:lpstr>Mulai siklus kompresi dada dan bantuan  pernapasan</vt:lpstr>
      <vt:lpstr>Teknik kompresi pada anak</vt:lpstr>
      <vt:lpstr>PowerPoint Presentation</vt:lpstr>
      <vt:lpstr>Buka Jalan napas dan berikan bantuan pernapasan </vt:lpstr>
      <vt:lpstr>Teknik Bantuan Napas</vt:lpstr>
      <vt:lpstr>… Lanjutkan siklus 30 kompresi dan 2  bantuan napas</vt:lpstr>
      <vt:lpstr>Posisi Recovery (Pulih)</vt:lpstr>
      <vt:lpstr>Langkah-langkah</vt:lpstr>
      <vt:lpstr>Terima kasih  Semoga bermanfaat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Hakim Z</cp:lastModifiedBy>
  <cp:revision>3</cp:revision>
  <dcterms:created xsi:type="dcterms:W3CDTF">2021-10-31T11:44:06Z</dcterms:created>
  <dcterms:modified xsi:type="dcterms:W3CDTF">2021-10-31T11:58:55Z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2021-10-31T00:00:00Z</vt:filetime>
  </property>
</Properties>
</file>