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53" d="100"/>
          <a:sy n="53" d="100"/>
        </p:scale>
        <p:origin x="90" y="13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E271C-C800-4F59-8967-D87AF584CDE9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C0CAE-21A4-44AD-BEC4-310ABB153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039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E271C-C800-4F59-8967-D87AF584CDE9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C0CAE-21A4-44AD-BEC4-310ABB153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68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E271C-C800-4F59-8967-D87AF584CDE9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C0CAE-21A4-44AD-BEC4-310ABB153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181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E271C-C800-4F59-8967-D87AF584CDE9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C0CAE-21A4-44AD-BEC4-310ABB153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955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E271C-C800-4F59-8967-D87AF584CDE9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C0CAE-21A4-44AD-BEC4-310ABB153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840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E271C-C800-4F59-8967-D87AF584CDE9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C0CAE-21A4-44AD-BEC4-310ABB153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313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E271C-C800-4F59-8967-D87AF584CDE9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C0CAE-21A4-44AD-BEC4-310ABB153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139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E271C-C800-4F59-8967-D87AF584CDE9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C0CAE-21A4-44AD-BEC4-310ABB153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290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E271C-C800-4F59-8967-D87AF584CDE9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C0CAE-21A4-44AD-BEC4-310ABB153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501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E271C-C800-4F59-8967-D87AF584CDE9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C0CAE-21A4-44AD-BEC4-310ABB153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047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CE271C-C800-4F59-8967-D87AF584CDE9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C0CAE-21A4-44AD-BEC4-310ABB153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384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CE271C-C800-4F59-8967-D87AF584CDE9}" type="datetimeFigureOut">
              <a:rPr lang="en-US" smtClean="0"/>
              <a:t>07-Mar-22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9C0CAE-21A4-44AD-BEC4-310ABB1536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923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KESADAHAN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76"/>
            <a:ext cx="12192000" cy="686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0514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err="1" smtClean="0"/>
              <a:t>Kesadahan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kandungan</a:t>
            </a:r>
            <a:r>
              <a:rPr lang="en-US" dirty="0" smtClean="0"/>
              <a:t> </a:t>
            </a:r>
            <a:r>
              <a:rPr lang="en-US" dirty="0" err="1" smtClean="0"/>
              <a:t>logam-logam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air. </a:t>
            </a:r>
            <a:r>
              <a:rPr lang="en-US" dirty="0" err="1" smtClean="0"/>
              <a:t>Kesadahan</a:t>
            </a:r>
            <a:r>
              <a:rPr lang="en-US" dirty="0" smtClean="0"/>
              <a:t> identic </a:t>
            </a:r>
            <a:r>
              <a:rPr lang="en-US" dirty="0" err="1" smtClean="0"/>
              <a:t>dengan</a:t>
            </a:r>
            <a:r>
              <a:rPr lang="en-US" dirty="0" smtClean="0"/>
              <a:t> mineral </a:t>
            </a:r>
            <a:r>
              <a:rPr lang="en-US" dirty="0" err="1" smtClean="0"/>
              <a:t>karbonat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alkalinitas</a:t>
            </a:r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76"/>
            <a:ext cx="12192000" cy="686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686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Ca </a:t>
            </a:r>
            <a:r>
              <a:rPr lang="en-US" dirty="0"/>
              <a:t>+ Mg     =      HCO3  + CO3</a:t>
            </a:r>
            <a:endParaRPr lang="en-US" b="0" dirty="0" smtClean="0">
              <a:effectLst/>
            </a:endParaRPr>
          </a:p>
          <a:p>
            <a:pPr marL="0" indent="0" algn="ctr">
              <a:buNone/>
            </a:pPr>
            <a:r>
              <a:rPr lang="en-US" dirty="0" smtClean="0"/>
              <a:t>air </a:t>
            </a:r>
            <a:r>
              <a:rPr lang="en-US" dirty="0" err="1"/>
              <a:t>sadah</a:t>
            </a:r>
            <a:r>
              <a:rPr lang="en-US" dirty="0"/>
              <a:t>  = air </a:t>
            </a:r>
            <a:r>
              <a:rPr lang="en-US" dirty="0" err="1"/>
              <a:t>alkalinitas</a:t>
            </a:r>
            <a:r>
              <a:rPr lang="en-US" dirty="0"/>
              <a:t> </a:t>
            </a:r>
            <a:r>
              <a:rPr lang="en-US" dirty="0" err="1"/>
              <a:t>tinggi</a:t>
            </a:r>
            <a:endParaRPr lang="en-US" b="0" dirty="0" smtClean="0">
              <a:effectLst/>
            </a:endParaRPr>
          </a:p>
          <a:p>
            <a:pPr marL="0" indent="0" algn="ctr">
              <a:buNone/>
            </a:pPr>
            <a:r>
              <a:rPr lang="en-US" dirty="0" err="1"/>
              <a:t>Kesadahan</a:t>
            </a:r>
            <a:r>
              <a:rPr lang="en-US" dirty="0"/>
              <a:t> &gt; </a:t>
            </a:r>
            <a:r>
              <a:rPr lang="en-US" dirty="0" err="1"/>
              <a:t>alkalinitas</a:t>
            </a:r>
            <a:r>
              <a:rPr lang="en-US" dirty="0"/>
              <a:t>, </a:t>
            </a:r>
            <a:endParaRPr lang="en-US" b="0" dirty="0" smtClean="0">
              <a:effectLst/>
            </a:endParaRPr>
          </a:p>
          <a:p>
            <a:pPr marL="0" indent="0" algn="ctr">
              <a:buNone/>
            </a:pP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kesadahan</a:t>
            </a:r>
            <a:r>
              <a:rPr lang="en-US" dirty="0"/>
              <a:t> non </a:t>
            </a:r>
            <a:r>
              <a:rPr lang="en-US" dirty="0" err="1"/>
              <a:t>karbonat</a:t>
            </a:r>
            <a:endParaRPr lang="en-US" b="0" dirty="0" smtClean="0">
              <a:effectLst/>
            </a:endParaRPr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76"/>
            <a:ext cx="12192000" cy="6867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0401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KESADAHAN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KESADAHAN</dc:title>
  <dc:creator>User</dc:creator>
  <cp:lastModifiedBy>User</cp:lastModifiedBy>
  <cp:revision>1</cp:revision>
  <dcterms:created xsi:type="dcterms:W3CDTF">2022-03-07T03:31:39Z</dcterms:created>
  <dcterms:modified xsi:type="dcterms:W3CDTF">2022-03-07T03:31:44Z</dcterms:modified>
</cp:coreProperties>
</file>