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00" autoAdjust="0"/>
    <p:restoredTop sz="94660"/>
  </p:normalViewPr>
  <p:slideViewPr>
    <p:cSldViewPr snapToGrid="0">
      <p:cViewPr varScale="1">
        <p:scale>
          <a:sx n="53" d="100"/>
          <a:sy n="53" d="100"/>
        </p:scale>
        <p:origin x="90" y="13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7D53F-2506-4E7C-ACD0-A80BE4E79977}" type="datetimeFigureOut">
              <a:rPr lang="en-US" smtClean="0"/>
              <a:t>07-Mar-22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C4246-59C0-4AED-B28D-8CF5AA88BB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82993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7D53F-2506-4E7C-ACD0-A80BE4E79977}" type="datetimeFigureOut">
              <a:rPr lang="en-US" smtClean="0"/>
              <a:t>07-Mar-22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C4246-59C0-4AED-B28D-8CF5AA88BB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10513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7D53F-2506-4E7C-ACD0-A80BE4E79977}" type="datetimeFigureOut">
              <a:rPr lang="en-US" smtClean="0"/>
              <a:t>07-Mar-22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C4246-59C0-4AED-B28D-8CF5AA88BB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11569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7D53F-2506-4E7C-ACD0-A80BE4E79977}" type="datetimeFigureOut">
              <a:rPr lang="en-US" smtClean="0"/>
              <a:t>07-Mar-22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C4246-59C0-4AED-B28D-8CF5AA88BB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25758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7D53F-2506-4E7C-ACD0-A80BE4E79977}" type="datetimeFigureOut">
              <a:rPr lang="en-US" smtClean="0"/>
              <a:t>07-Mar-22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C4246-59C0-4AED-B28D-8CF5AA88BB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45169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7D53F-2506-4E7C-ACD0-A80BE4E79977}" type="datetimeFigureOut">
              <a:rPr lang="en-US" smtClean="0"/>
              <a:t>07-Mar-22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C4246-59C0-4AED-B28D-8CF5AA88BB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22696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7D53F-2506-4E7C-ACD0-A80BE4E79977}" type="datetimeFigureOut">
              <a:rPr lang="en-US" smtClean="0"/>
              <a:t>07-Mar-22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C4246-59C0-4AED-B28D-8CF5AA88BB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97907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7D53F-2506-4E7C-ACD0-A80BE4E79977}" type="datetimeFigureOut">
              <a:rPr lang="en-US" smtClean="0"/>
              <a:t>07-Mar-22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C4246-59C0-4AED-B28D-8CF5AA88BB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813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7D53F-2506-4E7C-ACD0-A80BE4E79977}" type="datetimeFigureOut">
              <a:rPr lang="en-US" smtClean="0"/>
              <a:t>07-Mar-22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C4246-59C0-4AED-B28D-8CF5AA88BB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9134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7D53F-2506-4E7C-ACD0-A80BE4E79977}" type="datetimeFigureOut">
              <a:rPr lang="en-US" smtClean="0"/>
              <a:t>07-Mar-22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C4246-59C0-4AED-B28D-8CF5AA88BB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89591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7D53F-2506-4E7C-ACD0-A80BE4E79977}" type="datetimeFigureOut">
              <a:rPr lang="en-US" smtClean="0"/>
              <a:t>07-Mar-22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C4246-59C0-4AED-B28D-8CF5AA88BB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6773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E7D53F-2506-4E7C-ACD0-A80BE4E79977}" type="datetimeFigureOut">
              <a:rPr lang="en-US" smtClean="0"/>
              <a:t>07-Mar-22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2C4246-59C0-4AED-B28D-8CF5AA88BB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89218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Alkalinitas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9076"/>
            <a:ext cx="12192000" cy="68670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43356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3221736" cy="4351338"/>
          </a:xfrm>
        </p:spPr>
        <p:txBody>
          <a:bodyPr>
            <a:normAutofit lnSpcReduction="10000"/>
          </a:bodyPr>
          <a:lstStyle/>
          <a:p>
            <a:pPr marL="0" indent="0" algn="r">
              <a:buNone/>
            </a:pPr>
            <a:r>
              <a:rPr lang="en-US" sz="4000" dirty="0" err="1" smtClean="0"/>
              <a:t>Alkalinitas</a:t>
            </a:r>
            <a:r>
              <a:rPr lang="en-US" sz="4000" dirty="0" smtClean="0"/>
              <a:t> </a:t>
            </a:r>
            <a:r>
              <a:rPr lang="en-US" sz="4000" dirty="0" err="1" smtClean="0"/>
              <a:t>atau</a:t>
            </a:r>
            <a:r>
              <a:rPr lang="en-US" sz="4000" dirty="0" smtClean="0"/>
              <a:t> </a:t>
            </a:r>
            <a:r>
              <a:rPr lang="en-US" sz="4000" dirty="0" err="1" smtClean="0"/>
              <a:t>Pengukuran</a:t>
            </a:r>
            <a:r>
              <a:rPr lang="en-US" sz="4000" dirty="0" smtClean="0"/>
              <a:t> DMA (</a:t>
            </a:r>
            <a:r>
              <a:rPr lang="en-US" sz="4000" dirty="0" err="1" smtClean="0"/>
              <a:t>Daya</a:t>
            </a:r>
            <a:r>
              <a:rPr lang="en-US" sz="4000" dirty="0" smtClean="0"/>
              <a:t> </a:t>
            </a:r>
            <a:r>
              <a:rPr lang="en-US" sz="4000" dirty="0" err="1" smtClean="0"/>
              <a:t>Menggabung</a:t>
            </a:r>
            <a:r>
              <a:rPr lang="en-US" sz="4000" dirty="0" smtClean="0"/>
              <a:t> </a:t>
            </a:r>
            <a:r>
              <a:rPr lang="en-US" sz="4000" dirty="0" err="1" smtClean="0"/>
              <a:t>Asam</a:t>
            </a:r>
            <a:r>
              <a:rPr lang="en-US" sz="4000" dirty="0" smtClean="0"/>
              <a:t>)</a:t>
            </a:r>
            <a:endParaRPr lang="en-US" sz="4000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4389120" y="1825625"/>
            <a:ext cx="6964680" cy="4351338"/>
          </a:xfrm>
        </p:spPr>
        <p:txBody>
          <a:bodyPr>
            <a:normAutofit lnSpcReduction="10000"/>
          </a:bodyPr>
          <a:lstStyle/>
          <a:p>
            <a:pPr algn="just"/>
            <a:r>
              <a:rPr lang="en-US" dirty="0" smtClean="0"/>
              <a:t>DMA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alkalinitas</a:t>
            </a:r>
            <a:r>
              <a:rPr lang="en-US" dirty="0" smtClean="0"/>
              <a:t> </a:t>
            </a:r>
            <a:r>
              <a:rPr lang="en-US" dirty="0" err="1" smtClean="0"/>
              <a:t>menggambarkan</a:t>
            </a:r>
            <a:r>
              <a:rPr lang="en-US" dirty="0" smtClean="0"/>
              <a:t> </a:t>
            </a:r>
            <a:r>
              <a:rPr lang="en-US" dirty="0" err="1" smtClean="0"/>
              <a:t>kandungan</a:t>
            </a:r>
            <a:r>
              <a:rPr lang="en-US" dirty="0" smtClean="0"/>
              <a:t> </a:t>
            </a:r>
            <a:r>
              <a:rPr lang="en-US" dirty="0" err="1" smtClean="0"/>
              <a:t>basa</a:t>
            </a:r>
            <a:r>
              <a:rPr lang="en-US" dirty="0" smtClean="0"/>
              <a:t> </a:t>
            </a:r>
            <a:r>
              <a:rPr lang="en-US" dirty="0" err="1" smtClean="0"/>
              <a:t>tyang</a:t>
            </a:r>
            <a:r>
              <a:rPr lang="en-US" dirty="0" smtClean="0"/>
              <a:t> </a:t>
            </a:r>
            <a:r>
              <a:rPr lang="en-US" dirty="0" err="1" smtClean="0"/>
              <a:t>dititrasi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asam</a:t>
            </a:r>
            <a:r>
              <a:rPr lang="en-US" dirty="0" smtClean="0"/>
              <a:t> </a:t>
            </a:r>
            <a:r>
              <a:rPr lang="en-US" dirty="0" err="1" smtClean="0"/>
              <a:t>kuat</a:t>
            </a:r>
            <a:r>
              <a:rPr lang="en-US" dirty="0" smtClean="0"/>
              <a:t>, </a:t>
            </a:r>
            <a:r>
              <a:rPr lang="en-US" dirty="0" err="1" smtClean="0"/>
              <a:t>seperti</a:t>
            </a:r>
            <a:r>
              <a:rPr lang="en-US" dirty="0" smtClean="0"/>
              <a:t> </a:t>
            </a:r>
            <a:r>
              <a:rPr lang="en-US" dirty="0" err="1" smtClean="0"/>
              <a:t>basa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kation</a:t>
            </a:r>
            <a:r>
              <a:rPr lang="en-US" dirty="0" smtClean="0"/>
              <a:t> Ca, Mg, K, Na, NH4 </a:t>
            </a:r>
            <a:r>
              <a:rPr lang="en-US" dirty="0" err="1" smtClean="0"/>
              <a:t>dan</a:t>
            </a:r>
            <a:r>
              <a:rPr lang="en-US" dirty="0" smtClean="0"/>
              <a:t> Fe yang </a:t>
            </a:r>
            <a:r>
              <a:rPr lang="en-US" dirty="0" err="1" smtClean="0"/>
              <a:t>umumnya</a:t>
            </a:r>
            <a:r>
              <a:rPr lang="en-US" dirty="0" smtClean="0"/>
              <a:t> </a:t>
            </a:r>
            <a:r>
              <a:rPr lang="en-US" dirty="0" err="1" smtClean="0"/>
              <a:t>bersenyawa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anion </a:t>
            </a:r>
            <a:r>
              <a:rPr lang="en-US" dirty="0" err="1" smtClean="0"/>
              <a:t>karbonat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bikabornat</a:t>
            </a:r>
            <a:r>
              <a:rPr lang="en-US" dirty="0" smtClean="0"/>
              <a:t>, </a:t>
            </a:r>
            <a:r>
              <a:rPr lang="en-US" dirty="0" err="1" smtClean="0"/>
              <a:t>asam</a:t>
            </a:r>
            <a:r>
              <a:rPr lang="en-US" dirty="0" smtClean="0"/>
              <a:t> </a:t>
            </a:r>
            <a:r>
              <a:rPr lang="en-US" dirty="0" err="1" smtClean="0"/>
              <a:t>lemak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hidroksil</a:t>
            </a:r>
            <a:r>
              <a:rPr lang="en-US" dirty="0" smtClean="0"/>
              <a:t>.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perairan</a:t>
            </a:r>
            <a:r>
              <a:rPr lang="en-US" dirty="0" smtClean="0"/>
              <a:t> </a:t>
            </a:r>
            <a:r>
              <a:rPr lang="en-US" dirty="0" err="1" smtClean="0"/>
              <a:t>alami</a:t>
            </a:r>
            <a:r>
              <a:rPr lang="en-US" dirty="0" smtClean="0"/>
              <a:t> yang normal </a:t>
            </a:r>
            <a:r>
              <a:rPr lang="en-US" dirty="0" err="1" smtClean="0"/>
              <a:t>maka</a:t>
            </a:r>
            <a:r>
              <a:rPr lang="en-US" dirty="0" smtClean="0"/>
              <a:t> </a:t>
            </a:r>
            <a:r>
              <a:rPr lang="en-US" dirty="0" err="1" smtClean="0"/>
              <a:t>nilai</a:t>
            </a:r>
            <a:r>
              <a:rPr lang="en-US" dirty="0" smtClean="0"/>
              <a:t> </a:t>
            </a:r>
            <a:r>
              <a:rPr lang="en-US" dirty="0" err="1" smtClean="0"/>
              <a:t>alkalinitas</a:t>
            </a:r>
            <a:r>
              <a:rPr lang="en-US" dirty="0" smtClean="0"/>
              <a:t> </a:t>
            </a:r>
            <a:r>
              <a:rPr lang="en-US" dirty="0" err="1" smtClean="0"/>
              <a:t>terutama</a:t>
            </a:r>
            <a:r>
              <a:rPr lang="en-US" dirty="0" smtClean="0"/>
              <a:t> </a:t>
            </a:r>
            <a:r>
              <a:rPr lang="en-US" dirty="0" err="1" smtClean="0"/>
              <a:t>menggambarkan</a:t>
            </a:r>
            <a:r>
              <a:rPr lang="en-US" dirty="0" smtClean="0"/>
              <a:t> </a:t>
            </a:r>
            <a:r>
              <a:rPr lang="en-US" dirty="0" err="1" smtClean="0"/>
              <a:t>nilai</a:t>
            </a:r>
            <a:r>
              <a:rPr lang="en-US" dirty="0" smtClean="0"/>
              <a:t> </a:t>
            </a:r>
            <a:r>
              <a:rPr lang="en-US" dirty="0" err="1" smtClean="0"/>
              <a:t>kebebasan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karbonat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bikarbonatnya</a:t>
            </a:r>
            <a:r>
              <a:rPr lang="en-US" dirty="0" smtClean="0"/>
              <a:t>. </a:t>
            </a:r>
            <a:r>
              <a:rPr lang="en-US" dirty="0" err="1" smtClean="0"/>
              <a:t>Besarnya</a:t>
            </a:r>
            <a:r>
              <a:rPr lang="en-US" dirty="0" smtClean="0"/>
              <a:t> </a:t>
            </a:r>
            <a:r>
              <a:rPr lang="en-US" dirty="0" err="1" smtClean="0"/>
              <a:t>alkalinitas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perairan</a:t>
            </a:r>
            <a:r>
              <a:rPr lang="en-US" dirty="0" smtClean="0"/>
              <a:t> </a:t>
            </a:r>
            <a:r>
              <a:rPr lang="en-US" dirty="0" err="1" smtClean="0"/>
              <a:t>menunjukkan</a:t>
            </a:r>
            <a:r>
              <a:rPr lang="en-US" dirty="0" smtClean="0"/>
              <a:t> </a:t>
            </a:r>
            <a:r>
              <a:rPr lang="en-US" dirty="0" err="1" smtClean="0"/>
              <a:t>kapasitas</a:t>
            </a:r>
            <a:r>
              <a:rPr lang="en-US" dirty="0" smtClean="0"/>
              <a:t> </a:t>
            </a:r>
            <a:r>
              <a:rPr lang="en-US" dirty="0" err="1" smtClean="0"/>
              <a:t>penyangga</a:t>
            </a:r>
            <a:r>
              <a:rPr lang="en-US" dirty="0" smtClean="0"/>
              <a:t> (buffer capacity) </a:t>
            </a:r>
            <a:r>
              <a:rPr lang="en-US" dirty="0" err="1" smtClean="0"/>
              <a:t>perairan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.</a:t>
            </a:r>
            <a:endParaRPr lang="en-US" dirty="0"/>
          </a:p>
        </p:txBody>
      </p:sp>
      <p:pic>
        <p:nvPicPr>
          <p:cNvPr id="7" name="Content Placeholder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9076"/>
            <a:ext cx="12192000" cy="68670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00451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381000" y="2941193"/>
            <a:ext cx="3934968" cy="4351338"/>
          </a:xfrm>
        </p:spPr>
        <p:txBody>
          <a:bodyPr>
            <a:normAutofit fontScale="77500" lnSpcReduction="20000"/>
          </a:bodyPr>
          <a:lstStyle/>
          <a:p>
            <a:pPr marL="0" indent="0" algn="r">
              <a:buNone/>
            </a:pPr>
            <a:r>
              <a:rPr lang="en-US" sz="5400" dirty="0" smtClean="0"/>
              <a:t>Cara </a:t>
            </a:r>
            <a:r>
              <a:rPr lang="en-US" sz="5400" dirty="0" err="1" smtClean="0"/>
              <a:t>uji</a:t>
            </a:r>
            <a:r>
              <a:rPr lang="en-US" sz="5400" dirty="0" smtClean="0"/>
              <a:t> alkalinity (</a:t>
            </a:r>
            <a:r>
              <a:rPr lang="en-US" sz="5400" dirty="0" err="1" smtClean="0"/>
              <a:t>alkalinitas</a:t>
            </a:r>
            <a:r>
              <a:rPr lang="en-US" sz="5400" dirty="0" smtClean="0"/>
              <a:t>)</a:t>
            </a:r>
            <a:endParaRPr lang="en-US" sz="5400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4489704" y="1188720"/>
            <a:ext cx="6775704" cy="4988243"/>
          </a:xfrm>
        </p:spPr>
        <p:txBody>
          <a:bodyPr>
            <a:normAutofit fontScale="77500" lnSpcReduction="20000"/>
          </a:bodyPr>
          <a:lstStyle/>
          <a:p>
            <a:r>
              <a:rPr lang="en-US" dirty="0" err="1" smtClean="0"/>
              <a:t>Siapkan</a:t>
            </a:r>
            <a:r>
              <a:rPr lang="en-US" dirty="0" smtClean="0"/>
              <a:t> </a:t>
            </a:r>
            <a:r>
              <a:rPr lang="en-US" dirty="0" err="1" smtClean="0"/>
              <a:t>kertas</a:t>
            </a:r>
            <a:r>
              <a:rPr lang="en-US" dirty="0" smtClean="0"/>
              <a:t> pH, test-kit, </a:t>
            </a:r>
            <a:r>
              <a:rPr lang="en-US" dirty="0" err="1" smtClean="0"/>
              <a:t>alkalinitas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air </a:t>
            </a:r>
            <a:r>
              <a:rPr lang="en-US" dirty="0" err="1" smtClean="0"/>
              <a:t>sampel</a:t>
            </a:r>
            <a:endParaRPr lang="en-US" dirty="0" smtClean="0"/>
          </a:p>
          <a:p>
            <a:r>
              <a:rPr lang="en-US" dirty="0" err="1" smtClean="0"/>
              <a:t>Mengukur</a:t>
            </a:r>
            <a:r>
              <a:rPr lang="en-US" dirty="0" smtClean="0"/>
              <a:t> pH </a:t>
            </a:r>
            <a:r>
              <a:rPr lang="en-US" dirty="0" err="1" smtClean="0"/>
              <a:t>pada</a:t>
            </a:r>
            <a:r>
              <a:rPr lang="en-US" dirty="0" smtClean="0"/>
              <a:t> air </a:t>
            </a:r>
            <a:r>
              <a:rPr lang="en-US" dirty="0" err="1" smtClean="0"/>
              <a:t>sampel</a:t>
            </a:r>
            <a:r>
              <a:rPr lang="en-US" dirty="0" smtClean="0"/>
              <a:t> </a:t>
            </a:r>
            <a:r>
              <a:rPr lang="en-US" dirty="0" err="1" smtClean="0"/>
              <a:t>terlebih</a:t>
            </a:r>
            <a:r>
              <a:rPr lang="en-US" dirty="0" smtClean="0"/>
              <a:t> </a:t>
            </a:r>
            <a:r>
              <a:rPr lang="en-US" dirty="0" err="1" smtClean="0"/>
              <a:t>dahulu</a:t>
            </a:r>
            <a:r>
              <a:rPr lang="en-US" dirty="0" smtClean="0"/>
              <a:t>,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nilai</a:t>
            </a:r>
            <a:r>
              <a:rPr lang="en-US" dirty="0" smtClean="0"/>
              <a:t> pH </a:t>
            </a:r>
            <a:r>
              <a:rPr lang="en-US" dirty="0" err="1" smtClean="0"/>
              <a:t>menentukan</a:t>
            </a:r>
            <a:r>
              <a:rPr lang="en-US" dirty="0" smtClean="0"/>
              <a:t> </a:t>
            </a:r>
            <a:r>
              <a:rPr lang="en-US" dirty="0" err="1" smtClean="0"/>
              <a:t>metode</a:t>
            </a:r>
            <a:r>
              <a:rPr lang="en-US" dirty="0" smtClean="0"/>
              <a:t> yang </a:t>
            </a:r>
            <a:r>
              <a:rPr lang="en-US" dirty="0" err="1" smtClean="0"/>
              <a:t>digunakan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menggunakan</a:t>
            </a:r>
            <a:r>
              <a:rPr lang="en-US" dirty="0" smtClean="0"/>
              <a:t> test-kit </a:t>
            </a:r>
            <a:r>
              <a:rPr lang="en-US" dirty="0" err="1" smtClean="0"/>
              <a:t>alkalinitas</a:t>
            </a:r>
            <a:endParaRPr lang="en-US" dirty="0" smtClean="0"/>
          </a:p>
          <a:p>
            <a:r>
              <a:rPr lang="en-US" dirty="0" err="1" smtClean="0"/>
              <a:t>Menggambil</a:t>
            </a:r>
            <a:r>
              <a:rPr lang="en-US" dirty="0" smtClean="0"/>
              <a:t> 5 ml air </a:t>
            </a:r>
            <a:r>
              <a:rPr lang="en-US" dirty="0" err="1" smtClean="0"/>
              <a:t>sampel</a:t>
            </a:r>
            <a:r>
              <a:rPr lang="en-US" dirty="0" smtClean="0"/>
              <a:t> </a:t>
            </a:r>
            <a:r>
              <a:rPr lang="en-US" dirty="0" err="1" smtClean="0"/>
              <a:t>kedalam</a:t>
            </a:r>
            <a:r>
              <a:rPr lang="en-US" dirty="0" smtClean="0"/>
              <a:t> </a:t>
            </a:r>
            <a:r>
              <a:rPr lang="en-US" dirty="0" err="1" smtClean="0"/>
              <a:t>botol</a:t>
            </a:r>
            <a:r>
              <a:rPr lang="en-US" dirty="0" smtClean="0"/>
              <a:t> </a:t>
            </a:r>
            <a:r>
              <a:rPr lang="en-US" dirty="0" err="1" smtClean="0"/>
              <a:t>sampel</a:t>
            </a:r>
            <a:endParaRPr lang="en-US" dirty="0" smtClean="0"/>
          </a:p>
          <a:p>
            <a:r>
              <a:rPr lang="en-US" dirty="0" err="1" smtClean="0"/>
              <a:t>Meneteskan</a:t>
            </a:r>
            <a:r>
              <a:rPr lang="en-US" dirty="0" smtClean="0"/>
              <a:t> </a:t>
            </a:r>
            <a:r>
              <a:rPr lang="en-US" dirty="0" err="1" smtClean="0"/>
              <a:t>reagen</a:t>
            </a:r>
            <a:r>
              <a:rPr lang="en-US" dirty="0" smtClean="0"/>
              <a:t> R-2 </a:t>
            </a:r>
            <a:r>
              <a:rPr lang="en-US" dirty="0" err="1" smtClean="0"/>
              <a:t>sebanyak</a:t>
            </a:r>
            <a:r>
              <a:rPr lang="en-US" dirty="0" smtClean="0"/>
              <a:t> 2 </a:t>
            </a:r>
            <a:r>
              <a:rPr lang="en-US" dirty="0" err="1" smtClean="0"/>
              <a:t>tetes</a:t>
            </a:r>
            <a:r>
              <a:rPr lang="en-US" dirty="0" smtClean="0"/>
              <a:t>, </a:t>
            </a:r>
            <a:r>
              <a:rPr lang="en-US" dirty="0" err="1" smtClean="0"/>
              <a:t>lalu</a:t>
            </a:r>
            <a:r>
              <a:rPr lang="en-US" dirty="0" smtClean="0"/>
              <a:t> </a:t>
            </a:r>
            <a:r>
              <a:rPr lang="en-US" dirty="0" err="1" smtClean="0"/>
              <a:t>homogenkan</a:t>
            </a:r>
            <a:endParaRPr lang="en-US" dirty="0" smtClean="0"/>
          </a:p>
          <a:p>
            <a:r>
              <a:rPr lang="en-US" dirty="0" err="1" smtClean="0"/>
              <a:t>Meneteskan</a:t>
            </a:r>
            <a:r>
              <a:rPr lang="en-US" dirty="0" smtClean="0"/>
              <a:t> </a:t>
            </a:r>
            <a:r>
              <a:rPr lang="en-US" dirty="0" err="1" smtClean="0"/>
              <a:t>reagen</a:t>
            </a:r>
            <a:r>
              <a:rPr lang="en-US" dirty="0" smtClean="0"/>
              <a:t> R-3 </a:t>
            </a:r>
            <a:r>
              <a:rPr lang="en-US" dirty="0" err="1" smtClean="0"/>
              <a:t>menggunakan</a:t>
            </a:r>
            <a:r>
              <a:rPr lang="en-US" dirty="0" smtClean="0"/>
              <a:t> </a:t>
            </a:r>
            <a:r>
              <a:rPr lang="en-US" dirty="0" err="1" smtClean="0"/>
              <a:t>spuit</a:t>
            </a:r>
            <a:r>
              <a:rPr lang="en-US" dirty="0" smtClean="0"/>
              <a:t> </a:t>
            </a:r>
            <a:r>
              <a:rPr lang="en-US" dirty="0" err="1" smtClean="0"/>
              <a:t>panjang</a:t>
            </a:r>
            <a:r>
              <a:rPr lang="en-US" dirty="0" smtClean="0"/>
              <a:t> </a:t>
            </a:r>
            <a:r>
              <a:rPr lang="en-US" dirty="0" err="1" smtClean="0"/>
              <a:t>sampai</a:t>
            </a:r>
            <a:r>
              <a:rPr lang="en-US" dirty="0" smtClean="0"/>
              <a:t> </a:t>
            </a:r>
            <a:r>
              <a:rPr lang="en-US" dirty="0" err="1" smtClean="0"/>
              <a:t>spuit</a:t>
            </a:r>
            <a:r>
              <a:rPr lang="en-US" dirty="0" smtClean="0"/>
              <a:t> </a:t>
            </a:r>
            <a:r>
              <a:rPr lang="en-US" dirty="0" err="1" smtClean="0"/>
              <a:t>menunjukkan</a:t>
            </a:r>
            <a:r>
              <a:rPr lang="en-US" dirty="0" smtClean="0"/>
              <a:t> </a:t>
            </a:r>
            <a:r>
              <a:rPr lang="en-US" dirty="0" err="1" smtClean="0"/>
              <a:t>angka</a:t>
            </a:r>
            <a:r>
              <a:rPr lang="en-US" dirty="0" smtClean="0"/>
              <a:t> 0. </a:t>
            </a:r>
            <a:r>
              <a:rPr lang="en-US" dirty="0" err="1" smtClean="0"/>
              <a:t>kemudian</a:t>
            </a:r>
            <a:r>
              <a:rPr lang="en-US" dirty="0" smtClean="0"/>
              <a:t> </a:t>
            </a:r>
            <a:r>
              <a:rPr lang="en-US" dirty="0" err="1" smtClean="0"/>
              <a:t>teteskan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</a:t>
            </a:r>
            <a:r>
              <a:rPr lang="en-US" dirty="0" err="1" smtClean="0"/>
              <a:t>botol</a:t>
            </a:r>
            <a:r>
              <a:rPr lang="en-US" dirty="0" smtClean="0"/>
              <a:t> </a:t>
            </a:r>
            <a:r>
              <a:rPr lang="en-US" dirty="0" err="1" smtClean="0"/>
              <a:t>sampel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setiap</a:t>
            </a:r>
            <a:r>
              <a:rPr lang="en-US" dirty="0" smtClean="0"/>
              <a:t> </a:t>
            </a:r>
            <a:r>
              <a:rPr lang="en-US" dirty="0" err="1" smtClean="0"/>
              <a:t>tetes</a:t>
            </a:r>
            <a:r>
              <a:rPr lang="en-US" dirty="0" smtClean="0"/>
              <a:t>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langsung</a:t>
            </a:r>
            <a:r>
              <a:rPr lang="en-US" dirty="0" smtClean="0"/>
              <a:t> di </a:t>
            </a:r>
            <a:r>
              <a:rPr lang="en-US" dirty="0" err="1" smtClean="0"/>
              <a:t>homogenkan</a:t>
            </a:r>
            <a:r>
              <a:rPr lang="en-US" dirty="0" smtClean="0"/>
              <a:t> </a:t>
            </a:r>
            <a:r>
              <a:rPr lang="en-US" dirty="0" err="1" smtClean="0"/>
              <a:t>sampai</a:t>
            </a:r>
            <a:r>
              <a:rPr lang="en-US" dirty="0" smtClean="0"/>
              <a:t> </a:t>
            </a:r>
            <a:r>
              <a:rPr lang="en-US" dirty="0" err="1" smtClean="0"/>
              <a:t>reagen</a:t>
            </a:r>
            <a:r>
              <a:rPr lang="en-US" dirty="0" smtClean="0"/>
              <a:t> </a:t>
            </a:r>
            <a:r>
              <a:rPr lang="en-US" dirty="0" err="1" smtClean="0"/>
              <a:t>berubah</a:t>
            </a:r>
            <a:r>
              <a:rPr lang="en-US" dirty="0" smtClean="0"/>
              <a:t> </a:t>
            </a:r>
            <a:r>
              <a:rPr lang="en-US" dirty="0" err="1" smtClean="0"/>
              <a:t>warna</a:t>
            </a:r>
            <a:endParaRPr lang="en-US" dirty="0" smtClean="0"/>
          </a:p>
          <a:p>
            <a:r>
              <a:rPr lang="en-US" dirty="0" err="1" smtClean="0"/>
              <a:t>Jika</a:t>
            </a:r>
            <a:r>
              <a:rPr lang="en-US" dirty="0" smtClean="0"/>
              <a:t> </a:t>
            </a:r>
            <a:r>
              <a:rPr lang="en-US" dirty="0" err="1" smtClean="0"/>
              <a:t>sudah</a:t>
            </a:r>
            <a:r>
              <a:rPr lang="en-US" dirty="0" smtClean="0"/>
              <a:t> </a:t>
            </a:r>
            <a:r>
              <a:rPr lang="en-US" dirty="0" err="1" smtClean="0"/>
              <a:t>berubah</a:t>
            </a:r>
            <a:r>
              <a:rPr lang="en-US" dirty="0" smtClean="0"/>
              <a:t> </a:t>
            </a:r>
            <a:r>
              <a:rPr lang="en-US" dirty="0" err="1" smtClean="0"/>
              <a:t>warna</a:t>
            </a:r>
            <a:r>
              <a:rPr lang="en-US" dirty="0" smtClean="0"/>
              <a:t>, </a:t>
            </a:r>
            <a:r>
              <a:rPr lang="en-US" dirty="0" err="1" smtClean="0"/>
              <a:t>lihatlah</a:t>
            </a:r>
            <a:r>
              <a:rPr lang="en-US" dirty="0" smtClean="0"/>
              <a:t> </a:t>
            </a:r>
            <a:r>
              <a:rPr lang="en-US" dirty="0" err="1" smtClean="0"/>
              <a:t>spuit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angka</a:t>
            </a:r>
            <a:r>
              <a:rPr lang="en-US" dirty="0" smtClean="0"/>
              <a:t> </a:t>
            </a:r>
            <a:r>
              <a:rPr lang="en-US" dirty="0" err="1" smtClean="0"/>
              <a:t>berapa</a:t>
            </a:r>
            <a:r>
              <a:rPr lang="en-US" dirty="0" smtClean="0"/>
              <a:t>, </a:t>
            </a:r>
            <a:r>
              <a:rPr lang="en-US" dirty="0" err="1" smtClean="0"/>
              <a:t>hal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menunjukkan</a:t>
            </a:r>
            <a:r>
              <a:rPr lang="en-US" dirty="0" smtClean="0"/>
              <a:t> </a:t>
            </a: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nilai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dimasukkan</a:t>
            </a:r>
            <a:r>
              <a:rPr lang="en-US" dirty="0" smtClean="0"/>
              <a:t> </a:t>
            </a:r>
            <a:r>
              <a:rPr lang="en-US" dirty="0" err="1" smtClean="0"/>
              <a:t>kedalam</a:t>
            </a:r>
            <a:r>
              <a:rPr lang="en-US" dirty="0" smtClean="0"/>
              <a:t> </a:t>
            </a:r>
            <a:r>
              <a:rPr lang="en-US" dirty="0" err="1" smtClean="0"/>
              <a:t>rumus</a:t>
            </a:r>
            <a:r>
              <a:rPr lang="en-US" dirty="0" smtClean="0"/>
              <a:t> yang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petunjuk</a:t>
            </a:r>
            <a:r>
              <a:rPr lang="en-US" dirty="0" smtClean="0"/>
              <a:t> </a:t>
            </a:r>
            <a:r>
              <a:rPr lang="en-US" dirty="0" err="1" smtClean="0"/>
              <a:t>penggunaan</a:t>
            </a:r>
            <a:endParaRPr lang="en-US" dirty="0" smtClean="0"/>
          </a:p>
          <a:p>
            <a:r>
              <a:rPr lang="en-US" dirty="0" err="1" smtClean="0"/>
              <a:t>Nilai</a:t>
            </a:r>
            <a:r>
              <a:rPr lang="en-US" dirty="0" smtClean="0"/>
              <a:t> </a:t>
            </a:r>
            <a:r>
              <a:rPr lang="en-US" dirty="0" err="1" smtClean="0"/>
              <a:t>alkalinitas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diperoleh</a:t>
            </a:r>
            <a:endParaRPr lang="en-US" dirty="0" smtClean="0"/>
          </a:p>
        </p:txBody>
      </p:sp>
      <p:pic>
        <p:nvPicPr>
          <p:cNvPr id="7" name="Content Placeholder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9076"/>
            <a:ext cx="12192000" cy="68670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59067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279525"/>
            <a:ext cx="10515600" cy="1325563"/>
          </a:xfrm>
        </p:spPr>
        <p:txBody>
          <a:bodyPr/>
          <a:lstStyle/>
          <a:p>
            <a:pPr algn="ctr"/>
            <a:r>
              <a:rPr lang="en-US" dirty="0" err="1" smtClean="0"/>
              <a:t>Alkalinitas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Pengukuran</a:t>
            </a:r>
            <a:r>
              <a:rPr lang="en-US" dirty="0" smtClean="0"/>
              <a:t> DMA (</a:t>
            </a:r>
            <a:r>
              <a:rPr lang="en-US" dirty="0" err="1" smtClean="0"/>
              <a:t>Daya</a:t>
            </a:r>
            <a:r>
              <a:rPr lang="en-US" dirty="0" smtClean="0"/>
              <a:t> </a:t>
            </a:r>
            <a:r>
              <a:rPr lang="en-US" dirty="0" err="1" smtClean="0"/>
              <a:t>Menggabung</a:t>
            </a:r>
            <a:r>
              <a:rPr lang="en-US" dirty="0" smtClean="0"/>
              <a:t> </a:t>
            </a:r>
            <a:r>
              <a:rPr lang="en-US" dirty="0" err="1" smtClean="0"/>
              <a:t>Asam</a:t>
            </a:r>
            <a:r>
              <a:rPr lang="en-US" dirty="0" smtClean="0"/>
              <a:t>) </a:t>
            </a:r>
            <a:r>
              <a:rPr lang="en-US" dirty="0" err="1" smtClean="0"/>
              <a:t>dalam</a:t>
            </a:r>
            <a:r>
              <a:rPr lang="en-US" dirty="0" smtClean="0"/>
              <a:t> Air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04168244"/>
              </p:ext>
            </p:extLst>
          </p:nvPr>
        </p:nvGraphicFramePr>
        <p:xfrm>
          <a:off x="2103120" y="2904617"/>
          <a:ext cx="8522208" cy="2225040"/>
        </p:xfrm>
        <a:graphic>
          <a:graphicData uri="http://schemas.openxmlformats.org/drawingml/2006/table">
            <a:tbl>
              <a:tblPr firstRow="1" bandRow="1">
                <a:tableStyleId>{3C2FFA5D-87B4-456A-9821-1D502468CF0F}</a:tableStyleId>
              </a:tblPr>
              <a:tblGrid>
                <a:gridCol w="3566160"/>
                <a:gridCol w="4956048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Nilai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Alkalinitas</a:t>
                      </a:r>
                      <a:r>
                        <a:rPr lang="en-US" dirty="0" smtClean="0"/>
                        <a:t> mg/L</a:t>
                      </a:r>
                      <a:endParaRPr lang="en-US" dirty="0"/>
                    </a:p>
                  </a:txBody>
                  <a:tcPr>
                    <a:lnL w="6350" cap="flat" cmpd="sng" algn="ctr">
                      <a:noFill/>
                      <a:prstDash val="solid"/>
                      <a:miter lim="800000"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1270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Kondisi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Perairan</a:t>
                      </a:r>
                      <a:endParaRPr lang="en-US" dirty="0"/>
                    </a:p>
                  </a:txBody>
                  <a:tcPr>
                    <a:lnL>
                      <a:noFill/>
                    </a:ln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lnT w="12700" cap="flat" cmpd="sng" algn="ctr">
                      <a:noFill/>
                      <a:prstDash val="solid"/>
                      <a:miter lim="800000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Perairan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masam</a:t>
                      </a:r>
                      <a:r>
                        <a:rPr lang="en-US" baseline="0" dirty="0" smtClean="0"/>
                        <a:t>, </a:t>
                      </a:r>
                      <a:r>
                        <a:rPr lang="en-US" baseline="0" dirty="0" err="1" smtClean="0"/>
                        <a:t>produktifitas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rendah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5-25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Kurang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produktif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25-100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Produktifitas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sedang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100-250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Produktifitas</a:t>
                      </a:r>
                      <a:r>
                        <a:rPr lang="en-US" dirty="0" smtClean="0"/>
                        <a:t> optimal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&gt;250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Produktifitas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rendah</a:t>
                      </a:r>
                      <a:r>
                        <a:rPr lang="en-US" dirty="0" smtClean="0"/>
                        <a:t>, </a:t>
                      </a:r>
                      <a:r>
                        <a:rPr lang="en-US" dirty="0" err="1" smtClean="0"/>
                        <a:t>berairan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basa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5" name="Content Placeholder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9076"/>
            <a:ext cx="12192000" cy="68670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04094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232</Words>
  <Application>Microsoft Office PowerPoint</Application>
  <PresentationFormat>Widescreen</PresentationFormat>
  <Paragraphs>24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Alkalinitas</vt:lpstr>
      <vt:lpstr>PowerPoint Presentation</vt:lpstr>
      <vt:lpstr>PowerPoint Presentation</vt:lpstr>
      <vt:lpstr>Alkalinitas atau Pengukuran DMA (Daya Menggabung Asam) dalam Air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Alkalinitas</dc:title>
  <dc:creator>User</dc:creator>
  <cp:lastModifiedBy>User</cp:lastModifiedBy>
  <cp:revision>3</cp:revision>
  <dcterms:created xsi:type="dcterms:W3CDTF">2022-03-07T02:36:55Z</dcterms:created>
  <dcterms:modified xsi:type="dcterms:W3CDTF">2022-03-07T02:46:00Z</dcterms:modified>
</cp:coreProperties>
</file>